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theme/theme3.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4.xml" ContentType="application/vnd.openxmlformats-officedocument.theme+xml"/>
  <Override PartName="/ppt/slideLayouts/slideLayout20.xml" ContentType="application/vnd.openxmlformats-officedocument.presentationml.slideLayout+xml"/>
  <Override PartName="/ppt/theme/theme5.xml" ContentType="application/vnd.openxmlformats-officedocument.theme+xml"/>
  <Override PartName="/ppt/slideLayouts/slideLayout21.xml" ContentType="application/vnd.openxmlformats-officedocument.presentationml.slideLayout+xml"/>
  <Override PartName="/ppt/theme/theme6.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7.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8.xml" ContentType="application/vnd.openxmlformats-officedocument.theme+xml"/>
  <Override PartName="/ppt/slideLayouts/slideLayout62.xml" ContentType="application/vnd.openxmlformats-officedocument.presentationml.slideLayout+xml"/>
  <Override PartName="/ppt/theme/theme9.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10.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11.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12.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3.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4.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6.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17.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18.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19.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20.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21.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22.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23.xml" ContentType="application/vnd.openxmlformats-officedocument.theme+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theme/theme24.xml" ContentType="application/vnd.openxmlformats-officedocument.theme+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25.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charts/chart1.xml" ContentType="application/vnd.openxmlformats-officedocument.drawingml.chart+xml"/>
  <Override PartName="/ppt/charts/chart2.xml" ContentType="application/vnd.openxmlformats-officedocument.drawingml.chart+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24" r:id="rId1"/>
    <p:sldMasterId id="2147483661" r:id="rId2"/>
    <p:sldMasterId id="2147483674" r:id="rId3"/>
    <p:sldMasterId id="2147483876" r:id="rId4"/>
    <p:sldMasterId id="2147483676" r:id="rId5"/>
    <p:sldMasterId id="2147483678" r:id="rId6"/>
    <p:sldMasterId id="2147483832" r:id="rId7"/>
    <p:sldMasterId id="2147483863" r:id="rId8"/>
    <p:sldMasterId id="2147483903" r:id="rId9"/>
    <p:sldMasterId id="2147483866" r:id="rId10"/>
    <p:sldMasterId id="2147483684" r:id="rId11"/>
    <p:sldMasterId id="2147483917" r:id="rId12"/>
    <p:sldMasterId id="2147483967" r:id="rId13"/>
    <p:sldMasterId id="2147483978" r:id="rId14"/>
    <p:sldMasterId id="2147484002" r:id="rId15"/>
    <p:sldMasterId id="2147484040" r:id="rId16"/>
    <p:sldMasterId id="2147484144" r:id="rId17"/>
    <p:sldMasterId id="2147484220" r:id="rId18"/>
    <p:sldMasterId id="2147484258" r:id="rId19"/>
    <p:sldMasterId id="2147484296" r:id="rId20"/>
    <p:sldMasterId id="2147484337" r:id="rId21"/>
    <p:sldMasterId id="2147484413" r:id="rId22"/>
    <p:sldMasterId id="2147484452" r:id="rId23"/>
    <p:sldMasterId id="2147484618" r:id="rId24"/>
    <p:sldMasterId id="2147484629" r:id="rId25"/>
  </p:sldMasterIdLst>
  <p:sldIdLst>
    <p:sldId id="256" r:id="rId26"/>
    <p:sldId id="278" r:id="rId27"/>
    <p:sldId id="281" r:id="rId28"/>
    <p:sldId id="258" r:id="rId29"/>
    <p:sldId id="327" r:id="rId30"/>
    <p:sldId id="326" r:id="rId31"/>
    <p:sldId id="328" r:id="rId32"/>
    <p:sldId id="282" r:id="rId33"/>
    <p:sldId id="283" r:id="rId34"/>
    <p:sldId id="329" r:id="rId35"/>
    <p:sldId id="333" r:id="rId36"/>
    <p:sldId id="330" r:id="rId37"/>
    <p:sldId id="331" r:id="rId38"/>
    <p:sldId id="291" r:id="rId39"/>
    <p:sldId id="292" r:id="rId40"/>
    <p:sldId id="293" r:id="rId41"/>
    <p:sldId id="294" r:id="rId42"/>
    <p:sldId id="295" r:id="rId43"/>
    <p:sldId id="296" r:id="rId44"/>
    <p:sldId id="297" r:id="rId45"/>
    <p:sldId id="298" r:id="rId46"/>
    <p:sldId id="299" r:id="rId47"/>
    <p:sldId id="334" r:id="rId48"/>
    <p:sldId id="300" r:id="rId49"/>
    <p:sldId id="301" r:id="rId50"/>
    <p:sldId id="302" r:id="rId51"/>
    <p:sldId id="308" r:id="rId52"/>
    <p:sldId id="303" r:id="rId53"/>
    <p:sldId id="304" r:id="rId54"/>
    <p:sldId id="311" r:id="rId55"/>
    <p:sldId id="306" r:id="rId56"/>
    <p:sldId id="307" r:id="rId57"/>
    <p:sldId id="309" r:id="rId58"/>
    <p:sldId id="310" r:id="rId59"/>
    <p:sldId id="312" r:id="rId60"/>
    <p:sldId id="313" r:id="rId61"/>
    <p:sldId id="320" r:id="rId62"/>
    <p:sldId id="337" r:id="rId63"/>
    <p:sldId id="338" r:id="rId64"/>
    <p:sldId id="335" r:id="rId65"/>
    <p:sldId id="336" r:id="rId66"/>
    <p:sldId id="325" r:id="rId67"/>
    <p:sldId id="339" r:id="rId68"/>
    <p:sldId id="340" r:id="rId69"/>
    <p:sldId id="341" r:id="rId70"/>
    <p:sldId id="342" r:id="rId71"/>
    <p:sldId id="343" r:id="rId72"/>
    <p:sldId id="344" r:id="rId73"/>
    <p:sldId id="345" r:id="rId74"/>
    <p:sldId id="346" r:id="rId75"/>
    <p:sldId id="347" r:id="rId76"/>
    <p:sldId id="322" r:id="rId77"/>
  </p:sldIdLst>
  <p:sldSz cx="18286413" cy="10287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240">
          <p15:clr>
            <a:srgbClr val="A4A3A4"/>
          </p15:clr>
        </p15:guide>
        <p15:guide id="2" pos="5759">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0005"/>
    <a:srgbClr val="C4000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73A0DAA-6AF3-43AB-8588-CEC1D06C72B9}" styleName="Estilo medio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8EC20E35-A176-4012-BC5E-935CFFF8708E}" styleName="Estilo medio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549" autoAdjust="0"/>
    <p:restoredTop sz="94660"/>
  </p:normalViewPr>
  <p:slideViewPr>
    <p:cSldViewPr snapToGrid="0">
      <p:cViewPr varScale="1">
        <p:scale>
          <a:sx n="65" d="100"/>
          <a:sy n="65" d="100"/>
        </p:scale>
        <p:origin x="272" y="336"/>
      </p:cViewPr>
      <p:guideLst>
        <p:guide orient="horz" pos="3240"/>
        <p:guide pos="5759"/>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xml"/><Relationship Id="rId21" Type="http://schemas.openxmlformats.org/officeDocument/2006/relationships/slideMaster" Target="slideMasters/slideMaster21.xml"/><Relationship Id="rId42" Type="http://schemas.openxmlformats.org/officeDocument/2006/relationships/slide" Target="slides/slide17.xml"/><Relationship Id="rId47" Type="http://schemas.openxmlformats.org/officeDocument/2006/relationships/slide" Target="slides/slide22.xml"/><Relationship Id="rId63" Type="http://schemas.openxmlformats.org/officeDocument/2006/relationships/slide" Target="slides/slide38.xml"/><Relationship Id="rId68" Type="http://schemas.openxmlformats.org/officeDocument/2006/relationships/slide" Target="slides/slide43.xml"/><Relationship Id="rId16" Type="http://schemas.openxmlformats.org/officeDocument/2006/relationships/slideMaster" Target="slideMasters/slideMaster16.xml"/><Relationship Id="rId11" Type="http://schemas.openxmlformats.org/officeDocument/2006/relationships/slideMaster" Target="slideMasters/slideMaster11.xml"/><Relationship Id="rId32" Type="http://schemas.openxmlformats.org/officeDocument/2006/relationships/slide" Target="slides/slide7.xml"/><Relationship Id="rId37" Type="http://schemas.openxmlformats.org/officeDocument/2006/relationships/slide" Target="slides/slide12.xml"/><Relationship Id="rId53" Type="http://schemas.openxmlformats.org/officeDocument/2006/relationships/slide" Target="slides/slide28.xml"/><Relationship Id="rId58" Type="http://schemas.openxmlformats.org/officeDocument/2006/relationships/slide" Target="slides/slide33.xml"/><Relationship Id="rId74" Type="http://schemas.openxmlformats.org/officeDocument/2006/relationships/slide" Target="slides/slide49.xml"/><Relationship Id="rId79" Type="http://schemas.openxmlformats.org/officeDocument/2006/relationships/viewProps" Target="viewProps.xml"/><Relationship Id="rId5" Type="http://schemas.openxmlformats.org/officeDocument/2006/relationships/slideMaster" Target="slideMasters/slideMaster5.xml"/><Relationship Id="rId61" Type="http://schemas.openxmlformats.org/officeDocument/2006/relationships/slide" Target="slides/slide36.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 Target="slides/slide2.xml"/><Relationship Id="rId30" Type="http://schemas.openxmlformats.org/officeDocument/2006/relationships/slide" Target="slides/slide5.xml"/><Relationship Id="rId35" Type="http://schemas.openxmlformats.org/officeDocument/2006/relationships/slide" Target="slides/slide10.xml"/><Relationship Id="rId43" Type="http://schemas.openxmlformats.org/officeDocument/2006/relationships/slide" Target="slides/slide18.xml"/><Relationship Id="rId48" Type="http://schemas.openxmlformats.org/officeDocument/2006/relationships/slide" Target="slides/slide23.xml"/><Relationship Id="rId56" Type="http://schemas.openxmlformats.org/officeDocument/2006/relationships/slide" Target="slides/slide31.xml"/><Relationship Id="rId64" Type="http://schemas.openxmlformats.org/officeDocument/2006/relationships/slide" Target="slides/slide39.xml"/><Relationship Id="rId69" Type="http://schemas.openxmlformats.org/officeDocument/2006/relationships/slide" Target="slides/slide44.xml"/><Relationship Id="rId77" Type="http://schemas.openxmlformats.org/officeDocument/2006/relationships/slide" Target="slides/slide52.xml"/><Relationship Id="rId8" Type="http://schemas.openxmlformats.org/officeDocument/2006/relationships/slideMaster" Target="slideMasters/slideMaster8.xml"/><Relationship Id="rId51" Type="http://schemas.openxmlformats.org/officeDocument/2006/relationships/slide" Target="slides/slide26.xml"/><Relationship Id="rId72" Type="http://schemas.openxmlformats.org/officeDocument/2006/relationships/slide" Target="slides/slide47.xml"/><Relationship Id="rId80"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 Target="slides/slide8.xml"/><Relationship Id="rId38" Type="http://schemas.openxmlformats.org/officeDocument/2006/relationships/slide" Target="slides/slide13.xml"/><Relationship Id="rId46" Type="http://schemas.openxmlformats.org/officeDocument/2006/relationships/slide" Target="slides/slide21.xml"/><Relationship Id="rId59" Type="http://schemas.openxmlformats.org/officeDocument/2006/relationships/slide" Target="slides/slide34.xml"/><Relationship Id="rId67" Type="http://schemas.openxmlformats.org/officeDocument/2006/relationships/slide" Target="slides/slide42.xml"/><Relationship Id="rId20" Type="http://schemas.openxmlformats.org/officeDocument/2006/relationships/slideMaster" Target="slideMasters/slideMaster20.xml"/><Relationship Id="rId41" Type="http://schemas.openxmlformats.org/officeDocument/2006/relationships/slide" Target="slides/slide16.xml"/><Relationship Id="rId54" Type="http://schemas.openxmlformats.org/officeDocument/2006/relationships/slide" Target="slides/slide29.xml"/><Relationship Id="rId62" Type="http://schemas.openxmlformats.org/officeDocument/2006/relationships/slide" Target="slides/slide37.xml"/><Relationship Id="rId70" Type="http://schemas.openxmlformats.org/officeDocument/2006/relationships/slide" Target="slides/slide45.xml"/><Relationship Id="rId75" Type="http://schemas.openxmlformats.org/officeDocument/2006/relationships/slide" Target="slides/slide50.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 Target="slides/slide3.xml"/><Relationship Id="rId36" Type="http://schemas.openxmlformats.org/officeDocument/2006/relationships/slide" Target="slides/slide11.xml"/><Relationship Id="rId49" Type="http://schemas.openxmlformats.org/officeDocument/2006/relationships/slide" Target="slides/slide24.xml"/><Relationship Id="rId57" Type="http://schemas.openxmlformats.org/officeDocument/2006/relationships/slide" Target="slides/slide32.xml"/><Relationship Id="rId10" Type="http://schemas.openxmlformats.org/officeDocument/2006/relationships/slideMaster" Target="slideMasters/slideMaster10.xml"/><Relationship Id="rId31" Type="http://schemas.openxmlformats.org/officeDocument/2006/relationships/slide" Target="slides/slide6.xml"/><Relationship Id="rId44" Type="http://schemas.openxmlformats.org/officeDocument/2006/relationships/slide" Target="slides/slide19.xml"/><Relationship Id="rId52" Type="http://schemas.openxmlformats.org/officeDocument/2006/relationships/slide" Target="slides/slide27.xml"/><Relationship Id="rId60" Type="http://schemas.openxmlformats.org/officeDocument/2006/relationships/slide" Target="slides/slide35.xml"/><Relationship Id="rId65" Type="http://schemas.openxmlformats.org/officeDocument/2006/relationships/slide" Target="slides/slide40.xml"/><Relationship Id="rId73" Type="http://schemas.openxmlformats.org/officeDocument/2006/relationships/slide" Target="slides/slide48.xml"/><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4.xml"/><Relationship Id="rId34" Type="http://schemas.openxmlformats.org/officeDocument/2006/relationships/slide" Target="slides/slide9.xml"/><Relationship Id="rId50" Type="http://schemas.openxmlformats.org/officeDocument/2006/relationships/slide" Target="slides/slide25.xml"/><Relationship Id="rId55" Type="http://schemas.openxmlformats.org/officeDocument/2006/relationships/slide" Target="slides/slide30.xml"/><Relationship Id="rId76" Type="http://schemas.openxmlformats.org/officeDocument/2006/relationships/slide" Target="slides/slide51.xml"/><Relationship Id="rId7" Type="http://schemas.openxmlformats.org/officeDocument/2006/relationships/slideMaster" Target="slideMasters/slideMaster7.xml"/><Relationship Id="rId71" Type="http://schemas.openxmlformats.org/officeDocument/2006/relationships/slide" Target="slides/slide46.xml"/><Relationship Id="rId2" Type="http://schemas.openxmlformats.org/officeDocument/2006/relationships/slideMaster" Target="slideMasters/slideMaster2.xml"/><Relationship Id="rId29" Type="http://schemas.openxmlformats.org/officeDocument/2006/relationships/slide" Target="slides/slide4.xml"/><Relationship Id="rId24" Type="http://schemas.openxmlformats.org/officeDocument/2006/relationships/slideMaster" Target="slideMasters/slideMaster24.xml"/><Relationship Id="rId40" Type="http://schemas.openxmlformats.org/officeDocument/2006/relationships/slide" Target="slides/slide15.xml"/><Relationship Id="rId45" Type="http://schemas.openxmlformats.org/officeDocument/2006/relationships/slide" Target="slides/slide20.xml"/><Relationship Id="rId66" Type="http://schemas.openxmlformats.org/officeDocument/2006/relationships/slide" Target="slides/slide41.xml"/></Relationships>
</file>

<file path=ppt/charts/_rels/chart1.xml.rels><?xml version="1.0" encoding="UTF-8" standalone="yes"?>
<Relationships xmlns="http://schemas.openxmlformats.org/package/2006/relationships"><Relationship Id="rId1" Type="http://schemas.openxmlformats.org/officeDocument/2006/relationships/oleObject" Target="../embeddings/oleObject2.bin"/></Relationships>
</file>

<file path=ppt/charts/_rels/chart2.xml.rels><?xml version="1.0" encoding="UTF-8" standalone="yes"?>
<Relationships xmlns="http://schemas.openxmlformats.org/package/2006/relationships"><Relationship Id="rId1" Type="http://schemas.openxmlformats.org/officeDocument/2006/relationships/oleObject" Target="../embeddings/oleObject4.bin"/></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19"/>
    </mc:Choice>
    <mc:Fallback>
      <c:style val="19"/>
    </mc:Fallback>
  </mc:AlternateContent>
  <c:chart>
    <c:title>
      <c:tx>
        <c:rich>
          <a:bodyPr/>
          <a:lstStyle/>
          <a:p>
            <a:pPr>
              <a:defRPr b="1"/>
            </a:pPr>
            <a:r>
              <a:rPr lang="es-ES_tradnl" b="1"/>
              <a:t>PERFIL DE RESULTADOS</a:t>
            </a:r>
          </a:p>
        </c:rich>
      </c:tx>
      <c:overlay val="0"/>
    </c:title>
    <c:autoTitleDeleted val="0"/>
    <c:plotArea>
      <c:layout/>
      <c:barChart>
        <c:barDir val="col"/>
        <c:grouping val="clustered"/>
        <c:varyColors val="0"/>
        <c:ser>
          <c:idx val="0"/>
          <c:order val="0"/>
          <c:tx>
            <c:v>REQUISITOS ISO</c:v>
          </c:tx>
          <c:invertIfNegative val="0"/>
          <c:dLbls>
            <c:spPr>
              <a:noFill/>
              <a:ln w="25400">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DE DIAGNOSTICO'!$B$4:$B$10</c:f>
              <c:strCache>
                <c:ptCount val="7"/>
                <c:pt idx="0">
                  <c:v>CONTEXTO DE LA ORGANIZACIÓN</c:v>
                </c:pt>
                <c:pt idx="1">
                  <c:v>LIDERAZGO</c:v>
                </c:pt>
                <c:pt idx="2">
                  <c:v>PLANIFICACION</c:v>
                </c:pt>
                <c:pt idx="3">
                  <c:v>APOYO</c:v>
                </c:pt>
                <c:pt idx="4">
                  <c:v>OPERACIÓN</c:v>
                </c:pt>
                <c:pt idx="5">
                  <c:v>EVALUACION DEL DESEMPEÑO</c:v>
                </c:pt>
                <c:pt idx="6">
                  <c:v>MEJORA</c:v>
                </c:pt>
              </c:strCache>
            </c:strRef>
          </c:cat>
          <c:val>
            <c:numRef>
              <c:f>'GRAFICO DE DIAGNOSTICO'!$C$4:$C$10</c:f>
              <c:numCache>
                <c:formatCode>0%</c:formatCode>
                <c:ptCount val="7"/>
                <c:pt idx="0">
                  <c:v>0.62137500000000001</c:v>
                </c:pt>
                <c:pt idx="1">
                  <c:v>0.55625000000000002</c:v>
                </c:pt>
                <c:pt idx="2">
                  <c:v>0.64500000000000002</c:v>
                </c:pt>
                <c:pt idx="3">
                  <c:v>0.58620749999999999</c:v>
                </c:pt>
                <c:pt idx="4">
                  <c:v>0.61460800000000004</c:v>
                </c:pt>
                <c:pt idx="5">
                  <c:v>0.30116750000000003</c:v>
                </c:pt>
                <c:pt idx="6">
                  <c:v>0.50291600000000003</c:v>
                </c:pt>
              </c:numCache>
            </c:numRef>
          </c:val>
          <c:extLst>
            <c:ext xmlns:c16="http://schemas.microsoft.com/office/drawing/2014/chart" uri="{C3380CC4-5D6E-409C-BE32-E72D297353CC}">
              <c16:uniqueId val="{00000000-1419-3F4D-820A-EAD39DCC8EAF}"/>
            </c:ext>
          </c:extLst>
        </c:ser>
        <c:dLbls>
          <c:showLegendKey val="0"/>
          <c:showVal val="0"/>
          <c:showCatName val="0"/>
          <c:showSerName val="0"/>
          <c:showPercent val="0"/>
          <c:showBubbleSize val="0"/>
        </c:dLbls>
        <c:gapWidth val="150"/>
        <c:axId val="286546944"/>
        <c:axId val="159138368"/>
      </c:barChart>
      <c:catAx>
        <c:axId val="286546944"/>
        <c:scaling>
          <c:orientation val="minMax"/>
        </c:scaling>
        <c:delete val="0"/>
        <c:axPos val="b"/>
        <c:numFmt formatCode="General" sourceLinked="1"/>
        <c:majorTickMark val="none"/>
        <c:minorTickMark val="none"/>
        <c:tickLblPos val="nextTo"/>
        <c:txPr>
          <a:bodyPr rot="0" vert="horz"/>
          <a:lstStyle/>
          <a:p>
            <a:pPr>
              <a:defRPr/>
            </a:pPr>
            <a:endParaRPr lang="es-EC"/>
          </a:p>
        </c:txPr>
        <c:crossAx val="159138368"/>
        <c:crosses val="autoZero"/>
        <c:auto val="1"/>
        <c:lblAlgn val="ctr"/>
        <c:lblOffset val="100"/>
        <c:noMultiLvlLbl val="0"/>
      </c:catAx>
      <c:valAx>
        <c:axId val="159138368"/>
        <c:scaling>
          <c:orientation val="minMax"/>
        </c:scaling>
        <c:delete val="0"/>
        <c:axPos val="l"/>
        <c:majorGridlines/>
        <c:title>
          <c:tx>
            <c:rich>
              <a:bodyPr/>
              <a:lstStyle/>
              <a:p>
                <a:pPr>
                  <a:defRPr b="1"/>
                </a:pPr>
                <a:r>
                  <a:rPr lang="es-ES_tradnl" b="1"/>
                  <a:t>CUMPLIMIENTO</a:t>
                </a:r>
              </a:p>
            </c:rich>
          </c:tx>
          <c:overlay val="0"/>
        </c:title>
        <c:numFmt formatCode="0%" sourceLinked="1"/>
        <c:majorTickMark val="none"/>
        <c:minorTickMark val="none"/>
        <c:tickLblPos val="nextTo"/>
        <c:txPr>
          <a:bodyPr rot="0" vert="horz"/>
          <a:lstStyle/>
          <a:p>
            <a:pPr>
              <a:defRPr/>
            </a:pPr>
            <a:endParaRPr lang="es-EC"/>
          </a:p>
        </c:txPr>
        <c:crossAx val="286546944"/>
        <c:crosses val="autoZero"/>
        <c:crossBetween val="between"/>
      </c:valAx>
      <c:dTable>
        <c:showHorzBorder val="1"/>
        <c:showVertBorder val="1"/>
        <c:showOutline val="1"/>
        <c:showKeys val="1"/>
      </c:dTable>
    </c:plotArea>
    <c:plotVisOnly val="1"/>
    <c:dispBlanksAs val="gap"/>
    <c:showDLblsOverMax val="0"/>
  </c:chart>
  <c:txPr>
    <a:bodyPr/>
    <a:lstStyle/>
    <a:p>
      <a:pPr>
        <a:defRPr sz="2000" b="0" i="0" u="none" strike="noStrike" baseline="0">
          <a:solidFill>
            <a:srgbClr val="000000"/>
          </a:solidFill>
          <a:latin typeface="Calibri"/>
          <a:ea typeface="Calibri"/>
          <a:cs typeface="Calibri"/>
        </a:defRPr>
      </a:pPr>
      <a:endParaRPr lang="es-EC"/>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19"/>
    </mc:Choice>
    <mc:Fallback>
      <c:style val="19"/>
    </mc:Fallback>
  </mc:AlternateContent>
  <c:chart>
    <c:title>
      <c:tx>
        <c:rich>
          <a:bodyPr/>
          <a:lstStyle/>
          <a:p>
            <a:pPr>
              <a:defRPr b="1"/>
            </a:pPr>
            <a:r>
              <a:rPr lang="es-ES_tradnl" b="1"/>
              <a:t>PERFIL DE RESULTADOS</a:t>
            </a:r>
          </a:p>
        </c:rich>
      </c:tx>
      <c:overlay val="0"/>
    </c:title>
    <c:autoTitleDeleted val="0"/>
    <c:plotArea>
      <c:layout/>
      <c:barChart>
        <c:barDir val="col"/>
        <c:grouping val="clustered"/>
        <c:varyColors val="0"/>
        <c:ser>
          <c:idx val="0"/>
          <c:order val="0"/>
          <c:tx>
            <c:v>REQUISITOS ISO</c:v>
          </c:tx>
          <c:invertIfNegative val="0"/>
          <c:dLbls>
            <c:spPr>
              <a:noFill/>
              <a:ln w="25400">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DE DIAGNOSTICO'!$B$4:$B$10</c:f>
              <c:strCache>
                <c:ptCount val="7"/>
                <c:pt idx="0">
                  <c:v>CONTEXTO DE LA ORGANIZACIÓN</c:v>
                </c:pt>
                <c:pt idx="1">
                  <c:v>LIDERAZGO</c:v>
                </c:pt>
                <c:pt idx="2">
                  <c:v>PLANIFICACION</c:v>
                </c:pt>
                <c:pt idx="3">
                  <c:v>SOPORTE</c:v>
                </c:pt>
                <c:pt idx="4">
                  <c:v>OPERACIÓN</c:v>
                </c:pt>
                <c:pt idx="5">
                  <c:v>EVALUACION DEL DESEMPEÑO</c:v>
                </c:pt>
                <c:pt idx="6">
                  <c:v>MEJORA</c:v>
                </c:pt>
              </c:strCache>
            </c:strRef>
          </c:cat>
          <c:val>
            <c:numRef>
              <c:f>'GRAFICO DE DIAGNOSTICO'!$C$4:$C$10</c:f>
              <c:numCache>
                <c:formatCode>0%</c:formatCode>
                <c:ptCount val="7"/>
                <c:pt idx="0">
                  <c:v>0.54085499999999997</c:v>
                </c:pt>
                <c:pt idx="1">
                  <c:v>0.45544999999999997</c:v>
                </c:pt>
                <c:pt idx="2">
                  <c:v>0.45261439999999997</c:v>
                </c:pt>
                <c:pt idx="3">
                  <c:v>0.40349299999999999</c:v>
                </c:pt>
                <c:pt idx="4">
                  <c:v>0.31337499999999996</c:v>
                </c:pt>
                <c:pt idx="5">
                  <c:v>0.31887000000000004</c:v>
                </c:pt>
                <c:pt idx="6">
                  <c:v>0.47499999999999998</c:v>
                </c:pt>
              </c:numCache>
            </c:numRef>
          </c:val>
          <c:extLst>
            <c:ext xmlns:c16="http://schemas.microsoft.com/office/drawing/2014/chart" uri="{C3380CC4-5D6E-409C-BE32-E72D297353CC}">
              <c16:uniqueId val="{00000000-6355-9149-BC05-29C791A13E43}"/>
            </c:ext>
          </c:extLst>
        </c:ser>
        <c:dLbls>
          <c:showLegendKey val="0"/>
          <c:showVal val="0"/>
          <c:showCatName val="0"/>
          <c:showSerName val="0"/>
          <c:showPercent val="0"/>
          <c:showBubbleSize val="0"/>
        </c:dLbls>
        <c:gapWidth val="150"/>
        <c:axId val="304741376"/>
        <c:axId val="159145280"/>
      </c:barChart>
      <c:catAx>
        <c:axId val="304741376"/>
        <c:scaling>
          <c:orientation val="minMax"/>
        </c:scaling>
        <c:delete val="0"/>
        <c:axPos val="b"/>
        <c:numFmt formatCode="General" sourceLinked="1"/>
        <c:majorTickMark val="none"/>
        <c:minorTickMark val="none"/>
        <c:tickLblPos val="nextTo"/>
        <c:txPr>
          <a:bodyPr rot="0" vert="horz"/>
          <a:lstStyle/>
          <a:p>
            <a:pPr>
              <a:defRPr/>
            </a:pPr>
            <a:endParaRPr lang="es-EC"/>
          </a:p>
        </c:txPr>
        <c:crossAx val="159145280"/>
        <c:crosses val="autoZero"/>
        <c:auto val="1"/>
        <c:lblAlgn val="ctr"/>
        <c:lblOffset val="100"/>
        <c:noMultiLvlLbl val="0"/>
      </c:catAx>
      <c:valAx>
        <c:axId val="159145280"/>
        <c:scaling>
          <c:orientation val="minMax"/>
        </c:scaling>
        <c:delete val="0"/>
        <c:axPos val="l"/>
        <c:majorGridlines/>
        <c:title>
          <c:tx>
            <c:rich>
              <a:bodyPr/>
              <a:lstStyle/>
              <a:p>
                <a:pPr>
                  <a:defRPr b="1"/>
                </a:pPr>
                <a:r>
                  <a:rPr lang="es-ES_tradnl" b="1"/>
                  <a:t>CUMPLIMIENTO</a:t>
                </a:r>
              </a:p>
            </c:rich>
          </c:tx>
          <c:overlay val="0"/>
        </c:title>
        <c:numFmt formatCode="0%" sourceLinked="1"/>
        <c:majorTickMark val="none"/>
        <c:minorTickMark val="none"/>
        <c:tickLblPos val="nextTo"/>
        <c:txPr>
          <a:bodyPr rot="0" vert="horz"/>
          <a:lstStyle/>
          <a:p>
            <a:pPr>
              <a:defRPr/>
            </a:pPr>
            <a:endParaRPr lang="es-EC"/>
          </a:p>
        </c:txPr>
        <c:crossAx val="304741376"/>
        <c:crosses val="autoZero"/>
        <c:crossBetween val="between"/>
      </c:valAx>
      <c:dTable>
        <c:showHorzBorder val="1"/>
        <c:showVertBorder val="1"/>
        <c:showOutline val="1"/>
        <c:showKeys val="1"/>
      </c:dTable>
    </c:plotArea>
    <c:plotVisOnly val="1"/>
    <c:dispBlanksAs val="gap"/>
    <c:showDLblsOverMax val="0"/>
  </c:chart>
  <c:txPr>
    <a:bodyPr/>
    <a:lstStyle/>
    <a:p>
      <a:pPr>
        <a:defRPr sz="2000" b="0" i="0" u="none" strike="noStrike" baseline="0">
          <a:solidFill>
            <a:srgbClr val="000000"/>
          </a:solidFill>
          <a:latin typeface="Calibri"/>
          <a:ea typeface="Calibri"/>
          <a:cs typeface="Calibri"/>
        </a:defRPr>
      </a:pPr>
      <a:endParaRPr lang="es-EC"/>
    </a:p>
  </c:txPr>
  <c:externalData r:id="rId1">
    <c:autoUpdate val="0"/>
  </c:externalData>
</c:chartSpace>
</file>

<file path=ppt/diagrams/_rels/data1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78.jpeg"/><Relationship Id="rId1" Type="http://schemas.openxmlformats.org/officeDocument/2006/relationships/image" Target="../media/image77.jpeg"/><Relationship Id="rId6" Type="http://schemas.openxmlformats.org/officeDocument/2006/relationships/image" Target="../media/image82.jpeg"/><Relationship Id="rId5" Type="http://schemas.openxmlformats.org/officeDocument/2006/relationships/image" Target="../media/image81.jpeg"/><Relationship Id="rId4" Type="http://schemas.openxmlformats.org/officeDocument/2006/relationships/image" Target="../media/image80.jpeg"/></Relationships>
</file>

<file path=ppt/diagrams/_rels/data1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image" Target="../media/image87.png"/></Relationships>
</file>

<file path=ppt/diagrams/_rels/data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64.png"/><Relationship Id="rId1" Type="http://schemas.openxmlformats.org/officeDocument/2006/relationships/image" Target="../media/image63.jpeg"/><Relationship Id="rId4" Type="http://schemas.openxmlformats.org/officeDocument/2006/relationships/image" Target="../media/image66.jpeg"/></Relationships>
</file>

<file path=ppt/diagrams/_rels/data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image" Target="../media/image68.jpeg"/><Relationship Id="rId1" Type="http://schemas.openxmlformats.org/officeDocument/2006/relationships/image" Target="../media/image67.jpeg"/></Relationships>
</file>

<file path=ppt/diagrams/_rels/data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image" Target="../media/image72.png"/><Relationship Id="rId4" Type="http://schemas.openxmlformats.org/officeDocument/2006/relationships/image" Target="../media/image75.png"/></Relationships>
</file>

<file path=ppt/diagrams/_rels/drawing1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78.jpeg"/><Relationship Id="rId1" Type="http://schemas.openxmlformats.org/officeDocument/2006/relationships/image" Target="../media/image77.jpeg"/><Relationship Id="rId6" Type="http://schemas.openxmlformats.org/officeDocument/2006/relationships/image" Target="../media/image82.jpeg"/><Relationship Id="rId5" Type="http://schemas.openxmlformats.org/officeDocument/2006/relationships/image" Target="../media/image81.jpeg"/><Relationship Id="rId4" Type="http://schemas.openxmlformats.org/officeDocument/2006/relationships/image" Target="../media/image80.jpeg"/></Relationships>
</file>

<file path=ppt/diagrams/_rels/drawing1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image" Target="../media/image87.png"/></Relationships>
</file>

<file path=ppt/diagrams/_rels/drawing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64.png"/><Relationship Id="rId1" Type="http://schemas.openxmlformats.org/officeDocument/2006/relationships/image" Target="../media/image63.jpeg"/><Relationship Id="rId4" Type="http://schemas.openxmlformats.org/officeDocument/2006/relationships/image" Target="../media/image66.jpeg"/></Relationships>
</file>

<file path=ppt/diagrams/_rels/drawing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image" Target="../media/image68.jpeg"/><Relationship Id="rId1" Type="http://schemas.openxmlformats.org/officeDocument/2006/relationships/image" Target="../media/image67.jpeg"/></Relationships>
</file>

<file path=ppt/diagrams/_rels/drawing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image" Target="../media/image72.png"/><Relationship Id="rId4" Type="http://schemas.openxmlformats.org/officeDocument/2006/relationships/image" Target="../media/image75.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3_4">
  <dgm:title val=""/>
  <dgm:desc val=""/>
  <dgm:catLst>
    <dgm:cat type="accent3" pri="11400"/>
  </dgm:catLst>
  <dgm:styleLbl name="node0">
    <dgm:fillClrLst meth="cycle">
      <a:schemeClr val="accent3">
        <a:shade val="60000"/>
      </a:schemeClr>
    </dgm:fillClrLst>
    <dgm:linClrLst meth="repeat">
      <a:schemeClr val="lt1"/>
    </dgm:linClrLst>
    <dgm:effectClrLst/>
    <dgm:txLinClrLst/>
    <dgm:txFillClrLst/>
    <dgm:txEffectClrLst/>
  </dgm:styleLbl>
  <dgm:styleLbl name="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alignNode1">
    <dgm:fillClrLst meth="cycle">
      <a:schemeClr val="accent3">
        <a:shade val="50000"/>
      </a:schemeClr>
      <a:schemeClr val="accent3">
        <a:tint val="55000"/>
      </a:schemeClr>
    </dgm:fillClrLst>
    <dgm:linClrLst meth="cycle">
      <a:schemeClr val="accent3">
        <a:shade val="50000"/>
      </a:schemeClr>
      <a:schemeClr val="accent3">
        <a:tint val="55000"/>
      </a:schemeClr>
    </dgm:linClrLst>
    <dgm:effectClrLst/>
    <dgm:txLinClrLst/>
    <dgm:txFillClrLst/>
    <dgm:txEffectClrLst/>
  </dgm:styleLbl>
  <dgm:styleLbl name="ln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vennNode1">
    <dgm:fillClrLst meth="cycle">
      <a:schemeClr val="accent3">
        <a:shade val="80000"/>
        <a:alpha val="50000"/>
      </a:schemeClr>
      <a:schemeClr val="accent3">
        <a:tint val="50000"/>
        <a:alpha val="50000"/>
      </a:schemeClr>
    </dgm:fillClrLst>
    <dgm:linClrLst meth="repeat">
      <a:schemeClr val="lt1"/>
    </dgm:linClrLst>
    <dgm:effectClrLst/>
    <dgm:txLinClrLst/>
    <dgm:txFillClrLst/>
    <dgm:txEffectClrLst/>
  </dgm:styleLbl>
  <dgm:styleLbl name="node2">
    <dgm:fillClrLst>
      <a:schemeClr val="accent3">
        <a:shade val="80000"/>
      </a:schemeClr>
    </dgm:fillClrLst>
    <dgm:linClrLst meth="repeat">
      <a:schemeClr val="lt1"/>
    </dgm:linClrLst>
    <dgm:effectClrLst/>
    <dgm:txLinClrLst/>
    <dgm:txFillClrLst/>
    <dgm:txEffectClrLst/>
  </dgm:styleLbl>
  <dgm:styleLbl name="node3">
    <dgm:fillClrLst>
      <a:schemeClr val="accent3">
        <a:tint val="99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f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b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sibTrans1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0000"/>
      </a:schemeClr>
    </dgm:fillClrLst>
    <dgm:linClrLst meth="repeat">
      <a:schemeClr val="lt1"/>
    </dgm:linClrLst>
    <dgm:effectClrLst/>
    <dgm:txLinClrLst/>
    <dgm:txFillClrLst/>
    <dgm:txEffectClrLst/>
  </dgm:styleLbl>
  <dgm:styleLbl name="asst3">
    <dgm:fillClrLst>
      <a:schemeClr val="accent3">
        <a:tint val="70000"/>
      </a:schemeClr>
    </dgm:fillClrLst>
    <dgm:linClrLst meth="repeat">
      <a:schemeClr val="lt1"/>
    </dgm:linClrLst>
    <dgm:effectClrLst/>
    <dgm:txLinClrLst/>
    <dgm:txFillClrLst/>
    <dgm:txEffectClrLst/>
  </dgm:styleLbl>
  <dgm:styleLbl name="asst4">
    <dgm:fillClrLst>
      <a:schemeClr val="accent3">
        <a:tint val="5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align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bgAccFollowNode1">
    <dgm:fillClrLst meth="repeat">
      <a:schemeClr val="accent3">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55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3_4">
  <dgm:title val=""/>
  <dgm:desc val=""/>
  <dgm:catLst>
    <dgm:cat type="accent3" pri="11400"/>
  </dgm:catLst>
  <dgm:styleLbl name="node0">
    <dgm:fillClrLst meth="cycle">
      <a:schemeClr val="accent3">
        <a:shade val="60000"/>
      </a:schemeClr>
    </dgm:fillClrLst>
    <dgm:linClrLst meth="repeat">
      <a:schemeClr val="lt1"/>
    </dgm:linClrLst>
    <dgm:effectClrLst/>
    <dgm:txLinClrLst/>
    <dgm:txFillClrLst/>
    <dgm:txEffectClrLst/>
  </dgm:styleLbl>
  <dgm:styleLbl name="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alignNode1">
    <dgm:fillClrLst meth="cycle">
      <a:schemeClr val="accent3">
        <a:shade val="50000"/>
      </a:schemeClr>
      <a:schemeClr val="accent3">
        <a:tint val="55000"/>
      </a:schemeClr>
    </dgm:fillClrLst>
    <dgm:linClrLst meth="cycle">
      <a:schemeClr val="accent3">
        <a:shade val="50000"/>
      </a:schemeClr>
      <a:schemeClr val="accent3">
        <a:tint val="55000"/>
      </a:schemeClr>
    </dgm:linClrLst>
    <dgm:effectClrLst/>
    <dgm:txLinClrLst/>
    <dgm:txFillClrLst/>
    <dgm:txEffectClrLst/>
  </dgm:styleLbl>
  <dgm:styleLbl name="ln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vennNode1">
    <dgm:fillClrLst meth="cycle">
      <a:schemeClr val="accent3">
        <a:shade val="80000"/>
        <a:alpha val="50000"/>
      </a:schemeClr>
      <a:schemeClr val="accent3">
        <a:tint val="50000"/>
        <a:alpha val="50000"/>
      </a:schemeClr>
    </dgm:fillClrLst>
    <dgm:linClrLst meth="repeat">
      <a:schemeClr val="lt1"/>
    </dgm:linClrLst>
    <dgm:effectClrLst/>
    <dgm:txLinClrLst/>
    <dgm:txFillClrLst/>
    <dgm:txEffectClrLst/>
  </dgm:styleLbl>
  <dgm:styleLbl name="node2">
    <dgm:fillClrLst>
      <a:schemeClr val="accent3">
        <a:shade val="80000"/>
      </a:schemeClr>
    </dgm:fillClrLst>
    <dgm:linClrLst meth="repeat">
      <a:schemeClr val="lt1"/>
    </dgm:linClrLst>
    <dgm:effectClrLst/>
    <dgm:txLinClrLst/>
    <dgm:txFillClrLst/>
    <dgm:txEffectClrLst/>
  </dgm:styleLbl>
  <dgm:styleLbl name="node3">
    <dgm:fillClrLst>
      <a:schemeClr val="accent3">
        <a:tint val="99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f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b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sibTrans1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0000"/>
      </a:schemeClr>
    </dgm:fillClrLst>
    <dgm:linClrLst meth="repeat">
      <a:schemeClr val="lt1"/>
    </dgm:linClrLst>
    <dgm:effectClrLst/>
    <dgm:txLinClrLst/>
    <dgm:txFillClrLst/>
    <dgm:txEffectClrLst/>
  </dgm:styleLbl>
  <dgm:styleLbl name="asst3">
    <dgm:fillClrLst>
      <a:schemeClr val="accent3">
        <a:tint val="70000"/>
      </a:schemeClr>
    </dgm:fillClrLst>
    <dgm:linClrLst meth="repeat">
      <a:schemeClr val="lt1"/>
    </dgm:linClrLst>
    <dgm:effectClrLst/>
    <dgm:txLinClrLst/>
    <dgm:txFillClrLst/>
    <dgm:txEffectClrLst/>
  </dgm:styleLbl>
  <dgm:styleLbl name="asst4">
    <dgm:fillClrLst>
      <a:schemeClr val="accent3">
        <a:tint val="5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align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bgAccFollowNode1">
    <dgm:fillClrLst meth="repeat">
      <a:schemeClr val="accent3">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55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3_4">
  <dgm:title val=""/>
  <dgm:desc val=""/>
  <dgm:catLst>
    <dgm:cat type="accent3" pri="11400"/>
  </dgm:catLst>
  <dgm:styleLbl name="node0">
    <dgm:fillClrLst meth="cycle">
      <a:schemeClr val="accent3">
        <a:shade val="60000"/>
      </a:schemeClr>
    </dgm:fillClrLst>
    <dgm:linClrLst meth="repeat">
      <a:schemeClr val="lt1"/>
    </dgm:linClrLst>
    <dgm:effectClrLst/>
    <dgm:txLinClrLst/>
    <dgm:txFillClrLst/>
    <dgm:txEffectClrLst/>
  </dgm:styleLbl>
  <dgm:styleLbl name="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alignNode1">
    <dgm:fillClrLst meth="cycle">
      <a:schemeClr val="accent3">
        <a:shade val="50000"/>
      </a:schemeClr>
      <a:schemeClr val="accent3">
        <a:tint val="55000"/>
      </a:schemeClr>
    </dgm:fillClrLst>
    <dgm:linClrLst meth="cycle">
      <a:schemeClr val="accent3">
        <a:shade val="50000"/>
      </a:schemeClr>
      <a:schemeClr val="accent3">
        <a:tint val="55000"/>
      </a:schemeClr>
    </dgm:linClrLst>
    <dgm:effectClrLst/>
    <dgm:txLinClrLst/>
    <dgm:txFillClrLst/>
    <dgm:txEffectClrLst/>
  </dgm:styleLbl>
  <dgm:styleLbl name="ln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vennNode1">
    <dgm:fillClrLst meth="cycle">
      <a:schemeClr val="accent3">
        <a:shade val="80000"/>
        <a:alpha val="50000"/>
      </a:schemeClr>
      <a:schemeClr val="accent3">
        <a:tint val="50000"/>
        <a:alpha val="50000"/>
      </a:schemeClr>
    </dgm:fillClrLst>
    <dgm:linClrLst meth="repeat">
      <a:schemeClr val="lt1"/>
    </dgm:linClrLst>
    <dgm:effectClrLst/>
    <dgm:txLinClrLst/>
    <dgm:txFillClrLst/>
    <dgm:txEffectClrLst/>
  </dgm:styleLbl>
  <dgm:styleLbl name="node2">
    <dgm:fillClrLst>
      <a:schemeClr val="accent3">
        <a:shade val="80000"/>
      </a:schemeClr>
    </dgm:fillClrLst>
    <dgm:linClrLst meth="repeat">
      <a:schemeClr val="lt1"/>
    </dgm:linClrLst>
    <dgm:effectClrLst/>
    <dgm:txLinClrLst/>
    <dgm:txFillClrLst/>
    <dgm:txEffectClrLst/>
  </dgm:styleLbl>
  <dgm:styleLbl name="node3">
    <dgm:fillClrLst>
      <a:schemeClr val="accent3">
        <a:tint val="99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f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b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sibTrans1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0000"/>
      </a:schemeClr>
    </dgm:fillClrLst>
    <dgm:linClrLst meth="repeat">
      <a:schemeClr val="lt1"/>
    </dgm:linClrLst>
    <dgm:effectClrLst/>
    <dgm:txLinClrLst/>
    <dgm:txFillClrLst/>
    <dgm:txEffectClrLst/>
  </dgm:styleLbl>
  <dgm:styleLbl name="asst3">
    <dgm:fillClrLst>
      <a:schemeClr val="accent3">
        <a:tint val="70000"/>
      </a:schemeClr>
    </dgm:fillClrLst>
    <dgm:linClrLst meth="repeat">
      <a:schemeClr val="lt1"/>
    </dgm:linClrLst>
    <dgm:effectClrLst/>
    <dgm:txLinClrLst/>
    <dgm:txFillClrLst/>
    <dgm:txEffectClrLst/>
  </dgm:styleLbl>
  <dgm:styleLbl name="asst4">
    <dgm:fillClrLst>
      <a:schemeClr val="accent3">
        <a:tint val="5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align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bgAccFollowNode1">
    <dgm:fillClrLst meth="repeat">
      <a:schemeClr val="accent3">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55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3_4">
  <dgm:title val=""/>
  <dgm:desc val=""/>
  <dgm:catLst>
    <dgm:cat type="accent3" pri="11400"/>
  </dgm:catLst>
  <dgm:styleLbl name="node0">
    <dgm:fillClrLst meth="cycle">
      <a:schemeClr val="accent3">
        <a:shade val="60000"/>
      </a:schemeClr>
    </dgm:fillClrLst>
    <dgm:linClrLst meth="repeat">
      <a:schemeClr val="lt1"/>
    </dgm:linClrLst>
    <dgm:effectClrLst/>
    <dgm:txLinClrLst/>
    <dgm:txFillClrLst/>
    <dgm:txEffectClrLst/>
  </dgm:styleLbl>
  <dgm:styleLbl name="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alignNode1">
    <dgm:fillClrLst meth="cycle">
      <a:schemeClr val="accent3">
        <a:shade val="50000"/>
      </a:schemeClr>
      <a:schemeClr val="accent3">
        <a:tint val="55000"/>
      </a:schemeClr>
    </dgm:fillClrLst>
    <dgm:linClrLst meth="cycle">
      <a:schemeClr val="accent3">
        <a:shade val="50000"/>
      </a:schemeClr>
      <a:schemeClr val="accent3">
        <a:tint val="55000"/>
      </a:schemeClr>
    </dgm:linClrLst>
    <dgm:effectClrLst/>
    <dgm:txLinClrLst/>
    <dgm:txFillClrLst/>
    <dgm:txEffectClrLst/>
  </dgm:styleLbl>
  <dgm:styleLbl name="ln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vennNode1">
    <dgm:fillClrLst meth="cycle">
      <a:schemeClr val="accent3">
        <a:shade val="80000"/>
        <a:alpha val="50000"/>
      </a:schemeClr>
      <a:schemeClr val="accent3">
        <a:tint val="50000"/>
        <a:alpha val="50000"/>
      </a:schemeClr>
    </dgm:fillClrLst>
    <dgm:linClrLst meth="repeat">
      <a:schemeClr val="lt1"/>
    </dgm:linClrLst>
    <dgm:effectClrLst/>
    <dgm:txLinClrLst/>
    <dgm:txFillClrLst/>
    <dgm:txEffectClrLst/>
  </dgm:styleLbl>
  <dgm:styleLbl name="node2">
    <dgm:fillClrLst>
      <a:schemeClr val="accent3">
        <a:shade val="80000"/>
      </a:schemeClr>
    </dgm:fillClrLst>
    <dgm:linClrLst meth="repeat">
      <a:schemeClr val="lt1"/>
    </dgm:linClrLst>
    <dgm:effectClrLst/>
    <dgm:txLinClrLst/>
    <dgm:txFillClrLst/>
    <dgm:txEffectClrLst/>
  </dgm:styleLbl>
  <dgm:styleLbl name="node3">
    <dgm:fillClrLst>
      <a:schemeClr val="accent3">
        <a:tint val="99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f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b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sibTrans1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0000"/>
      </a:schemeClr>
    </dgm:fillClrLst>
    <dgm:linClrLst meth="repeat">
      <a:schemeClr val="lt1"/>
    </dgm:linClrLst>
    <dgm:effectClrLst/>
    <dgm:txLinClrLst/>
    <dgm:txFillClrLst/>
    <dgm:txEffectClrLst/>
  </dgm:styleLbl>
  <dgm:styleLbl name="asst3">
    <dgm:fillClrLst>
      <a:schemeClr val="accent3">
        <a:tint val="70000"/>
      </a:schemeClr>
    </dgm:fillClrLst>
    <dgm:linClrLst meth="repeat">
      <a:schemeClr val="lt1"/>
    </dgm:linClrLst>
    <dgm:effectClrLst/>
    <dgm:txLinClrLst/>
    <dgm:txFillClrLst/>
    <dgm:txEffectClrLst/>
  </dgm:styleLbl>
  <dgm:styleLbl name="asst4">
    <dgm:fillClrLst>
      <a:schemeClr val="accent3">
        <a:tint val="5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align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bgAccFollowNode1">
    <dgm:fillClrLst meth="repeat">
      <a:schemeClr val="accent3">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55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3_4">
  <dgm:title val=""/>
  <dgm:desc val=""/>
  <dgm:catLst>
    <dgm:cat type="accent3" pri="11400"/>
  </dgm:catLst>
  <dgm:styleLbl name="node0">
    <dgm:fillClrLst meth="cycle">
      <a:schemeClr val="accent3">
        <a:shade val="60000"/>
      </a:schemeClr>
    </dgm:fillClrLst>
    <dgm:linClrLst meth="repeat">
      <a:schemeClr val="lt1"/>
    </dgm:linClrLst>
    <dgm:effectClrLst/>
    <dgm:txLinClrLst/>
    <dgm:txFillClrLst/>
    <dgm:txEffectClrLst/>
  </dgm:styleLbl>
  <dgm:styleLbl name="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alignNode1">
    <dgm:fillClrLst meth="cycle">
      <a:schemeClr val="accent3">
        <a:shade val="50000"/>
      </a:schemeClr>
      <a:schemeClr val="accent3">
        <a:tint val="55000"/>
      </a:schemeClr>
    </dgm:fillClrLst>
    <dgm:linClrLst meth="cycle">
      <a:schemeClr val="accent3">
        <a:shade val="50000"/>
      </a:schemeClr>
      <a:schemeClr val="accent3">
        <a:tint val="55000"/>
      </a:schemeClr>
    </dgm:linClrLst>
    <dgm:effectClrLst/>
    <dgm:txLinClrLst/>
    <dgm:txFillClrLst/>
    <dgm:txEffectClrLst/>
  </dgm:styleLbl>
  <dgm:styleLbl name="ln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vennNode1">
    <dgm:fillClrLst meth="cycle">
      <a:schemeClr val="accent3">
        <a:shade val="80000"/>
        <a:alpha val="50000"/>
      </a:schemeClr>
      <a:schemeClr val="accent3">
        <a:tint val="50000"/>
        <a:alpha val="50000"/>
      </a:schemeClr>
    </dgm:fillClrLst>
    <dgm:linClrLst meth="repeat">
      <a:schemeClr val="lt1"/>
    </dgm:linClrLst>
    <dgm:effectClrLst/>
    <dgm:txLinClrLst/>
    <dgm:txFillClrLst/>
    <dgm:txEffectClrLst/>
  </dgm:styleLbl>
  <dgm:styleLbl name="node2">
    <dgm:fillClrLst>
      <a:schemeClr val="accent3">
        <a:shade val="80000"/>
      </a:schemeClr>
    </dgm:fillClrLst>
    <dgm:linClrLst meth="repeat">
      <a:schemeClr val="lt1"/>
    </dgm:linClrLst>
    <dgm:effectClrLst/>
    <dgm:txLinClrLst/>
    <dgm:txFillClrLst/>
    <dgm:txEffectClrLst/>
  </dgm:styleLbl>
  <dgm:styleLbl name="node3">
    <dgm:fillClrLst>
      <a:schemeClr val="accent3">
        <a:tint val="99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f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b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sibTrans1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0000"/>
      </a:schemeClr>
    </dgm:fillClrLst>
    <dgm:linClrLst meth="repeat">
      <a:schemeClr val="lt1"/>
    </dgm:linClrLst>
    <dgm:effectClrLst/>
    <dgm:txLinClrLst/>
    <dgm:txFillClrLst/>
    <dgm:txEffectClrLst/>
  </dgm:styleLbl>
  <dgm:styleLbl name="asst3">
    <dgm:fillClrLst>
      <a:schemeClr val="accent3">
        <a:tint val="70000"/>
      </a:schemeClr>
    </dgm:fillClrLst>
    <dgm:linClrLst meth="repeat">
      <a:schemeClr val="lt1"/>
    </dgm:linClrLst>
    <dgm:effectClrLst/>
    <dgm:txLinClrLst/>
    <dgm:txFillClrLst/>
    <dgm:txEffectClrLst/>
  </dgm:styleLbl>
  <dgm:styleLbl name="asst4">
    <dgm:fillClrLst>
      <a:schemeClr val="accent3">
        <a:tint val="5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align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bgAccFollowNode1">
    <dgm:fillClrLst meth="repeat">
      <a:schemeClr val="accent3">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55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3_4">
  <dgm:title val=""/>
  <dgm:desc val=""/>
  <dgm:catLst>
    <dgm:cat type="accent3" pri="11400"/>
  </dgm:catLst>
  <dgm:styleLbl name="node0">
    <dgm:fillClrLst meth="cycle">
      <a:schemeClr val="accent3">
        <a:shade val="60000"/>
      </a:schemeClr>
    </dgm:fillClrLst>
    <dgm:linClrLst meth="repeat">
      <a:schemeClr val="lt1"/>
    </dgm:linClrLst>
    <dgm:effectClrLst/>
    <dgm:txLinClrLst/>
    <dgm:txFillClrLst/>
    <dgm:txEffectClrLst/>
  </dgm:styleLbl>
  <dgm:styleLbl name="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alignNode1">
    <dgm:fillClrLst meth="cycle">
      <a:schemeClr val="accent3">
        <a:shade val="50000"/>
      </a:schemeClr>
      <a:schemeClr val="accent3">
        <a:tint val="55000"/>
      </a:schemeClr>
    </dgm:fillClrLst>
    <dgm:linClrLst meth="cycle">
      <a:schemeClr val="accent3">
        <a:shade val="50000"/>
      </a:schemeClr>
      <a:schemeClr val="accent3">
        <a:tint val="55000"/>
      </a:schemeClr>
    </dgm:linClrLst>
    <dgm:effectClrLst/>
    <dgm:txLinClrLst/>
    <dgm:txFillClrLst/>
    <dgm:txEffectClrLst/>
  </dgm:styleLbl>
  <dgm:styleLbl name="ln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vennNode1">
    <dgm:fillClrLst meth="cycle">
      <a:schemeClr val="accent3">
        <a:shade val="80000"/>
        <a:alpha val="50000"/>
      </a:schemeClr>
      <a:schemeClr val="accent3">
        <a:tint val="50000"/>
        <a:alpha val="50000"/>
      </a:schemeClr>
    </dgm:fillClrLst>
    <dgm:linClrLst meth="repeat">
      <a:schemeClr val="lt1"/>
    </dgm:linClrLst>
    <dgm:effectClrLst/>
    <dgm:txLinClrLst/>
    <dgm:txFillClrLst/>
    <dgm:txEffectClrLst/>
  </dgm:styleLbl>
  <dgm:styleLbl name="node2">
    <dgm:fillClrLst>
      <a:schemeClr val="accent3">
        <a:shade val="80000"/>
      </a:schemeClr>
    </dgm:fillClrLst>
    <dgm:linClrLst meth="repeat">
      <a:schemeClr val="lt1"/>
    </dgm:linClrLst>
    <dgm:effectClrLst/>
    <dgm:txLinClrLst/>
    <dgm:txFillClrLst/>
    <dgm:txEffectClrLst/>
  </dgm:styleLbl>
  <dgm:styleLbl name="node3">
    <dgm:fillClrLst>
      <a:schemeClr val="accent3">
        <a:tint val="99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f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b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sibTrans1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0000"/>
      </a:schemeClr>
    </dgm:fillClrLst>
    <dgm:linClrLst meth="repeat">
      <a:schemeClr val="lt1"/>
    </dgm:linClrLst>
    <dgm:effectClrLst/>
    <dgm:txLinClrLst/>
    <dgm:txFillClrLst/>
    <dgm:txEffectClrLst/>
  </dgm:styleLbl>
  <dgm:styleLbl name="asst3">
    <dgm:fillClrLst>
      <a:schemeClr val="accent3">
        <a:tint val="70000"/>
      </a:schemeClr>
    </dgm:fillClrLst>
    <dgm:linClrLst meth="repeat">
      <a:schemeClr val="lt1"/>
    </dgm:linClrLst>
    <dgm:effectClrLst/>
    <dgm:txLinClrLst/>
    <dgm:txFillClrLst/>
    <dgm:txEffectClrLst/>
  </dgm:styleLbl>
  <dgm:styleLbl name="asst4">
    <dgm:fillClrLst>
      <a:schemeClr val="accent3">
        <a:tint val="5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align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bgAccFollowNode1">
    <dgm:fillClrLst meth="repeat">
      <a:schemeClr val="accent3">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55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3_4">
  <dgm:title val=""/>
  <dgm:desc val=""/>
  <dgm:catLst>
    <dgm:cat type="accent3" pri="11400"/>
  </dgm:catLst>
  <dgm:styleLbl name="node0">
    <dgm:fillClrLst meth="cycle">
      <a:schemeClr val="accent3">
        <a:shade val="60000"/>
      </a:schemeClr>
    </dgm:fillClrLst>
    <dgm:linClrLst meth="repeat">
      <a:schemeClr val="lt1"/>
    </dgm:linClrLst>
    <dgm:effectClrLst/>
    <dgm:txLinClrLst/>
    <dgm:txFillClrLst/>
    <dgm:txEffectClrLst/>
  </dgm:styleLbl>
  <dgm:styleLbl name="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alignNode1">
    <dgm:fillClrLst meth="cycle">
      <a:schemeClr val="accent3">
        <a:shade val="50000"/>
      </a:schemeClr>
      <a:schemeClr val="accent3">
        <a:tint val="55000"/>
      </a:schemeClr>
    </dgm:fillClrLst>
    <dgm:linClrLst meth="cycle">
      <a:schemeClr val="accent3">
        <a:shade val="50000"/>
      </a:schemeClr>
      <a:schemeClr val="accent3">
        <a:tint val="55000"/>
      </a:schemeClr>
    </dgm:linClrLst>
    <dgm:effectClrLst/>
    <dgm:txLinClrLst/>
    <dgm:txFillClrLst/>
    <dgm:txEffectClrLst/>
  </dgm:styleLbl>
  <dgm:styleLbl name="ln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vennNode1">
    <dgm:fillClrLst meth="cycle">
      <a:schemeClr val="accent3">
        <a:shade val="80000"/>
        <a:alpha val="50000"/>
      </a:schemeClr>
      <a:schemeClr val="accent3">
        <a:tint val="50000"/>
        <a:alpha val="50000"/>
      </a:schemeClr>
    </dgm:fillClrLst>
    <dgm:linClrLst meth="repeat">
      <a:schemeClr val="lt1"/>
    </dgm:linClrLst>
    <dgm:effectClrLst/>
    <dgm:txLinClrLst/>
    <dgm:txFillClrLst/>
    <dgm:txEffectClrLst/>
  </dgm:styleLbl>
  <dgm:styleLbl name="node2">
    <dgm:fillClrLst>
      <a:schemeClr val="accent3">
        <a:shade val="80000"/>
      </a:schemeClr>
    </dgm:fillClrLst>
    <dgm:linClrLst meth="repeat">
      <a:schemeClr val="lt1"/>
    </dgm:linClrLst>
    <dgm:effectClrLst/>
    <dgm:txLinClrLst/>
    <dgm:txFillClrLst/>
    <dgm:txEffectClrLst/>
  </dgm:styleLbl>
  <dgm:styleLbl name="node3">
    <dgm:fillClrLst>
      <a:schemeClr val="accent3">
        <a:tint val="99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f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b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sibTrans1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0000"/>
      </a:schemeClr>
    </dgm:fillClrLst>
    <dgm:linClrLst meth="repeat">
      <a:schemeClr val="lt1"/>
    </dgm:linClrLst>
    <dgm:effectClrLst/>
    <dgm:txLinClrLst/>
    <dgm:txFillClrLst/>
    <dgm:txEffectClrLst/>
  </dgm:styleLbl>
  <dgm:styleLbl name="asst3">
    <dgm:fillClrLst>
      <a:schemeClr val="accent3">
        <a:tint val="70000"/>
      </a:schemeClr>
    </dgm:fillClrLst>
    <dgm:linClrLst meth="repeat">
      <a:schemeClr val="lt1"/>
    </dgm:linClrLst>
    <dgm:effectClrLst/>
    <dgm:txLinClrLst/>
    <dgm:txFillClrLst/>
    <dgm:txEffectClrLst/>
  </dgm:styleLbl>
  <dgm:styleLbl name="asst4">
    <dgm:fillClrLst>
      <a:schemeClr val="accent3">
        <a:tint val="5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align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bgAccFollowNode1">
    <dgm:fillClrLst meth="repeat">
      <a:schemeClr val="accent3">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55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3_4">
  <dgm:title val=""/>
  <dgm:desc val=""/>
  <dgm:catLst>
    <dgm:cat type="accent3" pri="11400"/>
  </dgm:catLst>
  <dgm:styleLbl name="node0">
    <dgm:fillClrLst meth="cycle">
      <a:schemeClr val="accent3">
        <a:shade val="60000"/>
      </a:schemeClr>
    </dgm:fillClrLst>
    <dgm:linClrLst meth="repeat">
      <a:schemeClr val="lt1"/>
    </dgm:linClrLst>
    <dgm:effectClrLst/>
    <dgm:txLinClrLst/>
    <dgm:txFillClrLst/>
    <dgm:txEffectClrLst/>
  </dgm:styleLbl>
  <dgm:styleLbl name="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alignNode1">
    <dgm:fillClrLst meth="cycle">
      <a:schemeClr val="accent3">
        <a:shade val="50000"/>
      </a:schemeClr>
      <a:schemeClr val="accent3">
        <a:tint val="55000"/>
      </a:schemeClr>
    </dgm:fillClrLst>
    <dgm:linClrLst meth="cycle">
      <a:schemeClr val="accent3">
        <a:shade val="50000"/>
      </a:schemeClr>
      <a:schemeClr val="accent3">
        <a:tint val="55000"/>
      </a:schemeClr>
    </dgm:linClrLst>
    <dgm:effectClrLst/>
    <dgm:txLinClrLst/>
    <dgm:txFillClrLst/>
    <dgm:txEffectClrLst/>
  </dgm:styleLbl>
  <dgm:styleLbl name="ln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vennNode1">
    <dgm:fillClrLst meth="cycle">
      <a:schemeClr val="accent3">
        <a:shade val="80000"/>
        <a:alpha val="50000"/>
      </a:schemeClr>
      <a:schemeClr val="accent3">
        <a:tint val="50000"/>
        <a:alpha val="50000"/>
      </a:schemeClr>
    </dgm:fillClrLst>
    <dgm:linClrLst meth="repeat">
      <a:schemeClr val="lt1"/>
    </dgm:linClrLst>
    <dgm:effectClrLst/>
    <dgm:txLinClrLst/>
    <dgm:txFillClrLst/>
    <dgm:txEffectClrLst/>
  </dgm:styleLbl>
  <dgm:styleLbl name="node2">
    <dgm:fillClrLst>
      <a:schemeClr val="accent3">
        <a:shade val="80000"/>
      </a:schemeClr>
    </dgm:fillClrLst>
    <dgm:linClrLst meth="repeat">
      <a:schemeClr val="lt1"/>
    </dgm:linClrLst>
    <dgm:effectClrLst/>
    <dgm:txLinClrLst/>
    <dgm:txFillClrLst/>
    <dgm:txEffectClrLst/>
  </dgm:styleLbl>
  <dgm:styleLbl name="node3">
    <dgm:fillClrLst>
      <a:schemeClr val="accent3">
        <a:tint val="99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f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b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sibTrans1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0000"/>
      </a:schemeClr>
    </dgm:fillClrLst>
    <dgm:linClrLst meth="repeat">
      <a:schemeClr val="lt1"/>
    </dgm:linClrLst>
    <dgm:effectClrLst/>
    <dgm:txLinClrLst/>
    <dgm:txFillClrLst/>
    <dgm:txEffectClrLst/>
  </dgm:styleLbl>
  <dgm:styleLbl name="asst3">
    <dgm:fillClrLst>
      <a:schemeClr val="accent3">
        <a:tint val="70000"/>
      </a:schemeClr>
    </dgm:fillClrLst>
    <dgm:linClrLst meth="repeat">
      <a:schemeClr val="lt1"/>
    </dgm:linClrLst>
    <dgm:effectClrLst/>
    <dgm:txLinClrLst/>
    <dgm:txFillClrLst/>
    <dgm:txEffectClrLst/>
  </dgm:styleLbl>
  <dgm:styleLbl name="asst4">
    <dgm:fillClrLst>
      <a:schemeClr val="accent3">
        <a:tint val="5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align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bgAccFollowNode1">
    <dgm:fillClrLst meth="repeat">
      <a:schemeClr val="accent3">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55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4454A2F-A3C9-4647-8C5B-79B0156A7C78}" type="doc">
      <dgm:prSet loTypeId="urn:microsoft.com/office/officeart/2005/8/layout/lProcess3" loCatId="" qsTypeId="urn:microsoft.com/office/officeart/2005/8/quickstyle/simple1" qsCatId="simple" csTypeId="urn:microsoft.com/office/officeart/2005/8/colors/accent1_2" csCatId="accent1" phldr="1"/>
      <dgm:spPr/>
      <dgm:t>
        <a:bodyPr/>
        <a:lstStyle/>
        <a:p>
          <a:endParaRPr lang="es-ES"/>
        </a:p>
      </dgm:t>
    </dgm:pt>
    <dgm:pt modelId="{E6971941-9E95-404E-9C15-BE87F069C487}">
      <dgm:prSet phldrT="[Texto]"/>
      <dgm:spPr>
        <a:solidFill>
          <a:schemeClr val="bg1">
            <a:lumMod val="50000"/>
          </a:schemeClr>
        </a:solidFill>
      </dgm:spPr>
      <dgm:t>
        <a:bodyPr/>
        <a:lstStyle/>
        <a:p>
          <a:r>
            <a:rPr lang="es-ES" dirty="0">
              <a:solidFill>
                <a:schemeClr val="bg1"/>
              </a:solidFill>
            </a:rPr>
            <a:t>Años 2017 – 2018</a:t>
          </a:r>
        </a:p>
        <a:p>
          <a:r>
            <a:rPr lang="es-ES" dirty="0">
              <a:solidFill>
                <a:schemeClr val="bg1"/>
              </a:solidFill>
            </a:rPr>
            <a:t>accidentes en actos del servicio representan el 59% </a:t>
          </a:r>
        </a:p>
      </dgm:t>
    </dgm:pt>
    <dgm:pt modelId="{4F7E676F-520B-AB4E-8998-2B34EF120029}" type="parTrans" cxnId="{204DC374-7898-F24C-88E8-A574D3ED47D0}">
      <dgm:prSet/>
      <dgm:spPr/>
      <dgm:t>
        <a:bodyPr/>
        <a:lstStyle/>
        <a:p>
          <a:endParaRPr lang="es-ES"/>
        </a:p>
      </dgm:t>
    </dgm:pt>
    <dgm:pt modelId="{AA63B358-159E-794B-90B2-25B1DFA4ADF3}" type="sibTrans" cxnId="{204DC374-7898-F24C-88E8-A574D3ED47D0}">
      <dgm:prSet/>
      <dgm:spPr/>
      <dgm:t>
        <a:bodyPr/>
        <a:lstStyle/>
        <a:p>
          <a:endParaRPr lang="es-ES"/>
        </a:p>
      </dgm:t>
    </dgm:pt>
    <dgm:pt modelId="{24A26ECB-B913-3E42-B892-2F260201E549}">
      <dgm:prSet phldrT="[Texto]"/>
      <dgm:spPr>
        <a:solidFill>
          <a:schemeClr val="bg1">
            <a:lumMod val="50000"/>
          </a:schemeClr>
        </a:solidFill>
      </dgm:spPr>
      <dgm:t>
        <a:bodyPr/>
        <a:lstStyle/>
        <a:p>
          <a:r>
            <a:rPr lang="es-ES" dirty="0">
              <a:solidFill>
                <a:schemeClr val="bg1"/>
              </a:solidFill>
            </a:rPr>
            <a:t>3% mortalidad</a:t>
          </a:r>
        </a:p>
      </dgm:t>
    </dgm:pt>
    <dgm:pt modelId="{84B43ED3-5E2F-5A4B-985B-0CDB9B0182EB}" type="parTrans" cxnId="{FF2F0891-79AF-DE44-890C-C045CDF25E72}">
      <dgm:prSet/>
      <dgm:spPr/>
      <dgm:t>
        <a:bodyPr/>
        <a:lstStyle/>
        <a:p>
          <a:endParaRPr lang="es-ES"/>
        </a:p>
      </dgm:t>
    </dgm:pt>
    <dgm:pt modelId="{2A238738-DD8A-7B44-B8CC-161531430FBF}" type="sibTrans" cxnId="{FF2F0891-79AF-DE44-890C-C045CDF25E72}">
      <dgm:prSet/>
      <dgm:spPr/>
      <dgm:t>
        <a:bodyPr/>
        <a:lstStyle/>
        <a:p>
          <a:endParaRPr lang="es-ES"/>
        </a:p>
      </dgm:t>
    </dgm:pt>
    <dgm:pt modelId="{3854D8B7-89D4-A544-A807-DC2675EA9497}">
      <dgm:prSet phldrT="[Texto]"/>
      <dgm:spPr>
        <a:solidFill>
          <a:schemeClr val="bg1">
            <a:lumMod val="50000"/>
          </a:schemeClr>
        </a:solidFill>
      </dgm:spPr>
      <dgm:t>
        <a:bodyPr/>
        <a:lstStyle/>
        <a:p>
          <a:r>
            <a:rPr lang="es-ES" dirty="0">
              <a:solidFill>
                <a:schemeClr val="bg1"/>
              </a:solidFill>
            </a:rPr>
            <a:t>25% incapacidad laboral</a:t>
          </a:r>
        </a:p>
      </dgm:t>
    </dgm:pt>
    <dgm:pt modelId="{6FDD3CE3-6F38-7443-8529-39162063B372}" type="parTrans" cxnId="{92B517CB-1B17-AF42-AEF0-C99DB309CA5E}">
      <dgm:prSet/>
      <dgm:spPr/>
      <dgm:t>
        <a:bodyPr/>
        <a:lstStyle/>
        <a:p>
          <a:endParaRPr lang="es-ES"/>
        </a:p>
      </dgm:t>
    </dgm:pt>
    <dgm:pt modelId="{01F703B3-C14A-004B-B479-594293A794F1}" type="sibTrans" cxnId="{92B517CB-1B17-AF42-AEF0-C99DB309CA5E}">
      <dgm:prSet/>
      <dgm:spPr/>
      <dgm:t>
        <a:bodyPr/>
        <a:lstStyle/>
        <a:p>
          <a:endParaRPr lang="es-ES"/>
        </a:p>
      </dgm:t>
    </dgm:pt>
    <dgm:pt modelId="{00616037-C22E-0D47-A5F5-64D183CBC215}">
      <dgm:prSet/>
      <dgm:spPr>
        <a:solidFill>
          <a:schemeClr val="bg1">
            <a:lumMod val="50000"/>
          </a:schemeClr>
        </a:solidFill>
      </dgm:spPr>
      <dgm:t>
        <a:bodyPr/>
        <a:lstStyle/>
        <a:p>
          <a:r>
            <a:rPr lang="es-ES" dirty="0">
              <a:solidFill>
                <a:schemeClr val="bg1"/>
              </a:solidFill>
            </a:rPr>
            <a:t>17% </a:t>
          </a:r>
        </a:p>
        <a:p>
          <a:r>
            <a:rPr lang="es-ES" dirty="0">
              <a:solidFill>
                <a:schemeClr val="bg1"/>
              </a:solidFill>
            </a:rPr>
            <a:t>daño material</a:t>
          </a:r>
        </a:p>
      </dgm:t>
    </dgm:pt>
    <dgm:pt modelId="{F3B7C614-F1C6-AD45-9F03-6C0E5FC1E730}" type="parTrans" cxnId="{29A2253F-5706-2E40-BEB4-151F12F4609F}">
      <dgm:prSet/>
      <dgm:spPr/>
      <dgm:t>
        <a:bodyPr/>
        <a:lstStyle/>
        <a:p>
          <a:endParaRPr lang="es-ES"/>
        </a:p>
      </dgm:t>
    </dgm:pt>
    <dgm:pt modelId="{6463375F-F0F2-EA41-9120-A7CC5FC59F62}" type="sibTrans" cxnId="{29A2253F-5706-2E40-BEB4-151F12F4609F}">
      <dgm:prSet/>
      <dgm:spPr/>
      <dgm:t>
        <a:bodyPr/>
        <a:lstStyle/>
        <a:p>
          <a:endParaRPr lang="es-ES"/>
        </a:p>
      </dgm:t>
    </dgm:pt>
    <dgm:pt modelId="{BD49A17E-FF08-3948-928B-319ADE094226}">
      <dgm:prSet/>
      <dgm:spPr>
        <a:solidFill>
          <a:schemeClr val="bg1">
            <a:lumMod val="50000"/>
          </a:schemeClr>
        </a:solidFill>
      </dgm:spPr>
      <dgm:t>
        <a:bodyPr/>
        <a:lstStyle/>
        <a:p>
          <a:r>
            <a:rPr lang="es-ES" dirty="0">
              <a:solidFill>
                <a:schemeClr val="bg1"/>
              </a:solidFill>
            </a:rPr>
            <a:t>14% incidentes menores</a:t>
          </a:r>
        </a:p>
      </dgm:t>
    </dgm:pt>
    <dgm:pt modelId="{B3A6678B-3443-6F49-9D0C-AC0471BBCFF0}" type="parTrans" cxnId="{4E494660-D291-0B4E-AB21-B2161FA0BEDD}">
      <dgm:prSet/>
      <dgm:spPr/>
      <dgm:t>
        <a:bodyPr/>
        <a:lstStyle/>
        <a:p>
          <a:endParaRPr lang="es-ES"/>
        </a:p>
      </dgm:t>
    </dgm:pt>
    <dgm:pt modelId="{33653086-4779-134D-9460-76C03554F76F}" type="sibTrans" cxnId="{4E494660-D291-0B4E-AB21-B2161FA0BEDD}">
      <dgm:prSet/>
      <dgm:spPr/>
      <dgm:t>
        <a:bodyPr/>
        <a:lstStyle/>
        <a:p>
          <a:endParaRPr lang="es-ES"/>
        </a:p>
      </dgm:t>
    </dgm:pt>
    <dgm:pt modelId="{0E3631FF-990B-FD4F-AEBA-D8B9A2351EF7}">
      <dgm:prSet/>
      <dgm:spPr>
        <a:solidFill>
          <a:schemeClr val="bg1">
            <a:lumMod val="50000"/>
          </a:schemeClr>
        </a:solidFill>
      </dgm:spPr>
      <dgm:t>
        <a:bodyPr/>
        <a:lstStyle/>
        <a:p>
          <a:r>
            <a:rPr lang="es-ES" dirty="0">
              <a:solidFill>
                <a:schemeClr val="bg1"/>
              </a:solidFill>
            </a:rPr>
            <a:t>CEE 2018 - 2019</a:t>
          </a:r>
        </a:p>
      </dgm:t>
    </dgm:pt>
    <dgm:pt modelId="{0253A207-3780-CC44-A8D2-8B2F465A26D5}" type="parTrans" cxnId="{38ACD973-DE40-4847-BF22-8F9861E381A9}">
      <dgm:prSet/>
      <dgm:spPr/>
      <dgm:t>
        <a:bodyPr/>
        <a:lstStyle/>
        <a:p>
          <a:endParaRPr lang="es-ES"/>
        </a:p>
      </dgm:t>
    </dgm:pt>
    <dgm:pt modelId="{A4BDD4B6-1296-884D-804D-8ADD17079282}" type="sibTrans" cxnId="{38ACD973-DE40-4847-BF22-8F9861E381A9}">
      <dgm:prSet/>
      <dgm:spPr/>
      <dgm:t>
        <a:bodyPr/>
        <a:lstStyle/>
        <a:p>
          <a:endParaRPr lang="es-ES"/>
        </a:p>
      </dgm:t>
    </dgm:pt>
    <dgm:pt modelId="{603008A6-097C-004F-B7BB-1002EDB4BC14}">
      <dgm:prSet/>
      <dgm:spPr>
        <a:solidFill>
          <a:schemeClr val="bg1">
            <a:lumMod val="50000"/>
          </a:schemeClr>
        </a:solidFill>
      </dgm:spPr>
      <dgm:t>
        <a:bodyPr/>
        <a:lstStyle/>
        <a:p>
          <a:r>
            <a:rPr lang="es-ES" dirty="0">
              <a:solidFill>
                <a:schemeClr val="bg1"/>
              </a:solidFill>
            </a:rPr>
            <a:t>Incremento de siniestralidad 23%</a:t>
          </a:r>
        </a:p>
      </dgm:t>
    </dgm:pt>
    <dgm:pt modelId="{0C248A8D-7B9A-E742-ABCB-C4EFEA0633DA}" type="parTrans" cxnId="{EBD38F8C-6B5B-C047-BA5E-3C41A13D5E17}">
      <dgm:prSet/>
      <dgm:spPr/>
      <dgm:t>
        <a:bodyPr/>
        <a:lstStyle/>
        <a:p>
          <a:endParaRPr lang="es-ES"/>
        </a:p>
      </dgm:t>
    </dgm:pt>
    <dgm:pt modelId="{1FEDD8F5-1CB5-ED47-B9BC-863231BFAFE5}" type="sibTrans" cxnId="{EBD38F8C-6B5B-C047-BA5E-3C41A13D5E17}">
      <dgm:prSet/>
      <dgm:spPr/>
      <dgm:t>
        <a:bodyPr/>
        <a:lstStyle/>
        <a:p>
          <a:endParaRPr lang="es-ES"/>
        </a:p>
      </dgm:t>
    </dgm:pt>
    <dgm:pt modelId="{88CC34CA-8A4A-EA44-AFD4-EBB610725BD4}">
      <dgm:prSet/>
      <dgm:spPr>
        <a:solidFill>
          <a:schemeClr val="bg1">
            <a:lumMod val="50000"/>
          </a:schemeClr>
        </a:solidFill>
      </dgm:spPr>
      <dgm:t>
        <a:bodyPr/>
        <a:lstStyle/>
        <a:p>
          <a:r>
            <a:rPr lang="es-ES" dirty="0" err="1">
              <a:solidFill>
                <a:schemeClr val="bg1"/>
              </a:solidFill>
            </a:rPr>
            <a:t>Obj</a:t>
          </a:r>
          <a:r>
            <a:rPr lang="es-ES" dirty="0">
              <a:solidFill>
                <a:schemeClr val="bg1"/>
              </a:solidFill>
            </a:rPr>
            <a:t>., operaciones, instrucción y entrenamiento </a:t>
          </a:r>
        </a:p>
        <a:p>
          <a:r>
            <a:rPr lang="es-ES" dirty="0">
              <a:solidFill>
                <a:schemeClr val="bg1"/>
              </a:solidFill>
            </a:rPr>
            <a:t>2%</a:t>
          </a:r>
        </a:p>
      </dgm:t>
    </dgm:pt>
    <dgm:pt modelId="{3BDCB8BA-6E60-AF40-8112-10B3D6460FAE}" type="parTrans" cxnId="{203668DD-595D-2849-930C-839C87868458}">
      <dgm:prSet/>
      <dgm:spPr/>
      <dgm:t>
        <a:bodyPr/>
        <a:lstStyle/>
        <a:p>
          <a:endParaRPr lang="es-ES"/>
        </a:p>
      </dgm:t>
    </dgm:pt>
    <dgm:pt modelId="{C0837AF5-C295-F84B-B945-45B9FF4BE556}" type="sibTrans" cxnId="{203668DD-595D-2849-930C-839C87868458}">
      <dgm:prSet/>
      <dgm:spPr/>
      <dgm:t>
        <a:bodyPr/>
        <a:lstStyle/>
        <a:p>
          <a:endParaRPr lang="es-ES"/>
        </a:p>
      </dgm:t>
    </dgm:pt>
    <dgm:pt modelId="{4508382C-CF1D-7645-B392-0DB194F967F2}">
      <dgm:prSet/>
      <dgm:spPr>
        <a:solidFill>
          <a:schemeClr val="bg1">
            <a:lumMod val="50000"/>
          </a:schemeClr>
        </a:solidFill>
      </dgm:spPr>
      <dgm:t>
        <a:bodyPr/>
        <a:lstStyle/>
        <a:p>
          <a:r>
            <a:rPr lang="es-ES" dirty="0" err="1">
              <a:solidFill>
                <a:schemeClr val="bg1"/>
              </a:solidFill>
            </a:rPr>
            <a:t>Obj</a:t>
          </a:r>
          <a:r>
            <a:rPr lang="es-ES" dirty="0">
              <a:solidFill>
                <a:schemeClr val="bg1"/>
              </a:solidFill>
            </a:rPr>
            <a:t>., actividades de apoyo </a:t>
          </a:r>
        </a:p>
        <a:p>
          <a:r>
            <a:rPr lang="es-ES" dirty="0">
              <a:solidFill>
                <a:schemeClr val="bg1"/>
              </a:solidFill>
            </a:rPr>
            <a:t>3%</a:t>
          </a:r>
        </a:p>
      </dgm:t>
    </dgm:pt>
    <dgm:pt modelId="{56E3ED53-16A6-F848-A332-C6CAE50512B1}" type="parTrans" cxnId="{44B615FA-2A12-FC4C-AEE5-00640402720E}">
      <dgm:prSet/>
      <dgm:spPr/>
      <dgm:t>
        <a:bodyPr/>
        <a:lstStyle/>
        <a:p>
          <a:endParaRPr lang="es-ES"/>
        </a:p>
      </dgm:t>
    </dgm:pt>
    <dgm:pt modelId="{475DBF07-99E4-0949-A1F3-A8BD24785858}" type="sibTrans" cxnId="{44B615FA-2A12-FC4C-AEE5-00640402720E}">
      <dgm:prSet/>
      <dgm:spPr/>
      <dgm:t>
        <a:bodyPr/>
        <a:lstStyle/>
        <a:p>
          <a:endParaRPr lang="es-ES"/>
        </a:p>
      </dgm:t>
    </dgm:pt>
    <dgm:pt modelId="{984A06E2-973F-4741-9C22-32EAE7B5D35F}" type="pres">
      <dgm:prSet presAssocID="{E4454A2F-A3C9-4647-8C5B-79B0156A7C78}" presName="Name0" presStyleCnt="0">
        <dgm:presLayoutVars>
          <dgm:chPref val="3"/>
          <dgm:dir/>
          <dgm:animLvl val="lvl"/>
          <dgm:resizeHandles/>
        </dgm:presLayoutVars>
      </dgm:prSet>
      <dgm:spPr/>
    </dgm:pt>
    <dgm:pt modelId="{02B4C190-3DB0-9043-A46C-60FCAAF77FF8}" type="pres">
      <dgm:prSet presAssocID="{E6971941-9E95-404E-9C15-BE87F069C487}" presName="horFlow" presStyleCnt="0"/>
      <dgm:spPr/>
    </dgm:pt>
    <dgm:pt modelId="{4860BAC3-171C-2449-BA93-A5C013FBD903}" type="pres">
      <dgm:prSet presAssocID="{E6971941-9E95-404E-9C15-BE87F069C487}" presName="bigChev" presStyleLbl="node1" presStyleIdx="0" presStyleCnt="2"/>
      <dgm:spPr/>
    </dgm:pt>
    <dgm:pt modelId="{0CEADAD9-1DE6-F647-A95D-361F6EF12BC2}" type="pres">
      <dgm:prSet presAssocID="{84B43ED3-5E2F-5A4B-985B-0CDB9B0182EB}" presName="parTrans" presStyleCnt="0"/>
      <dgm:spPr/>
    </dgm:pt>
    <dgm:pt modelId="{4ED3A83D-42D5-CC47-A8DE-C997B939BB9A}" type="pres">
      <dgm:prSet presAssocID="{24A26ECB-B913-3E42-B892-2F260201E549}" presName="node" presStyleLbl="alignAccFollowNode1" presStyleIdx="0" presStyleCnt="7">
        <dgm:presLayoutVars>
          <dgm:bulletEnabled val="1"/>
        </dgm:presLayoutVars>
      </dgm:prSet>
      <dgm:spPr/>
    </dgm:pt>
    <dgm:pt modelId="{BDE9558F-8FFA-0346-8801-DC88AC9F0F60}" type="pres">
      <dgm:prSet presAssocID="{2A238738-DD8A-7B44-B8CC-161531430FBF}" presName="sibTrans" presStyleCnt="0"/>
      <dgm:spPr/>
    </dgm:pt>
    <dgm:pt modelId="{AB252390-EAC0-3F44-8FBD-30C15C9DAB45}" type="pres">
      <dgm:prSet presAssocID="{3854D8B7-89D4-A544-A807-DC2675EA9497}" presName="node" presStyleLbl="alignAccFollowNode1" presStyleIdx="1" presStyleCnt="7">
        <dgm:presLayoutVars>
          <dgm:bulletEnabled val="1"/>
        </dgm:presLayoutVars>
      </dgm:prSet>
      <dgm:spPr/>
    </dgm:pt>
    <dgm:pt modelId="{0C02F026-EEB4-6B44-83D4-987C1DAD4EFA}" type="pres">
      <dgm:prSet presAssocID="{01F703B3-C14A-004B-B479-594293A794F1}" presName="sibTrans" presStyleCnt="0"/>
      <dgm:spPr/>
    </dgm:pt>
    <dgm:pt modelId="{D0FF17AC-B513-6047-9985-F94AD5808538}" type="pres">
      <dgm:prSet presAssocID="{00616037-C22E-0D47-A5F5-64D183CBC215}" presName="node" presStyleLbl="alignAccFollowNode1" presStyleIdx="2" presStyleCnt="7">
        <dgm:presLayoutVars>
          <dgm:bulletEnabled val="1"/>
        </dgm:presLayoutVars>
      </dgm:prSet>
      <dgm:spPr/>
    </dgm:pt>
    <dgm:pt modelId="{337AF078-FDCD-014F-8DE4-8FD2505D8A71}" type="pres">
      <dgm:prSet presAssocID="{6463375F-F0F2-EA41-9120-A7CC5FC59F62}" presName="sibTrans" presStyleCnt="0"/>
      <dgm:spPr/>
    </dgm:pt>
    <dgm:pt modelId="{38802E93-504D-034E-8037-4A25771B78F9}" type="pres">
      <dgm:prSet presAssocID="{BD49A17E-FF08-3948-928B-319ADE094226}" presName="node" presStyleLbl="alignAccFollowNode1" presStyleIdx="3" presStyleCnt="7">
        <dgm:presLayoutVars>
          <dgm:bulletEnabled val="1"/>
        </dgm:presLayoutVars>
      </dgm:prSet>
      <dgm:spPr/>
    </dgm:pt>
    <dgm:pt modelId="{B5219D83-1713-F841-A6D2-D4EC3691A036}" type="pres">
      <dgm:prSet presAssocID="{E6971941-9E95-404E-9C15-BE87F069C487}" presName="vSp" presStyleCnt="0"/>
      <dgm:spPr/>
    </dgm:pt>
    <dgm:pt modelId="{FB5C9ACD-A4ED-974B-B37F-B2828080D024}" type="pres">
      <dgm:prSet presAssocID="{0E3631FF-990B-FD4F-AEBA-D8B9A2351EF7}" presName="horFlow" presStyleCnt="0"/>
      <dgm:spPr/>
    </dgm:pt>
    <dgm:pt modelId="{5830F147-D6C0-EC44-A7DC-2FDEF1515203}" type="pres">
      <dgm:prSet presAssocID="{0E3631FF-990B-FD4F-AEBA-D8B9A2351EF7}" presName="bigChev" presStyleLbl="node1" presStyleIdx="1" presStyleCnt="2" custLinFactNeighborY="3661"/>
      <dgm:spPr/>
    </dgm:pt>
    <dgm:pt modelId="{5FCC6A13-3A74-2441-868D-3ADEF55569AA}" type="pres">
      <dgm:prSet presAssocID="{0C248A8D-7B9A-E742-ABCB-C4EFEA0633DA}" presName="parTrans" presStyleCnt="0"/>
      <dgm:spPr/>
    </dgm:pt>
    <dgm:pt modelId="{BB7E566C-FAD3-8248-B02D-DDE091D1DBA4}" type="pres">
      <dgm:prSet presAssocID="{603008A6-097C-004F-B7BB-1002EDB4BC14}" presName="node" presStyleLbl="alignAccFollowNode1" presStyleIdx="4" presStyleCnt="7" custLinFactNeighborY="4422">
        <dgm:presLayoutVars>
          <dgm:bulletEnabled val="1"/>
        </dgm:presLayoutVars>
      </dgm:prSet>
      <dgm:spPr/>
    </dgm:pt>
    <dgm:pt modelId="{62E6CD35-A031-CA4A-900E-A52AA5C0DD42}" type="pres">
      <dgm:prSet presAssocID="{1FEDD8F5-1CB5-ED47-B9BC-863231BFAFE5}" presName="sibTrans" presStyleCnt="0"/>
      <dgm:spPr/>
    </dgm:pt>
    <dgm:pt modelId="{E53B4789-7674-0F47-87DC-6607EFDFD425}" type="pres">
      <dgm:prSet presAssocID="{88CC34CA-8A4A-EA44-AFD4-EBB610725BD4}" presName="node" presStyleLbl="alignAccFollowNode1" presStyleIdx="5" presStyleCnt="7" custScaleX="142744" custLinFactNeighborY="4422">
        <dgm:presLayoutVars>
          <dgm:bulletEnabled val="1"/>
        </dgm:presLayoutVars>
      </dgm:prSet>
      <dgm:spPr/>
    </dgm:pt>
    <dgm:pt modelId="{DE1399A9-05FE-5145-87F8-83001E95C3AF}" type="pres">
      <dgm:prSet presAssocID="{C0837AF5-C295-F84B-B945-45B9FF4BE556}" presName="sibTrans" presStyleCnt="0"/>
      <dgm:spPr/>
    </dgm:pt>
    <dgm:pt modelId="{498630AD-25F5-6A4E-8E0E-D81E24E528BC}" type="pres">
      <dgm:prSet presAssocID="{4508382C-CF1D-7645-B392-0DB194F967F2}" presName="node" presStyleLbl="alignAccFollowNode1" presStyleIdx="6" presStyleCnt="7" custScaleX="121571" custLinFactNeighborY="4422">
        <dgm:presLayoutVars>
          <dgm:bulletEnabled val="1"/>
        </dgm:presLayoutVars>
      </dgm:prSet>
      <dgm:spPr/>
    </dgm:pt>
  </dgm:ptLst>
  <dgm:cxnLst>
    <dgm:cxn modelId="{96842004-14AB-8941-B9F7-2CB9754A7D8C}" type="presOf" srcId="{24A26ECB-B913-3E42-B892-2F260201E549}" destId="{4ED3A83D-42D5-CC47-A8DE-C997B939BB9A}" srcOrd="0" destOrd="0" presId="urn:microsoft.com/office/officeart/2005/8/layout/lProcess3"/>
    <dgm:cxn modelId="{0FA9840C-0071-F44F-93B8-AD36C77FC7CF}" type="presOf" srcId="{4508382C-CF1D-7645-B392-0DB194F967F2}" destId="{498630AD-25F5-6A4E-8E0E-D81E24E528BC}" srcOrd="0" destOrd="0" presId="urn:microsoft.com/office/officeart/2005/8/layout/lProcess3"/>
    <dgm:cxn modelId="{03A4152C-2354-D341-AB40-A8C2AA056209}" type="presOf" srcId="{3854D8B7-89D4-A544-A807-DC2675EA9497}" destId="{AB252390-EAC0-3F44-8FBD-30C15C9DAB45}" srcOrd="0" destOrd="0" presId="urn:microsoft.com/office/officeart/2005/8/layout/lProcess3"/>
    <dgm:cxn modelId="{D883622C-9A3D-344A-8B07-CD19674B58F0}" type="presOf" srcId="{0E3631FF-990B-FD4F-AEBA-D8B9A2351EF7}" destId="{5830F147-D6C0-EC44-A7DC-2FDEF1515203}" srcOrd="0" destOrd="0" presId="urn:microsoft.com/office/officeart/2005/8/layout/lProcess3"/>
    <dgm:cxn modelId="{29A2253F-5706-2E40-BEB4-151F12F4609F}" srcId="{E6971941-9E95-404E-9C15-BE87F069C487}" destId="{00616037-C22E-0D47-A5F5-64D183CBC215}" srcOrd="2" destOrd="0" parTransId="{F3B7C614-F1C6-AD45-9F03-6C0E5FC1E730}" sibTransId="{6463375F-F0F2-EA41-9120-A7CC5FC59F62}"/>
    <dgm:cxn modelId="{4E494660-D291-0B4E-AB21-B2161FA0BEDD}" srcId="{E6971941-9E95-404E-9C15-BE87F069C487}" destId="{BD49A17E-FF08-3948-928B-319ADE094226}" srcOrd="3" destOrd="0" parTransId="{B3A6678B-3443-6F49-9D0C-AC0471BBCFF0}" sibTransId="{33653086-4779-134D-9460-76C03554F76F}"/>
    <dgm:cxn modelId="{38ACD973-DE40-4847-BF22-8F9861E381A9}" srcId="{E4454A2F-A3C9-4647-8C5B-79B0156A7C78}" destId="{0E3631FF-990B-FD4F-AEBA-D8B9A2351EF7}" srcOrd="1" destOrd="0" parTransId="{0253A207-3780-CC44-A8D2-8B2F465A26D5}" sibTransId="{A4BDD4B6-1296-884D-804D-8ADD17079282}"/>
    <dgm:cxn modelId="{204DC374-7898-F24C-88E8-A574D3ED47D0}" srcId="{E4454A2F-A3C9-4647-8C5B-79B0156A7C78}" destId="{E6971941-9E95-404E-9C15-BE87F069C487}" srcOrd="0" destOrd="0" parTransId="{4F7E676F-520B-AB4E-8998-2B34EF120029}" sibTransId="{AA63B358-159E-794B-90B2-25B1DFA4ADF3}"/>
    <dgm:cxn modelId="{79B2827E-99C2-EE49-A6FD-67E84710C044}" type="presOf" srcId="{E4454A2F-A3C9-4647-8C5B-79B0156A7C78}" destId="{984A06E2-973F-4741-9C22-32EAE7B5D35F}" srcOrd="0" destOrd="0" presId="urn:microsoft.com/office/officeart/2005/8/layout/lProcess3"/>
    <dgm:cxn modelId="{EBD38F8C-6B5B-C047-BA5E-3C41A13D5E17}" srcId="{0E3631FF-990B-FD4F-AEBA-D8B9A2351EF7}" destId="{603008A6-097C-004F-B7BB-1002EDB4BC14}" srcOrd="0" destOrd="0" parTransId="{0C248A8D-7B9A-E742-ABCB-C4EFEA0633DA}" sibTransId="{1FEDD8F5-1CB5-ED47-B9BC-863231BFAFE5}"/>
    <dgm:cxn modelId="{FF2F0891-79AF-DE44-890C-C045CDF25E72}" srcId="{E6971941-9E95-404E-9C15-BE87F069C487}" destId="{24A26ECB-B913-3E42-B892-2F260201E549}" srcOrd="0" destOrd="0" parTransId="{84B43ED3-5E2F-5A4B-985B-0CDB9B0182EB}" sibTransId="{2A238738-DD8A-7B44-B8CC-161531430FBF}"/>
    <dgm:cxn modelId="{9D7CCE9E-9828-E247-AF1F-EF80F58E00C6}" type="presOf" srcId="{00616037-C22E-0D47-A5F5-64D183CBC215}" destId="{D0FF17AC-B513-6047-9985-F94AD5808538}" srcOrd="0" destOrd="0" presId="urn:microsoft.com/office/officeart/2005/8/layout/lProcess3"/>
    <dgm:cxn modelId="{A12946A0-1DD5-1C45-B497-12EA78F4AFBF}" type="presOf" srcId="{E6971941-9E95-404E-9C15-BE87F069C487}" destId="{4860BAC3-171C-2449-BA93-A5C013FBD903}" srcOrd="0" destOrd="0" presId="urn:microsoft.com/office/officeart/2005/8/layout/lProcess3"/>
    <dgm:cxn modelId="{57271CBB-9A64-6742-9724-F5858E5D955C}" type="presOf" srcId="{88CC34CA-8A4A-EA44-AFD4-EBB610725BD4}" destId="{E53B4789-7674-0F47-87DC-6607EFDFD425}" srcOrd="0" destOrd="0" presId="urn:microsoft.com/office/officeart/2005/8/layout/lProcess3"/>
    <dgm:cxn modelId="{92B517CB-1B17-AF42-AEF0-C99DB309CA5E}" srcId="{E6971941-9E95-404E-9C15-BE87F069C487}" destId="{3854D8B7-89D4-A544-A807-DC2675EA9497}" srcOrd="1" destOrd="0" parTransId="{6FDD3CE3-6F38-7443-8529-39162063B372}" sibTransId="{01F703B3-C14A-004B-B479-594293A794F1}"/>
    <dgm:cxn modelId="{CF20ADCD-4903-4945-B18C-DED74B8BDC61}" type="presOf" srcId="{603008A6-097C-004F-B7BB-1002EDB4BC14}" destId="{BB7E566C-FAD3-8248-B02D-DDE091D1DBA4}" srcOrd="0" destOrd="0" presId="urn:microsoft.com/office/officeart/2005/8/layout/lProcess3"/>
    <dgm:cxn modelId="{203668DD-595D-2849-930C-839C87868458}" srcId="{0E3631FF-990B-FD4F-AEBA-D8B9A2351EF7}" destId="{88CC34CA-8A4A-EA44-AFD4-EBB610725BD4}" srcOrd="1" destOrd="0" parTransId="{3BDCB8BA-6E60-AF40-8112-10B3D6460FAE}" sibTransId="{C0837AF5-C295-F84B-B945-45B9FF4BE556}"/>
    <dgm:cxn modelId="{D5E436F7-3D7D-974E-911B-8BC29054681C}" type="presOf" srcId="{BD49A17E-FF08-3948-928B-319ADE094226}" destId="{38802E93-504D-034E-8037-4A25771B78F9}" srcOrd="0" destOrd="0" presId="urn:microsoft.com/office/officeart/2005/8/layout/lProcess3"/>
    <dgm:cxn modelId="{44B615FA-2A12-FC4C-AEE5-00640402720E}" srcId="{0E3631FF-990B-FD4F-AEBA-D8B9A2351EF7}" destId="{4508382C-CF1D-7645-B392-0DB194F967F2}" srcOrd="2" destOrd="0" parTransId="{56E3ED53-16A6-F848-A332-C6CAE50512B1}" sibTransId="{475DBF07-99E4-0949-A1F3-A8BD24785858}"/>
    <dgm:cxn modelId="{01C04F3F-7719-8745-9AE5-0E4B34C3586D}" type="presParOf" srcId="{984A06E2-973F-4741-9C22-32EAE7B5D35F}" destId="{02B4C190-3DB0-9043-A46C-60FCAAF77FF8}" srcOrd="0" destOrd="0" presId="urn:microsoft.com/office/officeart/2005/8/layout/lProcess3"/>
    <dgm:cxn modelId="{6DB097E7-EF6A-984D-B45C-3C3E53CA7160}" type="presParOf" srcId="{02B4C190-3DB0-9043-A46C-60FCAAF77FF8}" destId="{4860BAC3-171C-2449-BA93-A5C013FBD903}" srcOrd="0" destOrd="0" presId="urn:microsoft.com/office/officeart/2005/8/layout/lProcess3"/>
    <dgm:cxn modelId="{8D60D529-9316-7E42-940E-96C7E75F0EC6}" type="presParOf" srcId="{02B4C190-3DB0-9043-A46C-60FCAAF77FF8}" destId="{0CEADAD9-1DE6-F647-A95D-361F6EF12BC2}" srcOrd="1" destOrd="0" presId="urn:microsoft.com/office/officeart/2005/8/layout/lProcess3"/>
    <dgm:cxn modelId="{B2820018-4482-3949-B135-509A391DEB62}" type="presParOf" srcId="{02B4C190-3DB0-9043-A46C-60FCAAF77FF8}" destId="{4ED3A83D-42D5-CC47-A8DE-C997B939BB9A}" srcOrd="2" destOrd="0" presId="urn:microsoft.com/office/officeart/2005/8/layout/lProcess3"/>
    <dgm:cxn modelId="{F33297B5-3A0D-2B4F-886C-0DD52F74AA12}" type="presParOf" srcId="{02B4C190-3DB0-9043-A46C-60FCAAF77FF8}" destId="{BDE9558F-8FFA-0346-8801-DC88AC9F0F60}" srcOrd="3" destOrd="0" presId="urn:microsoft.com/office/officeart/2005/8/layout/lProcess3"/>
    <dgm:cxn modelId="{60E01EAF-3386-7542-AA13-869D37E60E7D}" type="presParOf" srcId="{02B4C190-3DB0-9043-A46C-60FCAAF77FF8}" destId="{AB252390-EAC0-3F44-8FBD-30C15C9DAB45}" srcOrd="4" destOrd="0" presId="urn:microsoft.com/office/officeart/2005/8/layout/lProcess3"/>
    <dgm:cxn modelId="{935331D7-7CC0-C64F-962E-D108A26EF8C8}" type="presParOf" srcId="{02B4C190-3DB0-9043-A46C-60FCAAF77FF8}" destId="{0C02F026-EEB4-6B44-83D4-987C1DAD4EFA}" srcOrd="5" destOrd="0" presId="urn:microsoft.com/office/officeart/2005/8/layout/lProcess3"/>
    <dgm:cxn modelId="{B518A360-5D6A-2147-AE9D-9459356583A8}" type="presParOf" srcId="{02B4C190-3DB0-9043-A46C-60FCAAF77FF8}" destId="{D0FF17AC-B513-6047-9985-F94AD5808538}" srcOrd="6" destOrd="0" presId="urn:microsoft.com/office/officeart/2005/8/layout/lProcess3"/>
    <dgm:cxn modelId="{4823CA1D-F973-0147-B4A0-D74A7C049206}" type="presParOf" srcId="{02B4C190-3DB0-9043-A46C-60FCAAF77FF8}" destId="{337AF078-FDCD-014F-8DE4-8FD2505D8A71}" srcOrd="7" destOrd="0" presId="urn:microsoft.com/office/officeart/2005/8/layout/lProcess3"/>
    <dgm:cxn modelId="{0338B78A-B4B5-3145-950D-F66DBA8ED6B5}" type="presParOf" srcId="{02B4C190-3DB0-9043-A46C-60FCAAF77FF8}" destId="{38802E93-504D-034E-8037-4A25771B78F9}" srcOrd="8" destOrd="0" presId="urn:microsoft.com/office/officeart/2005/8/layout/lProcess3"/>
    <dgm:cxn modelId="{7887CA39-76FE-3B45-B8D7-1AA36AEE4F66}" type="presParOf" srcId="{984A06E2-973F-4741-9C22-32EAE7B5D35F}" destId="{B5219D83-1713-F841-A6D2-D4EC3691A036}" srcOrd="1" destOrd="0" presId="urn:microsoft.com/office/officeart/2005/8/layout/lProcess3"/>
    <dgm:cxn modelId="{627FA685-74F1-644D-9610-03217E924DC7}" type="presParOf" srcId="{984A06E2-973F-4741-9C22-32EAE7B5D35F}" destId="{FB5C9ACD-A4ED-974B-B37F-B2828080D024}" srcOrd="2" destOrd="0" presId="urn:microsoft.com/office/officeart/2005/8/layout/lProcess3"/>
    <dgm:cxn modelId="{0032D13E-B335-5242-92A9-FBF198194143}" type="presParOf" srcId="{FB5C9ACD-A4ED-974B-B37F-B2828080D024}" destId="{5830F147-D6C0-EC44-A7DC-2FDEF1515203}" srcOrd="0" destOrd="0" presId="urn:microsoft.com/office/officeart/2005/8/layout/lProcess3"/>
    <dgm:cxn modelId="{6DF8E586-AAB3-A64E-8375-F520C4C6B506}" type="presParOf" srcId="{FB5C9ACD-A4ED-974B-B37F-B2828080D024}" destId="{5FCC6A13-3A74-2441-868D-3ADEF55569AA}" srcOrd="1" destOrd="0" presId="urn:microsoft.com/office/officeart/2005/8/layout/lProcess3"/>
    <dgm:cxn modelId="{89E41A88-3DF6-7248-8240-1B6BBCAFD055}" type="presParOf" srcId="{FB5C9ACD-A4ED-974B-B37F-B2828080D024}" destId="{BB7E566C-FAD3-8248-B02D-DDE091D1DBA4}" srcOrd="2" destOrd="0" presId="urn:microsoft.com/office/officeart/2005/8/layout/lProcess3"/>
    <dgm:cxn modelId="{74C695AD-6F28-8D47-AD3B-DB86B3FC1D81}" type="presParOf" srcId="{FB5C9ACD-A4ED-974B-B37F-B2828080D024}" destId="{62E6CD35-A031-CA4A-900E-A52AA5C0DD42}" srcOrd="3" destOrd="0" presId="urn:microsoft.com/office/officeart/2005/8/layout/lProcess3"/>
    <dgm:cxn modelId="{F7314C20-A0A5-2747-9199-29C24D0D3EBE}" type="presParOf" srcId="{FB5C9ACD-A4ED-974B-B37F-B2828080D024}" destId="{E53B4789-7674-0F47-87DC-6607EFDFD425}" srcOrd="4" destOrd="0" presId="urn:microsoft.com/office/officeart/2005/8/layout/lProcess3"/>
    <dgm:cxn modelId="{27587036-42EC-2142-8162-7023A7449047}" type="presParOf" srcId="{FB5C9ACD-A4ED-974B-B37F-B2828080D024}" destId="{DE1399A9-05FE-5145-87F8-83001E95C3AF}" srcOrd="5" destOrd="0" presId="urn:microsoft.com/office/officeart/2005/8/layout/lProcess3"/>
    <dgm:cxn modelId="{BA6319BF-9C5E-6A49-A6D5-6777C47B3D06}" type="presParOf" srcId="{FB5C9ACD-A4ED-974B-B37F-B2828080D024}" destId="{498630AD-25F5-6A4E-8E0E-D81E24E528BC}" srcOrd="6" destOrd="0" presId="urn:microsoft.com/office/officeart/2005/8/layout/lProcess3"/>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F990E557-FD5D-48D9-8E48-B4EB7DBD1C53}" type="doc">
      <dgm:prSet loTypeId="urn:microsoft.com/office/officeart/2011/layout/HexagonRadial" loCatId="cycle" qsTypeId="urn:microsoft.com/office/officeart/2005/8/quickstyle/simple1" qsCatId="simple" csTypeId="urn:microsoft.com/office/officeart/2005/8/colors/accent1_2" csCatId="accent1" phldr="1"/>
      <dgm:spPr/>
      <dgm:t>
        <a:bodyPr/>
        <a:lstStyle/>
        <a:p>
          <a:endParaRPr lang="es-EC"/>
        </a:p>
      </dgm:t>
    </dgm:pt>
    <dgm:pt modelId="{137BD5C2-B4E8-476E-8D34-B1CA74E6390C}">
      <dgm:prSet phldrT="[Texto]" custT="1"/>
      <dgm:spPr>
        <a:solidFill>
          <a:schemeClr val="bg1">
            <a:lumMod val="65000"/>
          </a:schemeClr>
        </a:solidFill>
      </dgm:spPr>
      <dgm:t>
        <a:bodyPr/>
        <a:lstStyle/>
        <a:p>
          <a:r>
            <a:rPr lang="es-EC" sz="3200" b="1" dirty="0"/>
            <a:t>NIVELES</a:t>
          </a:r>
        </a:p>
      </dgm:t>
    </dgm:pt>
    <dgm:pt modelId="{D95F4BCF-C1E8-4408-9893-9ED61D36E145}" type="parTrans" cxnId="{64577D79-8451-4CA7-86CC-677425D8339F}">
      <dgm:prSet/>
      <dgm:spPr/>
      <dgm:t>
        <a:bodyPr/>
        <a:lstStyle/>
        <a:p>
          <a:endParaRPr lang="es-EC" sz="1800"/>
        </a:p>
      </dgm:t>
    </dgm:pt>
    <dgm:pt modelId="{1E6B4C5E-F7E0-4E94-92A0-5854CBA9A4B8}" type="sibTrans" cxnId="{64577D79-8451-4CA7-86CC-677425D8339F}">
      <dgm:prSet/>
      <dgm:spPr/>
      <dgm:t>
        <a:bodyPr/>
        <a:lstStyle/>
        <a:p>
          <a:endParaRPr lang="es-EC" sz="1800"/>
        </a:p>
      </dgm:t>
    </dgm:pt>
    <dgm:pt modelId="{160E32BC-92D6-4D92-8B57-28B75E922208}">
      <dgm:prSet phldrT="[Texto]" custT="1"/>
      <dgm:spPr>
        <a:solidFill>
          <a:schemeClr val="bg1">
            <a:lumMod val="85000"/>
          </a:schemeClr>
        </a:solidFill>
      </dgm:spPr>
      <dgm:t>
        <a:bodyPr/>
        <a:lstStyle/>
        <a:p>
          <a:r>
            <a:rPr lang="es-ES" sz="1800" b="1" dirty="0">
              <a:solidFill>
                <a:schemeClr val="tx1"/>
              </a:solidFill>
            </a:rPr>
            <a:t>COMPRENSIÓN DEL CONTEXTO DE LA ORGANIZACIÓN </a:t>
          </a:r>
          <a:endParaRPr lang="es-EC" sz="1800" b="1" dirty="0">
            <a:solidFill>
              <a:schemeClr val="tx1"/>
            </a:solidFill>
          </a:endParaRPr>
        </a:p>
      </dgm:t>
    </dgm:pt>
    <dgm:pt modelId="{CE4B8049-25ED-46BA-8267-D209494CDBE0}" type="parTrans" cxnId="{E8D63B82-4302-4B9C-9C07-8070FCD257FB}">
      <dgm:prSet/>
      <dgm:spPr/>
      <dgm:t>
        <a:bodyPr/>
        <a:lstStyle/>
        <a:p>
          <a:endParaRPr lang="es-EC" sz="1800"/>
        </a:p>
      </dgm:t>
    </dgm:pt>
    <dgm:pt modelId="{25BA9B56-0BD0-446D-B04D-D4299EA81DED}" type="sibTrans" cxnId="{E8D63B82-4302-4B9C-9C07-8070FCD257FB}">
      <dgm:prSet/>
      <dgm:spPr/>
      <dgm:t>
        <a:bodyPr/>
        <a:lstStyle/>
        <a:p>
          <a:endParaRPr lang="es-EC" sz="1800"/>
        </a:p>
      </dgm:t>
    </dgm:pt>
    <dgm:pt modelId="{052F474D-71B8-4F57-A703-1F694B513131}">
      <dgm:prSet phldrT="[Texto]" custT="1"/>
      <dgm:spPr>
        <a:solidFill>
          <a:schemeClr val="bg1">
            <a:lumMod val="85000"/>
          </a:schemeClr>
        </a:solidFill>
      </dgm:spPr>
      <dgm:t>
        <a:bodyPr/>
        <a:lstStyle/>
        <a:p>
          <a:r>
            <a:rPr lang="es-ES" sz="1800" b="1" dirty="0">
              <a:solidFill>
                <a:schemeClr val="tx1"/>
              </a:solidFill>
            </a:rPr>
            <a:t>LIDERAZGO Y PARTICIPACIÓN </a:t>
          </a:r>
          <a:endParaRPr lang="es-EC" sz="1800" b="1" dirty="0">
            <a:solidFill>
              <a:schemeClr val="tx1"/>
            </a:solidFill>
          </a:endParaRPr>
        </a:p>
      </dgm:t>
    </dgm:pt>
    <dgm:pt modelId="{93EFFCC0-5649-4ADA-A285-3F174AEAEC46}" type="parTrans" cxnId="{6738DF5F-26FF-422A-A21B-48445884E464}">
      <dgm:prSet/>
      <dgm:spPr/>
      <dgm:t>
        <a:bodyPr/>
        <a:lstStyle/>
        <a:p>
          <a:endParaRPr lang="es-EC" sz="1800"/>
        </a:p>
      </dgm:t>
    </dgm:pt>
    <dgm:pt modelId="{AE045793-3235-4A37-AE23-19CDC0F47D0A}" type="sibTrans" cxnId="{6738DF5F-26FF-422A-A21B-48445884E464}">
      <dgm:prSet/>
      <dgm:spPr/>
      <dgm:t>
        <a:bodyPr/>
        <a:lstStyle/>
        <a:p>
          <a:endParaRPr lang="es-EC" sz="1800"/>
        </a:p>
      </dgm:t>
    </dgm:pt>
    <dgm:pt modelId="{0C05B92D-83CF-4B85-AA99-EA0DDD14030D}">
      <dgm:prSet phldrT="[Texto]" custT="1"/>
      <dgm:spPr>
        <a:solidFill>
          <a:schemeClr val="bg1">
            <a:lumMod val="85000"/>
          </a:schemeClr>
        </a:solidFill>
      </dgm:spPr>
      <dgm:t>
        <a:bodyPr/>
        <a:lstStyle/>
        <a:p>
          <a:r>
            <a:rPr lang="es-ES" sz="1800" b="1" dirty="0">
              <a:solidFill>
                <a:schemeClr val="tx1"/>
              </a:solidFill>
            </a:rPr>
            <a:t>PLANIFICACIÓN Y CONTROL </a:t>
          </a:r>
          <a:endParaRPr lang="es-EC" sz="1800" b="1" dirty="0">
            <a:solidFill>
              <a:schemeClr val="tx1"/>
            </a:solidFill>
          </a:endParaRPr>
        </a:p>
      </dgm:t>
    </dgm:pt>
    <dgm:pt modelId="{92C79C02-2C12-4189-8CE1-E64FE928BD6D}" type="parTrans" cxnId="{B3597691-4455-4939-8FC8-4E086B56D113}">
      <dgm:prSet/>
      <dgm:spPr/>
      <dgm:t>
        <a:bodyPr/>
        <a:lstStyle/>
        <a:p>
          <a:endParaRPr lang="es-EC" sz="1800"/>
        </a:p>
      </dgm:t>
    </dgm:pt>
    <dgm:pt modelId="{BA68CC7A-725C-4016-966A-87CF9F2F95A3}" type="sibTrans" cxnId="{B3597691-4455-4939-8FC8-4E086B56D113}">
      <dgm:prSet/>
      <dgm:spPr/>
      <dgm:t>
        <a:bodyPr/>
        <a:lstStyle/>
        <a:p>
          <a:endParaRPr lang="es-EC" sz="1800"/>
        </a:p>
      </dgm:t>
    </dgm:pt>
    <dgm:pt modelId="{63FC0FF5-C4FF-4380-8C32-6B4F27CCC0F9}">
      <dgm:prSet phldrT="[Texto]" custT="1"/>
      <dgm:spPr>
        <a:solidFill>
          <a:schemeClr val="bg1">
            <a:lumMod val="85000"/>
          </a:schemeClr>
        </a:solidFill>
      </dgm:spPr>
      <dgm:t>
        <a:bodyPr/>
        <a:lstStyle/>
        <a:p>
          <a:r>
            <a:rPr lang="es-ES" sz="1800" b="1" dirty="0">
              <a:solidFill>
                <a:schemeClr val="tx1"/>
              </a:solidFill>
            </a:rPr>
            <a:t>APOYO Y OPERACIÓN </a:t>
          </a:r>
          <a:endParaRPr lang="es-EC" sz="1800" b="1" dirty="0">
            <a:solidFill>
              <a:schemeClr val="tx1"/>
            </a:solidFill>
          </a:endParaRPr>
        </a:p>
      </dgm:t>
    </dgm:pt>
    <dgm:pt modelId="{BAFCFE3A-89FF-4F16-9B18-BE8B140AF749}" type="parTrans" cxnId="{7D210A18-429C-40C8-BACA-7F282BCBE548}">
      <dgm:prSet/>
      <dgm:spPr/>
      <dgm:t>
        <a:bodyPr/>
        <a:lstStyle/>
        <a:p>
          <a:endParaRPr lang="es-EC" sz="1800"/>
        </a:p>
      </dgm:t>
    </dgm:pt>
    <dgm:pt modelId="{97FE0F7C-C3CA-4874-9CB4-5FAF2D19B663}" type="sibTrans" cxnId="{7D210A18-429C-40C8-BACA-7F282BCBE548}">
      <dgm:prSet/>
      <dgm:spPr/>
      <dgm:t>
        <a:bodyPr/>
        <a:lstStyle/>
        <a:p>
          <a:endParaRPr lang="es-EC" sz="1800"/>
        </a:p>
      </dgm:t>
    </dgm:pt>
    <dgm:pt modelId="{5C43B450-C12F-4B1F-B8F0-EBD6E01372EA}">
      <dgm:prSet phldrT="[Texto]" custT="1"/>
      <dgm:spPr>
        <a:solidFill>
          <a:schemeClr val="bg1">
            <a:lumMod val="85000"/>
          </a:schemeClr>
        </a:solidFill>
      </dgm:spPr>
      <dgm:t>
        <a:bodyPr/>
        <a:lstStyle/>
        <a:p>
          <a:r>
            <a:rPr lang="es-EC" sz="1800" b="1" dirty="0">
              <a:solidFill>
                <a:schemeClr val="tx1"/>
              </a:solidFill>
            </a:rPr>
            <a:t>DESEMPEÑO</a:t>
          </a:r>
        </a:p>
      </dgm:t>
    </dgm:pt>
    <dgm:pt modelId="{D2C91417-7F0E-4B93-9D07-D0EE7F62C7BF}" type="parTrans" cxnId="{5F1FEEF7-3E27-421E-8F0F-BE1EFA1B160F}">
      <dgm:prSet/>
      <dgm:spPr/>
      <dgm:t>
        <a:bodyPr/>
        <a:lstStyle/>
        <a:p>
          <a:endParaRPr lang="es-EC" sz="1800"/>
        </a:p>
      </dgm:t>
    </dgm:pt>
    <dgm:pt modelId="{BCC1185F-7FB6-4BE0-8CCF-0441B6880E8E}" type="sibTrans" cxnId="{5F1FEEF7-3E27-421E-8F0F-BE1EFA1B160F}">
      <dgm:prSet/>
      <dgm:spPr/>
      <dgm:t>
        <a:bodyPr/>
        <a:lstStyle/>
        <a:p>
          <a:endParaRPr lang="es-EC" sz="1800"/>
        </a:p>
      </dgm:t>
    </dgm:pt>
    <dgm:pt modelId="{A499FDA2-A628-4325-B164-D75DB0FC6922}">
      <dgm:prSet custT="1"/>
      <dgm:spPr>
        <a:solidFill>
          <a:schemeClr val="bg1">
            <a:lumMod val="85000"/>
          </a:schemeClr>
        </a:solidFill>
      </dgm:spPr>
      <dgm:t>
        <a:bodyPr/>
        <a:lstStyle/>
        <a:p>
          <a:r>
            <a:rPr lang="es-EC" sz="1800" b="1" dirty="0">
              <a:solidFill>
                <a:schemeClr val="tx1"/>
              </a:solidFill>
            </a:rPr>
            <a:t>MEJORA</a:t>
          </a:r>
        </a:p>
      </dgm:t>
    </dgm:pt>
    <dgm:pt modelId="{5636AB2D-182A-45C4-9B18-3B4943A584C6}" type="parTrans" cxnId="{964A2EFF-082A-4A31-A952-B4915B0A9367}">
      <dgm:prSet/>
      <dgm:spPr/>
      <dgm:t>
        <a:bodyPr/>
        <a:lstStyle/>
        <a:p>
          <a:endParaRPr lang="es-EC" sz="1800"/>
        </a:p>
      </dgm:t>
    </dgm:pt>
    <dgm:pt modelId="{2B3442C7-17AB-4D24-8A5D-8E20FC97358D}" type="sibTrans" cxnId="{964A2EFF-082A-4A31-A952-B4915B0A9367}">
      <dgm:prSet/>
      <dgm:spPr/>
      <dgm:t>
        <a:bodyPr/>
        <a:lstStyle/>
        <a:p>
          <a:endParaRPr lang="es-EC" sz="1800"/>
        </a:p>
      </dgm:t>
    </dgm:pt>
    <dgm:pt modelId="{376800ED-C90D-408F-952C-5AE2AEB12B22}" type="pres">
      <dgm:prSet presAssocID="{F990E557-FD5D-48D9-8E48-B4EB7DBD1C53}" presName="Name0" presStyleCnt="0">
        <dgm:presLayoutVars>
          <dgm:chMax val="1"/>
          <dgm:chPref val="1"/>
          <dgm:dir/>
          <dgm:animOne val="branch"/>
          <dgm:animLvl val="lvl"/>
        </dgm:presLayoutVars>
      </dgm:prSet>
      <dgm:spPr/>
    </dgm:pt>
    <dgm:pt modelId="{D6508065-43A2-4062-9B6D-CB65CF4232B2}" type="pres">
      <dgm:prSet presAssocID="{137BD5C2-B4E8-476E-8D34-B1CA74E6390C}" presName="Parent" presStyleLbl="node0" presStyleIdx="0" presStyleCnt="1">
        <dgm:presLayoutVars>
          <dgm:chMax val="6"/>
          <dgm:chPref val="6"/>
        </dgm:presLayoutVars>
      </dgm:prSet>
      <dgm:spPr/>
    </dgm:pt>
    <dgm:pt modelId="{731140F5-0006-4CFC-BEF2-DC5C79ACAD3F}" type="pres">
      <dgm:prSet presAssocID="{160E32BC-92D6-4D92-8B57-28B75E922208}" presName="Accent1" presStyleCnt="0"/>
      <dgm:spPr/>
    </dgm:pt>
    <dgm:pt modelId="{EDE728B9-F570-4348-AB90-807C7E68C452}" type="pres">
      <dgm:prSet presAssocID="{160E32BC-92D6-4D92-8B57-28B75E922208}" presName="Accent" presStyleLbl="bgShp" presStyleIdx="0" presStyleCnt="6"/>
      <dgm:spPr/>
    </dgm:pt>
    <dgm:pt modelId="{AC7984E4-ADAC-4791-88C5-6C6A18AB9F6F}" type="pres">
      <dgm:prSet presAssocID="{160E32BC-92D6-4D92-8B57-28B75E922208}" presName="Child1" presStyleLbl="node1" presStyleIdx="0" presStyleCnt="6">
        <dgm:presLayoutVars>
          <dgm:chMax val="0"/>
          <dgm:chPref val="0"/>
          <dgm:bulletEnabled val="1"/>
        </dgm:presLayoutVars>
      </dgm:prSet>
      <dgm:spPr/>
    </dgm:pt>
    <dgm:pt modelId="{D11FD22E-BD06-4883-B6AE-63BB590BC076}" type="pres">
      <dgm:prSet presAssocID="{052F474D-71B8-4F57-A703-1F694B513131}" presName="Accent2" presStyleCnt="0"/>
      <dgm:spPr/>
    </dgm:pt>
    <dgm:pt modelId="{BCCB104D-C80F-4D95-816E-F5FE5C127D73}" type="pres">
      <dgm:prSet presAssocID="{052F474D-71B8-4F57-A703-1F694B513131}" presName="Accent" presStyleLbl="bgShp" presStyleIdx="1" presStyleCnt="6"/>
      <dgm:spPr>
        <a:solidFill>
          <a:schemeClr val="tx1"/>
        </a:solidFill>
      </dgm:spPr>
    </dgm:pt>
    <dgm:pt modelId="{4B656B41-7740-4F5F-9093-703BAB9F2357}" type="pres">
      <dgm:prSet presAssocID="{052F474D-71B8-4F57-A703-1F694B513131}" presName="Child2" presStyleLbl="node1" presStyleIdx="1" presStyleCnt="6">
        <dgm:presLayoutVars>
          <dgm:chMax val="0"/>
          <dgm:chPref val="0"/>
          <dgm:bulletEnabled val="1"/>
        </dgm:presLayoutVars>
      </dgm:prSet>
      <dgm:spPr/>
    </dgm:pt>
    <dgm:pt modelId="{4034C625-9408-41DB-AAAB-64901BAA9B5A}" type="pres">
      <dgm:prSet presAssocID="{0C05B92D-83CF-4B85-AA99-EA0DDD14030D}" presName="Accent3" presStyleCnt="0"/>
      <dgm:spPr/>
    </dgm:pt>
    <dgm:pt modelId="{A663F26B-D8A6-406C-A23F-3D98C918F1F4}" type="pres">
      <dgm:prSet presAssocID="{0C05B92D-83CF-4B85-AA99-EA0DDD14030D}" presName="Accent" presStyleLbl="bgShp" presStyleIdx="2" presStyleCnt="6"/>
      <dgm:spPr>
        <a:solidFill>
          <a:schemeClr val="tx1"/>
        </a:solidFill>
      </dgm:spPr>
    </dgm:pt>
    <dgm:pt modelId="{6988E311-9407-4E23-9DF9-5EB3F366D77B}" type="pres">
      <dgm:prSet presAssocID="{0C05B92D-83CF-4B85-AA99-EA0DDD14030D}" presName="Child3" presStyleLbl="node1" presStyleIdx="2" presStyleCnt="6">
        <dgm:presLayoutVars>
          <dgm:chMax val="0"/>
          <dgm:chPref val="0"/>
          <dgm:bulletEnabled val="1"/>
        </dgm:presLayoutVars>
      </dgm:prSet>
      <dgm:spPr/>
    </dgm:pt>
    <dgm:pt modelId="{486893F1-A6C1-486E-962B-EEAD32B2F25C}" type="pres">
      <dgm:prSet presAssocID="{63FC0FF5-C4FF-4380-8C32-6B4F27CCC0F9}" presName="Accent4" presStyleCnt="0"/>
      <dgm:spPr/>
    </dgm:pt>
    <dgm:pt modelId="{B30C0C62-5DBE-4112-8ADE-816168566D43}" type="pres">
      <dgm:prSet presAssocID="{63FC0FF5-C4FF-4380-8C32-6B4F27CCC0F9}" presName="Accent" presStyleLbl="bgShp" presStyleIdx="3" presStyleCnt="6"/>
      <dgm:spPr>
        <a:solidFill>
          <a:schemeClr val="tx1"/>
        </a:solidFill>
      </dgm:spPr>
    </dgm:pt>
    <dgm:pt modelId="{369CBF63-F6E9-4344-B96B-5DA0A9514539}" type="pres">
      <dgm:prSet presAssocID="{63FC0FF5-C4FF-4380-8C32-6B4F27CCC0F9}" presName="Child4" presStyleLbl="node1" presStyleIdx="3" presStyleCnt="6">
        <dgm:presLayoutVars>
          <dgm:chMax val="0"/>
          <dgm:chPref val="0"/>
          <dgm:bulletEnabled val="1"/>
        </dgm:presLayoutVars>
      </dgm:prSet>
      <dgm:spPr/>
    </dgm:pt>
    <dgm:pt modelId="{E348A018-9F57-4364-BE40-9C89622862A6}" type="pres">
      <dgm:prSet presAssocID="{5C43B450-C12F-4B1F-B8F0-EBD6E01372EA}" presName="Accent5" presStyleCnt="0"/>
      <dgm:spPr/>
    </dgm:pt>
    <dgm:pt modelId="{F1829F0F-F15F-4077-B5A0-8821C817CA47}" type="pres">
      <dgm:prSet presAssocID="{5C43B450-C12F-4B1F-B8F0-EBD6E01372EA}" presName="Accent" presStyleLbl="bgShp" presStyleIdx="4" presStyleCnt="6"/>
      <dgm:spPr>
        <a:solidFill>
          <a:schemeClr val="tx1"/>
        </a:solidFill>
      </dgm:spPr>
    </dgm:pt>
    <dgm:pt modelId="{629631EE-F5F9-4998-AF85-FA4718425745}" type="pres">
      <dgm:prSet presAssocID="{5C43B450-C12F-4B1F-B8F0-EBD6E01372EA}" presName="Child5" presStyleLbl="node1" presStyleIdx="4" presStyleCnt="6">
        <dgm:presLayoutVars>
          <dgm:chMax val="0"/>
          <dgm:chPref val="0"/>
          <dgm:bulletEnabled val="1"/>
        </dgm:presLayoutVars>
      </dgm:prSet>
      <dgm:spPr/>
    </dgm:pt>
    <dgm:pt modelId="{9A00EEEB-8014-4AF6-8B51-22802593858C}" type="pres">
      <dgm:prSet presAssocID="{A499FDA2-A628-4325-B164-D75DB0FC6922}" presName="Accent6" presStyleCnt="0"/>
      <dgm:spPr/>
    </dgm:pt>
    <dgm:pt modelId="{37823AEE-884B-49B4-BEFF-89531550F532}" type="pres">
      <dgm:prSet presAssocID="{A499FDA2-A628-4325-B164-D75DB0FC6922}" presName="Accent" presStyleLbl="bgShp" presStyleIdx="5" presStyleCnt="6"/>
      <dgm:spPr>
        <a:solidFill>
          <a:schemeClr val="tx1"/>
        </a:solidFill>
      </dgm:spPr>
    </dgm:pt>
    <dgm:pt modelId="{63E66F6F-16E1-4618-8907-594A90829AE6}" type="pres">
      <dgm:prSet presAssocID="{A499FDA2-A628-4325-B164-D75DB0FC6922}" presName="Child6" presStyleLbl="node1" presStyleIdx="5" presStyleCnt="6">
        <dgm:presLayoutVars>
          <dgm:chMax val="0"/>
          <dgm:chPref val="0"/>
          <dgm:bulletEnabled val="1"/>
        </dgm:presLayoutVars>
      </dgm:prSet>
      <dgm:spPr/>
    </dgm:pt>
  </dgm:ptLst>
  <dgm:cxnLst>
    <dgm:cxn modelId="{213F7305-D89A-49A7-8A3A-B6FA8F5B599F}" type="presOf" srcId="{F990E557-FD5D-48D9-8E48-B4EB7DBD1C53}" destId="{376800ED-C90D-408F-952C-5AE2AEB12B22}" srcOrd="0" destOrd="0" presId="urn:microsoft.com/office/officeart/2011/layout/HexagonRadial"/>
    <dgm:cxn modelId="{7D210A18-429C-40C8-BACA-7F282BCBE548}" srcId="{137BD5C2-B4E8-476E-8D34-B1CA74E6390C}" destId="{63FC0FF5-C4FF-4380-8C32-6B4F27CCC0F9}" srcOrd="3" destOrd="0" parTransId="{BAFCFE3A-89FF-4F16-9B18-BE8B140AF749}" sibTransId="{97FE0F7C-C3CA-4874-9CB4-5FAF2D19B663}"/>
    <dgm:cxn modelId="{3BE29330-289C-480B-A880-623A7F419D2F}" type="presOf" srcId="{5C43B450-C12F-4B1F-B8F0-EBD6E01372EA}" destId="{629631EE-F5F9-4998-AF85-FA4718425745}" srcOrd="0" destOrd="0" presId="urn:microsoft.com/office/officeart/2011/layout/HexagonRadial"/>
    <dgm:cxn modelId="{6738DF5F-26FF-422A-A21B-48445884E464}" srcId="{137BD5C2-B4E8-476E-8D34-B1CA74E6390C}" destId="{052F474D-71B8-4F57-A703-1F694B513131}" srcOrd="1" destOrd="0" parTransId="{93EFFCC0-5649-4ADA-A285-3F174AEAEC46}" sibTransId="{AE045793-3235-4A37-AE23-19CDC0F47D0A}"/>
    <dgm:cxn modelId="{BA558A68-DD71-4130-90D4-D2FAEC185AD6}" type="presOf" srcId="{0C05B92D-83CF-4B85-AA99-EA0DDD14030D}" destId="{6988E311-9407-4E23-9DF9-5EB3F366D77B}" srcOrd="0" destOrd="0" presId="urn:microsoft.com/office/officeart/2011/layout/HexagonRadial"/>
    <dgm:cxn modelId="{79CF8570-55BC-4E56-8852-3EAEB9010954}" type="presOf" srcId="{052F474D-71B8-4F57-A703-1F694B513131}" destId="{4B656B41-7740-4F5F-9093-703BAB9F2357}" srcOrd="0" destOrd="0" presId="urn:microsoft.com/office/officeart/2011/layout/HexagonRadial"/>
    <dgm:cxn modelId="{64577D79-8451-4CA7-86CC-677425D8339F}" srcId="{F990E557-FD5D-48D9-8E48-B4EB7DBD1C53}" destId="{137BD5C2-B4E8-476E-8D34-B1CA74E6390C}" srcOrd="0" destOrd="0" parTransId="{D95F4BCF-C1E8-4408-9893-9ED61D36E145}" sibTransId="{1E6B4C5E-F7E0-4E94-92A0-5854CBA9A4B8}"/>
    <dgm:cxn modelId="{E8D63B82-4302-4B9C-9C07-8070FCD257FB}" srcId="{137BD5C2-B4E8-476E-8D34-B1CA74E6390C}" destId="{160E32BC-92D6-4D92-8B57-28B75E922208}" srcOrd="0" destOrd="0" parTransId="{CE4B8049-25ED-46BA-8267-D209494CDBE0}" sibTransId="{25BA9B56-0BD0-446D-B04D-D4299EA81DED}"/>
    <dgm:cxn modelId="{B3597691-4455-4939-8FC8-4E086B56D113}" srcId="{137BD5C2-B4E8-476E-8D34-B1CA74E6390C}" destId="{0C05B92D-83CF-4B85-AA99-EA0DDD14030D}" srcOrd="2" destOrd="0" parTransId="{92C79C02-2C12-4189-8CE1-E64FE928BD6D}" sibTransId="{BA68CC7A-725C-4016-966A-87CF9F2F95A3}"/>
    <dgm:cxn modelId="{933B9C96-0DCA-4B51-9E4D-0E9B4217DFFD}" type="presOf" srcId="{160E32BC-92D6-4D92-8B57-28B75E922208}" destId="{AC7984E4-ADAC-4791-88C5-6C6A18AB9F6F}" srcOrd="0" destOrd="0" presId="urn:microsoft.com/office/officeart/2011/layout/HexagonRadial"/>
    <dgm:cxn modelId="{2640699D-7AB5-453C-8E3E-68CC87BCC9B1}" type="presOf" srcId="{63FC0FF5-C4FF-4380-8C32-6B4F27CCC0F9}" destId="{369CBF63-F6E9-4344-B96B-5DA0A9514539}" srcOrd="0" destOrd="0" presId="urn:microsoft.com/office/officeart/2011/layout/HexagonRadial"/>
    <dgm:cxn modelId="{7BEC2EE4-209A-4753-B186-C23A62908EFA}" type="presOf" srcId="{137BD5C2-B4E8-476E-8D34-B1CA74E6390C}" destId="{D6508065-43A2-4062-9B6D-CB65CF4232B2}" srcOrd="0" destOrd="0" presId="urn:microsoft.com/office/officeart/2011/layout/HexagonRadial"/>
    <dgm:cxn modelId="{5F1FEEF7-3E27-421E-8F0F-BE1EFA1B160F}" srcId="{137BD5C2-B4E8-476E-8D34-B1CA74E6390C}" destId="{5C43B450-C12F-4B1F-B8F0-EBD6E01372EA}" srcOrd="4" destOrd="0" parTransId="{D2C91417-7F0E-4B93-9D07-D0EE7F62C7BF}" sibTransId="{BCC1185F-7FB6-4BE0-8CCF-0441B6880E8E}"/>
    <dgm:cxn modelId="{9E379EF8-3133-412F-BB8B-C1865A85BB21}" type="presOf" srcId="{A499FDA2-A628-4325-B164-D75DB0FC6922}" destId="{63E66F6F-16E1-4618-8907-594A90829AE6}" srcOrd="0" destOrd="0" presId="urn:microsoft.com/office/officeart/2011/layout/HexagonRadial"/>
    <dgm:cxn modelId="{964A2EFF-082A-4A31-A952-B4915B0A9367}" srcId="{137BD5C2-B4E8-476E-8D34-B1CA74E6390C}" destId="{A499FDA2-A628-4325-B164-D75DB0FC6922}" srcOrd="5" destOrd="0" parTransId="{5636AB2D-182A-45C4-9B18-3B4943A584C6}" sibTransId="{2B3442C7-17AB-4D24-8A5D-8E20FC97358D}"/>
    <dgm:cxn modelId="{9AED859D-96CC-4B0A-B4F0-56ED507A7B41}" type="presParOf" srcId="{376800ED-C90D-408F-952C-5AE2AEB12B22}" destId="{D6508065-43A2-4062-9B6D-CB65CF4232B2}" srcOrd="0" destOrd="0" presId="urn:microsoft.com/office/officeart/2011/layout/HexagonRadial"/>
    <dgm:cxn modelId="{99981013-8C9E-474C-A386-C50E8DAC151E}" type="presParOf" srcId="{376800ED-C90D-408F-952C-5AE2AEB12B22}" destId="{731140F5-0006-4CFC-BEF2-DC5C79ACAD3F}" srcOrd="1" destOrd="0" presId="urn:microsoft.com/office/officeart/2011/layout/HexagonRadial"/>
    <dgm:cxn modelId="{0DF1D549-EC29-4AB1-AE1B-A2407135283F}" type="presParOf" srcId="{731140F5-0006-4CFC-BEF2-DC5C79ACAD3F}" destId="{EDE728B9-F570-4348-AB90-807C7E68C452}" srcOrd="0" destOrd="0" presId="urn:microsoft.com/office/officeart/2011/layout/HexagonRadial"/>
    <dgm:cxn modelId="{70BD311F-5B85-4AC3-B58A-9514A587912C}" type="presParOf" srcId="{376800ED-C90D-408F-952C-5AE2AEB12B22}" destId="{AC7984E4-ADAC-4791-88C5-6C6A18AB9F6F}" srcOrd="2" destOrd="0" presId="urn:microsoft.com/office/officeart/2011/layout/HexagonRadial"/>
    <dgm:cxn modelId="{DBF36803-E741-4CE1-9DD6-52890C83B93C}" type="presParOf" srcId="{376800ED-C90D-408F-952C-5AE2AEB12B22}" destId="{D11FD22E-BD06-4883-B6AE-63BB590BC076}" srcOrd="3" destOrd="0" presId="urn:microsoft.com/office/officeart/2011/layout/HexagonRadial"/>
    <dgm:cxn modelId="{AF706DE7-D882-444D-A337-5BF32FDA01E6}" type="presParOf" srcId="{D11FD22E-BD06-4883-B6AE-63BB590BC076}" destId="{BCCB104D-C80F-4D95-816E-F5FE5C127D73}" srcOrd="0" destOrd="0" presId="urn:microsoft.com/office/officeart/2011/layout/HexagonRadial"/>
    <dgm:cxn modelId="{66082B9F-E375-4BB8-92AF-2E4D3169B06B}" type="presParOf" srcId="{376800ED-C90D-408F-952C-5AE2AEB12B22}" destId="{4B656B41-7740-4F5F-9093-703BAB9F2357}" srcOrd="4" destOrd="0" presId="urn:microsoft.com/office/officeart/2011/layout/HexagonRadial"/>
    <dgm:cxn modelId="{1ECAE0ED-91A7-44A7-830B-F70D3CFC3AAE}" type="presParOf" srcId="{376800ED-C90D-408F-952C-5AE2AEB12B22}" destId="{4034C625-9408-41DB-AAAB-64901BAA9B5A}" srcOrd="5" destOrd="0" presId="urn:microsoft.com/office/officeart/2011/layout/HexagonRadial"/>
    <dgm:cxn modelId="{BAD16661-1D8A-415A-AE0A-54ED7E8783A3}" type="presParOf" srcId="{4034C625-9408-41DB-AAAB-64901BAA9B5A}" destId="{A663F26B-D8A6-406C-A23F-3D98C918F1F4}" srcOrd="0" destOrd="0" presId="urn:microsoft.com/office/officeart/2011/layout/HexagonRadial"/>
    <dgm:cxn modelId="{7D244C94-FA6C-48E6-8A7E-B347E79BA18C}" type="presParOf" srcId="{376800ED-C90D-408F-952C-5AE2AEB12B22}" destId="{6988E311-9407-4E23-9DF9-5EB3F366D77B}" srcOrd="6" destOrd="0" presId="urn:microsoft.com/office/officeart/2011/layout/HexagonRadial"/>
    <dgm:cxn modelId="{23680992-EA12-45DD-83AF-ED17B88847E1}" type="presParOf" srcId="{376800ED-C90D-408F-952C-5AE2AEB12B22}" destId="{486893F1-A6C1-486E-962B-EEAD32B2F25C}" srcOrd="7" destOrd="0" presId="urn:microsoft.com/office/officeart/2011/layout/HexagonRadial"/>
    <dgm:cxn modelId="{FB8B291F-D2D9-46D9-BE60-018ECE8B238C}" type="presParOf" srcId="{486893F1-A6C1-486E-962B-EEAD32B2F25C}" destId="{B30C0C62-5DBE-4112-8ADE-816168566D43}" srcOrd="0" destOrd="0" presId="urn:microsoft.com/office/officeart/2011/layout/HexagonRadial"/>
    <dgm:cxn modelId="{B447A7E4-039F-4890-9F77-562FC53B8EA1}" type="presParOf" srcId="{376800ED-C90D-408F-952C-5AE2AEB12B22}" destId="{369CBF63-F6E9-4344-B96B-5DA0A9514539}" srcOrd="8" destOrd="0" presId="urn:microsoft.com/office/officeart/2011/layout/HexagonRadial"/>
    <dgm:cxn modelId="{0EBF1C91-2AB5-4F4D-8DD9-8E5F14044B2C}" type="presParOf" srcId="{376800ED-C90D-408F-952C-5AE2AEB12B22}" destId="{E348A018-9F57-4364-BE40-9C89622862A6}" srcOrd="9" destOrd="0" presId="urn:microsoft.com/office/officeart/2011/layout/HexagonRadial"/>
    <dgm:cxn modelId="{97DE38C1-7CF8-4535-A8D8-61AC77DDDDE1}" type="presParOf" srcId="{E348A018-9F57-4364-BE40-9C89622862A6}" destId="{F1829F0F-F15F-4077-B5A0-8821C817CA47}" srcOrd="0" destOrd="0" presId="urn:microsoft.com/office/officeart/2011/layout/HexagonRadial"/>
    <dgm:cxn modelId="{6BA5638D-6FD1-4770-9F08-754FF2454B09}" type="presParOf" srcId="{376800ED-C90D-408F-952C-5AE2AEB12B22}" destId="{629631EE-F5F9-4998-AF85-FA4718425745}" srcOrd="10" destOrd="0" presId="urn:microsoft.com/office/officeart/2011/layout/HexagonRadial"/>
    <dgm:cxn modelId="{BC4BAEDB-9E44-4688-BE5E-2367797C8A53}" type="presParOf" srcId="{376800ED-C90D-408F-952C-5AE2AEB12B22}" destId="{9A00EEEB-8014-4AF6-8B51-22802593858C}" srcOrd="11" destOrd="0" presId="urn:microsoft.com/office/officeart/2011/layout/HexagonRadial"/>
    <dgm:cxn modelId="{ED9997AA-C97F-4742-AB78-270D0EE9CDF0}" type="presParOf" srcId="{9A00EEEB-8014-4AF6-8B51-22802593858C}" destId="{37823AEE-884B-49B4-BEFF-89531550F532}" srcOrd="0" destOrd="0" presId="urn:microsoft.com/office/officeart/2011/layout/HexagonRadial"/>
    <dgm:cxn modelId="{1E73CE6C-5E12-4DF3-8652-50C46968AC85}" type="presParOf" srcId="{376800ED-C90D-408F-952C-5AE2AEB12B22}" destId="{63E66F6F-16E1-4618-8907-594A90829AE6}" srcOrd="12" destOrd="0" presId="urn:microsoft.com/office/officeart/2011/layout/HexagonRadial"/>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9ABE9412-A5F4-B648-BB8F-6C9C0D6F5587}" type="doc">
      <dgm:prSet loTypeId="urn:microsoft.com/office/officeart/2009/3/layout/CircleRelationship" loCatId="" qsTypeId="urn:microsoft.com/office/officeart/2005/8/quickstyle/simple3" qsCatId="simple" csTypeId="urn:microsoft.com/office/officeart/2005/8/colors/accent3_4" csCatId="accent3" phldr="1"/>
      <dgm:spPr/>
      <dgm:t>
        <a:bodyPr/>
        <a:lstStyle/>
        <a:p>
          <a:endParaRPr lang="es-ES"/>
        </a:p>
      </dgm:t>
    </dgm:pt>
    <dgm:pt modelId="{4F7C02BC-20D1-8C41-BBE7-228B56B5FA11}">
      <dgm:prSet phldrT="[Texto]"/>
      <dgm:spPr/>
      <dgm:t>
        <a:bodyPr/>
        <a:lstStyle/>
        <a:p>
          <a:endParaRPr lang="es-ES" dirty="0"/>
        </a:p>
      </dgm:t>
    </dgm:pt>
    <dgm:pt modelId="{31225276-3688-8A42-B438-6271F4D51D7F}" type="parTrans" cxnId="{495CBBC3-94AD-A044-BA2C-AF1ADDD58B12}">
      <dgm:prSet/>
      <dgm:spPr/>
      <dgm:t>
        <a:bodyPr/>
        <a:lstStyle/>
        <a:p>
          <a:endParaRPr lang="es-ES"/>
        </a:p>
      </dgm:t>
    </dgm:pt>
    <dgm:pt modelId="{B2291236-AECF-8B48-8D62-9E85002C7101}" type="sibTrans" cxnId="{495CBBC3-94AD-A044-BA2C-AF1ADDD58B12}">
      <dgm:prSet/>
      <dgm:spPr/>
      <dgm:t>
        <a:bodyPr/>
        <a:lstStyle/>
        <a:p>
          <a:endParaRPr lang="es-ES"/>
        </a:p>
      </dgm:t>
    </dgm:pt>
    <dgm:pt modelId="{E772D5A9-DFAD-C145-A55A-FB3219438ACA}">
      <dgm:prSet phldrT="[Texto]"/>
      <dgm:spPr/>
      <dgm:t>
        <a:bodyPr/>
        <a:lstStyle/>
        <a:p>
          <a:r>
            <a:rPr lang="es-ES" dirty="0"/>
            <a:t>Muestra representativa CEE y los SG con los que cuenta</a:t>
          </a:r>
        </a:p>
      </dgm:t>
    </dgm:pt>
    <dgm:pt modelId="{DC054141-A534-E040-983E-17F7546E6F2A}" type="sibTrans" cxnId="{042DDA48-0289-F048-AF66-261030F6E650}">
      <dgm:prSet/>
      <dgm:spPr/>
      <dgm:t>
        <a:bodyPr/>
        <a:lstStyle/>
        <a:p>
          <a:endParaRPr lang="es-ES"/>
        </a:p>
      </dgm:t>
    </dgm:pt>
    <dgm:pt modelId="{67E27D21-F5A1-544B-AB23-787EF1AD2E24}" type="parTrans" cxnId="{042DDA48-0289-F048-AF66-261030F6E650}">
      <dgm:prSet/>
      <dgm:spPr/>
      <dgm:t>
        <a:bodyPr/>
        <a:lstStyle/>
        <a:p>
          <a:endParaRPr lang="es-ES"/>
        </a:p>
      </dgm:t>
    </dgm:pt>
    <dgm:pt modelId="{77089E90-4A66-C747-A628-F8C0B092155F}" type="pres">
      <dgm:prSet presAssocID="{9ABE9412-A5F4-B648-BB8F-6C9C0D6F5587}" presName="Name0" presStyleCnt="0">
        <dgm:presLayoutVars>
          <dgm:chMax val="1"/>
          <dgm:chPref val="1"/>
        </dgm:presLayoutVars>
      </dgm:prSet>
      <dgm:spPr/>
    </dgm:pt>
    <dgm:pt modelId="{B058F379-6C04-2449-8495-D7C80EB376F3}" type="pres">
      <dgm:prSet presAssocID="{4F7C02BC-20D1-8C41-BBE7-228B56B5FA11}" presName="Parent" presStyleLbl="node0" presStyleIdx="0" presStyleCnt="1">
        <dgm:presLayoutVars>
          <dgm:chMax val="5"/>
          <dgm:chPref val="5"/>
        </dgm:presLayoutVars>
      </dgm:prSet>
      <dgm:spPr/>
    </dgm:pt>
    <dgm:pt modelId="{6E8E8CC9-2F6C-7546-B814-2AF098387036}" type="pres">
      <dgm:prSet presAssocID="{4F7C02BC-20D1-8C41-BBE7-228B56B5FA11}" presName="Accent1" presStyleLbl="node1" presStyleIdx="0" presStyleCnt="9" custScaleX="338626" custScaleY="308794" custLinFactX="-383162" custLinFactY="300000" custLinFactNeighborX="-400000" custLinFactNeighborY="357115"/>
      <dgm:spPr>
        <a:blipFill rotWithShape="0">
          <a:blip xmlns:r="http://schemas.openxmlformats.org/officeDocument/2006/relationships" r:embed="rId1" cstate="screen">
            <a:clrChange>
              <a:clrFrom>
                <a:srgbClr val="FBFBFB"/>
              </a:clrFrom>
              <a:clrTo>
                <a:srgbClr val="FBFBFB">
                  <a:alpha val="0"/>
                </a:srgbClr>
              </a:clrTo>
            </a:clrChange>
            <a:extLst>
              <a:ext uri="{28A0092B-C50C-407E-A947-70E740481C1C}">
                <a14:useLocalDpi xmlns:a14="http://schemas.microsoft.com/office/drawing/2010/main"/>
              </a:ext>
            </a:extLst>
          </a:blip>
          <a:srcRect/>
          <a:stretch>
            <a:fillRect/>
          </a:stretch>
        </a:blipFill>
      </dgm:spPr>
    </dgm:pt>
    <dgm:pt modelId="{5F2C0F22-02FE-7A41-9AA7-BF8DD22E4A87}" type="pres">
      <dgm:prSet presAssocID="{4F7C02BC-20D1-8C41-BBE7-228B56B5FA11}" presName="Accent2" presStyleLbl="node1" presStyleIdx="1" presStyleCnt="9" custScaleX="384268" custScaleY="317549" custLinFactX="-95210" custLinFactY="-200000" custLinFactNeighborX="-100000" custLinFactNeighborY="-249053"/>
      <dgm:spPr>
        <a:blipFill rotWithShape="0">
          <a:blip xmlns:r="http://schemas.openxmlformats.org/officeDocument/2006/relationships" r:embed="rId2" cstate="print">
            <a:extLst>
              <a:ext uri="{28A0092B-C50C-407E-A947-70E740481C1C}">
                <a14:useLocalDpi xmlns:a14="http://schemas.microsoft.com/office/drawing/2010/main"/>
              </a:ext>
            </a:extLst>
          </a:blip>
          <a:srcRect/>
          <a:stretch>
            <a:fillRect/>
          </a:stretch>
        </a:blipFill>
      </dgm:spPr>
    </dgm:pt>
    <dgm:pt modelId="{B2522F03-5C4F-5642-85CF-0444CC940788}" type="pres">
      <dgm:prSet presAssocID="{4F7C02BC-20D1-8C41-BBE7-228B56B5FA11}" presName="Accent3" presStyleLbl="node1" presStyleIdx="2" presStyleCnt="9" custScaleX="365769" custScaleY="359138" custLinFactX="-155208" custLinFactY="-13277" custLinFactNeighborX="-200000" custLinFactNeighborY="-100000"/>
      <dgm:spPr>
        <a:blipFill rotWithShape="0">
          <a:blip xmlns:r="http://schemas.openxmlformats.org/officeDocument/2006/relationships" r:embed="rId3" cstate="print">
            <a:clrChange>
              <a:clrFrom>
                <a:srgbClr val="FEFEFE"/>
              </a:clrFrom>
              <a:clrTo>
                <a:srgbClr val="FEFEFE">
                  <a:alpha val="0"/>
                </a:srgbClr>
              </a:clrTo>
            </a:clrChange>
            <a:extLst>
              <a:ext uri="{28A0092B-C50C-407E-A947-70E740481C1C}">
                <a14:useLocalDpi xmlns:a14="http://schemas.microsoft.com/office/drawing/2010/main"/>
              </a:ext>
            </a:extLst>
          </a:blip>
          <a:srcRect/>
          <a:stretch>
            <a:fillRect/>
          </a:stretch>
        </a:blipFill>
      </dgm:spPr>
    </dgm:pt>
    <dgm:pt modelId="{4F76EBDA-4DCC-954A-80AC-F098546D8C08}" type="pres">
      <dgm:prSet presAssocID="{4F7C02BC-20D1-8C41-BBE7-228B56B5FA11}" presName="Accent4" presStyleLbl="node1" presStyleIdx="3" presStyleCnt="9" custScaleX="235013" custScaleY="276290" custLinFactX="-100000" custLinFactY="-100000" custLinFactNeighborX="-111518" custLinFactNeighborY="-118513"/>
      <dgm:spPr>
        <a:blipFill rotWithShape="0">
          <a:blip xmlns:r="http://schemas.openxmlformats.org/officeDocument/2006/relationships" r:embed="rId4" cstate="print">
            <a:extLst>
              <a:ext uri="{28A0092B-C50C-407E-A947-70E740481C1C}">
                <a14:useLocalDpi xmlns:a14="http://schemas.microsoft.com/office/drawing/2010/main"/>
              </a:ext>
            </a:extLst>
          </a:blip>
          <a:srcRect/>
          <a:stretch>
            <a:fillRect/>
          </a:stretch>
        </a:blipFill>
      </dgm:spPr>
    </dgm:pt>
    <dgm:pt modelId="{1C268686-301A-E04D-945F-D204DC101FED}" type="pres">
      <dgm:prSet presAssocID="{4F7C02BC-20D1-8C41-BBE7-228B56B5FA11}" presName="Accent5" presStyleLbl="node1" presStyleIdx="4" presStyleCnt="9"/>
      <dgm:spPr/>
    </dgm:pt>
    <dgm:pt modelId="{B7D26CEA-BF37-7144-95EE-3ED32B5A8005}" type="pres">
      <dgm:prSet presAssocID="{4F7C02BC-20D1-8C41-BBE7-228B56B5FA11}" presName="Accent6" presStyleLbl="node1" presStyleIdx="5" presStyleCnt="9"/>
      <dgm:spPr>
        <a:noFill/>
      </dgm:spPr>
    </dgm:pt>
    <dgm:pt modelId="{1A9E09F0-A1EC-C34D-A5DA-39DDB0B7CC4C}" type="pres">
      <dgm:prSet presAssocID="{E772D5A9-DFAD-C145-A55A-FB3219438ACA}" presName="Child1" presStyleLbl="node1" presStyleIdx="6" presStyleCnt="9">
        <dgm:presLayoutVars>
          <dgm:chMax val="0"/>
          <dgm:chPref val="0"/>
        </dgm:presLayoutVars>
      </dgm:prSet>
      <dgm:spPr/>
    </dgm:pt>
    <dgm:pt modelId="{5D941432-CF2A-B848-A1C8-E9C1A5EE3083}" type="pres">
      <dgm:prSet presAssocID="{E772D5A9-DFAD-C145-A55A-FB3219438ACA}" presName="Accent7" presStyleCnt="0"/>
      <dgm:spPr/>
    </dgm:pt>
    <dgm:pt modelId="{FDCF83CE-AF7E-1A46-BF88-E1E2E5A57062}" type="pres">
      <dgm:prSet presAssocID="{E772D5A9-DFAD-C145-A55A-FB3219438ACA}" presName="AccentHold1" presStyleLbl="node1" presStyleIdx="7" presStyleCnt="9" custScaleX="227578" custScaleY="216880" custLinFactX="-13026" custLinFactNeighborX="-100000" custLinFactNeighborY="-15762"/>
      <dgm:spPr>
        <a:blipFill rotWithShape="0">
          <a:blip xmlns:r="http://schemas.openxmlformats.org/officeDocument/2006/relationships" r:embed="rId5" cstate="print">
            <a:extLst>
              <a:ext uri="{28A0092B-C50C-407E-A947-70E740481C1C}">
                <a14:useLocalDpi xmlns:a14="http://schemas.microsoft.com/office/drawing/2010/main"/>
              </a:ext>
            </a:extLst>
          </a:blip>
          <a:srcRect/>
          <a:stretch>
            <a:fillRect/>
          </a:stretch>
        </a:blipFill>
      </dgm:spPr>
    </dgm:pt>
    <dgm:pt modelId="{05AFD945-A09F-0C45-BDAE-6C091C32C45A}" type="pres">
      <dgm:prSet presAssocID="{E772D5A9-DFAD-C145-A55A-FB3219438ACA}" presName="Accent8" presStyleCnt="0"/>
      <dgm:spPr/>
    </dgm:pt>
    <dgm:pt modelId="{6961EEEC-A5EA-724F-A4A3-510AB72B727F}" type="pres">
      <dgm:prSet presAssocID="{E772D5A9-DFAD-C145-A55A-FB3219438ACA}" presName="AccentHold2" presStyleLbl="node1" presStyleIdx="8" presStyleCnt="9" custScaleX="174626" custScaleY="165252" custLinFactX="132587" custLinFactY="-64250" custLinFactNeighborX="200000" custLinFactNeighborY="-100000"/>
      <dgm:spPr>
        <a:blipFill rotWithShape="0">
          <a:blip xmlns:r="http://schemas.openxmlformats.org/officeDocument/2006/relationships" r:embed="rId6">
            <a:extLst>
              <a:ext uri="{28A0092B-C50C-407E-A947-70E740481C1C}">
                <a14:useLocalDpi xmlns:a14="http://schemas.microsoft.com/office/drawing/2010/main"/>
              </a:ext>
            </a:extLst>
          </a:blip>
          <a:srcRect/>
          <a:stretch>
            <a:fillRect/>
          </a:stretch>
        </a:blipFill>
      </dgm:spPr>
    </dgm:pt>
  </dgm:ptLst>
  <dgm:cxnLst>
    <dgm:cxn modelId="{455CAE1C-1EF9-144E-B3D9-3516CDAB5F68}" type="presOf" srcId="{9ABE9412-A5F4-B648-BB8F-6C9C0D6F5587}" destId="{77089E90-4A66-C747-A628-F8C0B092155F}" srcOrd="0" destOrd="0" presId="urn:microsoft.com/office/officeart/2009/3/layout/CircleRelationship"/>
    <dgm:cxn modelId="{8916B931-6BA3-EF40-B926-2D43F9CEAAF1}" type="presOf" srcId="{4F7C02BC-20D1-8C41-BBE7-228B56B5FA11}" destId="{B058F379-6C04-2449-8495-D7C80EB376F3}" srcOrd="0" destOrd="0" presId="urn:microsoft.com/office/officeart/2009/3/layout/CircleRelationship"/>
    <dgm:cxn modelId="{29B0B744-EA6D-8B44-88CD-15734589DDD2}" type="presOf" srcId="{E772D5A9-DFAD-C145-A55A-FB3219438ACA}" destId="{1A9E09F0-A1EC-C34D-A5DA-39DDB0B7CC4C}" srcOrd="0" destOrd="0" presId="urn:microsoft.com/office/officeart/2009/3/layout/CircleRelationship"/>
    <dgm:cxn modelId="{042DDA48-0289-F048-AF66-261030F6E650}" srcId="{4F7C02BC-20D1-8C41-BBE7-228B56B5FA11}" destId="{E772D5A9-DFAD-C145-A55A-FB3219438ACA}" srcOrd="0" destOrd="0" parTransId="{67E27D21-F5A1-544B-AB23-787EF1AD2E24}" sibTransId="{DC054141-A534-E040-983E-17F7546E6F2A}"/>
    <dgm:cxn modelId="{495CBBC3-94AD-A044-BA2C-AF1ADDD58B12}" srcId="{9ABE9412-A5F4-B648-BB8F-6C9C0D6F5587}" destId="{4F7C02BC-20D1-8C41-BBE7-228B56B5FA11}" srcOrd="0" destOrd="0" parTransId="{31225276-3688-8A42-B438-6271F4D51D7F}" sibTransId="{B2291236-AECF-8B48-8D62-9E85002C7101}"/>
    <dgm:cxn modelId="{F20849DF-6E33-4B49-9466-D28AC14030A3}" type="presParOf" srcId="{77089E90-4A66-C747-A628-F8C0B092155F}" destId="{B058F379-6C04-2449-8495-D7C80EB376F3}" srcOrd="0" destOrd="0" presId="urn:microsoft.com/office/officeart/2009/3/layout/CircleRelationship"/>
    <dgm:cxn modelId="{0222988E-B7DA-3D43-BDE9-C05B842E3004}" type="presParOf" srcId="{77089E90-4A66-C747-A628-F8C0B092155F}" destId="{6E8E8CC9-2F6C-7546-B814-2AF098387036}" srcOrd="1" destOrd="0" presId="urn:microsoft.com/office/officeart/2009/3/layout/CircleRelationship"/>
    <dgm:cxn modelId="{327990F6-D2E1-6D48-ADBA-AB852CDB7AF5}" type="presParOf" srcId="{77089E90-4A66-C747-A628-F8C0B092155F}" destId="{5F2C0F22-02FE-7A41-9AA7-BF8DD22E4A87}" srcOrd="2" destOrd="0" presId="urn:microsoft.com/office/officeart/2009/3/layout/CircleRelationship"/>
    <dgm:cxn modelId="{C7390478-AB0D-8A4B-B5F9-B255ED9F4158}" type="presParOf" srcId="{77089E90-4A66-C747-A628-F8C0B092155F}" destId="{B2522F03-5C4F-5642-85CF-0444CC940788}" srcOrd="3" destOrd="0" presId="urn:microsoft.com/office/officeart/2009/3/layout/CircleRelationship"/>
    <dgm:cxn modelId="{66658469-E672-6746-B1EB-A8652C7BD277}" type="presParOf" srcId="{77089E90-4A66-C747-A628-F8C0B092155F}" destId="{4F76EBDA-4DCC-954A-80AC-F098546D8C08}" srcOrd="4" destOrd="0" presId="urn:microsoft.com/office/officeart/2009/3/layout/CircleRelationship"/>
    <dgm:cxn modelId="{5D42BD24-ABF8-7949-A6B0-711F61046903}" type="presParOf" srcId="{77089E90-4A66-C747-A628-F8C0B092155F}" destId="{1C268686-301A-E04D-945F-D204DC101FED}" srcOrd="5" destOrd="0" presId="urn:microsoft.com/office/officeart/2009/3/layout/CircleRelationship"/>
    <dgm:cxn modelId="{923D734D-27B4-7D4C-9AA3-CBAFDCF3B73B}" type="presParOf" srcId="{77089E90-4A66-C747-A628-F8C0B092155F}" destId="{B7D26CEA-BF37-7144-95EE-3ED32B5A8005}" srcOrd="6" destOrd="0" presId="urn:microsoft.com/office/officeart/2009/3/layout/CircleRelationship"/>
    <dgm:cxn modelId="{967E918F-A235-444F-A1E0-CEBB09A9755D}" type="presParOf" srcId="{77089E90-4A66-C747-A628-F8C0B092155F}" destId="{1A9E09F0-A1EC-C34D-A5DA-39DDB0B7CC4C}" srcOrd="7" destOrd="0" presId="urn:microsoft.com/office/officeart/2009/3/layout/CircleRelationship"/>
    <dgm:cxn modelId="{C5FE75B1-B27D-5042-9530-6B704B9032D4}" type="presParOf" srcId="{77089E90-4A66-C747-A628-F8C0B092155F}" destId="{5D941432-CF2A-B848-A1C8-E9C1A5EE3083}" srcOrd="8" destOrd="0" presId="urn:microsoft.com/office/officeart/2009/3/layout/CircleRelationship"/>
    <dgm:cxn modelId="{F16BA591-DB9B-7147-8226-06B8A0F08196}" type="presParOf" srcId="{5D941432-CF2A-B848-A1C8-E9C1A5EE3083}" destId="{FDCF83CE-AF7E-1A46-BF88-E1E2E5A57062}" srcOrd="0" destOrd="0" presId="urn:microsoft.com/office/officeart/2009/3/layout/CircleRelationship"/>
    <dgm:cxn modelId="{88EB7370-8F8D-414F-B854-5199EA8ACA89}" type="presParOf" srcId="{77089E90-4A66-C747-A628-F8C0B092155F}" destId="{05AFD945-A09F-0C45-BDAE-6C091C32C45A}" srcOrd="9" destOrd="0" presId="urn:microsoft.com/office/officeart/2009/3/layout/CircleRelationship"/>
    <dgm:cxn modelId="{7EB11E7C-DF5D-5D44-9CC4-284922BFFA0E}" type="presParOf" srcId="{05AFD945-A09F-0C45-BDAE-6C091C32C45A}" destId="{6961EEEC-A5EA-724F-A4A3-510AB72B727F}" srcOrd="0" destOrd="0" presId="urn:microsoft.com/office/officeart/2009/3/layout/CircleRelationship"/>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7772B04B-7ADB-3248-90D9-14979FF465E7}" type="doc">
      <dgm:prSet loTypeId="urn:microsoft.com/office/officeart/2005/8/layout/list1" loCatId="" qsTypeId="urn:microsoft.com/office/officeart/2005/8/quickstyle/simple1" qsCatId="simple" csTypeId="urn:microsoft.com/office/officeart/2005/8/colors/accent3_4" csCatId="accent3" phldr="1"/>
      <dgm:spPr/>
      <dgm:t>
        <a:bodyPr/>
        <a:lstStyle/>
        <a:p>
          <a:endParaRPr lang="es-ES"/>
        </a:p>
      </dgm:t>
    </dgm:pt>
    <dgm:pt modelId="{7CFA3945-856D-1541-907C-61ABD0B5B974}">
      <dgm:prSet phldrT="[Texto]" custT="1"/>
      <dgm:spPr/>
      <dgm:t>
        <a:bodyPr/>
        <a:lstStyle/>
        <a:p>
          <a:pPr>
            <a:lnSpc>
              <a:spcPct val="100000"/>
            </a:lnSpc>
            <a:spcAft>
              <a:spcPts val="0"/>
            </a:spcAft>
            <a:buFont typeface="Arial" panose="020B0604020202020204" pitchFamily="34" charset="0"/>
            <a:buChar char="•"/>
          </a:pPr>
          <a:r>
            <a:rPr lang="es-ES" sz="2400" dirty="0"/>
            <a:t>A través de herramientas de evaluación de diagnóstico inicial (listas de verificación)  para:</a:t>
          </a:r>
        </a:p>
        <a:p>
          <a:pPr>
            <a:lnSpc>
              <a:spcPct val="100000"/>
            </a:lnSpc>
            <a:spcAft>
              <a:spcPts val="0"/>
            </a:spcAft>
            <a:buFont typeface="Arial" panose="020B0604020202020204" pitchFamily="34" charset="0"/>
            <a:buChar char="•"/>
          </a:pPr>
          <a:r>
            <a:rPr lang="es-ES" sz="2400" dirty="0"/>
            <a:t>Establecer el grado de implementación del </a:t>
          </a:r>
          <a:r>
            <a:rPr lang="es-ES" sz="2400" dirty="0" err="1"/>
            <a:t>SGSS</a:t>
          </a:r>
          <a:r>
            <a:rPr lang="es-ES" sz="2400" dirty="0"/>
            <a:t> y </a:t>
          </a:r>
          <a:r>
            <a:rPr lang="es-ES" sz="2400" dirty="0" err="1"/>
            <a:t>SGA</a:t>
          </a:r>
          <a:r>
            <a:rPr lang="es-ES" sz="2400" dirty="0"/>
            <a:t> conforme normativa ISO</a:t>
          </a:r>
        </a:p>
        <a:p>
          <a:pPr>
            <a:lnSpc>
              <a:spcPct val="100000"/>
            </a:lnSpc>
            <a:spcAft>
              <a:spcPts val="0"/>
            </a:spcAft>
            <a:buFont typeface="Arial" panose="020B0604020202020204" pitchFamily="34" charset="0"/>
            <a:buChar char="•"/>
          </a:pPr>
          <a:r>
            <a:rPr lang="es-ES" sz="2400" dirty="0"/>
            <a:t>Lograr estadísticas del </a:t>
          </a:r>
          <a:r>
            <a:rPr lang="es-ES" sz="2400" dirty="0" err="1"/>
            <a:t>SISM</a:t>
          </a:r>
          <a:r>
            <a:rPr lang="es-ES" sz="2400" dirty="0"/>
            <a:t> que se encuentra en ejecución en base a históricos</a:t>
          </a:r>
        </a:p>
        <a:p>
          <a:pPr>
            <a:lnSpc>
              <a:spcPct val="100000"/>
            </a:lnSpc>
            <a:spcAft>
              <a:spcPts val="0"/>
            </a:spcAft>
            <a:buFont typeface="Arial" panose="020B0604020202020204" pitchFamily="34" charset="0"/>
            <a:buChar char="•"/>
          </a:pPr>
          <a:r>
            <a:rPr lang="es-ES" sz="2400" dirty="0"/>
            <a:t>Determinar la madurez del sistema implementado.</a:t>
          </a:r>
        </a:p>
      </dgm:t>
    </dgm:pt>
    <dgm:pt modelId="{883960D9-8C9A-6847-8A98-089EA1C17512}" type="parTrans" cxnId="{E123F801-5F06-1D49-9118-FF21C8095DFC}">
      <dgm:prSet/>
      <dgm:spPr/>
      <dgm:t>
        <a:bodyPr/>
        <a:lstStyle/>
        <a:p>
          <a:endParaRPr lang="es-ES" sz="2000"/>
        </a:p>
      </dgm:t>
    </dgm:pt>
    <dgm:pt modelId="{63E7E012-9DB1-B345-A538-1E8C13421CD7}" type="sibTrans" cxnId="{E123F801-5F06-1D49-9118-FF21C8095DFC}">
      <dgm:prSet/>
      <dgm:spPr/>
      <dgm:t>
        <a:bodyPr/>
        <a:lstStyle/>
        <a:p>
          <a:endParaRPr lang="es-ES" sz="2000"/>
        </a:p>
      </dgm:t>
    </dgm:pt>
    <dgm:pt modelId="{7F26E741-1A22-B84F-B40E-2233D49B4172}">
      <dgm:prSet phldrT="[Texto]" custT="1"/>
      <dgm:spPr/>
      <dgm:t>
        <a:bodyPr/>
        <a:lstStyle/>
        <a:p>
          <a:pPr algn="just">
            <a:buFont typeface="Arial" panose="020B0604020202020204" pitchFamily="34" charset="0"/>
            <a:buChar char="•"/>
          </a:pPr>
          <a:r>
            <a:rPr lang="es-ES" sz="2400" dirty="0"/>
            <a:t>Se realizará el diagnóstico con una muestra estratificada a la alta dirección involucrados en el </a:t>
          </a:r>
          <a:r>
            <a:rPr lang="es-ES" sz="2400" dirty="0" err="1"/>
            <a:t>SISM</a:t>
          </a:r>
          <a:r>
            <a:rPr lang="es-ES" sz="2400" dirty="0"/>
            <a:t>.</a:t>
          </a:r>
        </a:p>
      </dgm:t>
    </dgm:pt>
    <dgm:pt modelId="{60D9A0C6-D602-C74B-B690-F595F5235B86}" type="parTrans" cxnId="{045B8747-0726-834E-AA5E-F9FD887E9F6D}">
      <dgm:prSet/>
      <dgm:spPr/>
      <dgm:t>
        <a:bodyPr/>
        <a:lstStyle/>
        <a:p>
          <a:endParaRPr lang="es-ES" sz="2000"/>
        </a:p>
      </dgm:t>
    </dgm:pt>
    <dgm:pt modelId="{F1EB15AF-070D-4D40-8E5D-DB1BDFFCFB0F}" type="sibTrans" cxnId="{045B8747-0726-834E-AA5E-F9FD887E9F6D}">
      <dgm:prSet/>
      <dgm:spPr/>
      <dgm:t>
        <a:bodyPr/>
        <a:lstStyle/>
        <a:p>
          <a:endParaRPr lang="es-ES" sz="2000"/>
        </a:p>
      </dgm:t>
    </dgm:pt>
    <dgm:pt modelId="{0021391C-2A0B-AF42-BB7A-0D81DAB148E4}">
      <dgm:prSet custT="1"/>
      <dgm:spPr/>
      <dgm:t>
        <a:bodyPr/>
        <a:lstStyle/>
        <a:p>
          <a:pPr>
            <a:lnSpc>
              <a:spcPct val="100000"/>
            </a:lnSpc>
            <a:spcAft>
              <a:spcPts val="0"/>
            </a:spcAft>
            <a:buFont typeface="Arial" panose="020B0604020202020204" pitchFamily="34" charset="0"/>
            <a:buChar char="•"/>
          </a:pPr>
          <a:r>
            <a:rPr lang="es-ES" sz="2400" dirty="0"/>
            <a:t>Asignación de escala de medición para calificar el grado de implementación de la norma y el grado de documentación de cinco niveles: </a:t>
          </a:r>
        </a:p>
      </dgm:t>
    </dgm:pt>
    <dgm:pt modelId="{03F33ECA-E255-CE43-9EDB-DFDD3E8DA51F}" type="parTrans" cxnId="{54F7F464-D5CE-E044-B7E9-A41803E48E32}">
      <dgm:prSet/>
      <dgm:spPr/>
      <dgm:t>
        <a:bodyPr/>
        <a:lstStyle/>
        <a:p>
          <a:endParaRPr lang="es-ES" sz="2000"/>
        </a:p>
      </dgm:t>
    </dgm:pt>
    <dgm:pt modelId="{D4D07DA8-5D87-E248-B132-E056A162AF92}" type="sibTrans" cxnId="{54F7F464-D5CE-E044-B7E9-A41803E48E32}">
      <dgm:prSet/>
      <dgm:spPr/>
      <dgm:t>
        <a:bodyPr/>
        <a:lstStyle/>
        <a:p>
          <a:endParaRPr lang="es-ES" sz="2000"/>
        </a:p>
      </dgm:t>
    </dgm:pt>
    <dgm:pt modelId="{58DEB00E-8EB9-A340-B440-37E35EF7CF15}">
      <dgm:prSet custT="1"/>
      <dgm:spPr/>
      <dgm:t>
        <a:bodyPr/>
        <a:lstStyle/>
        <a:p>
          <a:r>
            <a:rPr lang="es-ES" sz="2000" dirty="0"/>
            <a:t>1.- </a:t>
          </a:r>
          <a:r>
            <a:rPr lang="es-ES" sz="2000" b="1" dirty="0"/>
            <a:t>No:</a:t>
          </a:r>
          <a:r>
            <a:rPr lang="es-ES" sz="2000" dirty="0"/>
            <a:t> requisito aplicable, pero no diseñado, ni desarrollado, ni implementado. </a:t>
          </a:r>
        </a:p>
      </dgm:t>
    </dgm:pt>
    <dgm:pt modelId="{9BC2CC6A-F815-104E-960F-A2D5C9FE3E3A}" type="parTrans" cxnId="{59BF8FEE-B7C1-B94E-B55F-BD53ED3ACCA7}">
      <dgm:prSet/>
      <dgm:spPr/>
      <dgm:t>
        <a:bodyPr/>
        <a:lstStyle/>
        <a:p>
          <a:endParaRPr lang="es-ES"/>
        </a:p>
      </dgm:t>
    </dgm:pt>
    <dgm:pt modelId="{F03D4C34-2AD3-334A-A804-F7F31DDAB6A5}" type="sibTrans" cxnId="{59BF8FEE-B7C1-B94E-B55F-BD53ED3ACCA7}">
      <dgm:prSet/>
      <dgm:spPr/>
      <dgm:t>
        <a:bodyPr/>
        <a:lstStyle/>
        <a:p>
          <a:endParaRPr lang="es-ES"/>
        </a:p>
      </dgm:t>
    </dgm:pt>
    <dgm:pt modelId="{0B4F458E-6288-7A45-A7F2-16645FC7AC0C}">
      <dgm:prSet custT="1"/>
      <dgm:spPr/>
      <dgm:t>
        <a:bodyPr/>
        <a:lstStyle/>
        <a:p>
          <a:r>
            <a:rPr lang="es-ES" sz="2000" dirty="0"/>
            <a:t>2.- </a:t>
          </a:r>
          <a:r>
            <a:rPr lang="es-ES" sz="2000" b="1" dirty="0"/>
            <a:t>Idea:</a:t>
          </a:r>
          <a:r>
            <a:rPr lang="es-ES" sz="2000" dirty="0"/>
            <a:t> requisito en proceso de diseño o desarrollo como especificación del sistema de gestión.</a:t>
          </a:r>
          <a:endParaRPr lang="es-EC" sz="2000" dirty="0"/>
        </a:p>
      </dgm:t>
    </dgm:pt>
    <dgm:pt modelId="{EF5B8546-DAA3-9146-9DE6-A17255E6205E}" type="parTrans" cxnId="{E5590092-8EED-4241-86A0-E9DFBCDAD803}">
      <dgm:prSet/>
      <dgm:spPr/>
      <dgm:t>
        <a:bodyPr/>
        <a:lstStyle/>
        <a:p>
          <a:endParaRPr lang="es-ES"/>
        </a:p>
      </dgm:t>
    </dgm:pt>
    <dgm:pt modelId="{624EFA2F-4697-C341-B3FA-7382AE760344}" type="sibTrans" cxnId="{E5590092-8EED-4241-86A0-E9DFBCDAD803}">
      <dgm:prSet/>
      <dgm:spPr/>
      <dgm:t>
        <a:bodyPr/>
        <a:lstStyle/>
        <a:p>
          <a:endParaRPr lang="es-ES"/>
        </a:p>
      </dgm:t>
    </dgm:pt>
    <dgm:pt modelId="{F331C54B-5F17-1A44-B1EC-2EB94C12B026}">
      <dgm:prSet custT="1"/>
      <dgm:spPr/>
      <dgm:t>
        <a:bodyPr/>
        <a:lstStyle/>
        <a:p>
          <a:r>
            <a:rPr lang="es-ES" sz="2000" dirty="0"/>
            <a:t>3.- </a:t>
          </a:r>
          <a:r>
            <a:rPr lang="es-ES" sz="2000" b="1" dirty="0"/>
            <a:t>Documentado:</a:t>
          </a:r>
          <a:r>
            <a:rPr lang="es-ES" sz="2000" dirty="0"/>
            <a:t> requisito documentado exigido por la norma.</a:t>
          </a:r>
          <a:endParaRPr lang="es-EC" sz="2000" dirty="0"/>
        </a:p>
      </dgm:t>
    </dgm:pt>
    <dgm:pt modelId="{A984971D-4D5B-4848-BC8E-9F93EBF3C1DC}" type="parTrans" cxnId="{F121B316-5CEA-7443-823B-38B92844F8E3}">
      <dgm:prSet/>
      <dgm:spPr/>
      <dgm:t>
        <a:bodyPr/>
        <a:lstStyle/>
        <a:p>
          <a:endParaRPr lang="es-ES"/>
        </a:p>
      </dgm:t>
    </dgm:pt>
    <dgm:pt modelId="{33C64421-4BF3-A949-B510-ACB76BDE5A38}" type="sibTrans" cxnId="{F121B316-5CEA-7443-823B-38B92844F8E3}">
      <dgm:prSet/>
      <dgm:spPr/>
      <dgm:t>
        <a:bodyPr/>
        <a:lstStyle/>
        <a:p>
          <a:endParaRPr lang="es-ES"/>
        </a:p>
      </dgm:t>
    </dgm:pt>
    <dgm:pt modelId="{B9467762-CB91-9F47-A85A-CBEA2CCB7C47}">
      <dgm:prSet custT="1"/>
      <dgm:spPr/>
      <dgm:t>
        <a:bodyPr/>
        <a:lstStyle/>
        <a:p>
          <a:r>
            <a:rPr lang="es-ES" sz="2000" dirty="0"/>
            <a:t>4.- </a:t>
          </a:r>
          <a:r>
            <a:rPr lang="es-ES" sz="2000" b="1" dirty="0"/>
            <a:t>Implementado:</a:t>
          </a:r>
          <a:r>
            <a:rPr lang="es-ES" sz="2000" dirty="0"/>
            <a:t> requisito implementado, con resultados, registros y evidencias.</a:t>
          </a:r>
          <a:endParaRPr lang="es-EC" sz="2000" dirty="0"/>
        </a:p>
      </dgm:t>
    </dgm:pt>
    <dgm:pt modelId="{5C76AAD8-B885-FD40-8D8B-AE65F8E58732}" type="parTrans" cxnId="{AFD5261C-C91B-9D45-93C3-3F1EE520A0A3}">
      <dgm:prSet/>
      <dgm:spPr/>
      <dgm:t>
        <a:bodyPr/>
        <a:lstStyle/>
        <a:p>
          <a:endParaRPr lang="es-ES"/>
        </a:p>
      </dgm:t>
    </dgm:pt>
    <dgm:pt modelId="{CC893668-DDC2-A543-A8C4-32A7F219F3A0}" type="sibTrans" cxnId="{AFD5261C-C91B-9D45-93C3-3F1EE520A0A3}">
      <dgm:prSet/>
      <dgm:spPr/>
      <dgm:t>
        <a:bodyPr/>
        <a:lstStyle/>
        <a:p>
          <a:endParaRPr lang="es-ES"/>
        </a:p>
      </dgm:t>
    </dgm:pt>
    <dgm:pt modelId="{69EDF7B2-0BB1-6142-9FE7-A5DE0AC67F0D}">
      <dgm:prSet custT="1"/>
      <dgm:spPr/>
      <dgm:t>
        <a:bodyPr/>
        <a:lstStyle/>
        <a:p>
          <a:r>
            <a:rPr lang="es-ES" sz="2000" dirty="0"/>
            <a:t>5.- </a:t>
          </a:r>
          <a:r>
            <a:rPr lang="es-ES" sz="2000" b="1" dirty="0"/>
            <a:t>Registros de implementación:</a:t>
          </a:r>
          <a:r>
            <a:rPr lang="es-ES" sz="2000" dirty="0"/>
            <a:t> requisito implementado, auditado y en proceso de mejoramiento continuo.</a:t>
          </a:r>
          <a:endParaRPr lang="es-EC" sz="2000" dirty="0"/>
        </a:p>
      </dgm:t>
    </dgm:pt>
    <dgm:pt modelId="{C7F08994-6544-B048-82C3-30F333195DC8}" type="parTrans" cxnId="{2758BF97-601E-2A43-BFD7-B0545AFAD706}">
      <dgm:prSet/>
      <dgm:spPr/>
      <dgm:t>
        <a:bodyPr/>
        <a:lstStyle/>
        <a:p>
          <a:endParaRPr lang="es-ES"/>
        </a:p>
      </dgm:t>
    </dgm:pt>
    <dgm:pt modelId="{B5907251-0B10-DA48-B869-E6882BF8284A}" type="sibTrans" cxnId="{2758BF97-601E-2A43-BFD7-B0545AFAD706}">
      <dgm:prSet/>
      <dgm:spPr/>
      <dgm:t>
        <a:bodyPr/>
        <a:lstStyle/>
        <a:p>
          <a:endParaRPr lang="es-ES"/>
        </a:p>
      </dgm:t>
    </dgm:pt>
    <dgm:pt modelId="{103E16DD-4135-4A44-92D6-0A59580AFA1B}" type="pres">
      <dgm:prSet presAssocID="{7772B04B-7ADB-3248-90D9-14979FF465E7}" presName="linear" presStyleCnt="0">
        <dgm:presLayoutVars>
          <dgm:dir/>
          <dgm:animLvl val="lvl"/>
          <dgm:resizeHandles val="exact"/>
        </dgm:presLayoutVars>
      </dgm:prSet>
      <dgm:spPr/>
    </dgm:pt>
    <dgm:pt modelId="{C60F561A-44EF-974F-866B-2E5F4CBE53F2}" type="pres">
      <dgm:prSet presAssocID="{7CFA3945-856D-1541-907C-61ABD0B5B974}" presName="parentLin" presStyleCnt="0"/>
      <dgm:spPr/>
    </dgm:pt>
    <dgm:pt modelId="{65537C09-0BAC-F14D-A79B-87E06E00B5F9}" type="pres">
      <dgm:prSet presAssocID="{7CFA3945-856D-1541-907C-61ABD0B5B974}" presName="parentLeftMargin" presStyleLbl="node1" presStyleIdx="0" presStyleCnt="3"/>
      <dgm:spPr/>
    </dgm:pt>
    <dgm:pt modelId="{93C34A51-93CC-C246-B6AB-91B0DA217200}" type="pres">
      <dgm:prSet presAssocID="{7CFA3945-856D-1541-907C-61ABD0B5B974}" presName="parentText" presStyleLbl="node1" presStyleIdx="0" presStyleCnt="3" custScaleX="127991" custScaleY="233474">
        <dgm:presLayoutVars>
          <dgm:chMax val="0"/>
          <dgm:bulletEnabled val="1"/>
        </dgm:presLayoutVars>
      </dgm:prSet>
      <dgm:spPr/>
    </dgm:pt>
    <dgm:pt modelId="{E9B47D4F-1BA0-3E4E-BBFD-126EA125E5D3}" type="pres">
      <dgm:prSet presAssocID="{7CFA3945-856D-1541-907C-61ABD0B5B974}" presName="negativeSpace" presStyleCnt="0"/>
      <dgm:spPr/>
    </dgm:pt>
    <dgm:pt modelId="{CEA89847-2D53-D549-A0B3-5D6C5E1D46FB}" type="pres">
      <dgm:prSet presAssocID="{7CFA3945-856D-1541-907C-61ABD0B5B974}" presName="childText" presStyleLbl="conFgAcc1" presStyleIdx="0" presStyleCnt="3">
        <dgm:presLayoutVars>
          <dgm:bulletEnabled val="1"/>
        </dgm:presLayoutVars>
      </dgm:prSet>
      <dgm:spPr/>
    </dgm:pt>
    <dgm:pt modelId="{18BE0FD8-4D02-F04D-BA1E-484BC2BB6B3C}" type="pres">
      <dgm:prSet presAssocID="{63E7E012-9DB1-B345-A538-1E8C13421CD7}" presName="spaceBetweenRectangles" presStyleCnt="0"/>
      <dgm:spPr/>
    </dgm:pt>
    <dgm:pt modelId="{66C8DDB2-1D6B-8A46-A5CD-1A00E3631D0B}" type="pres">
      <dgm:prSet presAssocID="{7F26E741-1A22-B84F-B40E-2233D49B4172}" presName="parentLin" presStyleCnt="0"/>
      <dgm:spPr/>
    </dgm:pt>
    <dgm:pt modelId="{96961A42-0AAF-864D-AC2D-3F10AAC39D81}" type="pres">
      <dgm:prSet presAssocID="{7F26E741-1A22-B84F-B40E-2233D49B4172}" presName="parentLeftMargin" presStyleLbl="node1" presStyleIdx="0" presStyleCnt="3"/>
      <dgm:spPr/>
    </dgm:pt>
    <dgm:pt modelId="{29F34595-B9EC-494C-ABE2-0ADAA3E785AA}" type="pres">
      <dgm:prSet presAssocID="{7F26E741-1A22-B84F-B40E-2233D49B4172}" presName="parentText" presStyleLbl="node1" presStyleIdx="1" presStyleCnt="3" custScaleX="127991" custScaleY="109796">
        <dgm:presLayoutVars>
          <dgm:chMax val="0"/>
          <dgm:bulletEnabled val="1"/>
        </dgm:presLayoutVars>
      </dgm:prSet>
      <dgm:spPr/>
    </dgm:pt>
    <dgm:pt modelId="{2FF54D37-ABC1-DF4A-85B4-E3B0CE7AE58E}" type="pres">
      <dgm:prSet presAssocID="{7F26E741-1A22-B84F-B40E-2233D49B4172}" presName="negativeSpace" presStyleCnt="0"/>
      <dgm:spPr/>
    </dgm:pt>
    <dgm:pt modelId="{CDD6CA79-3A68-114A-9FB2-073DCDFA3857}" type="pres">
      <dgm:prSet presAssocID="{7F26E741-1A22-B84F-B40E-2233D49B4172}" presName="childText" presStyleLbl="conFgAcc1" presStyleIdx="1" presStyleCnt="3">
        <dgm:presLayoutVars>
          <dgm:bulletEnabled val="1"/>
        </dgm:presLayoutVars>
      </dgm:prSet>
      <dgm:spPr/>
    </dgm:pt>
    <dgm:pt modelId="{F809E1FC-DDCA-4443-B9AF-4E35B6097947}" type="pres">
      <dgm:prSet presAssocID="{F1EB15AF-070D-4D40-8E5D-DB1BDFFCFB0F}" presName="spaceBetweenRectangles" presStyleCnt="0"/>
      <dgm:spPr/>
    </dgm:pt>
    <dgm:pt modelId="{2D0207DC-F545-2D47-B7DB-D2B7E1C8481A}" type="pres">
      <dgm:prSet presAssocID="{0021391C-2A0B-AF42-BB7A-0D81DAB148E4}" presName="parentLin" presStyleCnt="0"/>
      <dgm:spPr/>
    </dgm:pt>
    <dgm:pt modelId="{46464F26-51CE-8042-AF12-7E635984DB89}" type="pres">
      <dgm:prSet presAssocID="{0021391C-2A0B-AF42-BB7A-0D81DAB148E4}" presName="parentLeftMargin" presStyleLbl="node1" presStyleIdx="1" presStyleCnt="3"/>
      <dgm:spPr/>
    </dgm:pt>
    <dgm:pt modelId="{6F3BC4DF-15DA-5A46-B570-9C1E2351AD13}" type="pres">
      <dgm:prSet presAssocID="{0021391C-2A0B-AF42-BB7A-0D81DAB148E4}" presName="parentText" presStyleLbl="node1" presStyleIdx="2" presStyleCnt="3" custScaleX="127991">
        <dgm:presLayoutVars>
          <dgm:chMax val="0"/>
          <dgm:bulletEnabled val="1"/>
        </dgm:presLayoutVars>
      </dgm:prSet>
      <dgm:spPr/>
    </dgm:pt>
    <dgm:pt modelId="{DE4C1D65-AF1D-C14F-BCD0-1961AD8A15C1}" type="pres">
      <dgm:prSet presAssocID="{0021391C-2A0B-AF42-BB7A-0D81DAB148E4}" presName="negativeSpace" presStyleCnt="0"/>
      <dgm:spPr/>
    </dgm:pt>
    <dgm:pt modelId="{7276C2B3-1EF9-9E4A-966C-FDE58F6E2A11}" type="pres">
      <dgm:prSet presAssocID="{0021391C-2A0B-AF42-BB7A-0D81DAB148E4}" presName="childText" presStyleLbl="conFgAcc1" presStyleIdx="2" presStyleCnt="3">
        <dgm:presLayoutVars>
          <dgm:bulletEnabled val="1"/>
        </dgm:presLayoutVars>
      </dgm:prSet>
      <dgm:spPr/>
    </dgm:pt>
  </dgm:ptLst>
  <dgm:cxnLst>
    <dgm:cxn modelId="{E123F801-5F06-1D49-9118-FF21C8095DFC}" srcId="{7772B04B-7ADB-3248-90D9-14979FF465E7}" destId="{7CFA3945-856D-1541-907C-61ABD0B5B974}" srcOrd="0" destOrd="0" parTransId="{883960D9-8C9A-6847-8A98-089EA1C17512}" sibTransId="{63E7E012-9DB1-B345-A538-1E8C13421CD7}"/>
    <dgm:cxn modelId="{A9A9B104-ABA5-6346-9FF7-C62E16A59A71}" type="presOf" srcId="{7CFA3945-856D-1541-907C-61ABD0B5B974}" destId="{65537C09-0BAC-F14D-A79B-87E06E00B5F9}" srcOrd="0" destOrd="0" presId="urn:microsoft.com/office/officeart/2005/8/layout/list1"/>
    <dgm:cxn modelId="{F121B316-5CEA-7443-823B-38B92844F8E3}" srcId="{0021391C-2A0B-AF42-BB7A-0D81DAB148E4}" destId="{F331C54B-5F17-1A44-B1EC-2EB94C12B026}" srcOrd="2" destOrd="0" parTransId="{A984971D-4D5B-4848-BC8E-9F93EBF3C1DC}" sibTransId="{33C64421-4BF3-A949-B510-ACB76BDE5A38}"/>
    <dgm:cxn modelId="{AFD5261C-C91B-9D45-93C3-3F1EE520A0A3}" srcId="{0021391C-2A0B-AF42-BB7A-0D81DAB148E4}" destId="{B9467762-CB91-9F47-A85A-CBEA2CCB7C47}" srcOrd="3" destOrd="0" parTransId="{5C76AAD8-B885-FD40-8D8B-AE65F8E58732}" sibTransId="{CC893668-DDC2-A543-A8C4-32A7F219F3A0}"/>
    <dgm:cxn modelId="{C757631D-7CB0-BA46-8B88-4A73D1C5A825}" type="presOf" srcId="{7772B04B-7ADB-3248-90D9-14979FF465E7}" destId="{103E16DD-4135-4A44-92D6-0A59580AFA1B}" srcOrd="0" destOrd="0" presId="urn:microsoft.com/office/officeart/2005/8/layout/list1"/>
    <dgm:cxn modelId="{C4486D22-0F9B-E249-A2C0-AD0AD753ABE8}" type="presOf" srcId="{69EDF7B2-0BB1-6142-9FE7-A5DE0AC67F0D}" destId="{7276C2B3-1EF9-9E4A-966C-FDE58F6E2A11}" srcOrd="0" destOrd="4" presId="urn:microsoft.com/office/officeart/2005/8/layout/list1"/>
    <dgm:cxn modelId="{62100227-FB0A-AD47-AA82-10DF17EB58A0}" type="presOf" srcId="{7CFA3945-856D-1541-907C-61ABD0B5B974}" destId="{93C34A51-93CC-C246-B6AB-91B0DA217200}" srcOrd="1" destOrd="0" presId="urn:microsoft.com/office/officeart/2005/8/layout/list1"/>
    <dgm:cxn modelId="{FA83792D-F756-FA44-984A-3F09772C1B23}" type="presOf" srcId="{B9467762-CB91-9F47-A85A-CBEA2CCB7C47}" destId="{7276C2B3-1EF9-9E4A-966C-FDE58F6E2A11}" srcOrd="0" destOrd="3" presId="urn:microsoft.com/office/officeart/2005/8/layout/list1"/>
    <dgm:cxn modelId="{045B8747-0726-834E-AA5E-F9FD887E9F6D}" srcId="{7772B04B-7ADB-3248-90D9-14979FF465E7}" destId="{7F26E741-1A22-B84F-B40E-2233D49B4172}" srcOrd="1" destOrd="0" parTransId="{60D9A0C6-D602-C74B-B690-F595F5235B86}" sibTransId="{F1EB15AF-070D-4D40-8E5D-DB1BDFFCFB0F}"/>
    <dgm:cxn modelId="{B9EB9E4F-90A6-EC4B-B378-63E14681D08A}" type="presOf" srcId="{58DEB00E-8EB9-A340-B440-37E35EF7CF15}" destId="{7276C2B3-1EF9-9E4A-966C-FDE58F6E2A11}" srcOrd="0" destOrd="0" presId="urn:microsoft.com/office/officeart/2005/8/layout/list1"/>
    <dgm:cxn modelId="{2524FA56-2BFD-FA4D-B75C-E768E6DF91ED}" type="presOf" srcId="{0021391C-2A0B-AF42-BB7A-0D81DAB148E4}" destId="{6F3BC4DF-15DA-5A46-B570-9C1E2351AD13}" srcOrd="1" destOrd="0" presId="urn:microsoft.com/office/officeart/2005/8/layout/list1"/>
    <dgm:cxn modelId="{D0868863-B115-D944-8412-5EC4B867ED22}" type="presOf" srcId="{0B4F458E-6288-7A45-A7F2-16645FC7AC0C}" destId="{7276C2B3-1EF9-9E4A-966C-FDE58F6E2A11}" srcOrd="0" destOrd="1" presId="urn:microsoft.com/office/officeart/2005/8/layout/list1"/>
    <dgm:cxn modelId="{54F7F464-D5CE-E044-B7E9-A41803E48E32}" srcId="{7772B04B-7ADB-3248-90D9-14979FF465E7}" destId="{0021391C-2A0B-AF42-BB7A-0D81DAB148E4}" srcOrd="2" destOrd="0" parTransId="{03F33ECA-E255-CE43-9EDB-DFDD3E8DA51F}" sibTransId="{D4D07DA8-5D87-E248-B132-E056A162AF92}"/>
    <dgm:cxn modelId="{2BE3918B-C563-754F-B2A7-2C71469D6E71}" type="presOf" srcId="{F331C54B-5F17-1A44-B1EC-2EB94C12B026}" destId="{7276C2B3-1EF9-9E4A-966C-FDE58F6E2A11}" srcOrd="0" destOrd="2" presId="urn:microsoft.com/office/officeart/2005/8/layout/list1"/>
    <dgm:cxn modelId="{E5590092-8EED-4241-86A0-E9DFBCDAD803}" srcId="{0021391C-2A0B-AF42-BB7A-0D81DAB148E4}" destId="{0B4F458E-6288-7A45-A7F2-16645FC7AC0C}" srcOrd="1" destOrd="0" parTransId="{EF5B8546-DAA3-9146-9DE6-A17255E6205E}" sibTransId="{624EFA2F-4697-C341-B3FA-7382AE760344}"/>
    <dgm:cxn modelId="{2758BF97-601E-2A43-BFD7-B0545AFAD706}" srcId="{0021391C-2A0B-AF42-BB7A-0D81DAB148E4}" destId="{69EDF7B2-0BB1-6142-9FE7-A5DE0AC67F0D}" srcOrd="4" destOrd="0" parTransId="{C7F08994-6544-B048-82C3-30F333195DC8}" sibTransId="{B5907251-0B10-DA48-B869-E6882BF8284A}"/>
    <dgm:cxn modelId="{27A45FA0-9377-FF43-8D97-5747BD1851F6}" type="presOf" srcId="{7F26E741-1A22-B84F-B40E-2233D49B4172}" destId="{96961A42-0AAF-864D-AC2D-3F10AAC39D81}" srcOrd="0" destOrd="0" presId="urn:microsoft.com/office/officeart/2005/8/layout/list1"/>
    <dgm:cxn modelId="{7E281AB6-EA5E-D546-ABE5-BE1AFB09EB94}" type="presOf" srcId="{0021391C-2A0B-AF42-BB7A-0D81DAB148E4}" destId="{46464F26-51CE-8042-AF12-7E635984DB89}" srcOrd="0" destOrd="0" presId="urn:microsoft.com/office/officeart/2005/8/layout/list1"/>
    <dgm:cxn modelId="{E454B4E2-3FC1-D749-8A45-1079A291B256}" type="presOf" srcId="{7F26E741-1A22-B84F-B40E-2233D49B4172}" destId="{29F34595-B9EC-494C-ABE2-0ADAA3E785AA}" srcOrd="1" destOrd="0" presId="urn:microsoft.com/office/officeart/2005/8/layout/list1"/>
    <dgm:cxn modelId="{59BF8FEE-B7C1-B94E-B55F-BD53ED3ACCA7}" srcId="{0021391C-2A0B-AF42-BB7A-0D81DAB148E4}" destId="{58DEB00E-8EB9-A340-B440-37E35EF7CF15}" srcOrd="0" destOrd="0" parTransId="{9BC2CC6A-F815-104E-960F-A2D5C9FE3E3A}" sibTransId="{F03D4C34-2AD3-334A-A804-F7F31DDAB6A5}"/>
    <dgm:cxn modelId="{53547688-24D4-E045-84E6-01E9F1A54008}" type="presParOf" srcId="{103E16DD-4135-4A44-92D6-0A59580AFA1B}" destId="{C60F561A-44EF-974F-866B-2E5F4CBE53F2}" srcOrd="0" destOrd="0" presId="urn:microsoft.com/office/officeart/2005/8/layout/list1"/>
    <dgm:cxn modelId="{F2CC5A92-F522-C744-BCE1-EE037D82A7F3}" type="presParOf" srcId="{C60F561A-44EF-974F-866B-2E5F4CBE53F2}" destId="{65537C09-0BAC-F14D-A79B-87E06E00B5F9}" srcOrd="0" destOrd="0" presId="urn:microsoft.com/office/officeart/2005/8/layout/list1"/>
    <dgm:cxn modelId="{FB5C1E5C-7EA6-A94A-B528-E633FD2439BA}" type="presParOf" srcId="{C60F561A-44EF-974F-866B-2E5F4CBE53F2}" destId="{93C34A51-93CC-C246-B6AB-91B0DA217200}" srcOrd="1" destOrd="0" presId="urn:microsoft.com/office/officeart/2005/8/layout/list1"/>
    <dgm:cxn modelId="{712E3B08-EED2-3646-BF0F-13B8E81CD7D5}" type="presParOf" srcId="{103E16DD-4135-4A44-92D6-0A59580AFA1B}" destId="{E9B47D4F-1BA0-3E4E-BBFD-126EA125E5D3}" srcOrd="1" destOrd="0" presId="urn:microsoft.com/office/officeart/2005/8/layout/list1"/>
    <dgm:cxn modelId="{0A997524-D624-BB40-92EB-E50A61D08885}" type="presParOf" srcId="{103E16DD-4135-4A44-92D6-0A59580AFA1B}" destId="{CEA89847-2D53-D549-A0B3-5D6C5E1D46FB}" srcOrd="2" destOrd="0" presId="urn:microsoft.com/office/officeart/2005/8/layout/list1"/>
    <dgm:cxn modelId="{BF0C502E-CB08-D94F-B625-5FD6AC591748}" type="presParOf" srcId="{103E16DD-4135-4A44-92D6-0A59580AFA1B}" destId="{18BE0FD8-4D02-F04D-BA1E-484BC2BB6B3C}" srcOrd="3" destOrd="0" presId="urn:microsoft.com/office/officeart/2005/8/layout/list1"/>
    <dgm:cxn modelId="{8ADF1377-9FE3-DC46-A749-99D278CCF175}" type="presParOf" srcId="{103E16DD-4135-4A44-92D6-0A59580AFA1B}" destId="{66C8DDB2-1D6B-8A46-A5CD-1A00E3631D0B}" srcOrd="4" destOrd="0" presId="urn:microsoft.com/office/officeart/2005/8/layout/list1"/>
    <dgm:cxn modelId="{CB89C492-A993-DE45-8CFD-DC80C3CAE196}" type="presParOf" srcId="{66C8DDB2-1D6B-8A46-A5CD-1A00E3631D0B}" destId="{96961A42-0AAF-864D-AC2D-3F10AAC39D81}" srcOrd="0" destOrd="0" presId="urn:microsoft.com/office/officeart/2005/8/layout/list1"/>
    <dgm:cxn modelId="{CC86AA18-5EB6-694A-B8B5-0B75E6C49907}" type="presParOf" srcId="{66C8DDB2-1D6B-8A46-A5CD-1A00E3631D0B}" destId="{29F34595-B9EC-494C-ABE2-0ADAA3E785AA}" srcOrd="1" destOrd="0" presId="urn:microsoft.com/office/officeart/2005/8/layout/list1"/>
    <dgm:cxn modelId="{AC1B110F-719C-F64C-878D-E0372E680C1A}" type="presParOf" srcId="{103E16DD-4135-4A44-92D6-0A59580AFA1B}" destId="{2FF54D37-ABC1-DF4A-85B4-E3B0CE7AE58E}" srcOrd="5" destOrd="0" presId="urn:microsoft.com/office/officeart/2005/8/layout/list1"/>
    <dgm:cxn modelId="{1CE8FEBE-C052-8D48-9B4A-E7796888856A}" type="presParOf" srcId="{103E16DD-4135-4A44-92D6-0A59580AFA1B}" destId="{CDD6CA79-3A68-114A-9FB2-073DCDFA3857}" srcOrd="6" destOrd="0" presId="urn:microsoft.com/office/officeart/2005/8/layout/list1"/>
    <dgm:cxn modelId="{4DC9158C-E86F-B644-8161-05A60778A033}" type="presParOf" srcId="{103E16DD-4135-4A44-92D6-0A59580AFA1B}" destId="{F809E1FC-DDCA-4443-B9AF-4E35B6097947}" srcOrd="7" destOrd="0" presId="urn:microsoft.com/office/officeart/2005/8/layout/list1"/>
    <dgm:cxn modelId="{809E1C3B-487F-CA47-8E03-EB38D312236B}" type="presParOf" srcId="{103E16DD-4135-4A44-92D6-0A59580AFA1B}" destId="{2D0207DC-F545-2D47-B7DB-D2B7E1C8481A}" srcOrd="8" destOrd="0" presId="urn:microsoft.com/office/officeart/2005/8/layout/list1"/>
    <dgm:cxn modelId="{DF56EC6D-4A56-8245-B17A-129284D30B29}" type="presParOf" srcId="{2D0207DC-F545-2D47-B7DB-D2B7E1C8481A}" destId="{46464F26-51CE-8042-AF12-7E635984DB89}" srcOrd="0" destOrd="0" presId="urn:microsoft.com/office/officeart/2005/8/layout/list1"/>
    <dgm:cxn modelId="{466CC7A9-CAB5-3541-9CFA-5367ED71FB12}" type="presParOf" srcId="{2D0207DC-F545-2D47-B7DB-D2B7E1C8481A}" destId="{6F3BC4DF-15DA-5A46-B570-9C1E2351AD13}" srcOrd="1" destOrd="0" presId="urn:microsoft.com/office/officeart/2005/8/layout/list1"/>
    <dgm:cxn modelId="{87990728-3617-5D4B-B3DD-E3159589EC02}" type="presParOf" srcId="{103E16DD-4135-4A44-92D6-0A59580AFA1B}" destId="{DE4C1D65-AF1D-C14F-BCD0-1961AD8A15C1}" srcOrd="9" destOrd="0" presId="urn:microsoft.com/office/officeart/2005/8/layout/list1"/>
    <dgm:cxn modelId="{D3F192A9-AB81-2748-BF91-88477EC02516}" type="presParOf" srcId="{103E16DD-4135-4A44-92D6-0A59580AFA1B}" destId="{7276C2B3-1EF9-9E4A-966C-FDE58F6E2A11}"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CB67F50D-34E3-5047-97A5-2A4B56953C88}" type="doc">
      <dgm:prSet loTypeId="urn:microsoft.com/office/officeart/2005/8/layout/lProcess3" loCatId="" qsTypeId="urn:microsoft.com/office/officeart/2005/8/quickstyle/simple1" qsCatId="simple" csTypeId="urn:microsoft.com/office/officeart/2005/8/colors/accent3_4" csCatId="accent3" phldr="1"/>
      <dgm:spPr/>
      <dgm:t>
        <a:bodyPr/>
        <a:lstStyle/>
        <a:p>
          <a:endParaRPr lang="es-ES"/>
        </a:p>
      </dgm:t>
    </dgm:pt>
    <dgm:pt modelId="{6FBC7358-16A6-F847-8F1D-952E618E67F0}">
      <dgm:prSet phldrT="[Texto]" custT="1"/>
      <dgm:spPr/>
      <dgm:t>
        <a:bodyPr/>
        <a:lstStyle/>
        <a:p>
          <a:r>
            <a:rPr lang="es-ES" sz="2400" dirty="0"/>
            <a:t>Análisis de datos cualitativos</a:t>
          </a:r>
        </a:p>
      </dgm:t>
    </dgm:pt>
    <dgm:pt modelId="{D2B34A69-F0E3-F54C-A957-6B9F5944FAE1}" type="parTrans" cxnId="{B422BD3E-F447-9D49-9F78-B687AE084A6E}">
      <dgm:prSet/>
      <dgm:spPr/>
      <dgm:t>
        <a:bodyPr/>
        <a:lstStyle/>
        <a:p>
          <a:endParaRPr lang="es-ES" sz="2400"/>
        </a:p>
      </dgm:t>
    </dgm:pt>
    <dgm:pt modelId="{901878E6-3B33-EB40-8143-B2E9D5960683}" type="sibTrans" cxnId="{B422BD3E-F447-9D49-9F78-B687AE084A6E}">
      <dgm:prSet/>
      <dgm:spPr/>
      <dgm:t>
        <a:bodyPr/>
        <a:lstStyle/>
        <a:p>
          <a:endParaRPr lang="es-ES" sz="2400"/>
        </a:p>
      </dgm:t>
    </dgm:pt>
    <dgm:pt modelId="{A5614BDC-F05B-5849-9D4E-83CA33439DFA}">
      <dgm:prSet phldrT="[Texto]" custT="1"/>
      <dgm:spPr/>
      <dgm:t>
        <a:bodyPr/>
        <a:lstStyle/>
        <a:p>
          <a:pPr>
            <a:buNone/>
          </a:pPr>
          <a:r>
            <a:rPr lang="es-ES" sz="2400" dirty="0"/>
            <a:t>Proceso dinámico y creativo</a:t>
          </a:r>
        </a:p>
      </dgm:t>
    </dgm:pt>
    <dgm:pt modelId="{7E338E08-5B9A-E045-BB1B-2F84CF77C21D}" type="parTrans" cxnId="{CBA6B0E2-042E-134F-AE84-E4F53C2E4F28}">
      <dgm:prSet/>
      <dgm:spPr/>
      <dgm:t>
        <a:bodyPr/>
        <a:lstStyle/>
        <a:p>
          <a:endParaRPr lang="es-ES" sz="2400"/>
        </a:p>
      </dgm:t>
    </dgm:pt>
    <dgm:pt modelId="{3B67FCBA-477E-8241-9066-D311F611992B}" type="sibTrans" cxnId="{CBA6B0E2-042E-134F-AE84-E4F53C2E4F28}">
      <dgm:prSet/>
      <dgm:spPr/>
      <dgm:t>
        <a:bodyPr/>
        <a:lstStyle/>
        <a:p>
          <a:endParaRPr lang="es-ES" sz="2400"/>
        </a:p>
      </dgm:t>
    </dgm:pt>
    <dgm:pt modelId="{60BFFDB5-43B8-C84B-AB19-1EF72F2DDEA5}">
      <dgm:prSet phldrT="[Texto]" custT="1"/>
      <dgm:spPr/>
      <dgm:t>
        <a:bodyPr/>
        <a:lstStyle/>
        <a:p>
          <a:r>
            <a:rPr lang="es-ES" sz="2400" dirty="0"/>
            <a:t>Extraerá conclusiones de datos no estructurados y heterogéneos (no numéricos o cuantificables</a:t>
          </a:r>
        </a:p>
      </dgm:t>
    </dgm:pt>
    <dgm:pt modelId="{76164561-D1E7-094B-BA97-A7FDEBDB0B46}" type="parTrans" cxnId="{FDA92940-05EC-9E4F-85B0-E81858AC9676}">
      <dgm:prSet/>
      <dgm:spPr/>
      <dgm:t>
        <a:bodyPr/>
        <a:lstStyle/>
        <a:p>
          <a:endParaRPr lang="es-ES" sz="2400"/>
        </a:p>
      </dgm:t>
    </dgm:pt>
    <dgm:pt modelId="{125746AA-BD8F-1341-A911-B57CBB83096C}" type="sibTrans" cxnId="{FDA92940-05EC-9E4F-85B0-E81858AC9676}">
      <dgm:prSet/>
      <dgm:spPr/>
      <dgm:t>
        <a:bodyPr/>
        <a:lstStyle/>
        <a:p>
          <a:endParaRPr lang="es-ES" sz="2400"/>
        </a:p>
      </dgm:t>
    </dgm:pt>
    <dgm:pt modelId="{92E44978-54B8-0744-9210-F35353964803}">
      <dgm:prSet phldrT="[Texto]" custT="1"/>
      <dgm:spPr/>
      <dgm:t>
        <a:bodyPr/>
        <a:lstStyle/>
        <a:p>
          <a:r>
            <a:rPr lang="es-ES" sz="2400" dirty="0"/>
            <a:t>Fuentes para la investigación</a:t>
          </a:r>
        </a:p>
      </dgm:t>
    </dgm:pt>
    <dgm:pt modelId="{5BE39EB2-CD7E-E344-9049-4D90358EC873}" type="parTrans" cxnId="{F78D7E39-E148-3548-80C4-D74FD960E529}">
      <dgm:prSet/>
      <dgm:spPr/>
      <dgm:t>
        <a:bodyPr/>
        <a:lstStyle/>
        <a:p>
          <a:endParaRPr lang="es-ES" sz="2400"/>
        </a:p>
      </dgm:t>
    </dgm:pt>
    <dgm:pt modelId="{6AE681DC-9CFB-DF4D-8263-8C4708799244}" type="sibTrans" cxnId="{F78D7E39-E148-3548-80C4-D74FD960E529}">
      <dgm:prSet/>
      <dgm:spPr/>
      <dgm:t>
        <a:bodyPr/>
        <a:lstStyle/>
        <a:p>
          <a:endParaRPr lang="es-ES" sz="2400"/>
        </a:p>
      </dgm:t>
    </dgm:pt>
    <dgm:pt modelId="{2A188B0D-60D5-EC41-AB51-026DC9C1FF50}">
      <dgm:prSet phldrT="[Texto]" custT="1"/>
      <dgm:spPr/>
      <dgm:t>
        <a:bodyPr/>
        <a:lstStyle/>
        <a:p>
          <a:r>
            <a:rPr lang="es-ES" sz="2400" dirty="0"/>
            <a:t>Normas ISO</a:t>
          </a:r>
        </a:p>
      </dgm:t>
    </dgm:pt>
    <dgm:pt modelId="{AD4BFCBB-193A-C844-BDFF-1B0071341EF3}" type="parTrans" cxnId="{3A7E55F0-3849-5F45-A66D-BC35A8110015}">
      <dgm:prSet/>
      <dgm:spPr/>
      <dgm:t>
        <a:bodyPr/>
        <a:lstStyle/>
        <a:p>
          <a:endParaRPr lang="es-ES" sz="2400"/>
        </a:p>
      </dgm:t>
    </dgm:pt>
    <dgm:pt modelId="{EBFE1631-547B-EA44-82FB-EF17EC7FB1AB}" type="sibTrans" cxnId="{3A7E55F0-3849-5F45-A66D-BC35A8110015}">
      <dgm:prSet/>
      <dgm:spPr/>
      <dgm:t>
        <a:bodyPr/>
        <a:lstStyle/>
        <a:p>
          <a:endParaRPr lang="es-ES" sz="2400"/>
        </a:p>
      </dgm:t>
    </dgm:pt>
    <dgm:pt modelId="{0EFD5686-079D-074F-9C2D-00EDF3E9A2E8}">
      <dgm:prSet phldrT="[Texto]" custT="1"/>
      <dgm:spPr/>
      <dgm:t>
        <a:bodyPr/>
        <a:lstStyle/>
        <a:p>
          <a:r>
            <a:rPr lang="es-ES" sz="2400" dirty="0"/>
            <a:t>Información del CEE enfocada en </a:t>
          </a:r>
          <a:r>
            <a:rPr lang="es-ES" sz="2400" dirty="0" err="1"/>
            <a:t>GSS</a:t>
          </a:r>
          <a:r>
            <a:rPr lang="es-ES" sz="2400" dirty="0"/>
            <a:t> y GA</a:t>
          </a:r>
        </a:p>
      </dgm:t>
    </dgm:pt>
    <dgm:pt modelId="{EF2236B4-BEA0-EE46-B8A4-25DB6D055EB7}" type="parTrans" cxnId="{51C7F6D3-BAB9-624D-B8AC-B3B93A057D6D}">
      <dgm:prSet/>
      <dgm:spPr/>
      <dgm:t>
        <a:bodyPr/>
        <a:lstStyle/>
        <a:p>
          <a:endParaRPr lang="es-ES" sz="2400"/>
        </a:p>
      </dgm:t>
    </dgm:pt>
    <dgm:pt modelId="{908DAE67-DAB3-394B-A6AF-B94712647231}" type="sibTrans" cxnId="{51C7F6D3-BAB9-624D-B8AC-B3B93A057D6D}">
      <dgm:prSet/>
      <dgm:spPr/>
      <dgm:t>
        <a:bodyPr/>
        <a:lstStyle/>
        <a:p>
          <a:endParaRPr lang="es-ES" sz="2400"/>
        </a:p>
      </dgm:t>
    </dgm:pt>
    <dgm:pt modelId="{12851764-9883-104C-8D91-611887196354}">
      <dgm:prSet phldrT="[Texto]" custT="1"/>
      <dgm:spPr/>
      <dgm:t>
        <a:bodyPr/>
        <a:lstStyle/>
        <a:p>
          <a:r>
            <a:rPr lang="es-ES" sz="2400" dirty="0"/>
            <a:t>Verificación de hallazgos en el </a:t>
          </a:r>
          <a:r>
            <a:rPr lang="es-ES" sz="2400" dirty="0" err="1"/>
            <a:t>SISM</a:t>
          </a:r>
          <a:endParaRPr lang="es-ES" sz="2400" dirty="0"/>
        </a:p>
      </dgm:t>
    </dgm:pt>
    <dgm:pt modelId="{3034FFA9-DCE3-084A-A46E-95AE0EA88182}" type="parTrans" cxnId="{E555DB49-F25F-D545-BF43-171D10FAD1D6}">
      <dgm:prSet/>
      <dgm:spPr/>
      <dgm:t>
        <a:bodyPr/>
        <a:lstStyle/>
        <a:p>
          <a:endParaRPr lang="es-ES" sz="2400"/>
        </a:p>
      </dgm:t>
    </dgm:pt>
    <dgm:pt modelId="{054054D1-4359-5246-9D70-33D6D1949E3C}" type="sibTrans" cxnId="{E555DB49-F25F-D545-BF43-171D10FAD1D6}">
      <dgm:prSet/>
      <dgm:spPr/>
      <dgm:t>
        <a:bodyPr/>
        <a:lstStyle/>
        <a:p>
          <a:endParaRPr lang="es-ES" sz="2400"/>
        </a:p>
      </dgm:t>
    </dgm:pt>
    <dgm:pt modelId="{8B351D1A-068A-5E41-AE36-D90E59D86323}">
      <dgm:prSet phldrT="[Texto]" custT="1"/>
      <dgm:spPr/>
      <dgm:t>
        <a:bodyPr/>
        <a:lstStyle/>
        <a:p>
          <a:r>
            <a:rPr lang="es-ES" sz="2400" dirty="0"/>
            <a:t>Comparación con variables mínimas de las listas de verificación</a:t>
          </a:r>
        </a:p>
      </dgm:t>
    </dgm:pt>
    <dgm:pt modelId="{26720A11-975A-6848-9DFA-A614281FA7D8}" type="parTrans" cxnId="{F18A824F-DA1D-7241-A0FC-F699767BA73C}">
      <dgm:prSet/>
      <dgm:spPr/>
      <dgm:t>
        <a:bodyPr/>
        <a:lstStyle/>
        <a:p>
          <a:endParaRPr lang="es-ES" sz="2400"/>
        </a:p>
      </dgm:t>
    </dgm:pt>
    <dgm:pt modelId="{84CDD5A8-FD77-0243-A516-32AB9DB1FF60}" type="sibTrans" cxnId="{F18A824F-DA1D-7241-A0FC-F699767BA73C}">
      <dgm:prSet/>
      <dgm:spPr/>
      <dgm:t>
        <a:bodyPr/>
        <a:lstStyle/>
        <a:p>
          <a:endParaRPr lang="es-ES" sz="2400"/>
        </a:p>
      </dgm:t>
    </dgm:pt>
    <dgm:pt modelId="{F730A531-869D-A04D-9414-671E7A2A7077}">
      <dgm:prSet phldrT="[Texto]" custT="1"/>
      <dgm:spPr/>
      <dgm:t>
        <a:bodyPr/>
        <a:lstStyle/>
        <a:p>
          <a:r>
            <a:rPr lang="es-ES" sz="2400" dirty="0"/>
            <a:t>Elaboración de tablas de hallazgos </a:t>
          </a:r>
        </a:p>
      </dgm:t>
    </dgm:pt>
    <dgm:pt modelId="{AFBE5A54-8C75-074E-BA12-27C2C8DCE370}" type="parTrans" cxnId="{67A0A68F-22BA-624D-A49F-DC927A4754C7}">
      <dgm:prSet/>
      <dgm:spPr/>
      <dgm:t>
        <a:bodyPr/>
        <a:lstStyle/>
        <a:p>
          <a:endParaRPr lang="es-ES" sz="2400"/>
        </a:p>
      </dgm:t>
    </dgm:pt>
    <dgm:pt modelId="{07CDF231-CABA-1647-8E13-C48BB4F53439}" type="sibTrans" cxnId="{67A0A68F-22BA-624D-A49F-DC927A4754C7}">
      <dgm:prSet/>
      <dgm:spPr/>
      <dgm:t>
        <a:bodyPr/>
        <a:lstStyle/>
        <a:p>
          <a:endParaRPr lang="es-ES" sz="2400"/>
        </a:p>
      </dgm:t>
    </dgm:pt>
    <dgm:pt modelId="{2FC80EAD-8804-6F44-BB6F-043E060B53A3}">
      <dgm:prSet custT="1"/>
      <dgm:spPr/>
      <dgm:t>
        <a:bodyPr/>
        <a:lstStyle/>
        <a:p>
          <a:r>
            <a:rPr lang="es-ES" sz="2400" dirty="0"/>
            <a:t>Mediante las listas de verificación se extrae conclusiones en forma textual o narrativa</a:t>
          </a:r>
        </a:p>
      </dgm:t>
    </dgm:pt>
    <dgm:pt modelId="{E23A3A03-0985-7C43-9E88-A8785AF16641}" type="parTrans" cxnId="{5F722276-15A9-9048-AF62-9AD335574212}">
      <dgm:prSet/>
      <dgm:spPr/>
      <dgm:t>
        <a:bodyPr/>
        <a:lstStyle/>
        <a:p>
          <a:endParaRPr lang="es-ES" sz="2400"/>
        </a:p>
      </dgm:t>
    </dgm:pt>
    <dgm:pt modelId="{C0295BD8-2003-144E-A744-C68CA0D8CE34}" type="sibTrans" cxnId="{5F722276-15A9-9048-AF62-9AD335574212}">
      <dgm:prSet/>
      <dgm:spPr/>
      <dgm:t>
        <a:bodyPr/>
        <a:lstStyle/>
        <a:p>
          <a:endParaRPr lang="es-ES" sz="2400"/>
        </a:p>
      </dgm:t>
    </dgm:pt>
    <dgm:pt modelId="{8969A7C1-810B-5B46-B982-46B593B30759}">
      <dgm:prSet custT="1"/>
      <dgm:spPr/>
      <dgm:t>
        <a:bodyPr/>
        <a:lstStyle/>
        <a:p>
          <a:r>
            <a:rPr lang="es-ES" sz="2400" dirty="0"/>
            <a:t>Estadísticamente obtener % de cumplimiento</a:t>
          </a:r>
        </a:p>
      </dgm:t>
    </dgm:pt>
    <dgm:pt modelId="{84BCF919-51AB-8443-84D4-AED6E7024DE0}" type="parTrans" cxnId="{574CDF86-9132-1740-ABAA-233C8995DE3A}">
      <dgm:prSet/>
      <dgm:spPr/>
      <dgm:t>
        <a:bodyPr/>
        <a:lstStyle/>
        <a:p>
          <a:endParaRPr lang="es-ES" sz="2400"/>
        </a:p>
      </dgm:t>
    </dgm:pt>
    <dgm:pt modelId="{C54E8764-63C5-924A-84C9-E1DA25D13AFD}" type="sibTrans" cxnId="{574CDF86-9132-1740-ABAA-233C8995DE3A}">
      <dgm:prSet/>
      <dgm:spPr/>
      <dgm:t>
        <a:bodyPr/>
        <a:lstStyle/>
        <a:p>
          <a:endParaRPr lang="es-ES" sz="2400"/>
        </a:p>
      </dgm:t>
    </dgm:pt>
    <dgm:pt modelId="{4E725D34-7F90-DE4F-83F1-BF192FE414AD}" type="pres">
      <dgm:prSet presAssocID="{CB67F50D-34E3-5047-97A5-2A4B56953C88}" presName="Name0" presStyleCnt="0">
        <dgm:presLayoutVars>
          <dgm:chPref val="3"/>
          <dgm:dir/>
          <dgm:animLvl val="lvl"/>
          <dgm:resizeHandles/>
        </dgm:presLayoutVars>
      </dgm:prSet>
      <dgm:spPr/>
    </dgm:pt>
    <dgm:pt modelId="{A4991B20-71A9-D14C-A9DB-A24E4DCBD8DF}" type="pres">
      <dgm:prSet presAssocID="{6FBC7358-16A6-F847-8F1D-952E618E67F0}" presName="horFlow" presStyleCnt="0"/>
      <dgm:spPr/>
    </dgm:pt>
    <dgm:pt modelId="{B9ECE22E-81C1-8046-9D1D-BF7ABCC7F1F2}" type="pres">
      <dgm:prSet presAssocID="{6FBC7358-16A6-F847-8F1D-952E618E67F0}" presName="bigChev" presStyleLbl="node1" presStyleIdx="0" presStyleCnt="3" custScaleX="125928" custScaleY="130504"/>
      <dgm:spPr/>
    </dgm:pt>
    <dgm:pt modelId="{1096A76D-792D-334A-8647-527C95FEA01A}" type="pres">
      <dgm:prSet presAssocID="{7E338E08-5B9A-E045-BB1B-2F84CF77C21D}" presName="parTrans" presStyleCnt="0"/>
      <dgm:spPr/>
    </dgm:pt>
    <dgm:pt modelId="{3A0CAE57-B589-3344-8F20-39BEB15290A1}" type="pres">
      <dgm:prSet presAssocID="{A5614BDC-F05B-5849-9D4E-83CA33439DFA}" presName="node" presStyleLbl="alignAccFollowNode1" presStyleIdx="0" presStyleCnt="8" custScaleX="162321" custScaleY="157269">
        <dgm:presLayoutVars>
          <dgm:bulletEnabled val="1"/>
        </dgm:presLayoutVars>
      </dgm:prSet>
      <dgm:spPr/>
    </dgm:pt>
    <dgm:pt modelId="{A7B04774-B501-6445-A6D2-DDE40A2F54DE}" type="pres">
      <dgm:prSet presAssocID="{3B67FCBA-477E-8241-9066-D311F611992B}" presName="sibTrans" presStyleCnt="0"/>
      <dgm:spPr/>
    </dgm:pt>
    <dgm:pt modelId="{5C95D838-019E-E04E-98BD-E144D9D8DACD}" type="pres">
      <dgm:prSet presAssocID="{60BFFDB5-43B8-C84B-AB19-1EF72F2DDEA5}" presName="node" presStyleLbl="alignAccFollowNode1" presStyleIdx="1" presStyleCnt="8" custScaleX="205087" custScaleY="156924">
        <dgm:presLayoutVars>
          <dgm:bulletEnabled val="1"/>
        </dgm:presLayoutVars>
      </dgm:prSet>
      <dgm:spPr/>
    </dgm:pt>
    <dgm:pt modelId="{D2CE4F33-33C5-2E49-B781-331AE648331E}" type="pres">
      <dgm:prSet presAssocID="{125746AA-BD8F-1341-A911-B57CBB83096C}" presName="sibTrans" presStyleCnt="0"/>
      <dgm:spPr/>
    </dgm:pt>
    <dgm:pt modelId="{F67BFB75-5E52-FD45-98B8-3FB744294917}" type="pres">
      <dgm:prSet presAssocID="{2FC80EAD-8804-6F44-BB6F-043E060B53A3}" presName="node" presStyleLbl="alignAccFollowNode1" presStyleIdx="2" presStyleCnt="8" custScaleX="185452" custScaleY="138266">
        <dgm:presLayoutVars>
          <dgm:bulletEnabled val="1"/>
        </dgm:presLayoutVars>
      </dgm:prSet>
      <dgm:spPr/>
    </dgm:pt>
    <dgm:pt modelId="{A0FC382E-4188-1F48-B411-D220A406782B}" type="pres">
      <dgm:prSet presAssocID="{6FBC7358-16A6-F847-8F1D-952E618E67F0}" presName="vSp" presStyleCnt="0"/>
      <dgm:spPr/>
    </dgm:pt>
    <dgm:pt modelId="{36D01C8B-8AC2-0640-B1B5-B91841B408D6}" type="pres">
      <dgm:prSet presAssocID="{92E44978-54B8-0744-9210-F35353964803}" presName="horFlow" presStyleCnt="0"/>
      <dgm:spPr/>
    </dgm:pt>
    <dgm:pt modelId="{ACA75C21-64E8-FE43-8B14-2918D757061D}" type="pres">
      <dgm:prSet presAssocID="{92E44978-54B8-0744-9210-F35353964803}" presName="bigChev" presStyleLbl="node1" presStyleIdx="1" presStyleCnt="3" custScaleX="125928" custScaleY="130504"/>
      <dgm:spPr/>
    </dgm:pt>
    <dgm:pt modelId="{C040F3BA-FAEE-CC45-8446-AC66F9DA4A44}" type="pres">
      <dgm:prSet presAssocID="{AD4BFCBB-193A-C844-BDFF-1B0071341EF3}" presName="parTrans" presStyleCnt="0"/>
      <dgm:spPr/>
    </dgm:pt>
    <dgm:pt modelId="{06FCC716-E7FE-F249-B328-DF9FCC326F46}" type="pres">
      <dgm:prSet presAssocID="{2A188B0D-60D5-EC41-AB51-026DC9C1FF50}" presName="node" presStyleLbl="alignAccFollowNode1" presStyleIdx="3" presStyleCnt="8" custScaleX="162321" custScaleY="157269">
        <dgm:presLayoutVars>
          <dgm:bulletEnabled val="1"/>
        </dgm:presLayoutVars>
      </dgm:prSet>
      <dgm:spPr/>
    </dgm:pt>
    <dgm:pt modelId="{B8587424-1DD8-0940-AD4D-44CDC83AF600}" type="pres">
      <dgm:prSet presAssocID="{EBFE1631-547B-EA44-82FB-EF17EC7FB1AB}" presName="sibTrans" presStyleCnt="0"/>
      <dgm:spPr/>
    </dgm:pt>
    <dgm:pt modelId="{0AC7206D-6885-D245-9915-CF39330ABC3E}" type="pres">
      <dgm:prSet presAssocID="{0EFD5686-079D-074F-9C2D-00EDF3E9A2E8}" presName="node" presStyleLbl="alignAccFollowNode1" presStyleIdx="4" presStyleCnt="8" custScaleX="205087" custScaleY="156924">
        <dgm:presLayoutVars>
          <dgm:bulletEnabled val="1"/>
        </dgm:presLayoutVars>
      </dgm:prSet>
      <dgm:spPr/>
    </dgm:pt>
    <dgm:pt modelId="{574CA06C-1315-094E-86C9-58A98B0D6B9C}" type="pres">
      <dgm:prSet presAssocID="{92E44978-54B8-0744-9210-F35353964803}" presName="vSp" presStyleCnt="0"/>
      <dgm:spPr/>
    </dgm:pt>
    <dgm:pt modelId="{E4F33526-9999-6742-A4A7-C5B4C8E8FA7C}" type="pres">
      <dgm:prSet presAssocID="{12851764-9883-104C-8D91-611887196354}" presName="horFlow" presStyleCnt="0"/>
      <dgm:spPr/>
    </dgm:pt>
    <dgm:pt modelId="{6CA0613F-332A-124F-8D91-FFE29B7D1C05}" type="pres">
      <dgm:prSet presAssocID="{12851764-9883-104C-8D91-611887196354}" presName="bigChev" presStyleLbl="node1" presStyleIdx="2" presStyleCnt="3" custScaleX="125928" custScaleY="130504"/>
      <dgm:spPr/>
    </dgm:pt>
    <dgm:pt modelId="{8E8336AF-964A-A644-8794-271D76F4C4C2}" type="pres">
      <dgm:prSet presAssocID="{26720A11-975A-6848-9DFA-A614281FA7D8}" presName="parTrans" presStyleCnt="0"/>
      <dgm:spPr/>
    </dgm:pt>
    <dgm:pt modelId="{F561BB9A-6017-E040-9C4F-B7E598B67AED}" type="pres">
      <dgm:prSet presAssocID="{8B351D1A-068A-5E41-AE36-D90E59D86323}" presName="node" presStyleLbl="alignAccFollowNode1" presStyleIdx="5" presStyleCnt="8" custScaleX="162321" custScaleY="157269">
        <dgm:presLayoutVars>
          <dgm:bulletEnabled val="1"/>
        </dgm:presLayoutVars>
      </dgm:prSet>
      <dgm:spPr/>
    </dgm:pt>
    <dgm:pt modelId="{C51A9123-8113-C344-A4FE-B5A25BBD71FD}" type="pres">
      <dgm:prSet presAssocID="{84CDD5A8-FD77-0243-A516-32AB9DB1FF60}" presName="sibTrans" presStyleCnt="0"/>
      <dgm:spPr/>
    </dgm:pt>
    <dgm:pt modelId="{BD5EFEE5-AEAC-B745-94B9-EA6C053D320A}" type="pres">
      <dgm:prSet presAssocID="{F730A531-869D-A04D-9414-671E7A2A7077}" presName="node" presStyleLbl="alignAccFollowNode1" presStyleIdx="6" presStyleCnt="8" custScaleX="205087" custScaleY="156924">
        <dgm:presLayoutVars>
          <dgm:bulletEnabled val="1"/>
        </dgm:presLayoutVars>
      </dgm:prSet>
      <dgm:spPr/>
    </dgm:pt>
    <dgm:pt modelId="{F190B4D7-3189-8F42-870F-4FCEB12D650D}" type="pres">
      <dgm:prSet presAssocID="{07CDF231-CABA-1647-8E13-C48BB4F53439}" presName="sibTrans" presStyleCnt="0"/>
      <dgm:spPr/>
    </dgm:pt>
    <dgm:pt modelId="{07DE1B98-2CDD-AE4F-BFA4-98B12CA1B22E}" type="pres">
      <dgm:prSet presAssocID="{8969A7C1-810B-5B46-B982-46B593B30759}" presName="node" presStyleLbl="alignAccFollowNode1" presStyleIdx="7" presStyleCnt="8" custScaleX="185452" custScaleY="138266">
        <dgm:presLayoutVars>
          <dgm:bulletEnabled val="1"/>
        </dgm:presLayoutVars>
      </dgm:prSet>
      <dgm:spPr/>
    </dgm:pt>
  </dgm:ptLst>
  <dgm:cxnLst>
    <dgm:cxn modelId="{6D287410-D6A4-F24F-B27D-4030DC1BA23E}" type="presOf" srcId="{CB67F50D-34E3-5047-97A5-2A4B56953C88}" destId="{4E725D34-7F90-DE4F-83F1-BF192FE414AD}" srcOrd="0" destOrd="0" presId="urn:microsoft.com/office/officeart/2005/8/layout/lProcess3"/>
    <dgm:cxn modelId="{1C96F738-12FC-084B-94D8-8D4CBBEF8ECD}" type="presOf" srcId="{2A188B0D-60D5-EC41-AB51-026DC9C1FF50}" destId="{06FCC716-E7FE-F249-B328-DF9FCC326F46}" srcOrd="0" destOrd="0" presId="urn:microsoft.com/office/officeart/2005/8/layout/lProcess3"/>
    <dgm:cxn modelId="{F78D7E39-E148-3548-80C4-D74FD960E529}" srcId="{CB67F50D-34E3-5047-97A5-2A4B56953C88}" destId="{92E44978-54B8-0744-9210-F35353964803}" srcOrd="1" destOrd="0" parTransId="{5BE39EB2-CD7E-E344-9049-4D90358EC873}" sibTransId="{6AE681DC-9CFB-DF4D-8263-8C4708799244}"/>
    <dgm:cxn modelId="{B422BD3E-F447-9D49-9F78-B687AE084A6E}" srcId="{CB67F50D-34E3-5047-97A5-2A4B56953C88}" destId="{6FBC7358-16A6-F847-8F1D-952E618E67F0}" srcOrd="0" destOrd="0" parTransId="{D2B34A69-F0E3-F54C-A957-6B9F5944FAE1}" sibTransId="{901878E6-3B33-EB40-8143-B2E9D5960683}"/>
    <dgm:cxn modelId="{9F06F13F-EFCA-8648-9AB4-CC4503404C43}" type="presOf" srcId="{60BFFDB5-43B8-C84B-AB19-1EF72F2DDEA5}" destId="{5C95D838-019E-E04E-98BD-E144D9D8DACD}" srcOrd="0" destOrd="0" presId="urn:microsoft.com/office/officeart/2005/8/layout/lProcess3"/>
    <dgm:cxn modelId="{FDA92940-05EC-9E4F-85B0-E81858AC9676}" srcId="{6FBC7358-16A6-F847-8F1D-952E618E67F0}" destId="{60BFFDB5-43B8-C84B-AB19-1EF72F2DDEA5}" srcOrd="1" destOrd="0" parTransId="{76164561-D1E7-094B-BA97-A7FDEBDB0B46}" sibTransId="{125746AA-BD8F-1341-A911-B57CBB83096C}"/>
    <dgm:cxn modelId="{E555DB49-F25F-D545-BF43-171D10FAD1D6}" srcId="{CB67F50D-34E3-5047-97A5-2A4B56953C88}" destId="{12851764-9883-104C-8D91-611887196354}" srcOrd="2" destOrd="0" parTransId="{3034FFA9-DCE3-084A-A46E-95AE0EA88182}" sibTransId="{054054D1-4359-5246-9D70-33D6D1949E3C}"/>
    <dgm:cxn modelId="{F18A824F-DA1D-7241-A0FC-F699767BA73C}" srcId="{12851764-9883-104C-8D91-611887196354}" destId="{8B351D1A-068A-5E41-AE36-D90E59D86323}" srcOrd="0" destOrd="0" parTransId="{26720A11-975A-6848-9DFA-A614281FA7D8}" sibTransId="{84CDD5A8-FD77-0243-A516-32AB9DB1FF60}"/>
    <dgm:cxn modelId="{DDEEC355-E0C5-C443-8BD2-BBE8D1DCB3B2}" type="presOf" srcId="{0EFD5686-079D-074F-9C2D-00EDF3E9A2E8}" destId="{0AC7206D-6885-D245-9915-CF39330ABC3E}" srcOrd="0" destOrd="0" presId="urn:microsoft.com/office/officeart/2005/8/layout/lProcess3"/>
    <dgm:cxn modelId="{CF03BE62-AF44-F94D-9591-A5196B696099}" type="presOf" srcId="{6FBC7358-16A6-F847-8F1D-952E618E67F0}" destId="{B9ECE22E-81C1-8046-9D1D-BF7ABCC7F1F2}" srcOrd="0" destOrd="0" presId="urn:microsoft.com/office/officeart/2005/8/layout/lProcess3"/>
    <dgm:cxn modelId="{5F722276-15A9-9048-AF62-9AD335574212}" srcId="{6FBC7358-16A6-F847-8F1D-952E618E67F0}" destId="{2FC80EAD-8804-6F44-BB6F-043E060B53A3}" srcOrd="2" destOrd="0" parTransId="{E23A3A03-0985-7C43-9E88-A8785AF16641}" sibTransId="{C0295BD8-2003-144E-A744-C68CA0D8CE34}"/>
    <dgm:cxn modelId="{6C15C382-A825-CB4B-8445-FCED2CA54290}" type="presOf" srcId="{2FC80EAD-8804-6F44-BB6F-043E060B53A3}" destId="{F67BFB75-5E52-FD45-98B8-3FB744294917}" srcOrd="0" destOrd="0" presId="urn:microsoft.com/office/officeart/2005/8/layout/lProcess3"/>
    <dgm:cxn modelId="{574CDF86-9132-1740-ABAA-233C8995DE3A}" srcId="{12851764-9883-104C-8D91-611887196354}" destId="{8969A7C1-810B-5B46-B982-46B593B30759}" srcOrd="2" destOrd="0" parTransId="{84BCF919-51AB-8443-84D4-AED6E7024DE0}" sibTransId="{C54E8764-63C5-924A-84C9-E1DA25D13AFD}"/>
    <dgm:cxn modelId="{23085B89-8D02-1F41-837B-F94B38C2C2B4}" type="presOf" srcId="{8B351D1A-068A-5E41-AE36-D90E59D86323}" destId="{F561BB9A-6017-E040-9C4F-B7E598B67AED}" srcOrd="0" destOrd="0" presId="urn:microsoft.com/office/officeart/2005/8/layout/lProcess3"/>
    <dgm:cxn modelId="{67A0A68F-22BA-624D-A49F-DC927A4754C7}" srcId="{12851764-9883-104C-8D91-611887196354}" destId="{F730A531-869D-A04D-9414-671E7A2A7077}" srcOrd="1" destOrd="0" parTransId="{AFBE5A54-8C75-074E-BA12-27C2C8DCE370}" sibTransId="{07CDF231-CABA-1647-8E13-C48BB4F53439}"/>
    <dgm:cxn modelId="{200A639D-84DD-0340-B6F9-41CE1320B0C0}" type="presOf" srcId="{8969A7C1-810B-5B46-B982-46B593B30759}" destId="{07DE1B98-2CDD-AE4F-BFA4-98B12CA1B22E}" srcOrd="0" destOrd="0" presId="urn:microsoft.com/office/officeart/2005/8/layout/lProcess3"/>
    <dgm:cxn modelId="{B303ECAA-0C2D-0045-92A0-DE8FED02DF8E}" type="presOf" srcId="{F730A531-869D-A04D-9414-671E7A2A7077}" destId="{BD5EFEE5-AEAC-B745-94B9-EA6C053D320A}" srcOrd="0" destOrd="0" presId="urn:microsoft.com/office/officeart/2005/8/layout/lProcess3"/>
    <dgm:cxn modelId="{203D3BB2-C1A0-B143-B627-58B8539250B3}" type="presOf" srcId="{92E44978-54B8-0744-9210-F35353964803}" destId="{ACA75C21-64E8-FE43-8B14-2918D757061D}" srcOrd="0" destOrd="0" presId="urn:microsoft.com/office/officeart/2005/8/layout/lProcess3"/>
    <dgm:cxn modelId="{DDC204B6-BAD6-5D44-9156-88D9F90B8D34}" type="presOf" srcId="{12851764-9883-104C-8D91-611887196354}" destId="{6CA0613F-332A-124F-8D91-FFE29B7D1C05}" srcOrd="0" destOrd="0" presId="urn:microsoft.com/office/officeart/2005/8/layout/lProcess3"/>
    <dgm:cxn modelId="{A95B85C9-C827-2E46-AD1B-6715762DBC0B}" type="presOf" srcId="{A5614BDC-F05B-5849-9D4E-83CA33439DFA}" destId="{3A0CAE57-B589-3344-8F20-39BEB15290A1}" srcOrd="0" destOrd="0" presId="urn:microsoft.com/office/officeart/2005/8/layout/lProcess3"/>
    <dgm:cxn modelId="{51C7F6D3-BAB9-624D-B8AC-B3B93A057D6D}" srcId="{92E44978-54B8-0744-9210-F35353964803}" destId="{0EFD5686-079D-074F-9C2D-00EDF3E9A2E8}" srcOrd="1" destOrd="0" parTransId="{EF2236B4-BEA0-EE46-B8A4-25DB6D055EB7}" sibTransId="{908DAE67-DAB3-394B-A6AF-B94712647231}"/>
    <dgm:cxn modelId="{CBA6B0E2-042E-134F-AE84-E4F53C2E4F28}" srcId="{6FBC7358-16A6-F847-8F1D-952E618E67F0}" destId="{A5614BDC-F05B-5849-9D4E-83CA33439DFA}" srcOrd="0" destOrd="0" parTransId="{7E338E08-5B9A-E045-BB1B-2F84CF77C21D}" sibTransId="{3B67FCBA-477E-8241-9066-D311F611992B}"/>
    <dgm:cxn modelId="{3A7E55F0-3849-5F45-A66D-BC35A8110015}" srcId="{92E44978-54B8-0744-9210-F35353964803}" destId="{2A188B0D-60D5-EC41-AB51-026DC9C1FF50}" srcOrd="0" destOrd="0" parTransId="{AD4BFCBB-193A-C844-BDFF-1B0071341EF3}" sibTransId="{EBFE1631-547B-EA44-82FB-EF17EC7FB1AB}"/>
    <dgm:cxn modelId="{B3E21396-DA8D-A44B-967C-B00F560B4024}" type="presParOf" srcId="{4E725D34-7F90-DE4F-83F1-BF192FE414AD}" destId="{A4991B20-71A9-D14C-A9DB-A24E4DCBD8DF}" srcOrd="0" destOrd="0" presId="urn:microsoft.com/office/officeart/2005/8/layout/lProcess3"/>
    <dgm:cxn modelId="{6F98F527-40A7-4A4E-BAAD-0324C947DE20}" type="presParOf" srcId="{A4991B20-71A9-D14C-A9DB-A24E4DCBD8DF}" destId="{B9ECE22E-81C1-8046-9D1D-BF7ABCC7F1F2}" srcOrd="0" destOrd="0" presId="urn:microsoft.com/office/officeart/2005/8/layout/lProcess3"/>
    <dgm:cxn modelId="{1F9A722F-0847-7943-A731-0A662D170B4D}" type="presParOf" srcId="{A4991B20-71A9-D14C-A9DB-A24E4DCBD8DF}" destId="{1096A76D-792D-334A-8647-527C95FEA01A}" srcOrd="1" destOrd="0" presId="urn:microsoft.com/office/officeart/2005/8/layout/lProcess3"/>
    <dgm:cxn modelId="{75F412D4-3B5F-4D4B-8AA1-BE246003231C}" type="presParOf" srcId="{A4991B20-71A9-D14C-A9DB-A24E4DCBD8DF}" destId="{3A0CAE57-B589-3344-8F20-39BEB15290A1}" srcOrd="2" destOrd="0" presId="urn:microsoft.com/office/officeart/2005/8/layout/lProcess3"/>
    <dgm:cxn modelId="{D09EEEDA-BEC4-F54F-B231-6D3B8DDD0BD7}" type="presParOf" srcId="{A4991B20-71A9-D14C-A9DB-A24E4DCBD8DF}" destId="{A7B04774-B501-6445-A6D2-DDE40A2F54DE}" srcOrd="3" destOrd="0" presId="urn:microsoft.com/office/officeart/2005/8/layout/lProcess3"/>
    <dgm:cxn modelId="{4DEEBDF5-14E2-6745-88F3-2547CF39F112}" type="presParOf" srcId="{A4991B20-71A9-D14C-A9DB-A24E4DCBD8DF}" destId="{5C95D838-019E-E04E-98BD-E144D9D8DACD}" srcOrd="4" destOrd="0" presId="urn:microsoft.com/office/officeart/2005/8/layout/lProcess3"/>
    <dgm:cxn modelId="{0AC42F40-9260-F141-B8E3-9E135966A356}" type="presParOf" srcId="{A4991B20-71A9-D14C-A9DB-A24E4DCBD8DF}" destId="{D2CE4F33-33C5-2E49-B781-331AE648331E}" srcOrd="5" destOrd="0" presId="urn:microsoft.com/office/officeart/2005/8/layout/lProcess3"/>
    <dgm:cxn modelId="{74DEC633-9733-6848-85E5-AF7236615CCC}" type="presParOf" srcId="{A4991B20-71A9-D14C-A9DB-A24E4DCBD8DF}" destId="{F67BFB75-5E52-FD45-98B8-3FB744294917}" srcOrd="6" destOrd="0" presId="urn:microsoft.com/office/officeart/2005/8/layout/lProcess3"/>
    <dgm:cxn modelId="{483544B7-CF86-3F4A-8FDB-96908E315BA3}" type="presParOf" srcId="{4E725D34-7F90-DE4F-83F1-BF192FE414AD}" destId="{A0FC382E-4188-1F48-B411-D220A406782B}" srcOrd="1" destOrd="0" presId="urn:microsoft.com/office/officeart/2005/8/layout/lProcess3"/>
    <dgm:cxn modelId="{0A2CB9F6-95A7-3C4A-A30F-AD664A205B17}" type="presParOf" srcId="{4E725D34-7F90-DE4F-83F1-BF192FE414AD}" destId="{36D01C8B-8AC2-0640-B1B5-B91841B408D6}" srcOrd="2" destOrd="0" presId="urn:microsoft.com/office/officeart/2005/8/layout/lProcess3"/>
    <dgm:cxn modelId="{BC82D5E9-2C84-7E4B-8D04-370A370326B1}" type="presParOf" srcId="{36D01C8B-8AC2-0640-B1B5-B91841B408D6}" destId="{ACA75C21-64E8-FE43-8B14-2918D757061D}" srcOrd="0" destOrd="0" presId="urn:microsoft.com/office/officeart/2005/8/layout/lProcess3"/>
    <dgm:cxn modelId="{9221A31D-4A8A-5140-8F99-0FC13535786A}" type="presParOf" srcId="{36D01C8B-8AC2-0640-B1B5-B91841B408D6}" destId="{C040F3BA-FAEE-CC45-8446-AC66F9DA4A44}" srcOrd="1" destOrd="0" presId="urn:microsoft.com/office/officeart/2005/8/layout/lProcess3"/>
    <dgm:cxn modelId="{8280AA1C-3376-EA48-A31E-3ECB56239C44}" type="presParOf" srcId="{36D01C8B-8AC2-0640-B1B5-B91841B408D6}" destId="{06FCC716-E7FE-F249-B328-DF9FCC326F46}" srcOrd="2" destOrd="0" presId="urn:microsoft.com/office/officeart/2005/8/layout/lProcess3"/>
    <dgm:cxn modelId="{5F1C7FC6-8A8E-9141-98DB-2F59F78D5A5B}" type="presParOf" srcId="{36D01C8B-8AC2-0640-B1B5-B91841B408D6}" destId="{B8587424-1DD8-0940-AD4D-44CDC83AF600}" srcOrd="3" destOrd="0" presId="urn:microsoft.com/office/officeart/2005/8/layout/lProcess3"/>
    <dgm:cxn modelId="{5B6A92D1-975C-0F4C-BE36-6AC4FC550D0E}" type="presParOf" srcId="{36D01C8B-8AC2-0640-B1B5-B91841B408D6}" destId="{0AC7206D-6885-D245-9915-CF39330ABC3E}" srcOrd="4" destOrd="0" presId="urn:microsoft.com/office/officeart/2005/8/layout/lProcess3"/>
    <dgm:cxn modelId="{73AAA303-CCE4-EF49-B562-546C6FE6DBBB}" type="presParOf" srcId="{4E725D34-7F90-DE4F-83F1-BF192FE414AD}" destId="{574CA06C-1315-094E-86C9-58A98B0D6B9C}" srcOrd="3" destOrd="0" presId="urn:microsoft.com/office/officeart/2005/8/layout/lProcess3"/>
    <dgm:cxn modelId="{9049A7F3-7239-3042-879B-175802C76F08}" type="presParOf" srcId="{4E725D34-7F90-DE4F-83F1-BF192FE414AD}" destId="{E4F33526-9999-6742-A4A7-C5B4C8E8FA7C}" srcOrd="4" destOrd="0" presId="urn:microsoft.com/office/officeart/2005/8/layout/lProcess3"/>
    <dgm:cxn modelId="{4B579CAA-F9B8-A44C-9951-2F9413B57A88}" type="presParOf" srcId="{E4F33526-9999-6742-A4A7-C5B4C8E8FA7C}" destId="{6CA0613F-332A-124F-8D91-FFE29B7D1C05}" srcOrd="0" destOrd="0" presId="urn:microsoft.com/office/officeart/2005/8/layout/lProcess3"/>
    <dgm:cxn modelId="{F1E75B5F-74D5-6747-8EA2-5110049AC26F}" type="presParOf" srcId="{E4F33526-9999-6742-A4A7-C5B4C8E8FA7C}" destId="{8E8336AF-964A-A644-8794-271D76F4C4C2}" srcOrd="1" destOrd="0" presId="urn:microsoft.com/office/officeart/2005/8/layout/lProcess3"/>
    <dgm:cxn modelId="{5ED7EE2F-12BC-F54E-A66C-76A5C3D9D2C5}" type="presParOf" srcId="{E4F33526-9999-6742-A4A7-C5B4C8E8FA7C}" destId="{F561BB9A-6017-E040-9C4F-B7E598B67AED}" srcOrd="2" destOrd="0" presId="urn:microsoft.com/office/officeart/2005/8/layout/lProcess3"/>
    <dgm:cxn modelId="{88C3CB29-9654-7B4F-A42F-DDE07C59108A}" type="presParOf" srcId="{E4F33526-9999-6742-A4A7-C5B4C8E8FA7C}" destId="{C51A9123-8113-C344-A4FE-B5A25BBD71FD}" srcOrd="3" destOrd="0" presId="urn:microsoft.com/office/officeart/2005/8/layout/lProcess3"/>
    <dgm:cxn modelId="{5B5E5F28-0623-C44D-9E07-9A19321B90DD}" type="presParOf" srcId="{E4F33526-9999-6742-A4A7-C5B4C8E8FA7C}" destId="{BD5EFEE5-AEAC-B745-94B9-EA6C053D320A}" srcOrd="4" destOrd="0" presId="urn:microsoft.com/office/officeart/2005/8/layout/lProcess3"/>
    <dgm:cxn modelId="{873FCB94-CB84-B545-9AC0-28CC70C6E25D}" type="presParOf" srcId="{E4F33526-9999-6742-A4A7-C5B4C8E8FA7C}" destId="{F190B4D7-3189-8F42-870F-4FCEB12D650D}" srcOrd="5" destOrd="0" presId="urn:microsoft.com/office/officeart/2005/8/layout/lProcess3"/>
    <dgm:cxn modelId="{2F26A457-4F02-F341-8D0B-247BCD1344B0}" type="presParOf" srcId="{E4F33526-9999-6742-A4A7-C5B4C8E8FA7C}" destId="{07DE1B98-2CDD-AE4F-BFA4-98B12CA1B22E}" srcOrd="6"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CB67F50D-34E3-5047-97A5-2A4B56953C88}" type="doc">
      <dgm:prSet loTypeId="urn:microsoft.com/office/officeart/2005/8/layout/lProcess3" loCatId="" qsTypeId="urn:microsoft.com/office/officeart/2005/8/quickstyle/simple1" qsCatId="simple" csTypeId="urn:microsoft.com/office/officeart/2005/8/colors/accent3_4" csCatId="accent3" phldr="1"/>
      <dgm:spPr/>
      <dgm:t>
        <a:bodyPr/>
        <a:lstStyle/>
        <a:p>
          <a:endParaRPr lang="es-ES"/>
        </a:p>
      </dgm:t>
    </dgm:pt>
    <dgm:pt modelId="{6FBC7358-16A6-F847-8F1D-952E618E67F0}">
      <dgm:prSet phldrT="[Texto]" custT="1"/>
      <dgm:spPr/>
      <dgm:t>
        <a:bodyPr/>
        <a:lstStyle/>
        <a:p>
          <a:r>
            <a:rPr lang="es-ES" sz="2400" dirty="0"/>
            <a:t>Analizados los hallazgos</a:t>
          </a:r>
        </a:p>
      </dgm:t>
    </dgm:pt>
    <dgm:pt modelId="{D2B34A69-F0E3-F54C-A957-6B9F5944FAE1}" type="parTrans" cxnId="{B422BD3E-F447-9D49-9F78-B687AE084A6E}">
      <dgm:prSet/>
      <dgm:spPr/>
      <dgm:t>
        <a:bodyPr/>
        <a:lstStyle/>
        <a:p>
          <a:endParaRPr lang="es-ES" sz="2400"/>
        </a:p>
      </dgm:t>
    </dgm:pt>
    <dgm:pt modelId="{901878E6-3B33-EB40-8143-B2E9D5960683}" type="sibTrans" cxnId="{B422BD3E-F447-9D49-9F78-B687AE084A6E}">
      <dgm:prSet/>
      <dgm:spPr/>
      <dgm:t>
        <a:bodyPr/>
        <a:lstStyle/>
        <a:p>
          <a:endParaRPr lang="es-ES" sz="2400"/>
        </a:p>
      </dgm:t>
    </dgm:pt>
    <dgm:pt modelId="{A5614BDC-F05B-5849-9D4E-83CA33439DFA}">
      <dgm:prSet phldrT="[Texto]" custT="1"/>
      <dgm:spPr/>
      <dgm:t>
        <a:bodyPr/>
        <a:lstStyle/>
        <a:p>
          <a:pPr>
            <a:buNone/>
          </a:pPr>
          <a:r>
            <a:rPr lang="es-ES" sz="2400" dirty="0"/>
            <a:t>Comparados con ISO como guía fundamental</a:t>
          </a:r>
        </a:p>
      </dgm:t>
    </dgm:pt>
    <dgm:pt modelId="{7E338E08-5B9A-E045-BB1B-2F84CF77C21D}" type="parTrans" cxnId="{CBA6B0E2-042E-134F-AE84-E4F53C2E4F28}">
      <dgm:prSet/>
      <dgm:spPr/>
      <dgm:t>
        <a:bodyPr/>
        <a:lstStyle/>
        <a:p>
          <a:endParaRPr lang="es-ES" sz="2400"/>
        </a:p>
      </dgm:t>
    </dgm:pt>
    <dgm:pt modelId="{3B67FCBA-477E-8241-9066-D311F611992B}" type="sibTrans" cxnId="{CBA6B0E2-042E-134F-AE84-E4F53C2E4F28}">
      <dgm:prSet/>
      <dgm:spPr/>
      <dgm:t>
        <a:bodyPr/>
        <a:lstStyle/>
        <a:p>
          <a:endParaRPr lang="es-ES" sz="2400"/>
        </a:p>
      </dgm:t>
    </dgm:pt>
    <dgm:pt modelId="{60BFFDB5-43B8-C84B-AB19-1EF72F2DDEA5}">
      <dgm:prSet phldrT="[Texto]" custT="1"/>
      <dgm:spPr/>
      <dgm:t>
        <a:bodyPr/>
        <a:lstStyle/>
        <a:p>
          <a:r>
            <a:rPr lang="es-ES" sz="2400" dirty="0"/>
            <a:t>Se emitirán comentarios y propuestas</a:t>
          </a:r>
        </a:p>
      </dgm:t>
    </dgm:pt>
    <dgm:pt modelId="{76164561-D1E7-094B-BA97-A7FDEBDB0B46}" type="parTrans" cxnId="{FDA92940-05EC-9E4F-85B0-E81858AC9676}">
      <dgm:prSet/>
      <dgm:spPr/>
      <dgm:t>
        <a:bodyPr/>
        <a:lstStyle/>
        <a:p>
          <a:endParaRPr lang="es-ES" sz="2400"/>
        </a:p>
      </dgm:t>
    </dgm:pt>
    <dgm:pt modelId="{125746AA-BD8F-1341-A911-B57CBB83096C}" type="sibTrans" cxnId="{FDA92940-05EC-9E4F-85B0-E81858AC9676}">
      <dgm:prSet/>
      <dgm:spPr/>
      <dgm:t>
        <a:bodyPr/>
        <a:lstStyle/>
        <a:p>
          <a:endParaRPr lang="es-ES" sz="2400"/>
        </a:p>
      </dgm:t>
    </dgm:pt>
    <dgm:pt modelId="{92E44978-54B8-0744-9210-F35353964803}">
      <dgm:prSet phldrT="[Texto]" custT="1"/>
      <dgm:spPr/>
      <dgm:t>
        <a:bodyPr/>
        <a:lstStyle/>
        <a:p>
          <a:r>
            <a:rPr lang="es-ES" sz="2400" dirty="0"/>
            <a:t>Análisis</a:t>
          </a:r>
        </a:p>
      </dgm:t>
    </dgm:pt>
    <dgm:pt modelId="{5BE39EB2-CD7E-E344-9049-4D90358EC873}" type="parTrans" cxnId="{F78D7E39-E148-3548-80C4-D74FD960E529}">
      <dgm:prSet/>
      <dgm:spPr/>
      <dgm:t>
        <a:bodyPr/>
        <a:lstStyle/>
        <a:p>
          <a:endParaRPr lang="es-ES" sz="2400"/>
        </a:p>
      </dgm:t>
    </dgm:pt>
    <dgm:pt modelId="{6AE681DC-9CFB-DF4D-8263-8C4708799244}" type="sibTrans" cxnId="{F78D7E39-E148-3548-80C4-D74FD960E529}">
      <dgm:prSet/>
      <dgm:spPr/>
      <dgm:t>
        <a:bodyPr/>
        <a:lstStyle/>
        <a:p>
          <a:endParaRPr lang="es-ES" sz="2400"/>
        </a:p>
      </dgm:t>
    </dgm:pt>
    <dgm:pt modelId="{2A188B0D-60D5-EC41-AB51-026DC9C1FF50}">
      <dgm:prSet phldrT="[Texto]" custT="1"/>
      <dgm:spPr/>
      <dgm:t>
        <a:bodyPr/>
        <a:lstStyle/>
        <a:p>
          <a:r>
            <a:rPr lang="es-ES" sz="2400" dirty="0"/>
            <a:t>Descubrir y obtener datos actuales del </a:t>
          </a:r>
          <a:r>
            <a:rPr lang="es-ES" sz="2400" dirty="0" err="1"/>
            <a:t>SIS</a:t>
          </a:r>
          <a:endParaRPr lang="es-ES" sz="2400" dirty="0"/>
        </a:p>
      </dgm:t>
    </dgm:pt>
    <dgm:pt modelId="{AD4BFCBB-193A-C844-BDFF-1B0071341EF3}" type="parTrans" cxnId="{3A7E55F0-3849-5F45-A66D-BC35A8110015}">
      <dgm:prSet/>
      <dgm:spPr/>
      <dgm:t>
        <a:bodyPr/>
        <a:lstStyle/>
        <a:p>
          <a:endParaRPr lang="es-ES" sz="2400"/>
        </a:p>
      </dgm:t>
    </dgm:pt>
    <dgm:pt modelId="{EBFE1631-547B-EA44-82FB-EF17EC7FB1AB}" type="sibTrans" cxnId="{3A7E55F0-3849-5F45-A66D-BC35A8110015}">
      <dgm:prSet/>
      <dgm:spPr/>
      <dgm:t>
        <a:bodyPr/>
        <a:lstStyle/>
        <a:p>
          <a:endParaRPr lang="es-ES" sz="2400"/>
        </a:p>
      </dgm:t>
    </dgm:pt>
    <dgm:pt modelId="{0EFD5686-079D-074F-9C2D-00EDF3E9A2E8}">
      <dgm:prSet phldrT="[Texto]" custT="1"/>
      <dgm:spPr/>
      <dgm:t>
        <a:bodyPr/>
        <a:lstStyle/>
        <a:p>
          <a:r>
            <a:rPr lang="es-ES" sz="2400" dirty="0"/>
            <a:t>Organizar los datos y categorizarlos para la propuesta de mejora</a:t>
          </a:r>
        </a:p>
      </dgm:t>
    </dgm:pt>
    <dgm:pt modelId="{EF2236B4-BEA0-EE46-B8A4-25DB6D055EB7}" type="parTrans" cxnId="{51C7F6D3-BAB9-624D-B8AC-B3B93A057D6D}">
      <dgm:prSet/>
      <dgm:spPr/>
      <dgm:t>
        <a:bodyPr/>
        <a:lstStyle/>
        <a:p>
          <a:endParaRPr lang="es-ES" sz="2400"/>
        </a:p>
      </dgm:t>
    </dgm:pt>
    <dgm:pt modelId="{908DAE67-DAB3-394B-A6AF-B94712647231}" type="sibTrans" cxnId="{51C7F6D3-BAB9-624D-B8AC-B3B93A057D6D}">
      <dgm:prSet/>
      <dgm:spPr/>
      <dgm:t>
        <a:bodyPr/>
        <a:lstStyle/>
        <a:p>
          <a:endParaRPr lang="es-ES" sz="2400"/>
        </a:p>
      </dgm:t>
    </dgm:pt>
    <dgm:pt modelId="{8B351D1A-068A-5E41-AE36-D90E59D86323}">
      <dgm:prSet phldrT="[Texto]" custT="1"/>
      <dgm:spPr/>
      <dgm:t>
        <a:bodyPr/>
        <a:lstStyle/>
        <a:p>
          <a:r>
            <a:rPr lang="es-ES" sz="2400" dirty="0"/>
            <a:t>Correctas?</a:t>
          </a:r>
        </a:p>
      </dgm:t>
    </dgm:pt>
    <dgm:pt modelId="{26720A11-975A-6848-9DFA-A614281FA7D8}" type="parTrans" cxnId="{F18A824F-DA1D-7241-A0FC-F699767BA73C}">
      <dgm:prSet/>
      <dgm:spPr/>
      <dgm:t>
        <a:bodyPr/>
        <a:lstStyle/>
        <a:p>
          <a:endParaRPr lang="es-ES" sz="2400"/>
        </a:p>
      </dgm:t>
    </dgm:pt>
    <dgm:pt modelId="{84CDD5A8-FD77-0243-A516-32AB9DB1FF60}" type="sibTrans" cxnId="{F18A824F-DA1D-7241-A0FC-F699767BA73C}">
      <dgm:prSet/>
      <dgm:spPr/>
      <dgm:t>
        <a:bodyPr/>
        <a:lstStyle/>
        <a:p>
          <a:endParaRPr lang="es-ES" sz="2400"/>
        </a:p>
      </dgm:t>
    </dgm:pt>
    <dgm:pt modelId="{F730A531-869D-A04D-9414-671E7A2A7077}">
      <dgm:prSet phldrT="[Texto]" custT="1"/>
      <dgm:spPr/>
      <dgm:t>
        <a:bodyPr/>
        <a:lstStyle/>
        <a:p>
          <a:r>
            <a:rPr lang="es-ES" sz="2400" dirty="0"/>
            <a:t>No cuestionadas ni analizadas en la línea de tiempo.</a:t>
          </a:r>
        </a:p>
      </dgm:t>
    </dgm:pt>
    <dgm:pt modelId="{AFBE5A54-8C75-074E-BA12-27C2C8DCE370}" type="parTrans" cxnId="{67A0A68F-22BA-624D-A49F-DC927A4754C7}">
      <dgm:prSet/>
      <dgm:spPr/>
      <dgm:t>
        <a:bodyPr/>
        <a:lstStyle/>
        <a:p>
          <a:endParaRPr lang="es-ES" sz="2400"/>
        </a:p>
      </dgm:t>
    </dgm:pt>
    <dgm:pt modelId="{07CDF231-CABA-1647-8E13-C48BB4F53439}" type="sibTrans" cxnId="{67A0A68F-22BA-624D-A49F-DC927A4754C7}">
      <dgm:prSet/>
      <dgm:spPr/>
      <dgm:t>
        <a:bodyPr/>
        <a:lstStyle/>
        <a:p>
          <a:endParaRPr lang="es-ES" sz="2400"/>
        </a:p>
      </dgm:t>
    </dgm:pt>
    <dgm:pt modelId="{49DE502D-49E0-CB42-9A40-FD6628062E06}">
      <dgm:prSet custT="1"/>
      <dgm:spPr/>
      <dgm:t>
        <a:bodyPr/>
        <a:lstStyle/>
        <a:p>
          <a:r>
            <a:rPr lang="es-ES" sz="2400" dirty="0"/>
            <a:t>Verificar la hipótesis planteada</a:t>
          </a:r>
        </a:p>
      </dgm:t>
    </dgm:pt>
    <dgm:pt modelId="{79DC1E9B-6D6D-C442-A195-FAD357F9FCB1}" type="parTrans" cxnId="{8EDEB683-185E-FC43-86C6-7C430DDB976F}">
      <dgm:prSet/>
      <dgm:spPr/>
      <dgm:t>
        <a:bodyPr/>
        <a:lstStyle/>
        <a:p>
          <a:endParaRPr lang="es-ES"/>
        </a:p>
      </dgm:t>
    </dgm:pt>
    <dgm:pt modelId="{63388A45-C475-E147-B22D-CDF2F0EDE796}" type="sibTrans" cxnId="{8EDEB683-185E-FC43-86C6-7C430DDB976F}">
      <dgm:prSet/>
      <dgm:spPr/>
      <dgm:t>
        <a:bodyPr/>
        <a:lstStyle/>
        <a:p>
          <a:endParaRPr lang="es-ES"/>
        </a:p>
      </dgm:t>
    </dgm:pt>
    <dgm:pt modelId="{12851764-9883-104C-8D91-611887196354}">
      <dgm:prSet phldrT="[Texto]" custT="1"/>
      <dgm:spPr/>
      <dgm:t>
        <a:bodyPr/>
        <a:lstStyle/>
        <a:p>
          <a:r>
            <a:rPr lang="es-ES" sz="2400" dirty="0"/>
            <a:t>Conocimiento de realidades subjetivas</a:t>
          </a:r>
        </a:p>
      </dgm:t>
    </dgm:pt>
    <dgm:pt modelId="{054054D1-4359-5246-9D70-33D6D1949E3C}" type="sibTrans" cxnId="{E555DB49-F25F-D545-BF43-171D10FAD1D6}">
      <dgm:prSet/>
      <dgm:spPr/>
      <dgm:t>
        <a:bodyPr/>
        <a:lstStyle/>
        <a:p>
          <a:endParaRPr lang="es-ES" sz="2400"/>
        </a:p>
      </dgm:t>
    </dgm:pt>
    <dgm:pt modelId="{3034FFA9-DCE3-084A-A46E-95AE0EA88182}" type="parTrans" cxnId="{E555DB49-F25F-D545-BF43-171D10FAD1D6}">
      <dgm:prSet/>
      <dgm:spPr/>
      <dgm:t>
        <a:bodyPr/>
        <a:lstStyle/>
        <a:p>
          <a:endParaRPr lang="es-ES" sz="2400"/>
        </a:p>
      </dgm:t>
    </dgm:pt>
    <dgm:pt modelId="{4E725D34-7F90-DE4F-83F1-BF192FE414AD}" type="pres">
      <dgm:prSet presAssocID="{CB67F50D-34E3-5047-97A5-2A4B56953C88}" presName="Name0" presStyleCnt="0">
        <dgm:presLayoutVars>
          <dgm:chPref val="3"/>
          <dgm:dir/>
          <dgm:animLvl val="lvl"/>
          <dgm:resizeHandles/>
        </dgm:presLayoutVars>
      </dgm:prSet>
      <dgm:spPr/>
    </dgm:pt>
    <dgm:pt modelId="{A4991B20-71A9-D14C-A9DB-A24E4DCBD8DF}" type="pres">
      <dgm:prSet presAssocID="{6FBC7358-16A6-F847-8F1D-952E618E67F0}" presName="horFlow" presStyleCnt="0"/>
      <dgm:spPr/>
    </dgm:pt>
    <dgm:pt modelId="{B9ECE22E-81C1-8046-9D1D-BF7ABCC7F1F2}" type="pres">
      <dgm:prSet presAssocID="{6FBC7358-16A6-F847-8F1D-952E618E67F0}" presName="bigChev" presStyleLbl="node1" presStyleIdx="0" presStyleCnt="3" custScaleX="125928" custScaleY="130504"/>
      <dgm:spPr/>
    </dgm:pt>
    <dgm:pt modelId="{1096A76D-792D-334A-8647-527C95FEA01A}" type="pres">
      <dgm:prSet presAssocID="{7E338E08-5B9A-E045-BB1B-2F84CF77C21D}" presName="parTrans" presStyleCnt="0"/>
      <dgm:spPr/>
    </dgm:pt>
    <dgm:pt modelId="{3A0CAE57-B589-3344-8F20-39BEB15290A1}" type="pres">
      <dgm:prSet presAssocID="{A5614BDC-F05B-5849-9D4E-83CA33439DFA}" presName="node" presStyleLbl="alignAccFollowNode1" presStyleIdx="0" presStyleCnt="7" custScaleX="162321" custScaleY="157269">
        <dgm:presLayoutVars>
          <dgm:bulletEnabled val="1"/>
        </dgm:presLayoutVars>
      </dgm:prSet>
      <dgm:spPr/>
    </dgm:pt>
    <dgm:pt modelId="{A7B04774-B501-6445-A6D2-DDE40A2F54DE}" type="pres">
      <dgm:prSet presAssocID="{3B67FCBA-477E-8241-9066-D311F611992B}" presName="sibTrans" presStyleCnt="0"/>
      <dgm:spPr/>
    </dgm:pt>
    <dgm:pt modelId="{5C95D838-019E-E04E-98BD-E144D9D8DACD}" type="pres">
      <dgm:prSet presAssocID="{60BFFDB5-43B8-C84B-AB19-1EF72F2DDEA5}" presName="node" presStyleLbl="alignAccFollowNode1" presStyleIdx="1" presStyleCnt="7" custScaleX="205087" custScaleY="156924">
        <dgm:presLayoutVars>
          <dgm:bulletEnabled val="1"/>
        </dgm:presLayoutVars>
      </dgm:prSet>
      <dgm:spPr/>
    </dgm:pt>
    <dgm:pt modelId="{A0FC382E-4188-1F48-B411-D220A406782B}" type="pres">
      <dgm:prSet presAssocID="{6FBC7358-16A6-F847-8F1D-952E618E67F0}" presName="vSp" presStyleCnt="0"/>
      <dgm:spPr/>
    </dgm:pt>
    <dgm:pt modelId="{36D01C8B-8AC2-0640-B1B5-B91841B408D6}" type="pres">
      <dgm:prSet presAssocID="{92E44978-54B8-0744-9210-F35353964803}" presName="horFlow" presStyleCnt="0"/>
      <dgm:spPr/>
    </dgm:pt>
    <dgm:pt modelId="{ACA75C21-64E8-FE43-8B14-2918D757061D}" type="pres">
      <dgm:prSet presAssocID="{92E44978-54B8-0744-9210-F35353964803}" presName="bigChev" presStyleLbl="node1" presStyleIdx="1" presStyleCnt="3" custScaleX="125928" custScaleY="130504"/>
      <dgm:spPr/>
    </dgm:pt>
    <dgm:pt modelId="{C040F3BA-FAEE-CC45-8446-AC66F9DA4A44}" type="pres">
      <dgm:prSet presAssocID="{AD4BFCBB-193A-C844-BDFF-1B0071341EF3}" presName="parTrans" presStyleCnt="0"/>
      <dgm:spPr/>
    </dgm:pt>
    <dgm:pt modelId="{06FCC716-E7FE-F249-B328-DF9FCC326F46}" type="pres">
      <dgm:prSet presAssocID="{2A188B0D-60D5-EC41-AB51-026DC9C1FF50}" presName="node" presStyleLbl="alignAccFollowNode1" presStyleIdx="2" presStyleCnt="7" custScaleX="162321" custScaleY="157269">
        <dgm:presLayoutVars>
          <dgm:bulletEnabled val="1"/>
        </dgm:presLayoutVars>
      </dgm:prSet>
      <dgm:spPr/>
    </dgm:pt>
    <dgm:pt modelId="{B8587424-1DD8-0940-AD4D-44CDC83AF600}" type="pres">
      <dgm:prSet presAssocID="{EBFE1631-547B-EA44-82FB-EF17EC7FB1AB}" presName="sibTrans" presStyleCnt="0"/>
      <dgm:spPr/>
    </dgm:pt>
    <dgm:pt modelId="{0AC7206D-6885-D245-9915-CF39330ABC3E}" type="pres">
      <dgm:prSet presAssocID="{0EFD5686-079D-074F-9C2D-00EDF3E9A2E8}" presName="node" presStyleLbl="alignAccFollowNode1" presStyleIdx="3" presStyleCnt="7" custScaleX="205087" custScaleY="156924">
        <dgm:presLayoutVars>
          <dgm:bulletEnabled val="1"/>
        </dgm:presLayoutVars>
      </dgm:prSet>
      <dgm:spPr/>
    </dgm:pt>
    <dgm:pt modelId="{F19A0F89-FAD2-3E4B-A3E7-3783245DDE7B}" type="pres">
      <dgm:prSet presAssocID="{908DAE67-DAB3-394B-A6AF-B94712647231}" presName="sibTrans" presStyleCnt="0"/>
      <dgm:spPr/>
    </dgm:pt>
    <dgm:pt modelId="{AECCAE56-8B86-5A42-8407-A3121AC6935C}" type="pres">
      <dgm:prSet presAssocID="{49DE502D-49E0-CB42-9A40-FD6628062E06}" presName="node" presStyleLbl="alignAccFollowNode1" presStyleIdx="4" presStyleCnt="7" custScaleX="181682" custScaleY="152219">
        <dgm:presLayoutVars>
          <dgm:bulletEnabled val="1"/>
        </dgm:presLayoutVars>
      </dgm:prSet>
      <dgm:spPr/>
    </dgm:pt>
    <dgm:pt modelId="{574CA06C-1315-094E-86C9-58A98B0D6B9C}" type="pres">
      <dgm:prSet presAssocID="{92E44978-54B8-0744-9210-F35353964803}" presName="vSp" presStyleCnt="0"/>
      <dgm:spPr/>
    </dgm:pt>
    <dgm:pt modelId="{E4F33526-9999-6742-A4A7-C5B4C8E8FA7C}" type="pres">
      <dgm:prSet presAssocID="{12851764-9883-104C-8D91-611887196354}" presName="horFlow" presStyleCnt="0"/>
      <dgm:spPr/>
    </dgm:pt>
    <dgm:pt modelId="{6CA0613F-332A-124F-8D91-FFE29B7D1C05}" type="pres">
      <dgm:prSet presAssocID="{12851764-9883-104C-8D91-611887196354}" presName="bigChev" presStyleLbl="node1" presStyleIdx="2" presStyleCnt="3" custScaleX="125928" custScaleY="130504"/>
      <dgm:spPr/>
    </dgm:pt>
    <dgm:pt modelId="{8E8336AF-964A-A644-8794-271D76F4C4C2}" type="pres">
      <dgm:prSet presAssocID="{26720A11-975A-6848-9DFA-A614281FA7D8}" presName="parTrans" presStyleCnt="0"/>
      <dgm:spPr/>
    </dgm:pt>
    <dgm:pt modelId="{F561BB9A-6017-E040-9C4F-B7E598B67AED}" type="pres">
      <dgm:prSet presAssocID="{8B351D1A-068A-5E41-AE36-D90E59D86323}" presName="node" presStyleLbl="alignAccFollowNode1" presStyleIdx="5" presStyleCnt="7" custScaleX="162321" custScaleY="157269">
        <dgm:presLayoutVars>
          <dgm:bulletEnabled val="1"/>
        </dgm:presLayoutVars>
      </dgm:prSet>
      <dgm:spPr/>
    </dgm:pt>
    <dgm:pt modelId="{C51A9123-8113-C344-A4FE-B5A25BBD71FD}" type="pres">
      <dgm:prSet presAssocID="{84CDD5A8-FD77-0243-A516-32AB9DB1FF60}" presName="sibTrans" presStyleCnt="0"/>
      <dgm:spPr/>
    </dgm:pt>
    <dgm:pt modelId="{BD5EFEE5-AEAC-B745-94B9-EA6C053D320A}" type="pres">
      <dgm:prSet presAssocID="{F730A531-869D-A04D-9414-671E7A2A7077}" presName="node" presStyleLbl="alignAccFollowNode1" presStyleIdx="6" presStyleCnt="7" custScaleX="205087" custScaleY="156924">
        <dgm:presLayoutVars>
          <dgm:bulletEnabled val="1"/>
        </dgm:presLayoutVars>
      </dgm:prSet>
      <dgm:spPr/>
    </dgm:pt>
  </dgm:ptLst>
  <dgm:cxnLst>
    <dgm:cxn modelId="{6D287410-D6A4-F24F-B27D-4030DC1BA23E}" type="presOf" srcId="{CB67F50D-34E3-5047-97A5-2A4B56953C88}" destId="{4E725D34-7F90-DE4F-83F1-BF192FE414AD}" srcOrd="0" destOrd="0" presId="urn:microsoft.com/office/officeart/2005/8/layout/lProcess3"/>
    <dgm:cxn modelId="{0C698138-4BD1-B14C-973E-CB81446F0F39}" type="presOf" srcId="{49DE502D-49E0-CB42-9A40-FD6628062E06}" destId="{AECCAE56-8B86-5A42-8407-A3121AC6935C}" srcOrd="0" destOrd="0" presId="urn:microsoft.com/office/officeart/2005/8/layout/lProcess3"/>
    <dgm:cxn modelId="{1C96F738-12FC-084B-94D8-8D4CBBEF8ECD}" type="presOf" srcId="{2A188B0D-60D5-EC41-AB51-026DC9C1FF50}" destId="{06FCC716-E7FE-F249-B328-DF9FCC326F46}" srcOrd="0" destOrd="0" presId="urn:microsoft.com/office/officeart/2005/8/layout/lProcess3"/>
    <dgm:cxn modelId="{F78D7E39-E148-3548-80C4-D74FD960E529}" srcId="{CB67F50D-34E3-5047-97A5-2A4B56953C88}" destId="{92E44978-54B8-0744-9210-F35353964803}" srcOrd="1" destOrd="0" parTransId="{5BE39EB2-CD7E-E344-9049-4D90358EC873}" sibTransId="{6AE681DC-9CFB-DF4D-8263-8C4708799244}"/>
    <dgm:cxn modelId="{B422BD3E-F447-9D49-9F78-B687AE084A6E}" srcId="{CB67F50D-34E3-5047-97A5-2A4B56953C88}" destId="{6FBC7358-16A6-F847-8F1D-952E618E67F0}" srcOrd="0" destOrd="0" parTransId="{D2B34A69-F0E3-F54C-A957-6B9F5944FAE1}" sibTransId="{901878E6-3B33-EB40-8143-B2E9D5960683}"/>
    <dgm:cxn modelId="{9F06F13F-EFCA-8648-9AB4-CC4503404C43}" type="presOf" srcId="{60BFFDB5-43B8-C84B-AB19-1EF72F2DDEA5}" destId="{5C95D838-019E-E04E-98BD-E144D9D8DACD}" srcOrd="0" destOrd="0" presId="urn:microsoft.com/office/officeart/2005/8/layout/lProcess3"/>
    <dgm:cxn modelId="{FDA92940-05EC-9E4F-85B0-E81858AC9676}" srcId="{6FBC7358-16A6-F847-8F1D-952E618E67F0}" destId="{60BFFDB5-43B8-C84B-AB19-1EF72F2DDEA5}" srcOrd="1" destOrd="0" parTransId="{76164561-D1E7-094B-BA97-A7FDEBDB0B46}" sibTransId="{125746AA-BD8F-1341-A911-B57CBB83096C}"/>
    <dgm:cxn modelId="{E555DB49-F25F-D545-BF43-171D10FAD1D6}" srcId="{CB67F50D-34E3-5047-97A5-2A4B56953C88}" destId="{12851764-9883-104C-8D91-611887196354}" srcOrd="2" destOrd="0" parTransId="{3034FFA9-DCE3-084A-A46E-95AE0EA88182}" sibTransId="{054054D1-4359-5246-9D70-33D6D1949E3C}"/>
    <dgm:cxn modelId="{F18A824F-DA1D-7241-A0FC-F699767BA73C}" srcId="{12851764-9883-104C-8D91-611887196354}" destId="{8B351D1A-068A-5E41-AE36-D90E59D86323}" srcOrd="0" destOrd="0" parTransId="{26720A11-975A-6848-9DFA-A614281FA7D8}" sibTransId="{84CDD5A8-FD77-0243-A516-32AB9DB1FF60}"/>
    <dgm:cxn modelId="{DDEEC355-E0C5-C443-8BD2-BBE8D1DCB3B2}" type="presOf" srcId="{0EFD5686-079D-074F-9C2D-00EDF3E9A2E8}" destId="{0AC7206D-6885-D245-9915-CF39330ABC3E}" srcOrd="0" destOrd="0" presId="urn:microsoft.com/office/officeart/2005/8/layout/lProcess3"/>
    <dgm:cxn modelId="{CF03BE62-AF44-F94D-9591-A5196B696099}" type="presOf" srcId="{6FBC7358-16A6-F847-8F1D-952E618E67F0}" destId="{B9ECE22E-81C1-8046-9D1D-BF7ABCC7F1F2}" srcOrd="0" destOrd="0" presId="urn:microsoft.com/office/officeart/2005/8/layout/lProcess3"/>
    <dgm:cxn modelId="{8EDEB683-185E-FC43-86C6-7C430DDB976F}" srcId="{92E44978-54B8-0744-9210-F35353964803}" destId="{49DE502D-49E0-CB42-9A40-FD6628062E06}" srcOrd="2" destOrd="0" parTransId="{79DC1E9B-6D6D-C442-A195-FAD357F9FCB1}" sibTransId="{63388A45-C475-E147-B22D-CDF2F0EDE796}"/>
    <dgm:cxn modelId="{23085B89-8D02-1F41-837B-F94B38C2C2B4}" type="presOf" srcId="{8B351D1A-068A-5E41-AE36-D90E59D86323}" destId="{F561BB9A-6017-E040-9C4F-B7E598B67AED}" srcOrd="0" destOrd="0" presId="urn:microsoft.com/office/officeart/2005/8/layout/lProcess3"/>
    <dgm:cxn modelId="{67A0A68F-22BA-624D-A49F-DC927A4754C7}" srcId="{12851764-9883-104C-8D91-611887196354}" destId="{F730A531-869D-A04D-9414-671E7A2A7077}" srcOrd="1" destOrd="0" parTransId="{AFBE5A54-8C75-074E-BA12-27C2C8DCE370}" sibTransId="{07CDF231-CABA-1647-8E13-C48BB4F53439}"/>
    <dgm:cxn modelId="{B303ECAA-0C2D-0045-92A0-DE8FED02DF8E}" type="presOf" srcId="{F730A531-869D-A04D-9414-671E7A2A7077}" destId="{BD5EFEE5-AEAC-B745-94B9-EA6C053D320A}" srcOrd="0" destOrd="0" presId="urn:microsoft.com/office/officeart/2005/8/layout/lProcess3"/>
    <dgm:cxn modelId="{203D3BB2-C1A0-B143-B627-58B8539250B3}" type="presOf" srcId="{92E44978-54B8-0744-9210-F35353964803}" destId="{ACA75C21-64E8-FE43-8B14-2918D757061D}" srcOrd="0" destOrd="0" presId="urn:microsoft.com/office/officeart/2005/8/layout/lProcess3"/>
    <dgm:cxn modelId="{DDC204B6-BAD6-5D44-9156-88D9F90B8D34}" type="presOf" srcId="{12851764-9883-104C-8D91-611887196354}" destId="{6CA0613F-332A-124F-8D91-FFE29B7D1C05}" srcOrd="0" destOrd="0" presId="urn:microsoft.com/office/officeart/2005/8/layout/lProcess3"/>
    <dgm:cxn modelId="{A95B85C9-C827-2E46-AD1B-6715762DBC0B}" type="presOf" srcId="{A5614BDC-F05B-5849-9D4E-83CA33439DFA}" destId="{3A0CAE57-B589-3344-8F20-39BEB15290A1}" srcOrd="0" destOrd="0" presId="urn:microsoft.com/office/officeart/2005/8/layout/lProcess3"/>
    <dgm:cxn modelId="{51C7F6D3-BAB9-624D-B8AC-B3B93A057D6D}" srcId="{92E44978-54B8-0744-9210-F35353964803}" destId="{0EFD5686-079D-074F-9C2D-00EDF3E9A2E8}" srcOrd="1" destOrd="0" parTransId="{EF2236B4-BEA0-EE46-B8A4-25DB6D055EB7}" sibTransId="{908DAE67-DAB3-394B-A6AF-B94712647231}"/>
    <dgm:cxn modelId="{CBA6B0E2-042E-134F-AE84-E4F53C2E4F28}" srcId="{6FBC7358-16A6-F847-8F1D-952E618E67F0}" destId="{A5614BDC-F05B-5849-9D4E-83CA33439DFA}" srcOrd="0" destOrd="0" parTransId="{7E338E08-5B9A-E045-BB1B-2F84CF77C21D}" sibTransId="{3B67FCBA-477E-8241-9066-D311F611992B}"/>
    <dgm:cxn modelId="{3A7E55F0-3849-5F45-A66D-BC35A8110015}" srcId="{92E44978-54B8-0744-9210-F35353964803}" destId="{2A188B0D-60D5-EC41-AB51-026DC9C1FF50}" srcOrd="0" destOrd="0" parTransId="{AD4BFCBB-193A-C844-BDFF-1B0071341EF3}" sibTransId="{EBFE1631-547B-EA44-82FB-EF17EC7FB1AB}"/>
    <dgm:cxn modelId="{B3E21396-DA8D-A44B-967C-B00F560B4024}" type="presParOf" srcId="{4E725D34-7F90-DE4F-83F1-BF192FE414AD}" destId="{A4991B20-71A9-D14C-A9DB-A24E4DCBD8DF}" srcOrd="0" destOrd="0" presId="urn:microsoft.com/office/officeart/2005/8/layout/lProcess3"/>
    <dgm:cxn modelId="{6F98F527-40A7-4A4E-BAAD-0324C947DE20}" type="presParOf" srcId="{A4991B20-71A9-D14C-A9DB-A24E4DCBD8DF}" destId="{B9ECE22E-81C1-8046-9D1D-BF7ABCC7F1F2}" srcOrd="0" destOrd="0" presId="urn:microsoft.com/office/officeart/2005/8/layout/lProcess3"/>
    <dgm:cxn modelId="{1F9A722F-0847-7943-A731-0A662D170B4D}" type="presParOf" srcId="{A4991B20-71A9-D14C-A9DB-A24E4DCBD8DF}" destId="{1096A76D-792D-334A-8647-527C95FEA01A}" srcOrd="1" destOrd="0" presId="urn:microsoft.com/office/officeart/2005/8/layout/lProcess3"/>
    <dgm:cxn modelId="{75F412D4-3B5F-4D4B-8AA1-BE246003231C}" type="presParOf" srcId="{A4991B20-71A9-D14C-A9DB-A24E4DCBD8DF}" destId="{3A0CAE57-B589-3344-8F20-39BEB15290A1}" srcOrd="2" destOrd="0" presId="urn:microsoft.com/office/officeart/2005/8/layout/lProcess3"/>
    <dgm:cxn modelId="{D09EEEDA-BEC4-F54F-B231-6D3B8DDD0BD7}" type="presParOf" srcId="{A4991B20-71A9-D14C-A9DB-A24E4DCBD8DF}" destId="{A7B04774-B501-6445-A6D2-DDE40A2F54DE}" srcOrd="3" destOrd="0" presId="urn:microsoft.com/office/officeart/2005/8/layout/lProcess3"/>
    <dgm:cxn modelId="{4DEEBDF5-14E2-6745-88F3-2547CF39F112}" type="presParOf" srcId="{A4991B20-71A9-D14C-A9DB-A24E4DCBD8DF}" destId="{5C95D838-019E-E04E-98BD-E144D9D8DACD}" srcOrd="4" destOrd="0" presId="urn:microsoft.com/office/officeart/2005/8/layout/lProcess3"/>
    <dgm:cxn modelId="{483544B7-CF86-3F4A-8FDB-96908E315BA3}" type="presParOf" srcId="{4E725D34-7F90-DE4F-83F1-BF192FE414AD}" destId="{A0FC382E-4188-1F48-B411-D220A406782B}" srcOrd="1" destOrd="0" presId="urn:microsoft.com/office/officeart/2005/8/layout/lProcess3"/>
    <dgm:cxn modelId="{0A2CB9F6-95A7-3C4A-A30F-AD664A205B17}" type="presParOf" srcId="{4E725D34-7F90-DE4F-83F1-BF192FE414AD}" destId="{36D01C8B-8AC2-0640-B1B5-B91841B408D6}" srcOrd="2" destOrd="0" presId="urn:microsoft.com/office/officeart/2005/8/layout/lProcess3"/>
    <dgm:cxn modelId="{BC82D5E9-2C84-7E4B-8D04-370A370326B1}" type="presParOf" srcId="{36D01C8B-8AC2-0640-B1B5-B91841B408D6}" destId="{ACA75C21-64E8-FE43-8B14-2918D757061D}" srcOrd="0" destOrd="0" presId="urn:microsoft.com/office/officeart/2005/8/layout/lProcess3"/>
    <dgm:cxn modelId="{9221A31D-4A8A-5140-8F99-0FC13535786A}" type="presParOf" srcId="{36D01C8B-8AC2-0640-B1B5-B91841B408D6}" destId="{C040F3BA-FAEE-CC45-8446-AC66F9DA4A44}" srcOrd="1" destOrd="0" presId="urn:microsoft.com/office/officeart/2005/8/layout/lProcess3"/>
    <dgm:cxn modelId="{8280AA1C-3376-EA48-A31E-3ECB56239C44}" type="presParOf" srcId="{36D01C8B-8AC2-0640-B1B5-B91841B408D6}" destId="{06FCC716-E7FE-F249-B328-DF9FCC326F46}" srcOrd="2" destOrd="0" presId="urn:microsoft.com/office/officeart/2005/8/layout/lProcess3"/>
    <dgm:cxn modelId="{5F1C7FC6-8A8E-9141-98DB-2F59F78D5A5B}" type="presParOf" srcId="{36D01C8B-8AC2-0640-B1B5-B91841B408D6}" destId="{B8587424-1DD8-0940-AD4D-44CDC83AF600}" srcOrd="3" destOrd="0" presId="urn:microsoft.com/office/officeart/2005/8/layout/lProcess3"/>
    <dgm:cxn modelId="{5B6A92D1-975C-0F4C-BE36-6AC4FC550D0E}" type="presParOf" srcId="{36D01C8B-8AC2-0640-B1B5-B91841B408D6}" destId="{0AC7206D-6885-D245-9915-CF39330ABC3E}" srcOrd="4" destOrd="0" presId="urn:microsoft.com/office/officeart/2005/8/layout/lProcess3"/>
    <dgm:cxn modelId="{C915469E-3898-FF41-8601-991AC97EA7E7}" type="presParOf" srcId="{36D01C8B-8AC2-0640-B1B5-B91841B408D6}" destId="{F19A0F89-FAD2-3E4B-A3E7-3783245DDE7B}" srcOrd="5" destOrd="0" presId="urn:microsoft.com/office/officeart/2005/8/layout/lProcess3"/>
    <dgm:cxn modelId="{4F45CA45-6750-C049-ADA1-97BC82CD60EB}" type="presParOf" srcId="{36D01C8B-8AC2-0640-B1B5-B91841B408D6}" destId="{AECCAE56-8B86-5A42-8407-A3121AC6935C}" srcOrd="6" destOrd="0" presId="urn:microsoft.com/office/officeart/2005/8/layout/lProcess3"/>
    <dgm:cxn modelId="{73AAA303-CCE4-EF49-B562-546C6FE6DBBB}" type="presParOf" srcId="{4E725D34-7F90-DE4F-83F1-BF192FE414AD}" destId="{574CA06C-1315-094E-86C9-58A98B0D6B9C}" srcOrd="3" destOrd="0" presId="urn:microsoft.com/office/officeart/2005/8/layout/lProcess3"/>
    <dgm:cxn modelId="{9049A7F3-7239-3042-879B-175802C76F08}" type="presParOf" srcId="{4E725D34-7F90-DE4F-83F1-BF192FE414AD}" destId="{E4F33526-9999-6742-A4A7-C5B4C8E8FA7C}" srcOrd="4" destOrd="0" presId="urn:microsoft.com/office/officeart/2005/8/layout/lProcess3"/>
    <dgm:cxn modelId="{4B579CAA-F9B8-A44C-9951-2F9413B57A88}" type="presParOf" srcId="{E4F33526-9999-6742-A4A7-C5B4C8E8FA7C}" destId="{6CA0613F-332A-124F-8D91-FFE29B7D1C05}" srcOrd="0" destOrd="0" presId="urn:microsoft.com/office/officeart/2005/8/layout/lProcess3"/>
    <dgm:cxn modelId="{F1E75B5F-74D5-6747-8EA2-5110049AC26F}" type="presParOf" srcId="{E4F33526-9999-6742-A4A7-C5B4C8E8FA7C}" destId="{8E8336AF-964A-A644-8794-271D76F4C4C2}" srcOrd="1" destOrd="0" presId="urn:microsoft.com/office/officeart/2005/8/layout/lProcess3"/>
    <dgm:cxn modelId="{5ED7EE2F-12BC-F54E-A66C-76A5C3D9D2C5}" type="presParOf" srcId="{E4F33526-9999-6742-A4A7-C5B4C8E8FA7C}" destId="{F561BB9A-6017-E040-9C4F-B7E598B67AED}" srcOrd="2" destOrd="0" presId="urn:microsoft.com/office/officeart/2005/8/layout/lProcess3"/>
    <dgm:cxn modelId="{88C3CB29-9654-7B4F-A42F-DDE07C59108A}" type="presParOf" srcId="{E4F33526-9999-6742-A4A7-C5B4C8E8FA7C}" destId="{C51A9123-8113-C344-A4FE-B5A25BBD71FD}" srcOrd="3" destOrd="0" presId="urn:microsoft.com/office/officeart/2005/8/layout/lProcess3"/>
    <dgm:cxn modelId="{5B5E5F28-0623-C44D-9E07-9A19321B90DD}" type="presParOf" srcId="{E4F33526-9999-6742-A4A7-C5B4C8E8FA7C}" destId="{BD5EFEE5-AEAC-B745-94B9-EA6C053D320A}" srcOrd="4"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30FEB201-DC99-4926-A1A9-40D7524F17E9}" type="doc">
      <dgm:prSet loTypeId="urn:microsoft.com/office/officeart/2008/layout/PictureAccentList" loCatId="list" qsTypeId="urn:microsoft.com/office/officeart/2005/8/quickstyle/simple1" qsCatId="simple" csTypeId="urn:microsoft.com/office/officeart/2005/8/colors/accent1_2" csCatId="accent1" phldr="1"/>
      <dgm:spPr/>
      <dgm:t>
        <a:bodyPr/>
        <a:lstStyle/>
        <a:p>
          <a:endParaRPr lang="es-EC"/>
        </a:p>
      </dgm:t>
    </dgm:pt>
    <dgm:pt modelId="{76810514-2101-40E0-B205-CB513BE6A452}">
      <dgm:prSet phldrT="[Texto]"/>
      <dgm:spPr>
        <a:solidFill>
          <a:schemeClr val="bg1">
            <a:lumMod val="85000"/>
          </a:schemeClr>
        </a:solidFill>
      </dgm:spPr>
      <dgm:t>
        <a:bodyPr/>
        <a:lstStyle/>
        <a:p>
          <a:r>
            <a:rPr lang="es-EC" b="1" dirty="0">
              <a:solidFill>
                <a:schemeClr val="tx1"/>
              </a:solidFill>
            </a:rPr>
            <a:t>DEMOSTRACIÓN DE HIPÓTESIS</a:t>
          </a:r>
        </a:p>
      </dgm:t>
    </dgm:pt>
    <dgm:pt modelId="{82C4B8A7-C5C3-4F63-AB3A-D7D02A5AB4A0}" type="parTrans" cxnId="{708EB793-948F-4241-98AD-5E176FFBAA26}">
      <dgm:prSet/>
      <dgm:spPr/>
      <dgm:t>
        <a:bodyPr/>
        <a:lstStyle/>
        <a:p>
          <a:endParaRPr lang="es-EC"/>
        </a:p>
      </dgm:t>
    </dgm:pt>
    <dgm:pt modelId="{1CA52F0B-2C47-4C1C-BDFF-E9B3F9C7166F}" type="sibTrans" cxnId="{708EB793-948F-4241-98AD-5E176FFBAA26}">
      <dgm:prSet/>
      <dgm:spPr/>
      <dgm:t>
        <a:bodyPr/>
        <a:lstStyle/>
        <a:p>
          <a:endParaRPr lang="es-EC"/>
        </a:p>
      </dgm:t>
    </dgm:pt>
    <dgm:pt modelId="{13970C7E-363F-4517-B94E-2FB13533F640}">
      <dgm:prSet phldrT="[Texto]"/>
      <dgm:spPr>
        <a:solidFill>
          <a:schemeClr val="bg1">
            <a:lumMod val="65000"/>
          </a:schemeClr>
        </a:solidFill>
      </dgm:spPr>
      <dgm:t>
        <a:bodyPr/>
        <a:lstStyle/>
        <a:p>
          <a:r>
            <a:rPr lang="es-ES" dirty="0">
              <a:solidFill>
                <a:schemeClr val="tx1"/>
              </a:solidFill>
            </a:rPr>
            <a:t>CON LO MENCIONADO EN LOS NUMERALES 4.2 Y 4.3 SE DEMUESTRA QUE UN ENFOQUE EN CALIDAD INTEGRADO AL SISM ES INDISPENSABLE PARA PODER ALCANZAR LOS OBJETIVOS PLANTADOS COMO INSTITUCIÓN, POR LO QUE PROPONER UN SGC Y QUE REQUISITOS SE DEBEN CUMPLIR PERMITIRÁ MEJORAR SU IMAGEN, TRANSPARENCIA Y DAR CONFIANZA A SUS PARTES INTERESADAS.</a:t>
          </a:r>
          <a:endParaRPr lang="es-EC" dirty="0">
            <a:solidFill>
              <a:schemeClr val="tx1"/>
            </a:solidFill>
          </a:endParaRPr>
        </a:p>
      </dgm:t>
    </dgm:pt>
    <dgm:pt modelId="{DF597BDB-CA71-4BB8-97D9-CB43C63EDF39}" type="parTrans" cxnId="{86BBB2A4-1446-40DA-91B4-34834D80F44F}">
      <dgm:prSet/>
      <dgm:spPr/>
      <dgm:t>
        <a:bodyPr/>
        <a:lstStyle/>
        <a:p>
          <a:endParaRPr lang="es-EC"/>
        </a:p>
      </dgm:t>
    </dgm:pt>
    <dgm:pt modelId="{DBE466C7-DD31-4DB9-A233-D2825B6CC3AD}" type="sibTrans" cxnId="{86BBB2A4-1446-40DA-91B4-34834D80F44F}">
      <dgm:prSet/>
      <dgm:spPr/>
      <dgm:t>
        <a:bodyPr/>
        <a:lstStyle/>
        <a:p>
          <a:endParaRPr lang="es-EC"/>
        </a:p>
      </dgm:t>
    </dgm:pt>
    <dgm:pt modelId="{AD5CC8C3-335E-4501-81FC-821E7F8C41C3}">
      <dgm:prSet phldrT="[Texto]"/>
      <dgm:spPr>
        <a:solidFill>
          <a:schemeClr val="bg1">
            <a:lumMod val="65000"/>
          </a:schemeClr>
        </a:solidFill>
      </dgm:spPr>
      <dgm:t>
        <a:bodyPr/>
        <a:lstStyle/>
        <a:p>
          <a:r>
            <a:rPr lang="es-ES" dirty="0">
              <a:solidFill>
                <a:schemeClr val="tx1"/>
              </a:solidFill>
            </a:rPr>
            <a:t>LOS DATOS OBTENIDOS EVIDENCIAN QUE NO EXISTE PROACTIVIDAD EN LA GESTIÓN SINO TODO LO CONTRARIO ES UNA GESTIÓN REACCIONARIA LO QUE NO PERMITE ENFOCARSE EN MEJORAR EL SISTEMA. </a:t>
          </a:r>
          <a:endParaRPr lang="es-EC" dirty="0">
            <a:solidFill>
              <a:schemeClr val="tx1"/>
            </a:solidFill>
          </a:endParaRPr>
        </a:p>
      </dgm:t>
    </dgm:pt>
    <dgm:pt modelId="{74577A82-EF08-4C16-9A5E-783FAAEDEEAE}" type="parTrans" cxnId="{642471A0-07D7-4755-8C86-AC4B87CAC50D}">
      <dgm:prSet/>
      <dgm:spPr/>
      <dgm:t>
        <a:bodyPr/>
        <a:lstStyle/>
        <a:p>
          <a:endParaRPr lang="es-EC"/>
        </a:p>
      </dgm:t>
    </dgm:pt>
    <dgm:pt modelId="{B16267BA-AF92-4A74-AFBE-6C39000D0DE0}" type="sibTrans" cxnId="{642471A0-07D7-4755-8C86-AC4B87CAC50D}">
      <dgm:prSet/>
      <dgm:spPr/>
      <dgm:t>
        <a:bodyPr/>
        <a:lstStyle/>
        <a:p>
          <a:endParaRPr lang="es-EC"/>
        </a:p>
      </dgm:t>
    </dgm:pt>
    <dgm:pt modelId="{95D39CF3-9EF3-4B6B-BB3A-AFACD832EC06}" type="pres">
      <dgm:prSet presAssocID="{30FEB201-DC99-4926-A1A9-40D7524F17E9}" presName="layout" presStyleCnt="0">
        <dgm:presLayoutVars>
          <dgm:chMax/>
          <dgm:chPref/>
          <dgm:dir/>
          <dgm:animOne val="branch"/>
          <dgm:animLvl val="lvl"/>
          <dgm:resizeHandles/>
        </dgm:presLayoutVars>
      </dgm:prSet>
      <dgm:spPr/>
    </dgm:pt>
    <dgm:pt modelId="{503711D8-D34E-42E6-B8BC-2CF0B6924EC3}" type="pres">
      <dgm:prSet presAssocID="{76810514-2101-40E0-B205-CB513BE6A452}" presName="root" presStyleCnt="0">
        <dgm:presLayoutVars>
          <dgm:chMax/>
          <dgm:chPref val="4"/>
        </dgm:presLayoutVars>
      </dgm:prSet>
      <dgm:spPr/>
    </dgm:pt>
    <dgm:pt modelId="{028E8603-B58C-4354-A19E-AACCA0AACD5F}" type="pres">
      <dgm:prSet presAssocID="{76810514-2101-40E0-B205-CB513BE6A452}" presName="rootComposite" presStyleCnt="0">
        <dgm:presLayoutVars/>
      </dgm:prSet>
      <dgm:spPr/>
    </dgm:pt>
    <dgm:pt modelId="{FA655ADB-D0ED-4BCE-9525-181C4B09F979}" type="pres">
      <dgm:prSet presAssocID="{76810514-2101-40E0-B205-CB513BE6A452}" presName="rootText" presStyleLbl="node0" presStyleIdx="0" presStyleCnt="1">
        <dgm:presLayoutVars>
          <dgm:chMax/>
          <dgm:chPref val="4"/>
        </dgm:presLayoutVars>
      </dgm:prSet>
      <dgm:spPr/>
    </dgm:pt>
    <dgm:pt modelId="{B57BEF9E-538B-405B-AF7B-A09AFDF11CF5}" type="pres">
      <dgm:prSet presAssocID="{76810514-2101-40E0-B205-CB513BE6A452}" presName="childShape" presStyleCnt="0">
        <dgm:presLayoutVars>
          <dgm:chMax val="0"/>
          <dgm:chPref val="0"/>
        </dgm:presLayoutVars>
      </dgm:prSet>
      <dgm:spPr/>
    </dgm:pt>
    <dgm:pt modelId="{AAF4204A-051A-4C34-844F-D2A2D1F83A66}" type="pres">
      <dgm:prSet presAssocID="{13970C7E-363F-4517-B94E-2FB13533F640}" presName="childComposite" presStyleCnt="0">
        <dgm:presLayoutVars>
          <dgm:chMax val="0"/>
          <dgm:chPref val="0"/>
        </dgm:presLayoutVars>
      </dgm:prSet>
      <dgm:spPr/>
    </dgm:pt>
    <dgm:pt modelId="{98D13264-82BB-41EB-B985-4525E479ED39}" type="pres">
      <dgm:prSet presAssocID="{13970C7E-363F-4517-B94E-2FB13533F640}" presName="Image" presStyleLbl="node1" presStyleIdx="0" presStyleCnt="2"/>
      <dgm:spPr>
        <a:blipFill rotWithShape="1">
          <a:blip xmlns:r="http://schemas.openxmlformats.org/officeDocument/2006/relationships" r:embed="rId1"/>
          <a:stretch>
            <a:fillRect/>
          </a:stretch>
        </a:blipFill>
      </dgm:spPr>
    </dgm:pt>
    <dgm:pt modelId="{F68BBFF5-9BFD-4CCE-9A70-9F136D9A453B}" type="pres">
      <dgm:prSet presAssocID="{13970C7E-363F-4517-B94E-2FB13533F640}" presName="childText" presStyleLbl="lnNode1" presStyleIdx="0" presStyleCnt="2">
        <dgm:presLayoutVars>
          <dgm:chMax val="0"/>
          <dgm:chPref val="0"/>
          <dgm:bulletEnabled val="1"/>
        </dgm:presLayoutVars>
      </dgm:prSet>
      <dgm:spPr/>
    </dgm:pt>
    <dgm:pt modelId="{F83C2CC5-3396-4DFB-8B71-234309747FEE}" type="pres">
      <dgm:prSet presAssocID="{AD5CC8C3-335E-4501-81FC-821E7F8C41C3}" presName="childComposite" presStyleCnt="0">
        <dgm:presLayoutVars>
          <dgm:chMax val="0"/>
          <dgm:chPref val="0"/>
        </dgm:presLayoutVars>
      </dgm:prSet>
      <dgm:spPr/>
    </dgm:pt>
    <dgm:pt modelId="{004A4509-F3EB-411A-9403-77BCCA9B92D1}" type="pres">
      <dgm:prSet presAssocID="{AD5CC8C3-335E-4501-81FC-821E7F8C41C3}" presName="Image" presStyleLbl="node1" presStyleIdx="1" presStyleCnt="2"/>
      <dgm:spPr>
        <a:blipFill rotWithShape="1">
          <a:blip xmlns:r="http://schemas.openxmlformats.org/officeDocument/2006/relationships" r:embed="rId2" cstate="screen">
            <a:extLst>
              <a:ext uri="{28A0092B-C50C-407E-A947-70E740481C1C}">
                <a14:useLocalDpi xmlns:a14="http://schemas.microsoft.com/office/drawing/2010/main"/>
              </a:ext>
            </a:extLst>
          </a:blip>
          <a:stretch>
            <a:fillRect/>
          </a:stretch>
        </a:blipFill>
      </dgm:spPr>
    </dgm:pt>
    <dgm:pt modelId="{980D86F4-2286-4160-9E77-B470C1D29C4E}" type="pres">
      <dgm:prSet presAssocID="{AD5CC8C3-335E-4501-81FC-821E7F8C41C3}" presName="childText" presStyleLbl="lnNode1" presStyleIdx="1" presStyleCnt="2">
        <dgm:presLayoutVars>
          <dgm:chMax val="0"/>
          <dgm:chPref val="0"/>
          <dgm:bulletEnabled val="1"/>
        </dgm:presLayoutVars>
      </dgm:prSet>
      <dgm:spPr/>
    </dgm:pt>
  </dgm:ptLst>
  <dgm:cxnLst>
    <dgm:cxn modelId="{F0232461-2808-4F6A-A43E-F9DCA050F03A}" type="presOf" srcId="{76810514-2101-40E0-B205-CB513BE6A452}" destId="{FA655ADB-D0ED-4BCE-9525-181C4B09F979}" srcOrd="0" destOrd="0" presId="urn:microsoft.com/office/officeart/2008/layout/PictureAccentList"/>
    <dgm:cxn modelId="{708EB793-948F-4241-98AD-5E176FFBAA26}" srcId="{30FEB201-DC99-4926-A1A9-40D7524F17E9}" destId="{76810514-2101-40E0-B205-CB513BE6A452}" srcOrd="0" destOrd="0" parTransId="{82C4B8A7-C5C3-4F63-AB3A-D7D02A5AB4A0}" sibTransId="{1CA52F0B-2C47-4C1C-BDFF-E9B3F9C7166F}"/>
    <dgm:cxn modelId="{642471A0-07D7-4755-8C86-AC4B87CAC50D}" srcId="{76810514-2101-40E0-B205-CB513BE6A452}" destId="{AD5CC8C3-335E-4501-81FC-821E7F8C41C3}" srcOrd="1" destOrd="0" parTransId="{74577A82-EF08-4C16-9A5E-783FAAEDEEAE}" sibTransId="{B16267BA-AF92-4A74-AFBE-6C39000D0DE0}"/>
    <dgm:cxn modelId="{86BBB2A4-1446-40DA-91B4-34834D80F44F}" srcId="{76810514-2101-40E0-B205-CB513BE6A452}" destId="{13970C7E-363F-4517-B94E-2FB13533F640}" srcOrd="0" destOrd="0" parTransId="{DF597BDB-CA71-4BB8-97D9-CB43C63EDF39}" sibTransId="{DBE466C7-DD31-4DB9-A233-D2825B6CC3AD}"/>
    <dgm:cxn modelId="{35131FA8-FD35-49CD-BE51-F30A0F7E7B49}" type="presOf" srcId="{13970C7E-363F-4517-B94E-2FB13533F640}" destId="{F68BBFF5-9BFD-4CCE-9A70-9F136D9A453B}" srcOrd="0" destOrd="0" presId="urn:microsoft.com/office/officeart/2008/layout/PictureAccentList"/>
    <dgm:cxn modelId="{3A6D22E2-325B-49FA-8F4C-E95519EF8C7A}" type="presOf" srcId="{AD5CC8C3-335E-4501-81FC-821E7F8C41C3}" destId="{980D86F4-2286-4160-9E77-B470C1D29C4E}" srcOrd="0" destOrd="0" presId="urn:microsoft.com/office/officeart/2008/layout/PictureAccentList"/>
    <dgm:cxn modelId="{072E82FF-234A-4F61-B329-E8B1D3E7EBB9}" type="presOf" srcId="{30FEB201-DC99-4926-A1A9-40D7524F17E9}" destId="{95D39CF3-9EF3-4B6B-BB3A-AFACD832EC06}" srcOrd="0" destOrd="0" presId="urn:microsoft.com/office/officeart/2008/layout/PictureAccentList"/>
    <dgm:cxn modelId="{C1BF352A-0A34-4F19-A240-3C6976174D07}" type="presParOf" srcId="{95D39CF3-9EF3-4B6B-BB3A-AFACD832EC06}" destId="{503711D8-D34E-42E6-B8BC-2CF0B6924EC3}" srcOrd="0" destOrd="0" presId="urn:microsoft.com/office/officeart/2008/layout/PictureAccentList"/>
    <dgm:cxn modelId="{030BAAB5-CA0E-454A-BD68-89DD49FFFF98}" type="presParOf" srcId="{503711D8-D34E-42E6-B8BC-2CF0B6924EC3}" destId="{028E8603-B58C-4354-A19E-AACCA0AACD5F}" srcOrd="0" destOrd="0" presId="urn:microsoft.com/office/officeart/2008/layout/PictureAccentList"/>
    <dgm:cxn modelId="{3D0EC57B-AA4E-4427-93A5-FD3DC8DDCE60}" type="presParOf" srcId="{028E8603-B58C-4354-A19E-AACCA0AACD5F}" destId="{FA655ADB-D0ED-4BCE-9525-181C4B09F979}" srcOrd="0" destOrd="0" presId="urn:microsoft.com/office/officeart/2008/layout/PictureAccentList"/>
    <dgm:cxn modelId="{53630FFD-4B7A-494B-8594-7B3A0FE3FA5E}" type="presParOf" srcId="{503711D8-D34E-42E6-B8BC-2CF0B6924EC3}" destId="{B57BEF9E-538B-405B-AF7B-A09AFDF11CF5}" srcOrd="1" destOrd="0" presId="urn:microsoft.com/office/officeart/2008/layout/PictureAccentList"/>
    <dgm:cxn modelId="{BD0B0554-D8EE-4FEC-BCE5-B726BCE988F0}" type="presParOf" srcId="{B57BEF9E-538B-405B-AF7B-A09AFDF11CF5}" destId="{AAF4204A-051A-4C34-844F-D2A2D1F83A66}" srcOrd="0" destOrd="0" presId="urn:microsoft.com/office/officeart/2008/layout/PictureAccentList"/>
    <dgm:cxn modelId="{D7D424A8-C54E-4628-A1C7-72692D5CDBA2}" type="presParOf" srcId="{AAF4204A-051A-4C34-844F-D2A2D1F83A66}" destId="{98D13264-82BB-41EB-B985-4525E479ED39}" srcOrd="0" destOrd="0" presId="urn:microsoft.com/office/officeart/2008/layout/PictureAccentList"/>
    <dgm:cxn modelId="{B0CE8157-B8D7-4129-9327-FF4D4E0B13F5}" type="presParOf" srcId="{AAF4204A-051A-4C34-844F-D2A2D1F83A66}" destId="{F68BBFF5-9BFD-4CCE-9A70-9F136D9A453B}" srcOrd="1" destOrd="0" presId="urn:microsoft.com/office/officeart/2008/layout/PictureAccentList"/>
    <dgm:cxn modelId="{F7E11D34-46E1-4551-A6FC-0B714A51F1D0}" type="presParOf" srcId="{B57BEF9E-538B-405B-AF7B-A09AFDF11CF5}" destId="{F83C2CC5-3396-4DFB-8B71-234309747FEE}" srcOrd="1" destOrd="0" presId="urn:microsoft.com/office/officeart/2008/layout/PictureAccentList"/>
    <dgm:cxn modelId="{6A2655E4-868D-4257-A8A7-D58CE761692D}" type="presParOf" srcId="{F83C2CC5-3396-4DFB-8B71-234309747FEE}" destId="{004A4509-F3EB-411A-9403-77BCCA9B92D1}" srcOrd="0" destOrd="0" presId="urn:microsoft.com/office/officeart/2008/layout/PictureAccentList"/>
    <dgm:cxn modelId="{43642558-C004-424B-9E8A-502235504B14}" type="presParOf" srcId="{F83C2CC5-3396-4DFB-8B71-234309747FEE}" destId="{980D86F4-2286-4160-9E77-B470C1D29C4E}"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86790380-B908-40FE-B72E-9B2C034B816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DA9A7CF1-9F48-4948-B225-B1C2B116F128}">
      <dgm:prSet phldrT="[Texto]"/>
      <dgm:spPr>
        <a:solidFill>
          <a:schemeClr val="bg1">
            <a:lumMod val="75000"/>
          </a:schemeClr>
        </a:solidFill>
      </dgm:spPr>
      <dgm:t>
        <a:bodyPr/>
        <a:lstStyle/>
        <a:p>
          <a:pPr algn="just"/>
          <a:r>
            <a:rPr lang="es-ES" b="1" dirty="0">
              <a:solidFill>
                <a:schemeClr val="tx1"/>
              </a:solidFill>
            </a:rPr>
            <a:t>ESTABLECER SI LAS POLÍTICAS, PROCESOS Y PROCEDIMIENTOS DEL </a:t>
          </a:r>
          <a:r>
            <a:rPr lang="es-ES" b="1" dirty="0" err="1">
              <a:solidFill>
                <a:schemeClr val="tx1"/>
              </a:solidFill>
            </a:rPr>
            <a:t>SISM</a:t>
          </a:r>
          <a:r>
            <a:rPr lang="es-ES" b="1" dirty="0">
              <a:solidFill>
                <a:schemeClr val="tx1"/>
              </a:solidFill>
            </a:rPr>
            <a:t> HAN PERMITIDO MEJORAR ASPECTOS DE SEGURIDAD, SALUD Y AMBIENTE EN EL AÑO 2019 A LA FT.</a:t>
          </a:r>
          <a:endParaRPr lang="es-EC" dirty="0">
            <a:solidFill>
              <a:schemeClr val="tx1"/>
            </a:solidFill>
          </a:endParaRPr>
        </a:p>
      </dgm:t>
    </dgm:pt>
    <dgm:pt modelId="{D2A554AC-DF9B-4108-8844-BF13AEFE5DD5}" type="parTrans" cxnId="{59884FA5-CEC8-475A-9DFC-EF846CC0CF35}">
      <dgm:prSet/>
      <dgm:spPr/>
      <dgm:t>
        <a:bodyPr/>
        <a:lstStyle/>
        <a:p>
          <a:pPr algn="just"/>
          <a:endParaRPr lang="es-EC"/>
        </a:p>
      </dgm:t>
    </dgm:pt>
    <dgm:pt modelId="{DBA168E7-9693-40D1-80E6-7B382F252DBE}" type="sibTrans" cxnId="{59884FA5-CEC8-475A-9DFC-EF846CC0CF35}">
      <dgm:prSet/>
      <dgm:spPr/>
      <dgm:t>
        <a:bodyPr/>
        <a:lstStyle/>
        <a:p>
          <a:pPr algn="just"/>
          <a:endParaRPr lang="es-EC"/>
        </a:p>
      </dgm:t>
    </dgm:pt>
    <dgm:pt modelId="{DD651403-B0A0-4650-93A9-AEDB92699F76}">
      <dgm:prSet phldrT="[Texto]"/>
      <dgm:spPr>
        <a:solidFill>
          <a:schemeClr val="bg1">
            <a:lumMod val="95000"/>
          </a:schemeClr>
        </a:solidFill>
      </dgm:spPr>
      <dgm:t>
        <a:bodyPr/>
        <a:lstStyle/>
        <a:p>
          <a:pPr algn="just"/>
          <a:r>
            <a:rPr lang="es-ES" dirty="0"/>
            <a:t>EL S.I.S.M. TIENE MUCHAS FALENCIAS Y SON PARTE ESENCIAL DENTRO DE UNA ADECUADA GESTIÓN PUES MUESTRAN EL ALINEAMIENTO QUE DEBE TENER LA INSTITUCIÓN, AL NO TENER CLARIDAD EN ESTOS REQUERIMIENTOS LO QUE NOS INDICA ES QUE DISMINUYE LA PROBABILIDAD DE CUMPLIR CON LOS OBJETIVOS INSTITUCIONALES PLANTEADOS PARA MEJORAR LA GESTIÓN EN SEGURIDAD, SALUD Y AMBIENTE.</a:t>
          </a:r>
          <a:endParaRPr lang="es-EC" dirty="0"/>
        </a:p>
      </dgm:t>
    </dgm:pt>
    <dgm:pt modelId="{1E48DCA6-C171-4A0D-84A2-D8E18834E8DF}" type="parTrans" cxnId="{B51D2766-6B15-45F8-8A5B-F67691B11AFE}">
      <dgm:prSet/>
      <dgm:spPr/>
      <dgm:t>
        <a:bodyPr/>
        <a:lstStyle/>
        <a:p>
          <a:pPr algn="just"/>
          <a:endParaRPr lang="es-EC"/>
        </a:p>
      </dgm:t>
    </dgm:pt>
    <dgm:pt modelId="{0BF18C6A-8BA8-4314-8F64-E6C04497A426}" type="sibTrans" cxnId="{B51D2766-6B15-45F8-8A5B-F67691B11AFE}">
      <dgm:prSet/>
      <dgm:spPr/>
      <dgm:t>
        <a:bodyPr/>
        <a:lstStyle/>
        <a:p>
          <a:pPr algn="just"/>
          <a:endParaRPr lang="es-EC"/>
        </a:p>
      </dgm:t>
    </dgm:pt>
    <dgm:pt modelId="{99FFFF2E-BCC3-4C16-9470-B918DD6616AC}">
      <dgm:prSet phldrT="[Texto]"/>
      <dgm:spPr>
        <a:solidFill>
          <a:schemeClr val="bg1">
            <a:lumMod val="75000"/>
          </a:schemeClr>
        </a:solidFill>
      </dgm:spPr>
      <dgm:t>
        <a:bodyPr/>
        <a:lstStyle/>
        <a:p>
          <a:pPr algn="just"/>
          <a:r>
            <a:rPr lang="es-ES" b="1" dirty="0">
              <a:solidFill>
                <a:schemeClr val="tx1"/>
              </a:solidFill>
            </a:rPr>
            <a:t>DETERMINAR SI EL INCUMPLIMIENTO DE LOS OBJETIVOS ESTRATÉGICOS EN SEGURIDAD, SALUD Y MEDIO AMBIENTE OBEDECE A LA EXISTENCIA DE INCONSISTENCIAS DENTRO DE LA DOCUMENTACIÓN, FALTA DE REGISTROS ADECUADOS, FALTA DE CONTROL, FALTA DE CAPACITACIÓN Y NULA RETROALIMENTACIÓN DENTRO DEL S.I.S.M.</a:t>
          </a:r>
          <a:endParaRPr lang="es-EC" dirty="0">
            <a:solidFill>
              <a:schemeClr val="tx1"/>
            </a:solidFill>
          </a:endParaRPr>
        </a:p>
      </dgm:t>
    </dgm:pt>
    <dgm:pt modelId="{D3B3C20A-1914-4DEC-BA70-5BC7E411E4B0}" type="parTrans" cxnId="{FF5C1FA8-5A6A-43D0-B260-E03E1A4E6FD4}">
      <dgm:prSet/>
      <dgm:spPr/>
      <dgm:t>
        <a:bodyPr/>
        <a:lstStyle/>
        <a:p>
          <a:pPr algn="just"/>
          <a:endParaRPr lang="es-EC"/>
        </a:p>
      </dgm:t>
    </dgm:pt>
    <dgm:pt modelId="{F7494B04-08B3-4B32-8E0A-45B83DEF29D7}" type="sibTrans" cxnId="{FF5C1FA8-5A6A-43D0-B260-E03E1A4E6FD4}">
      <dgm:prSet/>
      <dgm:spPr/>
      <dgm:t>
        <a:bodyPr/>
        <a:lstStyle/>
        <a:p>
          <a:pPr algn="just"/>
          <a:endParaRPr lang="es-EC"/>
        </a:p>
      </dgm:t>
    </dgm:pt>
    <dgm:pt modelId="{C74CC6BB-EA03-40EC-AFEA-4A68935D43AB}">
      <dgm:prSet phldrT="[Texto]"/>
      <dgm:spPr>
        <a:solidFill>
          <a:schemeClr val="bg1">
            <a:lumMod val="95000"/>
          </a:schemeClr>
        </a:solidFill>
      </dgm:spPr>
      <dgm:t>
        <a:bodyPr/>
        <a:lstStyle/>
        <a:p>
          <a:pPr algn="just"/>
          <a:r>
            <a:rPr lang="es-ES" dirty="0"/>
            <a:t>SEGÚN LOS DATOS OBTENIDOS DEL CUMPLIMIENTO DE REQUERIMIENTOS MÍNIMOS PARA UNA ADECUADA GESTIÓN EN SEGURIDAD, SALUD Y AMBIENTE QUE DEBERÁ CUMPLIR EL SISM COMPROBAMOS QUE LAS VARIABLES ANALIZADAS DE PLANIFICACIÓN, APOYO, OPERACIÓN, EVALUACIÓN DE DESEMPEÑO Y MEJORA INCUMPLEN CON EVIDENCIA QUE DEMUESTRE QUE EXISTE UN MÍNIMO DE TRAZABILIDAD Y RECURSOS ADMINISTRATIVOS PARA CONTROLAR Y MEJORAR EL SISTEMA DE GESTIÓN OBSERVANDO ASÍ QUE EL SISTEMA MANTIENE ERROR EN SU EJECUCIÓN QUE SE HAN NORMALIZADO Y ESTANCADO.</a:t>
          </a:r>
          <a:endParaRPr lang="es-EC" dirty="0"/>
        </a:p>
      </dgm:t>
    </dgm:pt>
    <dgm:pt modelId="{B15C7771-3B15-4AB7-88CE-8C058459CB9D}" type="parTrans" cxnId="{FFBA522D-0D08-43BC-A691-FCA727E66AA8}">
      <dgm:prSet/>
      <dgm:spPr/>
      <dgm:t>
        <a:bodyPr/>
        <a:lstStyle/>
        <a:p>
          <a:pPr algn="just"/>
          <a:endParaRPr lang="es-EC"/>
        </a:p>
      </dgm:t>
    </dgm:pt>
    <dgm:pt modelId="{D82716EC-D7B3-453A-B8C8-A4241CE47071}" type="sibTrans" cxnId="{FFBA522D-0D08-43BC-A691-FCA727E66AA8}">
      <dgm:prSet/>
      <dgm:spPr/>
      <dgm:t>
        <a:bodyPr/>
        <a:lstStyle/>
        <a:p>
          <a:pPr algn="just"/>
          <a:endParaRPr lang="es-EC"/>
        </a:p>
      </dgm:t>
    </dgm:pt>
    <dgm:pt modelId="{C35AD1E5-E14D-45B4-9A9F-328B261B4C80}">
      <dgm:prSet phldrT="[Texto]"/>
      <dgm:spPr>
        <a:solidFill>
          <a:schemeClr val="bg1">
            <a:lumMod val="75000"/>
          </a:schemeClr>
        </a:solidFill>
      </dgm:spPr>
      <dgm:t>
        <a:bodyPr/>
        <a:lstStyle/>
        <a:p>
          <a:pPr algn="just"/>
          <a:r>
            <a:rPr lang="es-ES" b="1" dirty="0">
              <a:solidFill>
                <a:schemeClr val="tx1"/>
              </a:solidFill>
            </a:rPr>
            <a:t>DESARROLLAR UNA PROPUESTA DE SOLUCIÓN FACTIBLE PARA UNA MEJOR APLICACIÓN Y MEJORA DEL S.I.S.M.</a:t>
          </a:r>
          <a:endParaRPr lang="es-EC" dirty="0">
            <a:solidFill>
              <a:schemeClr val="tx1"/>
            </a:solidFill>
          </a:endParaRPr>
        </a:p>
      </dgm:t>
    </dgm:pt>
    <dgm:pt modelId="{53F5B10A-B9C1-48CF-91D9-B254506DF757}" type="parTrans" cxnId="{7414CD49-7DA1-49B4-920D-C61CA605A2BC}">
      <dgm:prSet/>
      <dgm:spPr/>
      <dgm:t>
        <a:bodyPr/>
        <a:lstStyle/>
        <a:p>
          <a:pPr algn="just"/>
          <a:endParaRPr lang="es-EC"/>
        </a:p>
      </dgm:t>
    </dgm:pt>
    <dgm:pt modelId="{E7F02E9C-95AC-460A-994F-E5792AB84E8A}" type="sibTrans" cxnId="{7414CD49-7DA1-49B4-920D-C61CA605A2BC}">
      <dgm:prSet/>
      <dgm:spPr/>
      <dgm:t>
        <a:bodyPr/>
        <a:lstStyle/>
        <a:p>
          <a:pPr algn="just"/>
          <a:endParaRPr lang="es-EC"/>
        </a:p>
      </dgm:t>
    </dgm:pt>
    <dgm:pt modelId="{029F2F0A-A736-4E4E-A971-51FD1500A980}">
      <dgm:prSet phldrT="[Texto]"/>
      <dgm:spPr/>
      <dgm:t>
        <a:bodyPr/>
        <a:lstStyle/>
        <a:p>
          <a:pPr algn="just"/>
          <a:r>
            <a:rPr lang="es-ES" dirty="0"/>
            <a:t>ESTE OBJETIVO SE CUMPLIRÁ EN EL CAPÍTULO 6 DONDE SE DETALLARÁ LA PROPUESTA PARA MEJORAR LA GESTIÓN DEL SISTEMA INTEGRADO MILITAR JUNTO CON UN SISTEMA DE GESTIÓN DE CALIDAD</a:t>
          </a:r>
          <a:endParaRPr lang="es-EC" dirty="0"/>
        </a:p>
      </dgm:t>
    </dgm:pt>
    <dgm:pt modelId="{D69BC3B6-6451-4351-A13B-2F42D95F64E5}" type="parTrans" cxnId="{FE9157C1-ACB7-41F1-8DFE-7AA7E2902789}">
      <dgm:prSet/>
      <dgm:spPr/>
      <dgm:t>
        <a:bodyPr/>
        <a:lstStyle/>
        <a:p>
          <a:pPr algn="just"/>
          <a:endParaRPr lang="es-EC"/>
        </a:p>
      </dgm:t>
    </dgm:pt>
    <dgm:pt modelId="{B9A0D320-C759-43E8-B56D-A7F4FACC380B}" type="sibTrans" cxnId="{FE9157C1-ACB7-41F1-8DFE-7AA7E2902789}">
      <dgm:prSet/>
      <dgm:spPr/>
      <dgm:t>
        <a:bodyPr/>
        <a:lstStyle/>
        <a:p>
          <a:pPr algn="just"/>
          <a:endParaRPr lang="es-EC"/>
        </a:p>
      </dgm:t>
    </dgm:pt>
    <dgm:pt modelId="{BDB68A55-F720-456C-BAE5-355BB752AD5D}" type="pres">
      <dgm:prSet presAssocID="{86790380-B908-40FE-B72E-9B2C034B8164}" presName="linear" presStyleCnt="0">
        <dgm:presLayoutVars>
          <dgm:animLvl val="lvl"/>
          <dgm:resizeHandles val="exact"/>
        </dgm:presLayoutVars>
      </dgm:prSet>
      <dgm:spPr/>
    </dgm:pt>
    <dgm:pt modelId="{6135AE95-8080-4610-B379-8C09D5243490}" type="pres">
      <dgm:prSet presAssocID="{DA9A7CF1-9F48-4948-B225-B1C2B116F128}" presName="parentText" presStyleLbl="node1" presStyleIdx="0" presStyleCnt="3" custScaleY="76688" custLinFactNeighborY="-1096">
        <dgm:presLayoutVars>
          <dgm:chMax val="0"/>
          <dgm:bulletEnabled val="1"/>
        </dgm:presLayoutVars>
      </dgm:prSet>
      <dgm:spPr/>
    </dgm:pt>
    <dgm:pt modelId="{70FFB658-C342-44F1-AAE9-2AB77B04EE5B}" type="pres">
      <dgm:prSet presAssocID="{DA9A7CF1-9F48-4948-B225-B1C2B116F128}" presName="childText" presStyleLbl="revTx" presStyleIdx="0" presStyleCnt="3">
        <dgm:presLayoutVars>
          <dgm:bulletEnabled val="1"/>
        </dgm:presLayoutVars>
      </dgm:prSet>
      <dgm:spPr/>
    </dgm:pt>
    <dgm:pt modelId="{28AE127C-2B30-430C-8133-808B2CD2A741}" type="pres">
      <dgm:prSet presAssocID="{99FFFF2E-BCC3-4C16-9470-B918DD6616AC}" presName="parentText" presStyleLbl="node1" presStyleIdx="1" presStyleCnt="3">
        <dgm:presLayoutVars>
          <dgm:chMax val="0"/>
          <dgm:bulletEnabled val="1"/>
        </dgm:presLayoutVars>
      </dgm:prSet>
      <dgm:spPr/>
    </dgm:pt>
    <dgm:pt modelId="{B3C9A0D5-DD65-4E48-8D45-EAF92DB904B1}" type="pres">
      <dgm:prSet presAssocID="{99FFFF2E-BCC3-4C16-9470-B918DD6616AC}" presName="childText" presStyleLbl="revTx" presStyleIdx="1" presStyleCnt="3">
        <dgm:presLayoutVars>
          <dgm:bulletEnabled val="1"/>
        </dgm:presLayoutVars>
      </dgm:prSet>
      <dgm:spPr/>
    </dgm:pt>
    <dgm:pt modelId="{E0863339-1DD3-47B2-9D39-1628B89F7E10}" type="pres">
      <dgm:prSet presAssocID="{C35AD1E5-E14D-45B4-9A9F-328B261B4C80}" presName="parentText" presStyleLbl="node1" presStyleIdx="2" presStyleCnt="3" custScaleY="67172">
        <dgm:presLayoutVars>
          <dgm:chMax val="0"/>
          <dgm:bulletEnabled val="1"/>
        </dgm:presLayoutVars>
      </dgm:prSet>
      <dgm:spPr/>
    </dgm:pt>
    <dgm:pt modelId="{39074C1E-4500-4D5A-8C87-13BD0DA6C92E}" type="pres">
      <dgm:prSet presAssocID="{C35AD1E5-E14D-45B4-9A9F-328B261B4C80}" presName="childText" presStyleLbl="revTx" presStyleIdx="2" presStyleCnt="3">
        <dgm:presLayoutVars>
          <dgm:bulletEnabled val="1"/>
        </dgm:presLayoutVars>
      </dgm:prSet>
      <dgm:spPr/>
    </dgm:pt>
  </dgm:ptLst>
  <dgm:cxnLst>
    <dgm:cxn modelId="{FFBA522D-0D08-43BC-A691-FCA727E66AA8}" srcId="{99FFFF2E-BCC3-4C16-9470-B918DD6616AC}" destId="{C74CC6BB-EA03-40EC-AFEA-4A68935D43AB}" srcOrd="0" destOrd="0" parTransId="{B15C7771-3B15-4AB7-88CE-8C058459CB9D}" sibTransId="{D82716EC-D7B3-453A-B8C8-A4241CE47071}"/>
    <dgm:cxn modelId="{ECFD762D-4163-49E8-9A8F-A21CCB609EF6}" type="presOf" srcId="{99FFFF2E-BCC3-4C16-9470-B918DD6616AC}" destId="{28AE127C-2B30-430C-8133-808B2CD2A741}" srcOrd="0" destOrd="0" presId="urn:microsoft.com/office/officeart/2005/8/layout/vList2"/>
    <dgm:cxn modelId="{7414CD49-7DA1-49B4-920D-C61CA605A2BC}" srcId="{86790380-B908-40FE-B72E-9B2C034B8164}" destId="{C35AD1E5-E14D-45B4-9A9F-328B261B4C80}" srcOrd="2" destOrd="0" parTransId="{53F5B10A-B9C1-48CF-91D9-B254506DF757}" sibTransId="{E7F02E9C-95AC-460A-994F-E5792AB84E8A}"/>
    <dgm:cxn modelId="{B51D2766-6B15-45F8-8A5B-F67691B11AFE}" srcId="{DA9A7CF1-9F48-4948-B225-B1C2B116F128}" destId="{DD651403-B0A0-4650-93A9-AEDB92699F76}" srcOrd="0" destOrd="0" parTransId="{1E48DCA6-C171-4A0D-84A2-D8E18834E8DF}" sibTransId="{0BF18C6A-8BA8-4314-8F64-E6C04497A426}"/>
    <dgm:cxn modelId="{CB22CE8D-E677-4716-8C85-3928504AF886}" type="presOf" srcId="{86790380-B908-40FE-B72E-9B2C034B8164}" destId="{BDB68A55-F720-456C-BAE5-355BB752AD5D}" srcOrd="0" destOrd="0" presId="urn:microsoft.com/office/officeart/2005/8/layout/vList2"/>
    <dgm:cxn modelId="{59884FA5-CEC8-475A-9DFC-EF846CC0CF35}" srcId="{86790380-B908-40FE-B72E-9B2C034B8164}" destId="{DA9A7CF1-9F48-4948-B225-B1C2B116F128}" srcOrd="0" destOrd="0" parTransId="{D2A554AC-DF9B-4108-8844-BF13AEFE5DD5}" sibTransId="{DBA168E7-9693-40D1-80E6-7B382F252DBE}"/>
    <dgm:cxn modelId="{FF5C1FA8-5A6A-43D0-B260-E03E1A4E6FD4}" srcId="{86790380-B908-40FE-B72E-9B2C034B8164}" destId="{99FFFF2E-BCC3-4C16-9470-B918DD6616AC}" srcOrd="1" destOrd="0" parTransId="{D3B3C20A-1914-4DEC-BA70-5BC7E411E4B0}" sibTransId="{F7494B04-08B3-4B32-8E0A-45B83DEF29D7}"/>
    <dgm:cxn modelId="{024F40B1-D09C-4C3D-86BB-CEEC07C2984C}" type="presOf" srcId="{C74CC6BB-EA03-40EC-AFEA-4A68935D43AB}" destId="{B3C9A0D5-DD65-4E48-8D45-EAF92DB904B1}" srcOrd="0" destOrd="0" presId="urn:microsoft.com/office/officeart/2005/8/layout/vList2"/>
    <dgm:cxn modelId="{9911E7BB-014B-4AB9-8588-C379754B39B1}" type="presOf" srcId="{DA9A7CF1-9F48-4948-B225-B1C2B116F128}" destId="{6135AE95-8080-4610-B379-8C09D5243490}" srcOrd="0" destOrd="0" presId="urn:microsoft.com/office/officeart/2005/8/layout/vList2"/>
    <dgm:cxn modelId="{FE9157C1-ACB7-41F1-8DFE-7AA7E2902789}" srcId="{C35AD1E5-E14D-45B4-9A9F-328B261B4C80}" destId="{029F2F0A-A736-4E4E-A971-51FD1500A980}" srcOrd="0" destOrd="0" parTransId="{D69BC3B6-6451-4351-A13B-2F42D95F64E5}" sibTransId="{B9A0D320-C759-43E8-B56D-A7F4FACC380B}"/>
    <dgm:cxn modelId="{31CE2FE1-A772-4774-9C0C-A18D0EB05242}" type="presOf" srcId="{029F2F0A-A736-4E4E-A971-51FD1500A980}" destId="{39074C1E-4500-4D5A-8C87-13BD0DA6C92E}" srcOrd="0" destOrd="0" presId="urn:microsoft.com/office/officeart/2005/8/layout/vList2"/>
    <dgm:cxn modelId="{8AF1A8FC-0ADD-40D0-9A83-A3DC67883664}" type="presOf" srcId="{DD651403-B0A0-4650-93A9-AEDB92699F76}" destId="{70FFB658-C342-44F1-AAE9-2AB77B04EE5B}" srcOrd="0" destOrd="0" presId="urn:microsoft.com/office/officeart/2005/8/layout/vList2"/>
    <dgm:cxn modelId="{A8CDD2FD-A8FE-4870-82D1-87869E1A17C4}" type="presOf" srcId="{C35AD1E5-E14D-45B4-9A9F-328B261B4C80}" destId="{E0863339-1DD3-47B2-9D39-1628B89F7E10}" srcOrd="0" destOrd="0" presId="urn:microsoft.com/office/officeart/2005/8/layout/vList2"/>
    <dgm:cxn modelId="{A1369605-49B2-44FA-B7B7-C56397CBB5B4}" type="presParOf" srcId="{BDB68A55-F720-456C-BAE5-355BB752AD5D}" destId="{6135AE95-8080-4610-B379-8C09D5243490}" srcOrd="0" destOrd="0" presId="urn:microsoft.com/office/officeart/2005/8/layout/vList2"/>
    <dgm:cxn modelId="{5ADDA427-0BF9-41DD-8D62-6BE8EE655CAA}" type="presParOf" srcId="{BDB68A55-F720-456C-BAE5-355BB752AD5D}" destId="{70FFB658-C342-44F1-AAE9-2AB77B04EE5B}" srcOrd="1" destOrd="0" presId="urn:microsoft.com/office/officeart/2005/8/layout/vList2"/>
    <dgm:cxn modelId="{2AC26048-3B0F-4D67-BF22-C8991CF815A4}" type="presParOf" srcId="{BDB68A55-F720-456C-BAE5-355BB752AD5D}" destId="{28AE127C-2B30-430C-8133-808B2CD2A741}" srcOrd="2" destOrd="0" presId="urn:microsoft.com/office/officeart/2005/8/layout/vList2"/>
    <dgm:cxn modelId="{BF2ED75C-3FCF-4293-94F5-16D19399B3BB}" type="presParOf" srcId="{BDB68A55-F720-456C-BAE5-355BB752AD5D}" destId="{B3C9A0D5-DD65-4E48-8D45-EAF92DB904B1}" srcOrd="3" destOrd="0" presId="urn:microsoft.com/office/officeart/2005/8/layout/vList2"/>
    <dgm:cxn modelId="{947CC4EB-E8C8-47D2-B951-9555E5D41439}" type="presParOf" srcId="{BDB68A55-F720-456C-BAE5-355BB752AD5D}" destId="{E0863339-1DD3-47B2-9D39-1628B89F7E10}" srcOrd="4" destOrd="0" presId="urn:microsoft.com/office/officeart/2005/8/layout/vList2"/>
    <dgm:cxn modelId="{47295678-C432-4192-A7DF-79E38B0B2E77}" type="presParOf" srcId="{BDB68A55-F720-456C-BAE5-355BB752AD5D}" destId="{39074C1E-4500-4D5A-8C87-13BD0DA6C92E}" srcOrd="5" destOrd="0" presId="urn:microsoft.com/office/officeart/2005/8/layout/vList2"/>
  </dgm:cxnLst>
  <dgm:bg>
    <a:solidFill>
      <a:schemeClr val="bg1">
        <a:lumMod val="95000"/>
      </a:schemeClr>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C7887D79-4C49-49B9-B168-51083F74F8DB}"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s-EC"/>
        </a:p>
      </dgm:t>
    </dgm:pt>
    <dgm:pt modelId="{54718899-7126-4AF6-8999-E3329BA535EA}">
      <dgm:prSet phldrT="[Texto]"/>
      <dgm:spPr>
        <a:solidFill>
          <a:schemeClr val="bg1">
            <a:lumMod val="65000"/>
          </a:schemeClr>
        </a:solidFill>
        <a:ln>
          <a:solidFill>
            <a:schemeClr val="bg1">
              <a:lumMod val="50000"/>
            </a:schemeClr>
          </a:solidFill>
        </a:ln>
      </dgm:spPr>
      <dgm:t>
        <a:bodyPr/>
        <a:lstStyle/>
        <a:p>
          <a:r>
            <a:rPr lang="es-EC" b="1" dirty="0"/>
            <a:t>OBJ. GENERAL</a:t>
          </a:r>
        </a:p>
      </dgm:t>
    </dgm:pt>
    <dgm:pt modelId="{194506DD-E257-4556-AB5A-44589F0C8A8E}" type="parTrans" cxnId="{23C7000F-D578-4054-9EC7-04F17129F822}">
      <dgm:prSet/>
      <dgm:spPr/>
      <dgm:t>
        <a:bodyPr/>
        <a:lstStyle/>
        <a:p>
          <a:endParaRPr lang="es-EC"/>
        </a:p>
      </dgm:t>
    </dgm:pt>
    <dgm:pt modelId="{0D0D4586-7E43-4784-AD3E-D6F1836EDC64}" type="sibTrans" cxnId="{23C7000F-D578-4054-9EC7-04F17129F822}">
      <dgm:prSet/>
      <dgm:spPr/>
      <dgm:t>
        <a:bodyPr/>
        <a:lstStyle/>
        <a:p>
          <a:endParaRPr lang="es-EC"/>
        </a:p>
      </dgm:t>
    </dgm:pt>
    <dgm:pt modelId="{280202BA-C607-4F48-BFD0-CEADC783B6D1}">
      <dgm:prSet phldrT="[Texto]" custT="1"/>
      <dgm:spPr>
        <a:solidFill>
          <a:schemeClr val="bg1">
            <a:lumMod val="85000"/>
            <a:alpha val="90000"/>
          </a:schemeClr>
        </a:solidFill>
        <a:ln>
          <a:solidFill>
            <a:schemeClr val="bg1">
              <a:lumMod val="50000"/>
            </a:schemeClr>
          </a:solidFill>
        </a:ln>
      </dgm:spPr>
      <dgm:t>
        <a:bodyPr/>
        <a:lstStyle/>
        <a:p>
          <a:pPr algn="just"/>
          <a:r>
            <a:rPr lang="es-ES" sz="3200" dirty="0"/>
            <a:t>LUEGO DEL ANÁLISIS DEL SISTEMA DE GESTIÓN MILITAR CON LOS REQUERIMIENTOS MÍNIMOS DE NORMAS INTERNACIONALES EN TEMAS DE SEGURIDAD, SALUD Y AMBIENTE,</a:t>
          </a:r>
          <a:endParaRPr lang="es-EC" sz="3200" dirty="0"/>
        </a:p>
      </dgm:t>
    </dgm:pt>
    <dgm:pt modelId="{DADDBE7B-495A-4EEC-B0CA-9526D2F27C8C}" type="parTrans" cxnId="{3708F640-F8BC-4733-AC33-A85EE9BC60A5}">
      <dgm:prSet/>
      <dgm:spPr/>
      <dgm:t>
        <a:bodyPr/>
        <a:lstStyle/>
        <a:p>
          <a:endParaRPr lang="es-EC"/>
        </a:p>
      </dgm:t>
    </dgm:pt>
    <dgm:pt modelId="{4129469E-19ED-4A07-81D2-1B8EA241EBEB}" type="sibTrans" cxnId="{3708F640-F8BC-4733-AC33-A85EE9BC60A5}">
      <dgm:prSet/>
      <dgm:spPr/>
      <dgm:t>
        <a:bodyPr/>
        <a:lstStyle/>
        <a:p>
          <a:endParaRPr lang="es-EC"/>
        </a:p>
      </dgm:t>
    </dgm:pt>
    <dgm:pt modelId="{D2A329B8-48B0-439A-9DDC-1855B03931D8}">
      <dgm:prSet phldrT="[Texto]" custT="1"/>
      <dgm:spPr>
        <a:solidFill>
          <a:schemeClr val="bg1">
            <a:lumMod val="85000"/>
            <a:alpha val="90000"/>
          </a:schemeClr>
        </a:solidFill>
        <a:ln>
          <a:solidFill>
            <a:schemeClr val="bg1">
              <a:lumMod val="50000"/>
            </a:schemeClr>
          </a:solidFill>
        </a:ln>
      </dgm:spPr>
      <dgm:t>
        <a:bodyPr/>
        <a:lstStyle/>
        <a:p>
          <a:pPr algn="just"/>
          <a:r>
            <a:rPr lang="es-ES" sz="3200" dirty="0"/>
            <a:t>SISTEMA TIENE BASTANTES FALENCIAS EN SU APLICACIÓN POR LO QUE NO PERMITE CUMPLIR CON LOS OBJETIVOS PLANTEADOS POR EL ALTO MANDO MILITAR.</a:t>
          </a:r>
          <a:endParaRPr lang="es-EC" sz="3200" dirty="0"/>
        </a:p>
      </dgm:t>
    </dgm:pt>
    <dgm:pt modelId="{2553AA24-ACF3-46C3-8A0F-B593A6FA1903}" type="parTrans" cxnId="{DACD0F51-719A-4169-839B-CF67D484E709}">
      <dgm:prSet/>
      <dgm:spPr/>
      <dgm:t>
        <a:bodyPr/>
        <a:lstStyle/>
        <a:p>
          <a:endParaRPr lang="es-EC"/>
        </a:p>
      </dgm:t>
    </dgm:pt>
    <dgm:pt modelId="{A131F7A4-E948-419B-AF6B-357EF5F73A6E}" type="sibTrans" cxnId="{DACD0F51-719A-4169-839B-CF67D484E709}">
      <dgm:prSet/>
      <dgm:spPr/>
      <dgm:t>
        <a:bodyPr/>
        <a:lstStyle/>
        <a:p>
          <a:endParaRPr lang="es-EC"/>
        </a:p>
      </dgm:t>
    </dgm:pt>
    <dgm:pt modelId="{911A1755-D2E9-423B-9C45-DDA727CA4376}">
      <dgm:prSet phldrT="[Texto]"/>
      <dgm:spPr>
        <a:solidFill>
          <a:schemeClr val="bg1">
            <a:lumMod val="65000"/>
          </a:schemeClr>
        </a:solidFill>
        <a:ln>
          <a:solidFill>
            <a:schemeClr val="bg1">
              <a:lumMod val="50000"/>
            </a:schemeClr>
          </a:solidFill>
        </a:ln>
      </dgm:spPr>
      <dgm:t>
        <a:bodyPr/>
        <a:lstStyle/>
        <a:p>
          <a:r>
            <a:rPr lang="es-EC" b="1" dirty="0"/>
            <a:t>OBJ. ESPECÍFICOS</a:t>
          </a:r>
        </a:p>
      </dgm:t>
    </dgm:pt>
    <dgm:pt modelId="{8C48B4B1-FEE1-4E1C-9715-5055314D909A}" type="parTrans" cxnId="{56598257-DE1D-4560-85CA-3C6BDBBCBE94}">
      <dgm:prSet/>
      <dgm:spPr/>
      <dgm:t>
        <a:bodyPr/>
        <a:lstStyle/>
        <a:p>
          <a:endParaRPr lang="es-EC"/>
        </a:p>
      </dgm:t>
    </dgm:pt>
    <dgm:pt modelId="{C3AFCDBC-5BC9-43C6-8DFE-042E2A7892D7}" type="sibTrans" cxnId="{56598257-DE1D-4560-85CA-3C6BDBBCBE94}">
      <dgm:prSet/>
      <dgm:spPr/>
      <dgm:t>
        <a:bodyPr/>
        <a:lstStyle/>
        <a:p>
          <a:endParaRPr lang="es-EC"/>
        </a:p>
      </dgm:t>
    </dgm:pt>
    <dgm:pt modelId="{E4553EC7-ED8B-4EE0-98EB-048B5C3FBF90}">
      <dgm:prSet phldrT="[Texto]" custT="1"/>
      <dgm:spPr>
        <a:solidFill>
          <a:schemeClr val="bg1">
            <a:lumMod val="85000"/>
            <a:alpha val="90000"/>
          </a:schemeClr>
        </a:solidFill>
        <a:ln>
          <a:solidFill>
            <a:schemeClr val="bg1">
              <a:lumMod val="50000"/>
            </a:schemeClr>
          </a:solidFill>
        </a:ln>
      </dgm:spPr>
      <dgm:t>
        <a:bodyPr/>
        <a:lstStyle/>
        <a:p>
          <a:pPr algn="just"/>
          <a:r>
            <a:rPr lang="es-ES" sz="3200" dirty="0"/>
            <a:t>SISTEMA ÚNICAMENTE ALCANZA UN </a:t>
          </a:r>
          <a:r>
            <a:rPr lang="es-ES" sz="3200" b="1" dirty="0">
              <a:solidFill>
                <a:srgbClr val="FF0000"/>
              </a:solidFill>
            </a:rPr>
            <a:t>48,5% </a:t>
          </a:r>
          <a:r>
            <a:rPr lang="es-ES" sz="3200" dirty="0"/>
            <a:t>DE CUMPLIMIENTO DE REQUERIMIENTOS MÍNIMOS PARA UNA ADECUADA GESTIÓN,</a:t>
          </a:r>
          <a:endParaRPr lang="es-EC" sz="3200" dirty="0"/>
        </a:p>
      </dgm:t>
    </dgm:pt>
    <dgm:pt modelId="{4D1DD233-4A18-4B8F-B445-AE5E384B412E}" type="parTrans" cxnId="{CF5FD4E4-3FAD-4C82-9E89-3A9614D2B922}">
      <dgm:prSet/>
      <dgm:spPr/>
      <dgm:t>
        <a:bodyPr/>
        <a:lstStyle/>
        <a:p>
          <a:endParaRPr lang="es-EC"/>
        </a:p>
      </dgm:t>
    </dgm:pt>
    <dgm:pt modelId="{C8048F78-F941-4CF0-B44E-9C7DBE41C02D}" type="sibTrans" cxnId="{CF5FD4E4-3FAD-4C82-9E89-3A9614D2B922}">
      <dgm:prSet/>
      <dgm:spPr/>
      <dgm:t>
        <a:bodyPr/>
        <a:lstStyle/>
        <a:p>
          <a:endParaRPr lang="es-EC"/>
        </a:p>
      </dgm:t>
    </dgm:pt>
    <dgm:pt modelId="{4D660243-2B2D-4DB9-A9B1-CAD5B8B1FB0C}">
      <dgm:prSet phldrT="[Texto]" custT="1"/>
      <dgm:spPr>
        <a:solidFill>
          <a:schemeClr val="bg1">
            <a:lumMod val="85000"/>
            <a:alpha val="90000"/>
          </a:schemeClr>
        </a:solidFill>
        <a:ln>
          <a:solidFill>
            <a:schemeClr val="bg1">
              <a:lumMod val="50000"/>
            </a:schemeClr>
          </a:solidFill>
        </a:ln>
      </dgm:spPr>
      <dgm:t>
        <a:bodyPr/>
        <a:lstStyle/>
        <a:p>
          <a:pPr algn="just"/>
          <a:r>
            <a:rPr lang="es-ES" sz="3200" dirty="0"/>
            <a:t>LAS FALENCIAS QUE SE MUESTRAN A TODO NIVEL NO PERMITIRÁN TENER CUMPLIMIENTO DE OBJETIVOS, ENFOQUES DE CALIDAD Y MEJORA CONTINUA PARA SU GESTIÓN.</a:t>
          </a:r>
          <a:endParaRPr lang="es-EC" sz="3200" dirty="0"/>
        </a:p>
      </dgm:t>
    </dgm:pt>
    <dgm:pt modelId="{7B8B3590-FD87-4B0E-8E9F-39BD29F0C896}" type="parTrans" cxnId="{2760C8C7-15C9-4BD9-BB93-C07B3DE561BA}">
      <dgm:prSet/>
      <dgm:spPr/>
      <dgm:t>
        <a:bodyPr/>
        <a:lstStyle/>
        <a:p>
          <a:endParaRPr lang="es-EC"/>
        </a:p>
      </dgm:t>
    </dgm:pt>
    <dgm:pt modelId="{B0F955F7-91D3-4F04-AA6A-3B31EB74D4F4}" type="sibTrans" cxnId="{2760C8C7-15C9-4BD9-BB93-C07B3DE561BA}">
      <dgm:prSet/>
      <dgm:spPr/>
      <dgm:t>
        <a:bodyPr/>
        <a:lstStyle/>
        <a:p>
          <a:endParaRPr lang="es-EC"/>
        </a:p>
      </dgm:t>
    </dgm:pt>
    <dgm:pt modelId="{4F9E3DC3-3B1A-4569-919D-FBE6058906D1}" type="pres">
      <dgm:prSet presAssocID="{C7887D79-4C49-49B9-B168-51083F74F8DB}" presName="linearFlow" presStyleCnt="0">
        <dgm:presLayoutVars>
          <dgm:dir/>
          <dgm:animLvl val="lvl"/>
          <dgm:resizeHandles val="exact"/>
        </dgm:presLayoutVars>
      </dgm:prSet>
      <dgm:spPr/>
    </dgm:pt>
    <dgm:pt modelId="{5A4F01D2-7236-4B4D-A1E2-948581B9C24D}" type="pres">
      <dgm:prSet presAssocID="{54718899-7126-4AF6-8999-E3329BA535EA}" presName="composite" presStyleCnt="0"/>
      <dgm:spPr/>
    </dgm:pt>
    <dgm:pt modelId="{92B79A55-FB54-405B-8FE4-68EEE91AC466}" type="pres">
      <dgm:prSet presAssocID="{54718899-7126-4AF6-8999-E3329BA535EA}" presName="parentText" presStyleLbl="alignNode1" presStyleIdx="0" presStyleCnt="2">
        <dgm:presLayoutVars>
          <dgm:chMax val="1"/>
          <dgm:bulletEnabled val="1"/>
        </dgm:presLayoutVars>
      </dgm:prSet>
      <dgm:spPr/>
    </dgm:pt>
    <dgm:pt modelId="{2C5CEBA6-1BBA-455C-BE6B-0AA9EC0FBB8C}" type="pres">
      <dgm:prSet presAssocID="{54718899-7126-4AF6-8999-E3329BA535EA}" presName="descendantText" presStyleLbl="alignAcc1" presStyleIdx="0" presStyleCnt="2">
        <dgm:presLayoutVars>
          <dgm:bulletEnabled val="1"/>
        </dgm:presLayoutVars>
      </dgm:prSet>
      <dgm:spPr/>
    </dgm:pt>
    <dgm:pt modelId="{33F77C90-3A6C-41C1-839B-6748D5241AD3}" type="pres">
      <dgm:prSet presAssocID="{0D0D4586-7E43-4784-AD3E-D6F1836EDC64}" presName="sp" presStyleCnt="0"/>
      <dgm:spPr/>
    </dgm:pt>
    <dgm:pt modelId="{F2EB1AFA-D9B3-424D-906E-7C48BF8CDDAD}" type="pres">
      <dgm:prSet presAssocID="{911A1755-D2E9-423B-9C45-DDA727CA4376}" presName="composite" presStyleCnt="0"/>
      <dgm:spPr/>
    </dgm:pt>
    <dgm:pt modelId="{782F7802-1A7C-4637-B7A9-05FEF419CFE4}" type="pres">
      <dgm:prSet presAssocID="{911A1755-D2E9-423B-9C45-DDA727CA4376}" presName="parentText" presStyleLbl="alignNode1" presStyleIdx="1" presStyleCnt="2">
        <dgm:presLayoutVars>
          <dgm:chMax val="1"/>
          <dgm:bulletEnabled val="1"/>
        </dgm:presLayoutVars>
      </dgm:prSet>
      <dgm:spPr/>
    </dgm:pt>
    <dgm:pt modelId="{284261B5-AAD0-4630-892B-B09B91B076E3}" type="pres">
      <dgm:prSet presAssocID="{911A1755-D2E9-423B-9C45-DDA727CA4376}" presName="descendantText" presStyleLbl="alignAcc1" presStyleIdx="1" presStyleCnt="2">
        <dgm:presLayoutVars>
          <dgm:bulletEnabled val="1"/>
        </dgm:presLayoutVars>
      </dgm:prSet>
      <dgm:spPr/>
    </dgm:pt>
  </dgm:ptLst>
  <dgm:cxnLst>
    <dgm:cxn modelId="{23C7000F-D578-4054-9EC7-04F17129F822}" srcId="{C7887D79-4C49-49B9-B168-51083F74F8DB}" destId="{54718899-7126-4AF6-8999-E3329BA535EA}" srcOrd="0" destOrd="0" parTransId="{194506DD-E257-4556-AB5A-44589F0C8A8E}" sibTransId="{0D0D4586-7E43-4784-AD3E-D6F1836EDC64}"/>
    <dgm:cxn modelId="{39A8CA13-6FB0-4EEC-AE0D-1F5CFD8E5A70}" type="presOf" srcId="{D2A329B8-48B0-439A-9DDC-1855B03931D8}" destId="{2C5CEBA6-1BBA-455C-BE6B-0AA9EC0FBB8C}" srcOrd="0" destOrd="1" presId="urn:microsoft.com/office/officeart/2005/8/layout/chevron2"/>
    <dgm:cxn modelId="{6DC98A1A-227F-440D-8371-00391B24ADEE}" type="presOf" srcId="{280202BA-C607-4F48-BFD0-CEADC783B6D1}" destId="{2C5CEBA6-1BBA-455C-BE6B-0AA9EC0FBB8C}" srcOrd="0" destOrd="0" presId="urn:microsoft.com/office/officeart/2005/8/layout/chevron2"/>
    <dgm:cxn modelId="{3708F640-F8BC-4733-AC33-A85EE9BC60A5}" srcId="{54718899-7126-4AF6-8999-E3329BA535EA}" destId="{280202BA-C607-4F48-BFD0-CEADC783B6D1}" srcOrd="0" destOrd="0" parTransId="{DADDBE7B-495A-4EEC-B0CA-9526D2F27C8C}" sibTransId="{4129469E-19ED-4A07-81D2-1B8EA241EBEB}"/>
    <dgm:cxn modelId="{4846B24F-89BE-48E4-81EF-09BFE3490DFA}" type="presOf" srcId="{4D660243-2B2D-4DB9-A9B1-CAD5B8B1FB0C}" destId="{284261B5-AAD0-4630-892B-B09B91B076E3}" srcOrd="0" destOrd="1" presId="urn:microsoft.com/office/officeart/2005/8/layout/chevron2"/>
    <dgm:cxn modelId="{DACD0F51-719A-4169-839B-CF67D484E709}" srcId="{54718899-7126-4AF6-8999-E3329BA535EA}" destId="{D2A329B8-48B0-439A-9DDC-1855B03931D8}" srcOrd="1" destOrd="0" parTransId="{2553AA24-ACF3-46C3-8A0F-B593A6FA1903}" sibTransId="{A131F7A4-E948-419B-AF6B-357EF5F73A6E}"/>
    <dgm:cxn modelId="{56598257-DE1D-4560-85CA-3C6BDBBCBE94}" srcId="{C7887D79-4C49-49B9-B168-51083F74F8DB}" destId="{911A1755-D2E9-423B-9C45-DDA727CA4376}" srcOrd="1" destOrd="0" parTransId="{8C48B4B1-FEE1-4E1C-9715-5055314D909A}" sibTransId="{C3AFCDBC-5BC9-43C6-8DFE-042E2A7892D7}"/>
    <dgm:cxn modelId="{5EF5E06D-6A0A-4DF4-913D-C258B0F6473E}" type="presOf" srcId="{E4553EC7-ED8B-4EE0-98EB-048B5C3FBF90}" destId="{284261B5-AAD0-4630-892B-B09B91B076E3}" srcOrd="0" destOrd="0" presId="urn:microsoft.com/office/officeart/2005/8/layout/chevron2"/>
    <dgm:cxn modelId="{992D007F-D362-4E2C-8FDC-4C8649B44206}" type="presOf" srcId="{911A1755-D2E9-423B-9C45-DDA727CA4376}" destId="{782F7802-1A7C-4637-B7A9-05FEF419CFE4}" srcOrd="0" destOrd="0" presId="urn:microsoft.com/office/officeart/2005/8/layout/chevron2"/>
    <dgm:cxn modelId="{2760C8C7-15C9-4BD9-BB93-C07B3DE561BA}" srcId="{911A1755-D2E9-423B-9C45-DDA727CA4376}" destId="{4D660243-2B2D-4DB9-A9B1-CAD5B8B1FB0C}" srcOrd="1" destOrd="0" parTransId="{7B8B3590-FD87-4B0E-8E9F-39BD29F0C896}" sibTransId="{B0F955F7-91D3-4F04-AA6A-3B31EB74D4F4}"/>
    <dgm:cxn modelId="{CF5FD4E4-3FAD-4C82-9E89-3A9614D2B922}" srcId="{911A1755-D2E9-423B-9C45-DDA727CA4376}" destId="{E4553EC7-ED8B-4EE0-98EB-048B5C3FBF90}" srcOrd="0" destOrd="0" parTransId="{4D1DD233-4A18-4B8F-B445-AE5E384B412E}" sibTransId="{C8048F78-F941-4CF0-B44E-9C7DBE41C02D}"/>
    <dgm:cxn modelId="{138C63E6-2BCE-4048-BF16-0AFF59C7B96E}" type="presOf" srcId="{C7887D79-4C49-49B9-B168-51083F74F8DB}" destId="{4F9E3DC3-3B1A-4569-919D-FBE6058906D1}" srcOrd="0" destOrd="0" presId="urn:microsoft.com/office/officeart/2005/8/layout/chevron2"/>
    <dgm:cxn modelId="{44DF88EB-06C8-4D3C-9FE2-638F46DA2C0F}" type="presOf" srcId="{54718899-7126-4AF6-8999-E3329BA535EA}" destId="{92B79A55-FB54-405B-8FE4-68EEE91AC466}" srcOrd="0" destOrd="0" presId="urn:microsoft.com/office/officeart/2005/8/layout/chevron2"/>
    <dgm:cxn modelId="{48D1BD80-2ADA-4D04-BB44-5C2DF61B9FBF}" type="presParOf" srcId="{4F9E3DC3-3B1A-4569-919D-FBE6058906D1}" destId="{5A4F01D2-7236-4B4D-A1E2-948581B9C24D}" srcOrd="0" destOrd="0" presId="urn:microsoft.com/office/officeart/2005/8/layout/chevron2"/>
    <dgm:cxn modelId="{D73585FA-5E88-4B25-8B89-84DCA83B6B1F}" type="presParOf" srcId="{5A4F01D2-7236-4B4D-A1E2-948581B9C24D}" destId="{92B79A55-FB54-405B-8FE4-68EEE91AC466}" srcOrd="0" destOrd="0" presId="urn:microsoft.com/office/officeart/2005/8/layout/chevron2"/>
    <dgm:cxn modelId="{EA50B988-F2A3-4115-A419-559E3F719FD9}" type="presParOf" srcId="{5A4F01D2-7236-4B4D-A1E2-948581B9C24D}" destId="{2C5CEBA6-1BBA-455C-BE6B-0AA9EC0FBB8C}" srcOrd="1" destOrd="0" presId="urn:microsoft.com/office/officeart/2005/8/layout/chevron2"/>
    <dgm:cxn modelId="{DCAA8A7F-B3AA-4BC3-9348-31D0D07A49F8}" type="presParOf" srcId="{4F9E3DC3-3B1A-4569-919D-FBE6058906D1}" destId="{33F77C90-3A6C-41C1-839B-6748D5241AD3}" srcOrd="1" destOrd="0" presId="urn:microsoft.com/office/officeart/2005/8/layout/chevron2"/>
    <dgm:cxn modelId="{8DD060FC-85D9-43B3-A879-8FECC5D0C841}" type="presParOf" srcId="{4F9E3DC3-3B1A-4569-919D-FBE6058906D1}" destId="{F2EB1AFA-D9B3-424D-906E-7C48BF8CDDAD}" srcOrd="2" destOrd="0" presId="urn:microsoft.com/office/officeart/2005/8/layout/chevron2"/>
    <dgm:cxn modelId="{DC581EB4-20F9-4716-A33D-4DA1D1F8B143}" type="presParOf" srcId="{F2EB1AFA-D9B3-424D-906E-7C48BF8CDDAD}" destId="{782F7802-1A7C-4637-B7A9-05FEF419CFE4}" srcOrd="0" destOrd="0" presId="urn:microsoft.com/office/officeart/2005/8/layout/chevron2"/>
    <dgm:cxn modelId="{805D66CA-553C-4389-9AC8-5BB646FA1272}" type="presParOf" srcId="{F2EB1AFA-D9B3-424D-906E-7C48BF8CDDAD}" destId="{284261B5-AAD0-4630-892B-B09B91B076E3}" srcOrd="1" destOrd="0" presId="urn:microsoft.com/office/officeart/2005/8/layout/chevron2"/>
  </dgm:cxnLst>
  <dgm:bg/>
  <dgm:whole>
    <a:ln>
      <a:solidFill>
        <a:schemeClr val="bg1">
          <a:lumMod val="50000"/>
        </a:schemeClr>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C7887D79-4C49-49B9-B168-51083F74F8DB}"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s-EC"/>
        </a:p>
      </dgm:t>
    </dgm:pt>
    <dgm:pt modelId="{54718899-7126-4AF6-8999-E3329BA535EA}">
      <dgm:prSet phldrT="[Texto]" custT="1"/>
      <dgm:spPr>
        <a:solidFill>
          <a:schemeClr val="bg1">
            <a:lumMod val="65000"/>
          </a:schemeClr>
        </a:solidFill>
        <a:ln>
          <a:solidFill>
            <a:schemeClr val="bg1">
              <a:lumMod val="50000"/>
            </a:schemeClr>
          </a:solidFill>
        </a:ln>
      </dgm:spPr>
      <dgm:t>
        <a:bodyPr/>
        <a:lstStyle/>
        <a:p>
          <a:r>
            <a:rPr lang="es-EC" sz="4000" b="1" dirty="0"/>
            <a:t>G.S.I.S.M</a:t>
          </a:r>
        </a:p>
      </dgm:t>
    </dgm:pt>
    <dgm:pt modelId="{194506DD-E257-4556-AB5A-44589F0C8A8E}" type="parTrans" cxnId="{23C7000F-D578-4054-9EC7-04F17129F822}">
      <dgm:prSet/>
      <dgm:spPr/>
      <dgm:t>
        <a:bodyPr/>
        <a:lstStyle/>
        <a:p>
          <a:endParaRPr lang="es-EC" sz="2000"/>
        </a:p>
      </dgm:t>
    </dgm:pt>
    <dgm:pt modelId="{0D0D4586-7E43-4784-AD3E-D6F1836EDC64}" type="sibTrans" cxnId="{23C7000F-D578-4054-9EC7-04F17129F822}">
      <dgm:prSet/>
      <dgm:spPr/>
      <dgm:t>
        <a:bodyPr/>
        <a:lstStyle/>
        <a:p>
          <a:endParaRPr lang="es-EC" sz="2000"/>
        </a:p>
      </dgm:t>
    </dgm:pt>
    <dgm:pt modelId="{280202BA-C607-4F48-BFD0-CEADC783B6D1}">
      <dgm:prSet phldrT="[Texto]" custT="1"/>
      <dgm:spPr>
        <a:solidFill>
          <a:schemeClr val="bg1">
            <a:lumMod val="85000"/>
            <a:alpha val="90000"/>
          </a:schemeClr>
        </a:solidFill>
        <a:ln>
          <a:solidFill>
            <a:schemeClr val="bg1">
              <a:lumMod val="50000"/>
            </a:schemeClr>
          </a:solidFill>
        </a:ln>
      </dgm:spPr>
      <dgm:t>
        <a:bodyPr/>
        <a:lstStyle/>
        <a:p>
          <a:pPr algn="just"/>
          <a:r>
            <a:rPr lang="es-ES" sz="2800" dirty="0"/>
            <a:t>NO GIRA EN TORNO A ASPECTOS COMO SATISFACCIÓN DEL CLIENTE, ENFOQUE A PROCESOS, CICLO DE MEJORA CONTINUA PHVA, LIDERAZGO, GESTIÓN DE LOS RECURSOS, GESTIÓN DE LOS RIESGOS, ETC.</a:t>
          </a:r>
          <a:endParaRPr lang="es-EC" sz="2800" dirty="0"/>
        </a:p>
      </dgm:t>
    </dgm:pt>
    <dgm:pt modelId="{DADDBE7B-495A-4EEC-B0CA-9526D2F27C8C}" type="parTrans" cxnId="{3708F640-F8BC-4733-AC33-A85EE9BC60A5}">
      <dgm:prSet/>
      <dgm:spPr/>
      <dgm:t>
        <a:bodyPr/>
        <a:lstStyle/>
        <a:p>
          <a:endParaRPr lang="es-EC" sz="2000"/>
        </a:p>
      </dgm:t>
    </dgm:pt>
    <dgm:pt modelId="{4129469E-19ED-4A07-81D2-1B8EA241EBEB}" type="sibTrans" cxnId="{3708F640-F8BC-4733-AC33-A85EE9BC60A5}">
      <dgm:prSet/>
      <dgm:spPr/>
      <dgm:t>
        <a:bodyPr/>
        <a:lstStyle/>
        <a:p>
          <a:endParaRPr lang="es-EC" sz="2000"/>
        </a:p>
      </dgm:t>
    </dgm:pt>
    <dgm:pt modelId="{D2A329B8-48B0-439A-9DDC-1855B03931D8}">
      <dgm:prSet phldrT="[Texto]" custT="1"/>
      <dgm:spPr>
        <a:solidFill>
          <a:schemeClr val="bg1">
            <a:lumMod val="85000"/>
            <a:alpha val="90000"/>
          </a:schemeClr>
        </a:solidFill>
        <a:ln>
          <a:solidFill>
            <a:schemeClr val="bg1">
              <a:lumMod val="50000"/>
            </a:schemeClr>
          </a:solidFill>
        </a:ln>
      </dgm:spPr>
      <dgm:t>
        <a:bodyPr/>
        <a:lstStyle/>
        <a:p>
          <a:pPr algn="just"/>
          <a:r>
            <a:rPr lang="es-ES" sz="2800" dirty="0"/>
            <a:t>HAN SIDO ANALIZADOS BAJO EL MODELO ISO 9001:2015 DANDO COMO RESULTADO UNA PROPUESTA DE MODELO DE GESTIÓN DE CLARA COMPRENSIÓN Y SOBRE TODO DE FÁCIL ADAPTACIÓN EN UNA INSTITUCIÓN ECUATORIANA,</a:t>
          </a:r>
          <a:endParaRPr lang="es-EC" sz="2800" dirty="0"/>
        </a:p>
      </dgm:t>
    </dgm:pt>
    <dgm:pt modelId="{2553AA24-ACF3-46C3-8A0F-B593A6FA1903}" type="parTrans" cxnId="{DACD0F51-719A-4169-839B-CF67D484E709}">
      <dgm:prSet/>
      <dgm:spPr/>
      <dgm:t>
        <a:bodyPr/>
        <a:lstStyle/>
        <a:p>
          <a:endParaRPr lang="es-EC" sz="2000"/>
        </a:p>
      </dgm:t>
    </dgm:pt>
    <dgm:pt modelId="{A131F7A4-E948-419B-AF6B-357EF5F73A6E}" type="sibTrans" cxnId="{DACD0F51-719A-4169-839B-CF67D484E709}">
      <dgm:prSet/>
      <dgm:spPr/>
      <dgm:t>
        <a:bodyPr/>
        <a:lstStyle/>
        <a:p>
          <a:endParaRPr lang="es-EC" sz="2000"/>
        </a:p>
      </dgm:t>
    </dgm:pt>
    <dgm:pt modelId="{911A1755-D2E9-423B-9C45-DDA727CA4376}">
      <dgm:prSet phldrT="[Texto]" custT="1"/>
      <dgm:spPr>
        <a:solidFill>
          <a:schemeClr val="bg1">
            <a:lumMod val="65000"/>
          </a:schemeClr>
        </a:solidFill>
        <a:ln>
          <a:solidFill>
            <a:schemeClr val="bg1">
              <a:lumMod val="50000"/>
            </a:schemeClr>
          </a:solidFill>
        </a:ln>
      </dgm:spPr>
      <dgm:t>
        <a:bodyPr/>
        <a:lstStyle/>
        <a:p>
          <a:r>
            <a:rPr lang="es-EC" sz="3200" b="1" dirty="0"/>
            <a:t>PROPUESTA DISEÑO</a:t>
          </a:r>
        </a:p>
      </dgm:t>
    </dgm:pt>
    <dgm:pt modelId="{8C48B4B1-FEE1-4E1C-9715-5055314D909A}" type="parTrans" cxnId="{56598257-DE1D-4560-85CA-3C6BDBBCBE94}">
      <dgm:prSet/>
      <dgm:spPr/>
      <dgm:t>
        <a:bodyPr/>
        <a:lstStyle/>
        <a:p>
          <a:endParaRPr lang="es-EC" sz="2000"/>
        </a:p>
      </dgm:t>
    </dgm:pt>
    <dgm:pt modelId="{C3AFCDBC-5BC9-43C6-8DFE-042E2A7892D7}" type="sibTrans" cxnId="{56598257-DE1D-4560-85CA-3C6BDBBCBE94}">
      <dgm:prSet/>
      <dgm:spPr/>
      <dgm:t>
        <a:bodyPr/>
        <a:lstStyle/>
        <a:p>
          <a:endParaRPr lang="es-EC" sz="2000"/>
        </a:p>
      </dgm:t>
    </dgm:pt>
    <dgm:pt modelId="{E4553EC7-ED8B-4EE0-98EB-048B5C3FBF90}">
      <dgm:prSet phldrT="[Texto]" custT="1"/>
      <dgm:spPr>
        <a:solidFill>
          <a:schemeClr val="bg1">
            <a:lumMod val="85000"/>
            <a:alpha val="90000"/>
          </a:schemeClr>
        </a:solidFill>
        <a:ln>
          <a:solidFill>
            <a:schemeClr val="bg1">
              <a:lumMod val="50000"/>
            </a:schemeClr>
          </a:solidFill>
        </a:ln>
      </dgm:spPr>
      <dgm:t>
        <a:bodyPr/>
        <a:lstStyle/>
        <a:p>
          <a:pPr algn="just"/>
          <a:r>
            <a:rPr lang="es-ES" sz="2800" dirty="0"/>
            <a:t>FUNDAMENTADA EN LOS REQUISITOS DE LA NORMA ISO 9001:2015, CONSIDERANDO QUE LA MISMA TIENE ACEPTACIÓN A NIVEL MUNDIAL PARA TODO TIPO DE ORGANIZACIÓN,</a:t>
          </a:r>
          <a:endParaRPr lang="es-EC" sz="2800" dirty="0"/>
        </a:p>
      </dgm:t>
    </dgm:pt>
    <dgm:pt modelId="{4D1DD233-4A18-4B8F-B445-AE5E384B412E}" type="parTrans" cxnId="{CF5FD4E4-3FAD-4C82-9E89-3A9614D2B922}">
      <dgm:prSet/>
      <dgm:spPr/>
      <dgm:t>
        <a:bodyPr/>
        <a:lstStyle/>
        <a:p>
          <a:endParaRPr lang="es-EC" sz="2000"/>
        </a:p>
      </dgm:t>
    </dgm:pt>
    <dgm:pt modelId="{C8048F78-F941-4CF0-B44E-9C7DBE41C02D}" type="sibTrans" cxnId="{CF5FD4E4-3FAD-4C82-9E89-3A9614D2B922}">
      <dgm:prSet/>
      <dgm:spPr/>
      <dgm:t>
        <a:bodyPr/>
        <a:lstStyle/>
        <a:p>
          <a:endParaRPr lang="es-EC" sz="2000"/>
        </a:p>
      </dgm:t>
    </dgm:pt>
    <dgm:pt modelId="{4D660243-2B2D-4DB9-A9B1-CAD5B8B1FB0C}">
      <dgm:prSet phldrT="[Texto]" custT="1"/>
      <dgm:spPr>
        <a:solidFill>
          <a:schemeClr val="bg1">
            <a:lumMod val="85000"/>
            <a:alpha val="90000"/>
          </a:schemeClr>
        </a:solidFill>
        <a:ln>
          <a:solidFill>
            <a:schemeClr val="bg1">
              <a:lumMod val="50000"/>
            </a:schemeClr>
          </a:solidFill>
        </a:ln>
      </dgm:spPr>
      <dgm:t>
        <a:bodyPr/>
        <a:lstStyle/>
        <a:p>
          <a:pPr algn="just"/>
          <a:r>
            <a:rPr lang="es-ES" sz="2800" dirty="0"/>
            <a:t>EL ANÁLISIS DE LOS ELEMENTOS DE LA NORMA NOS DICE QUE LA INSTITUCIÓN TIENE UN CAMINO AÚN EXTENSO POR RECORRER PARA EL CUMPLIMIENTO DE LAS NORMATIVAS O LO QUE ES LO MISMO REQUIERE DE UN ESFUERZO GENERAL PARA IMPLEMENTAR UN EXITOSO S.G.C.</a:t>
          </a:r>
          <a:endParaRPr lang="es-EC" sz="2800" dirty="0"/>
        </a:p>
      </dgm:t>
    </dgm:pt>
    <dgm:pt modelId="{7B8B3590-FD87-4B0E-8E9F-39BD29F0C896}" type="parTrans" cxnId="{2760C8C7-15C9-4BD9-BB93-C07B3DE561BA}">
      <dgm:prSet/>
      <dgm:spPr/>
      <dgm:t>
        <a:bodyPr/>
        <a:lstStyle/>
        <a:p>
          <a:endParaRPr lang="es-EC" sz="2000"/>
        </a:p>
      </dgm:t>
    </dgm:pt>
    <dgm:pt modelId="{B0F955F7-91D3-4F04-AA6A-3B31EB74D4F4}" type="sibTrans" cxnId="{2760C8C7-15C9-4BD9-BB93-C07B3DE561BA}">
      <dgm:prSet/>
      <dgm:spPr/>
      <dgm:t>
        <a:bodyPr/>
        <a:lstStyle/>
        <a:p>
          <a:endParaRPr lang="es-EC" sz="2000"/>
        </a:p>
      </dgm:t>
    </dgm:pt>
    <dgm:pt modelId="{B98A1BAE-0174-42D2-90A9-87286CF79B56}">
      <dgm:prSet phldrT="[Texto]" custT="1"/>
      <dgm:spPr>
        <a:solidFill>
          <a:schemeClr val="bg1">
            <a:lumMod val="85000"/>
            <a:alpha val="90000"/>
          </a:schemeClr>
        </a:solidFill>
        <a:ln>
          <a:solidFill>
            <a:schemeClr val="bg1">
              <a:lumMod val="50000"/>
            </a:schemeClr>
          </a:solidFill>
        </a:ln>
      </dgm:spPr>
      <dgm:t>
        <a:bodyPr/>
        <a:lstStyle/>
        <a:p>
          <a:pPr algn="just"/>
          <a:r>
            <a:rPr lang="es-ES" sz="2800" dirty="0"/>
            <a:t>SU ÉXITO RADICA SI ÉSTA SE ENCUENTRA DEBIDAMENTE DOCUMENTADA, ENTENDIDA Y APLICADA POR TODOS LOS MIEMBROS DE LA INSTITUCIÓN.</a:t>
          </a:r>
          <a:endParaRPr lang="es-EC" sz="2800" dirty="0"/>
        </a:p>
      </dgm:t>
    </dgm:pt>
    <dgm:pt modelId="{E4B7FC86-D6F8-4E23-A722-EC654DCA6BC8}" type="parTrans" cxnId="{D244A24E-665D-4E12-947C-A7F1BF25A060}">
      <dgm:prSet/>
      <dgm:spPr/>
      <dgm:t>
        <a:bodyPr/>
        <a:lstStyle/>
        <a:p>
          <a:endParaRPr lang="es-EC" sz="2000"/>
        </a:p>
      </dgm:t>
    </dgm:pt>
    <dgm:pt modelId="{5F6B4DC9-30D5-42FC-8BC1-87D3D916AEA1}" type="sibTrans" cxnId="{D244A24E-665D-4E12-947C-A7F1BF25A060}">
      <dgm:prSet/>
      <dgm:spPr/>
      <dgm:t>
        <a:bodyPr/>
        <a:lstStyle/>
        <a:p>
          <a:endParaRPr lang="es-EC" sz="2000"/>
        </a:p>
      </dgm:t>
    </dgm:pt>
    <dgm:pt modelId="{4F9E3DC3-3B1A-4569-919D-FBE6058906D1}" type="pres">
      <dgm:prSet presAssocID="{C7887D79-4C49-49B9-B168-51083F74F8DB}" presName="linearFlow" presStyleCnt="0">
        <dgm:presLayoutVars>
          <dgm:dir/>
          <dgm:animLvl val="lvl"/>
          <dgm:resizeHandles val="exact"/>
        </dgm:presLayoutVars>
      </dgm:prSet>
      <dgm:spPr/>
    </dgm:pt>
    <dgm:pt modelId="{5A4F01D2-7236-4B4D-A1E2-948581B9C24D}" type="pres">
      <dgm:prSet presAssocID="{54718899-7126-4AF6-8999-E3329BA535EA}" presName="composite" presStyleCnt="0"/>
      <dgm:spPr/>
    </dgm:pt>
    <dgm:pt modelId="{92B79A55-FB54-405B-8FE4-68EEE91AC466}" type="pres">
      <dgm:prSet presAssocID="{54718899-7126-4AF6-8999-E3329BA535EA}" presName="parentText" presStyleLbl="alignNode1" presStyleIdx="0" presStyleCnt="2">
        <dgm:presLayoutVars>
          <dgm:chMax val="1"/>
          <dgm:bulletEnabled val="1"/>
        </dgm:presLayoutVars>
      </dgm:prSet>
      <dgm:spPr/>
    </dgm:pt>
    <dgm:pt modelId="{2C5CEBA6-1BBA-455C-BE6B-0AA9EC0FBB8C}" type="pres">
      <dgm:prSet presAssocID="{54718899-7126-4AF6-8999-E3329BA535EA}" presName="descendantText" presStyleLbl="alignAcc1" presStyleIdx="0" presStyleCnt="2" custScaleY="156550">
        <dgm:presLayoutVars>
          <dgm:bulletEnabled val="1"/>
        </dgm:presLayoutVars>
      </dgm:prSet>
      <dgm:spPr/>
    </dgm:pt>
    <dgm:pt modelId="{33F77C90-3A6C-41C1-839B-6748D5241AD3}" type="pres">
      <dgm:prSet presAssocID="{0D0D4586-7E43-4784-AD3E-D6F1836EDC64}" presName="sp" presStyleCnt="0"/>
      <dgm:spPr/>
    </dgm:pt>
    <dgm:pt modelId="{F2EB1AFA-D9B3-424D-906E-7C48BF8CDDAD}" type="pres">
      <dgm:prSet presAssocID="{911A1755-D2E9-423B-9C45-DDA727CA4376}" presName="composite" presStyleCnt="0"/>
      <dgm:spPr/>
    </dgm:pt>
    <dgm:pt modelId="{782F7802-1A7C-4637-B7A9-05FEF419CFE4}" type="pres">
      <dgm:prSet presAssocID="{911A1755-D2E9-423B-9C45-DDA727CA4376}" presName="parentText" presStyleLbl="alignNode1" presStyleIdx="1" presStyleCnt="2">
        <dgm:presLayoutVars>
          <dgm:chMax val="1"/>
          <dgm:bulletEnabled val="1"/>
        </dgm:presLayoutVars>
      </dgm:prSet>
      <dgm:spPr/>
    </dgm:pt>
    <dgm:pt modelId="{284261B5-AAD0-4630-892B-B09B91B076E3}" type="pres">
      <dgm:prSet presAssocID="{911A1755-D2E9-423B-9C45-DDA727CA4376}" presName="descendantText" presStyleLbl="alignAcc1" presStyleIdx="1" presStyleCnt="2" custScaleY="152383">
        <dgm:presLayoutVars>
          <dgm:bulletEnabled val="1"/>
        </dgm:presLayoutVars>
      </dgm:prSet>
      <dgm:spPr/>
    </dgm:pt>
  </dgm:ptLst>
  <dgm:cxnLst>
    <dgm:cxn modelId="{23C7000F-D578-4054-9EC7-04F17129F822}" srcId="{C7887D79-4C49-49B9-B168-51083F74F8DB}" destId="{54718899-7126-4AF6-8999-E3329BA535EA}" srcOrd="0" destOrd="0" parTransId="{194506DD-E257-4556-AB5A-44589F0C8A8E}" sibTransId="{0D0D4586-7E43-4784-AD3E-D6F1836EDC64}"/>
    <dgm:cxn modelId="{9B9A951A-4019-4721-B562-F4F09956E6F6}" type="presOf" srcId="{E4553EC7-ED8B-4EE0-98EB-048B5C3FBF90}" destId="{284261B5-AAD0-4630-892B-B09B91B076E3}" srcOrd="0" destOrd="0" presId="urn:microsoft.com/office/officeart/2005/8/layout/chevron2"/>
    <dgm:cxn modelId="{3708F640-F8BC-4733-AC33-A85EE9BC60A5}" srcId="{54718899-7126-4AF6-8999-E3329BA535EA}" destId="{280202BA-C607-4F48-BFD0-CEADC783B6D1}" srcOrd="0" destOrd="0" parTransId="{DADDBE7B-495A-4EEC-B0CA-9526D2F27C8C}" sibTransId="{4129469E-19ED-4A07-81D2-1B8EA241EBEB}"/>
    <dgm:cxn modelId="{DEEE1042-C714-4880-9C93-7829791D68F8}" type="presOf" srcId="{911A1755-D2E9-423B-9C45-DDA727CA4376}" destId="{782F7802-1A7C-4637-B7A9-05FEF419CFE4}" srcOrd="0" destOrd="0" presId="urn:microsoft.com/office/officeart/2005/8/layout/chevron2"/>
    <dgm:cxn modelId="{80808B46-DCDF-4AFC-A583-23A32885292D}" type="presOf" srcId="{280202BA-C607-4F48-BFD0-CEADC783B6D1}" destId="{2C5CEBA6-1BBA-455C-BE6B-0AA9EC0FBB8C}" srcOrd="0" destOrd="0" presId="urn:microsoft.com/office/officeart/2005/8/layout/chevron2"/>
    <dgm:cxn modelId="{D244A24E-665D-4E12-947C-A7F1BF25A060}" srcId="{54718899-7126-4AF6-8999-E3329BA535EA}" destId="{B98A1BAE-0174-42D2-90A9-87286CF79B56}" srcOrd="2" destOrd="0" parTransId="{E4B7FC86-D6F8-4E23-A722-EC654DCA6BC8}" sibTransId="{5F6B4DC9-30D5-42FC-8BC1-87D3D916AEA1}"/>
    <dgm:cxn modelId="{DACD0F51-719A-4169-839B-CF67D484E709}" srcId="{54718899-7126-4AF6-8999-E3329BA535EA}" destId="{D2A329B8-48B0-439A-9DDC-1855B03931D8}" srcOrd="1" destOrd="0" parTransId="{2553AA24-ACF3-46C3-8A0F-B593A6FA1903}" sibTransId="{A131F7A4-E948-419B-AF6B-357EF5F73A6E}"/>
    <dgm:cxn modelId="{56598257-DE1D-4560-85CA-3C6BDBBCBE94}" srcId="{C7887D79-4C49-49B9-B168-51083F74F8DB}" destId="{911A1755-D2E9-423B-9C45-DDA727CA4376}" srcOrd="1" destOrd="0" parTransId="{8C48B4B1-FEE1-4E1C-9715-5055314D909A}" sibTransId="{C3AFCDBC-5BC9-43C6-8DFE-042E2A7892D7}"/>
    <dgm:cxn modelId="{B0FAA267-594D-4A41-90F3-849182E1864E}" type="presOf" srcId="{B98A1BAE-0174-42D2-90A9-87286CF79B56}" destId="{2C5CEBA6-1BBA-455C-BE6B-0AA9EC0FBB8C}" srcOrd="0" destOrd="2" presId="urn:microsoft.com/office/officeart/2005/8/layout/chevron2"/>
    <dgm:cxn modelId="{7C82E182-21EA-4F21-A125-0F2883F116A4}" type="presOf" srcId="{54718899-7126-4AF6-8999-E3329BA535EA}" destId="{92B79A55-FB54-405B-8FE4-68EEE91AC466}" srcOrd="0" destOrd="0" presId="urn:microsoft.com/office/officeart/2005/8/layout/chevron2"/>
    <dgm:cxn modelId="{B55ED389-6160-4990-9134-5B22EC75184A}" type="presOf" srcId="{C7887D79-4C49-49B9-B168-51083F74F8DB}" destId="{4F9E3DC3-3B1A-4569-919D-FBE6058906D1}" srcOrd="0" destOrd="0" presId="urn:microsoft.com/office/officeart/2005/8/layout/chevron2"/>
    <dgm:cxn modelId="{73D85A8D-FF03-42AB-A09B-D79B353F5D9F}" type="presOf" srcId="{D2A329B8-48B0-439A-9DDC-1855B03931D8}" destId="{2C5CEBA6-1BBA-455C-BE6B-0AA9EC0FBB8C}" srcOrd="0" destOrd="1" presId="urn:microsoft.com/office/officeart/2005/8/layout/chevron2"/>
    <dgm:cxn modelId="{75B6CDA4-926B-47DE-9D15-6798634EB5BC}" type="presOf" srcId="{4D660243-2B2D-4DB9-A9B1-CAD5B8B1FB0C}" destId="{284261B5-AAD0-4630-892B-B09B91B076E3}" srcOrd="0" destOrd="1" presId="urn:microsoft.com/office/officeart/2005/8/layout/chevron2"/>
    <dgm:cxn modelId="{2760C8C7-15C9-4BD9-BB93-C07B3DE561BA}" srcId="{911A1755-D2E9-423B-9C45-DDA727CA4376}" destId="{4D660243-2B2D-4DB9-A9B1-CAD5B8B1FB0C}" srcOrd="1" destOrd="0" parTransId="{7B8B3590-FD87-4B0E-8E9F-39BD29F0C896}" sibTransId="{B0F955F7-91D3-4F04-AA6A-3B31EB74D4F4}"/>
    <dgm:cxn modelId="{CF5FD4E4-3FAD-4C82-9E89-3A9614D2B922}" srcId="{911A1755-D2E9-423B-9C45-DDA727CA4376}" destId="{E4553EC7-ED8B-4EE0-98EB-048B5C3FBF90}" srcOrd="0" destOrd="0" parTransId="{4D1DD233-4A18-4B8F-B445-AE5E384B412E}" sibTransId="{C8048F78-F941-4CF0-B44E-9C7DBE41C02D}"/>
    <dgm:cxn modelId="{AFE08B38-0542-4711-AF61-8C7C6ACB45C7}" type="presParOf" srcId="{4F9E3DC3-3B1A-4569-919D-FBE6058906D1}" destId="{5A4F01D2-7236-4B4D-A1E2-948581B9C24D}" srcOrd="0" destOrd="0" presId="urn:microsoft.com/office/officeart/2005/8/layout/chevron2"/>
    <dgm:cxn modelId="{2B52668F-BF1B-4CC4-9820-55639832AD31}" type="presParOf" srcId="{5A4F01D2-7236-4B4D-A1E2-948581B9C24D}" destId="{92B79A55-FB54-405B-8FE4-68EEE91AC466}" srcOrd="0" destOrd="0" presId="urn:microsoft.com/office/officeart/2005/8/layout/chevron2"/>
    <dgm:cxn modelId="{8C4D7175-5F5C-44C2-9909-B8CBC50428F1}" type="presParOf" srcId="{5A4F01D2-7236-4B4D-A1E2-948581B9C24D}" destId="{2C5CEBA6-1BBA-455C-BE6B-0AA9EC0FBB8C}" srcOrd="1" destOrd="0" presId="urn:microsoft.com/office/officeart/2005/8/layout/chevron2"/>
    <dgm:cxn modelId="{B07FA520-594C-4444-9F22-B3AA211832D4}" type="presParOf" srcId="{4F9E3DC3-3B1A-4569-919D-FBE6058906D1}" destId="{33F77C90-3A6C-41C1-839B-6748D5241AD3}" srcOrd="1" destOrd="0" presId="urn:microsoft.com/office/officeart/2005/8/layout/chevron2"/>
    <dgm:cxn modelId="{B355C962-5F8A-40E5-8941-C649B4B2ABD2}" type="presParOf" srcId="{4F9E3DC3-3B1A-4569-919D-FBE6058906D1}" destId="{F2EB1AFA-D9B3-424D-906E-7C48BF8CDDAD}" srcOrd="2" destOrd="0" presId="urn:microsoft.com/office/officeart/2005/8/layout/chevron2"/>
    <dgm:cxn modelId="{1CD04C2E-F32D-4720-856F-09F39648069D}" type="presParOf" srcId="{F2EB1AFA-D9B3-424D-906E-7C48BF8CDDAD}" destId="{782F7802-1A7C-4637-B7A9-05FEF419CFE4}" srcOrd="0" destOrd="0" presId="urn:microsoft.com/office/officeart/2005/8/layout/chevron2"/>
    <dgm:cxn modelId="{F890D71E-A672-4021-A394-7278476E95EE}" type="presParOf" srcId="{F2EB1AFA-D9B3-424D-906E-7C48BF8CDDAD}" destId="{284261B5-AAD0-4630-892B-B09B91B076E3}"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A3C0EDB9-9CB7-4607-BFE1-1C5F0825F19C}"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s-EC"/>
        </a:p>
      </dgm:t>
    </dgm:pt>
    <dgm:pt modelId="{A0BABBDD-749C-418B-AC4A-A58A7187C943}">
      <dgm:prSet phldrT="[Texto]" custT="1"/>
      <dgm:spPr>
        <a:solidFill>
          <a:schemeClr val="bg1">
            <a:lumMod val="50000"/>
          </a:schemeClr>
        </a:solidFill>
        <a:ln>
          <a:solidFill>
            <a:schemeClr val="bg1">
              <a:lumMod val="50000"/>
            </a:schemeClr>
          </a:solidFill>
        </a:ln>
      </dgm:spPr>
      <dgm:t>
        <a:bodyPr/>
        <a:lstStyle/>
        <a:p>
          <a:r>
            <a:rPr lang="es-ES" sz="2000" b="1" dirty="0">
              <a:solidFill>
                <a:schemeClr val="bg1"/>
              </a:solidFill>
            </a:rPr>
            <a:t>NORMA ISO 9001:2015</a:t>
          </a:r>
          <a:endParaRPr lang="es-EC" sz="2000" b="1" dirty="0">
            <a:solidFill>
              <a:schemeClr val="bg1"/>
            </a:solidFill>
          </a:endParaRPr>
        </a:p>
      </dgm:t>
    </dgm:pt>
    <dgm:pt modelId="{C2DB4F32-DCD0-4BAD-8C7C-57586732C5B7}" type="parTrans" cxnId="{754DCBC3-6365-4491-AC20-946CC2A6C76F}">
      <dgm:prSet/>
      <dgm:spPr/>
      <dgm:t>
        <a:bodyPr/>
        <a:lstStyle/>
        <a:p>
          <a:endParaRPr lang="es-EC" sz="2000"/>
        </a:p>
      </dgm:t>
    </dgm:pt>
    <dgm:pt modelId="{5EE67BFF-23BE-426F-94CE-B81DCA828390}" type="sibTrans" cxnId="{754DCBC3-6365-4491-AC20-946CC2A6C76F}">
      <dgm:prSet/>
      <dgm:spPr/>
      <dgm:t>
        <a:bodyPr/>
        <a:lstStyle/>
        <a:p>
          <a:endParaRPr lang="es-EC" sz="2000"/>
        </a:p>
      </dgm:t>
    </dgm:pt>
    <dgm:pt modelId="{30D7D945-8596-4F31-B73C-7C94AA83E7B0}">
      <dgm:prSet phldrT="[Texto]" custT="1"/>
      <dgm:spPr>
        <a:solidFill>
          <a:schemeClr val="bg1">
            <a:lumMod val="95000"/>
            <a:alpha val="90000"/>
          </a:schemeClr>
        </a:solidFill>
        <a:ln>
          <a:solidFill>
            <a:schemeClr val="bg1">
              <a:lumMod val="50000"/>
            </a:schemeClr>
          </a:solidFill>
        </a:ln>
      </dgm:spPr>
      <dgm:t>
        <a:bodyPr/>
        <a:lstStyle/>
        <a:p>
          <a:pPr algn="just"/>
          <a:r>
            <a:rPr lang="es-ES" sz="2800" dirty="0"/>
            <a:t>SE PROPONE UN DISEÑO DEL S.G.C. BASADO EN DICHOS REQUISITOS DE LA NORMA MENCIONADA PARA QUE COMPLEMENTE AL S.I.S.M.</a:t>
          </a:r>
          <a:endParaRPr lang="es-EC" sz="2800" dirty="0"/>
        </a:p>
      </dgm:t>
    </dgm:pt>
    <dgm:pt modelId="{D607883C-5B50-4D91-B9B9-74EF9A85335C}" type="parTrans" cxnId="{A695016B-7C71-459B-85D3-3EBB844CF59B}">
      <dgm:prSet/>
      <dgm:spPr/>
      <dgm:t>
        <a:bodyPr/>
        <a:lstStyle/>
        <a:p>
          <a:endParaRPr lang="es-EC" sz="2000"/>
        </a:p>
      </dgm:t>
    </dgm:pt>
    <dgm:pt modelId="{EB48FECB-14CD-437B-91FC-CAD2ED9E84ED}" type="sibTrans" cxnId="{A695016B-7C71-459B-85D3-3EBB844CF59B}">
      <dgm:prSet/>
      <dgm:spPr/>
      <dgm:t>
        <a:bodyPr/>
        <a:lstStyle/>
        <a:p>
          <a:endParaRPr lang="es-EC" sz="2000"/>
        </a:p>
      </dgm:t>
    </dgm:pt>
    <dgm:pt modelId="{FF308970-8E94-42A9-97CE-89ABF65B28F8}">
      <dgm:prSet phldrT="[Texto]" custT="1"/>
      <dgm:spPr>
        <a:solidFill>
          <a:schemeClr val="bg1">
            <a:lumMod val="50000"/>
          </a:schemeClr>
        </a:solidFill>
        <a:ln>
          <a:solidFill>
            <a:schemeClr val="bg1">
              <a:lumMod val="50000"/>
            </a:schemeClr>
          </a:solidFill>
        </a:ln>
      </dgm:spPr>
      <dgm:t>
        <a:bodyPr/>
        <a:lstStyle/>
        <a:p>
          <a:r>
            <a:rPr lang="es-EC" sz="2000" b="1" dirty="0"/>
            <a:t>EFECTIVIDAD</a:t>
          </a:r>
        </a:p>
      </dgm:t>
    </dgm:pt>
    <dgm:pt modelId="{CC17ED68-85B1-4593-98F0-2A26CA742147}" type="parTrans" cxnId="{C84A4558-D2A5-4B2C-85F8-1526EAC8FA6E}">
      <dgm:prSet/>
      <dgm:spPr/>
      <dgm:t>
        <a:bodyPr/>
        <a:lstStyle/>
        <a:p>
          <a:endParaRPr lang="es-EC" sz="2000"/>
        </a:p>
      </dgm:t>
    </dgm:pt>
    <dgm:pt modelId="{4B5129B6-BA42-40D5-872A-6CACDFA88AFA}" type="sibTrans" cxnId="{C84A4558-D2A5-4B2C-85F8-1526EAC8FA6E}">
      <dgm:prSet/>
      <dgm:spPr/>
      <dgm:t>
        <a:bodyPr/>
        <a:lstStyle/>
        <a:p>
          <a:endParaRPr lang="es-EC" sz="2000"/>
        </a:p>
      </dgm:t>
    </dgm:pt>
    <dgm:pt modelId="{FBE91B77-1595-459B-A4FD-8FCD6DA8F761}">
      <dgm:prSet phldrT="[Texto]" custT="1"/>
      <dgm:spPr>
        <a:solidFill>
          <a:schemeClr val="bg1">
            <a:lumMod val="95000"/>
            <a:alpha val="90000"/>
          </a:schemeClr>
        </a:solidFill>
        <a:ln>
          <a:solidFill>
            <a:schemeClr val="bg1">
              <a:lumMod val="50000"/>
            </a:schemeClr>
          </a:solidFill>
        </a:ln>
      </dgm:spPr>
      <dgm:t>
        <a:bodyPr/>
        <a:lstStyle/>
        <a:p>
          <a:pPr algn="just"/>
          <a:r>
            <a:rPr lang="es-ES" sz="2800" dirty="0"/>
            <a:t>SI SE ENCUENTRA DEBIDAMENTE DOCUMENTADA, ENTENDIDA Y APLICADA POR TODOS, SE ENCUENTRA A DISCRECIÓN DE LA INSTITUCIÓN APLICAR LA ESTRUCTURA PLANTEADA DENTRO DE LA NORMA SOBRE LOS NIVELES DE DOCUMENTACIÓN QUE PARA CONOCIMIENTOS SON CUATRO: MANUAL DE CALIDAD, PROCESOS DE CALIDAD, PROCEDIMIENTOS DE CALIDAD, INSTRUCCIONES DE TRABAJO (TRICKER 2017, 272).</a:t>
          </a:r>
          <a:endParaRPr lang="es-EC" sz="2800" dirty="0"/>
        </a:p>
      </dgm:t>
    </dgm:pt>
    <dgm:pt modelId="{3D08CB21-5E05-4FF7-A955-53D890297B20}" type="parTrans" cxnId="{A65C9129-DA9A-447A-A6F2-93ECBE6CCD5D}">
      <dgm:prSet/>
      <dgm:spPr/>
      <dgm:t>
        <a:bodyPr/>
        <a:lstStyle/>
        <a:p>
          <a:endParaRPr lang="es-EC" sz="2000"/>
        </a:p>
      </dgm:t>
    </dgm:pt>
    <dgm:pt modelId="{590E1CAC-A2CB-4627-8F7D-A2D7A689310C}" type="sibTrans" cxnId="{A65C9129-DA9A-447A-A6F2-93ECBE6CCD5D}">
      <dgm:prSet/>
      <dgm:spPr/>
      <dgm:t>
        <a:bodyPr/>
        <a:lstStyle/>
        <a:p>
          <a:endParaRPr lang="es-EC" sz="2000"/>
        </a:p>
      </dgm:t>
    </dgm:pt>
    <dgm:pt modelId="{4C54D806-B02F-4ABC-BC9E-BEEB490FE9D1}">
      <dgm:prSet phldrT="[Texto]" custT="1"/>
      <dgm:spPr>
        <a:solidFill>
          <a:schemeClr val="bg1">
            <a:lumMod val="50000"/>
          </a:schemeClr>
        </a:solidFill>
        <a:ln>
          <a:solidFill>
            <a:schemeClr val="bg1">
              <a:lumMod val="50000"/>
            </a:schemeClr>
          </a:solidFill>
        </a:ln>
      </dgm:spPr>
      <dgm:t>
        <a:bodyPr/>
        <a:lstStyle/>
        <a:p>
          <a:r>
            <a:rPr lang="es-EC" sz="2400" b="1" dirty="0"/>
            <a:t>ANÁLISIS</a:t>
          </a:r>
        </a:p>
      </dgm:t>
    </dgm:pt>
    <dgm:pt modelId="{C10F1401-9306-4537-8207-AAE6206C699A}" type="parTrans" cxnId="{7C022081-EDA6-4419-8FD8-93275531418E}">
      <dgm:prSet/>
      <dgm:spPr/>
      <dgm:t>
        <a:bodyPr/>
        <a:lstStyle/>
        <a:p>
          <a:endParaRPr lang="es-EC" sz="2000"/>
        </a:p>
      </dgm:t>
    </dgm:pt>
    <dgm:pt modelId="{17494042-2949-47ED-A41A-C9368090CED6}" type="sibTrans" cxnId="{7C022081-EDA6-4419-8FD8-93275531418E}">
      <dgm:prSet/>
      <dgm:spPr/>
      <dgm:t>
        <a:bodyPr/>
        <a:lstStyle/>
        <a:p>
          <a:endParaRPr lang="es-EC" sz="2000"/>
        </a:p>
      </dgm:t>
    </dgm:pt>
    <dgm:pt modelId="{18D2D9F7-AAA7-47BE-99DA-0C06E35D8D42}">
      <dgm:prSet phldrT="[Texto]" custT="1"/>
      <dgm:spPr>
        <a:solidFill>
          <a:schemeClr val="bg1">
            <a:lumMod val="95000"/>
            <a:alpha val="90000"/>
          </a:schemeClr>
        </a:solidFill>
        <a:ln>
          <a:solidFill>
            <a:schemeClr val="bg1">
              <a:lumMod val="50000"/>
            </a:schemeClr>
          </a:solidFill>
        </a:ln>
      </dgm:spPr>
      <dgm:t>
        <a:bodyPr/>
        <a:lstStyle/>
        <a:p>
          <a:r>
            <a:rPr lang="es-ES" sz="2400" dirty="0"/>
            <a:t>LOS REQUISITOS DE LOS DIFERENTES CAPÍTULOS DE LA NORMA.</a:t>
          </a:r>
          <a:endParaRPr lang="es-EC" sz="2400" dirty="0"/>
        </a:p>
      </dgm:t>
    </dgm:pt>
    <dgm:pt modelId="{6788C575-83C8-4D8E-AED4-311D6AD7615E}" type="parTrans" cxnId="{CE00C5F1-C2CB-4AD6-9736-4846548C6030}">
      <dgm:prSet/>
      <dgm:spPr/>
      <dgm:t>
        <a:bodyPr/>
        <a:lstStyle/>
        <a:p>
          <a:endParaRPr lang="es-EC" sz="2000"/>
        </a:p>
      </dgm:t>
    </dgm:pt>
    <dgm:pt modelId="{C7F18BAA-2033-4214-95B1-961F8077EF0A}" type="sibTrans" cxnId="{CE00C5F1-C2CB-4AD6-9736-4846548C6030}">
      <dgm:prSet/>
      <dgm:spPr/>
      <dgm:t>
        <a:bodyPr/>
        <a:lstStyle/>
        <a:p>
          <a:endParaRPr lang="es-EC" sz="2000"/>
        </a:p>
      </dgm:t>
    </dgm:pt>
    <dgm:pt modelId="{07AAD8E6-8B16-44F2-ADE9-E4F6C13B71E5}">
      <dgm:prSet phldrT="[Texto]" custT="1"/>
      <dgm:spPr>
        <a:solidFill>
          <a:schemeClr val="bg1">
            <a:lumMod val="95000"/>
            <a:alpha val="90000"/>
          </a:schemeClr>
        </a:solidFill>
        <a:ln>
          <a:solidFill>
            <a:schemeClr val="bg1">
              <a:lumMod val="50000"/>
            </a:schemeClr>
          </a:solidFill>
        </a:ln>
      </dgm:spPr>
      <dgm:t>
        <a:bodyPr/>
        <a:lstStyle/>
        <a:p>
          <a:r>
            <a:rPr lang="es-ES" sz="2400" dirty="0"/>
            <a:t>SE DETALLARÁN LOS HALLAZGOS DEL CUMPLIMIENTO DE ESTOS REQUISITOS DE ACUERDO AL DIAGNÓSTICO INICIAL (ANEXO 1) APLICADA EN LA FUERZA TERRESTRE.</a:t>
          </a:r>
          <a:endParaRPr lang="es-EC" sz="2400" dirty="0"/>
        </a:p>
      </dgm:t>
    </dgm:pt>
    <dgm:pt modelId="{7996A759-739A-4B04-BEC0-85881272AB8A}" type="parTrans" cxnId="{25893855-3DD6-46B8-B051-32F85843C338}">
      <dgm:prSet/>
      <dgm:spPr/>
      <dgm:t>
        <a:bodyPr/>
        <a:lstStyle/>
        <a:p>
          <a:endParaRPr lang="es-EC" sz="2000"/>
        </a:p>
      </dgm:t>
    </dgm:pt>
    <dgm:pt modelId="{1E70FD6A-C97D-40D9-9920-B070E83EA236}" type="sibTrans" cxnId="{25893855-3DD6-46B8-B051-32F85843C338}">
      <dgm:prSet/>
      <dgm:spPr/>
      <dgm:t>
        <a:bodyPr/>
        <a:lstStyle/>
        <a:p>
          <a:endParaRPr lang="es-EC" sz="2000"/>
        </a:p>
      </dgm:t>
    </dgm:pt>
    <dgm:pt modelId="{CE6AFB6E-BE7B-4E51-B1C6-155EF88CD059}">
      <dgm:prSet phldrT="[Texto]" custT="1"/>
      <dgm:spPr>
        <a:solidFill>
          <a:schemeClr val="bg1">
            <a:lumMod val="95000"/>
            <a:alpha val="90000"/>
          </a:schemeClr>
        </a:solidFill>
        <a:ln>
          <a:solidFill>
            <a:schemeClr val="bg1">
              <a:lumMod val="50000"/>
            </a:schemeClr>
          </a:solidFill>
        </a:ln>
      </dgm:spPr>
      <dgm:t>
        <a:bodyPr/>
        <a:lstStyle/>
        <a:p>
          <a:r>
            <a:rPr lang="es-ES" sz="2400" dirty="0"/>
            <a:t>SE ESTABLECERÁ́ DE MANERA GENERAL UNA PROPUESTA DE DISEÑO DEL S.G.C. ISO 9001:2015 CON ALGUNOS EJEMPLOS PARA FACILITAR LA COMPRENSIÓN; TODO ESTO SERÁ́ DESCRITO EN UNA MISMA MATRIZ.</a:t>
          </a:r>
          <a:endParaRPr lang="es-EC" sz="2400" dirty="0"/>
        </a:p>
      </dgm:t>
    </dgm:pt>
    <dgm:pt modelId="{1CAE5617-EED5-4945-9F7B-919C11934858}" type="parTrans" cxnId="{0488DFE6-6EEF-4E5E-96C3-F7B2544BFA5C}">
      <dgm:prSet/>
      <dgm:spPr/>
      <dgm:t>
        <a:bodyPr/>
        <a:lstStyle/>
        <a:p>
          <a:endParaRPr lang="es-EC" sz="2000"/>
        </a:p>
      </dgm:t>
    </dgm:pt>
    <dgm:pt modelId="{1E75A65D-1287-47D8-8B5A-7D85E2E8C115}" type="sibTrans" cxnId="{0488DFE6-6EEF-4E5E-96C3-F7B2544BFA5C}">
      <dgm:prSet/>
      <dgm:spPr/>
      <dgm:t>
        <a:bodyPr/>
        <a:lstStyle/>
        <a:p>
          <a:endParaRPr lang="es-EC" sz="2000"/>
        </a:p>
      </dgm:t>
    </dgm:pt>
    <dgm:pt modelId="{4C1C95B6-6465-4F2C-9A42-C23F2F86F730}" type="pres">
      <dgm:prSet presAssocID="{A3C0EDB9-9CB7-4607-BFE1-1C5F0825F19C}" presName="linearFlow" presStyleCnt="0">
        <dgm:presLayoutVars>
          <dgm:dir/>
          <dgm:animLvl val="lvl"/>
          <dgm:resizeHandles val="exact"/>
        </dgm:presLayoutVars>
      </dgm:prSet>
      <dgm:spPr/>
    </dgm:pt>
    <dgm:pt modelId="{A9EA46A3-C86B-41E4-A22A-F3CB3122B6E1}" type="pres">
      <dgm:prSet presAssocID="{A0BABBDD-749C-418B-AC4A-A58A7187C943}" presName="composite" presStyleCnt="0"/>
      <dgm:spPr/>
    </dgm:pt>
    <dgm:pt modelId="{B19770DE-1532-4318-9BE2-01381C3228D4}" type="pres">
      <dgm:prSet presAssocID="{A0BABBDD-749C-418B-AC4A-A58A7187C943}" presName="parentText" presStyleLbl="alignNode1" presStyleIdx="0" presStyleCnt="3">
        <dgm:presLayoutVars>
          <dgm:chMax val="1"/>
          <dgm:bulletEnabled val="1"/>
        </dgm:presLayoutVars>
      </dgm:prSet>
      <dgm:spPr/>
    </dgm:pt>
    <dgm:pt modelId="{747C162F-CD90-4747-BB69-6378B772523E}" type="pres">
      <dgm:prSet presAssocID="{A0BABBDD-749C-418B-AC4A-A58A7187C943}" presName="descendantText" presStyleLbl="alignAcc1" presStyleIdx="0" presStyleCnt="3" custLinFactNeighborY="4496">
        <dgm:presLayoutVars>
          <dgm:bulletEnabled val="1"/>
        </dgm:presLayoutVars>
      </dgm:prSet>
      <dgm:spPr/>
    </dgm:pt>
    <dgm:pt modelId="{2A9AB64B-13A8-4FF5-A7A0-6DEC6DE11844}" type="pres">
      <dgm:prSet presAssocID="{5EE67BFF-23BE-426F-94CE-B81DCA828390}" presName="sp" presStyleCnt="0"/>
      <dgm:spPr/>
    </dgm:pt>
    <dgm:pt modelId="{774368EF-9DAB-4661-81FF-F2A788C71959}" type="pres">
      <dgm:prSet presAssocID="{FF308970-8E94-42A9-97CE-89ABF65B28F8}" presName="composite" presStyleCnt="0"/>
      <dgm:spPr/>
    </dgm:pt>
    <dgm:pt modelId="{B013DE5C-CEBC-45CB-B116-AD947E809037}" type="pres">
      <dgm:prSet presAssocID="{FF308970-8E94-42A9-97CE-89ABF65B28F8}" presName="parentText" presStyleLbl="alignNode1" presStyleIdx="1" presStyleCnt="3">
        <dgm:presLayoutVars>
          <dgm:chMax val="1"/>
          <dgm:bulletEnabled val="1"/>
        </dgm:presLayoutVars>
      </dgm:prSet>
      <dgm:spPr/>
    </dgm:pt>
    <dgm:pt modelId="{ED92B5AB-2F8B-435F-83E1-5ABAB791DA39}" type="pres">
      <dgm:prSet presAssocID="{FF308970-8E94-42A9-97CE-89ABF65B28F8}" presName="descendantText" presStyleLbl="alignAcc1" presStyleIdx="1" presStyleCnt="3" custScaleY="127208" custLinFactNeighborY="-7868">
        <dgm:presLayoutVars>
          <dgm:bulletEnabled val="1"/>
        </dgm:presLayoutVars>
      </dgm:prSet>
      <dgm:spPr/>
    </dgm:pt>
    <dgm:pt modelId="{3851DA35-F501-4EC7-BE72-0087442B6788}" type="pres">
      <dgm:prSet presAssocID="{4B5129B6-BA42-40D5-872A-6CACDFA88AFA}" presName="sp" presStyleCnt="0"/>
      <dgm:spPr/>
    </dgm:pt>
    <dgm:pt modelId="{7D2E0E5A-23EC-4E9F-B0EF-BACB50166284}" type="pres">
      <dgm:prSet presAssocID="{4C54D806-B02F-4ABC-BC9E-BEEB490FE9D1}" presName="composite" presStyleCnt="0"/>
      <dgm:spPr/>
    </dgm:pt>
    <dgm:pt modelId="{41D51F8F-2C71-4AD2-9AA3-2868AF4CEEBF}" type="pres">
      <dgm:prSet presAssocID="{4C54D806-B02F-4ABC-BC9E-BEEB490FE9D1}" presName="parentText" presStyleLbl="alignNode1" presStyleIdx="2" presStyleCnt="3">
        <dgm:presLayoutVars>
          <dgm:chMax val="1"/>
          <dgm:bulletEnabled val="1"/>
        </dgm:presLayoutVars>
      </dgm:prSet>
      <dgm:spPr/>
    </dgm:pt>
    <dgm:pt modelId="{B066A1FF-8DFE-4EA0-9977-4BC52BA6425E}" type="pres">
      <dgm:prSet presAssocID="{4C54D806-B02F-4ABC-BC9E-BEEB490FE9D1}" presName="descendantText" presStyleLbl="alignAcc1" presStyleIdx="2" presStyleCnt="3" custScaleY="179790" custLinFactNeighborY="-3372">
        <dgm:presLayoutVars>
          <dgm:bulletEnabled val="1"/>
        </dgm:presLayoutVars>
      </dgm:prSet>
      <dgm:spPr/>
    </dgm:pt>
  </dgm:ptLst>
  <dgm:cxnLst>
    <dgm:cxn modelId="{450DE311-958B-4209-B954-347F6AB57E37}" type="presOf" srcId="{FF308970-8E94-42A9-97CE-89ABF65B28F8}" destId="{B013DE5C-CEBC-45CB-B116-AD947E809037}" srcOrd="0" destOrd="0" presId="urn:microsoft.com/office/officeart/2005/8/layout/chevron2"/>
    <dgm:cxn modelId="{F0D6FE1C-1AC9-43AD-A5EB-5E3A00B563E8}" type="presOf" srcId="{4C54D806-B02F-4ABC-BC9E-BEEB490FE9D1}" destId="{41D51F8F-2C71-4AD2-9AA3-2868AF4CEEBF}" srcOrd="0" destOrd="0" presId="urn:microsoft.com/office/officeart/2005/8/layout/chevron2"/>
    <dgm:cxn modelId="{A65C9129-DA9A-447A-A6F2-93ECBE6CCD5D}" srcId="{FF308970-8E94-42A9-97CE-89ABF65B28F8}" destId="{FBE91B77-1595-459B-A4FD-8FCD6DA8F761}" srcOrd="0" destOrd="0" parTransId="{3D08CB21-5E05-4FF7-A955-53D890297B20}" sibTransId="{590E1CAC-A2CB-4627-8F7D-A2D7A689310C}"/>
    <dgm:cxn modelId="{4AE1183D-906C-4738-88A7-3070F92F4CDC}" type="presOf" srcId="{CE6AFB6E-BE7B-4E51-B1C6-155EF88CD059}" destId="{B066A1FF-8DFE-4EA0-9977-4BC52BA6425E}" srcOrd="0" destOrd="2" presId="urn:microsoft.com/office/officeart/2005/8/layout/chevron2"/>
    <dgm:cxn modelId="{E0572550-3184-41A7-9B41-E2AA4FFE9303}" type="presOf" srcId="{FBE91B77-1595-459B-A4FD-8FCD6DA8F761}" destId="{ED92B5AB-2F8B-435F-83E1-5ABAB791DA39}" srcOrd="0" destOrd="0" presId="urn:microsoft.com/office/officeart/2005/8/layout/chevron2"/>
    <dgm:cxn modelId="{83493455-CFC3-49EB-B422-BF81F4FF2077}" type="presOf" srcId="{18D2D9F7-AAA7-47BE-99DA-0C06E35D8D42}" destId="{B066A1FF-8DFE-4EA0-9977-4BC52BA6425E}" srcOrd="0" destOrd="0" presId="urn:microsoft.com/office/officeart/2005/8/layout/chevron2"/>
    <dgm:cxn modelId="{25893855-3DD6-46B8-B051-32F85843C338}" srcId="{4C54D806-B02F-4ABC-BC9E-BEEB490FE9D1}" destId="{07AAD8E6-8B16-44F2-ADE9-E4F6C13B71E5}" srcOrd="1" destOrd="0" parTransId="{7996A759-739A-4B04-BEC0-85881272AB8A}" sibTransId="{1E70FD6A-C97D-40D9-9920-B070E83EA236}"/>
    <dgm:cxn modelId="{C84A4558-D2A5-4B2C-85F8-1526EAC8FA6E}" srcId="{A3C0EDB9-9CB7-4607-BFE1-1C5F0825F19C}" destId="{FF308970-8E94-42A9-97CE-89ABF65B28F8}" srcOrd="1" destOrd="0" parTransId="{CC17ED68-85B1-4593-98F0-2A26CA742147}" sibTransId="{4B5129B6-BA42-40D5-872A-6CACDFA88AFA}"/>
    <dgm:cxn modelId="{B8D53162-72A1-4628-BA1E-B6E2E3974BAD}" type="presOf" srcId="{30D7D945-8596-4F31-B73C-7C94AA83E7B0}" destId="{747C162F-CD90-4747-BB69-6378B772523E}" srcOrd="0" destOrd="0" presId="urn:microsoft.com/office/officeart/2005/8/layout/chevron2"/>
    <dgm:cxn modelId="{A695016B-7C71-459B-85D3-3EBB844CF59B}" srcId="{A0BABBDD-749C-418B-AC4A-A58A7187C943}" destId="{30D7D945-8596-4F31-B73C-7C94AA83E7B0}" srcOrd="0" destOrd="0" parTransId="{D607883C-5B50-4D91-B9B9-74EF9A85335C}" sibTransId="{EB48FECB-14CD-437B-91FC-CAD2ED9E84ED}"/>
    <dgm:cxn modelId="{7094FF6C-7B63-4C61-9760-D9FE0750C693}" type="presOf" srcId="{A0BABBDD-749C-418B-AC4A-A58A7187C943}" destId="{B19770DE-1532-4318-9BE2-01381C3228D4}" srcOrd="0" destOrd="0" presId="urn:microsoft.com/office/officeart/2005/8/layout/chevron2"/>
    <dgm:cxn modelId="{7C022081-EDA6-4419-8FD8-93275531418E}" srcId="{A3C0EDB9-9CB7-4607-BFE1-1C5F0825F19C}" destId="{4C54D806-B02F-4ABC-BC9E-BEEB490FE9D1}" srcOrd="2" destOrd="0" parTransId="{C10F1401-9306-4537-8207-AAE6206C699A}" sibTransId="{17494042-2949-47ED-A41A-C9368090CED6}"/>
    <dgm:cxn modelId="{754DCBC3-6365-4491-AC20-946CC2A6C76F}" srcId="{A3C0EDB9-9CB7-4607-BFE1-1C5F0825F19C}" destId="{A0BABBDD-749C-418B-AC4A-A58A7187C943}" srcOrd="0" destOrd="0" parTransId="{C2DB4F32-DCD0-4BAD-8C7C-57586732C5B7}" sibTransId="{5EE67BFF-23BE-426F-94CE-B81DCA828390}"/>
    <dgm:cxn modelId="{3FDA4BE6-F960-498D-B1F9-F665653961CC}" type="presOf" srcId="{A3C0EDB9-9CB7-4607-BFE1-1C5F0825F19C}" destId="{4C1C95B6-6465-4F2C-9A42-C23F2F86F730}" srcOrd="0" destOrd="0" presId="urn:microsoft.com/office/officeart/2005/8/layout/chevron2"/>
    <dgm:cxn modelId="{0488DFE6-6EEF-4E5E-96C3-F7B2544BFA5C}" srcId="{4C54D806-B02F-4ABC-BC9E-BEEB490FE9D1}" destId="{CE6AFB6E-BE7B-4E51-B1C6-155EF88CD059}" srcOrd="2" destOrd="0" parTransId="{1CAE5617-EED5-4945-9F7B-919C11934858}" sibTransId="{1E75A65D-1287-47D8-8B5A-7D85E2E8C115}"/>
    <dgm:cxn modelId="{CE00C5F1-C2CB-4AD6-9736-4846548C6030}" srcId="{4C54D806-B02F-4ABC-BC9E-BEEB490FE9D1}" destId="{18D2D9F7-AAA7-47BE-99DA-0C06E35D8D42}" srcOrd="0" destOrd="0" parTransId="{6788C575-83C8-4D8E-AED4-311D6AD7615E}" sibTransId="{C7F18BAA-2033-4214-95B1-961F8077EF0A}"/>
    <dgm:cxn modelId="{45085CF8-9FE3-4EF5-9B6D-B22CD6E1A580}" type="presOf" srcId="{07AAD8E6-8B16-44F2-ADE9-E4F6C13B71E5}" destId="{B066A1FF-8DFE-4EA0-9977-4BC52BA6425E}" srcOrd="0" destOrd="1" presId="urn:microsoft.com/office/officeart/2005/8/layout/chevron2"/>
    <dgm:cxn modelId="{931F1194-3B1B-4DC3-B7EE-A96DEE841CED}" type="presParOf" srcId="{4C1C95B6-6465-4F2C-9A42-C23F2F86F730}" destId="{A9EA46A3-C86B-41E4-A22A-F3CB3122B6E1}" srcOrd="0" destOrd="0" presId="urn:microsoft.com/office/officeart/2005/8/layout/chevron2"/>
    <dgm:cxn modelId="{C8F1F378-862A-4E10-AD3D-7D7E78920C7A}" type="presParOf" srcId="{A9EA46A3-C86B-41E4-A22A-F3CB3122B6E1}" destId="{B19770DE-1532-4318-9BE2-01381C3228D4}" srcOrd="0" destOrd="0" presId="urn:microsoft.com/office/officeart/2005/8/layout/chevron2"/>
    <dgm:cxn modelId="{FB6CC89B-5B98-406D-A4B6-FA1117CAD44E}" type="presParOf" srcId="{A9EA46A3-C86B-41E4-A22A-F3CB3122B6E1}" destId="{747C162F-CD90-4747-BB69-6378B772523E}" srcOrd="1" destOrd="0" presId="urn:microsoft.com/office/officeart/2005/8/layout/chevron2"/>
    <dgm:cxn modelId="{633939C3-BDC6-482B-9AA3-A639C0F0EE94}" type="presParOf" srcId="{4C1C95B6-6465-4F2C-9A42-C23F2F86F730}" destId="{2A9AB64B-13A8-4FF5-A7A0-6DEC6DE11844}" srcOrd="1" destOrd="0" presId="urn:microsoft.com/office/officeart/2005/8/layout/chevron2"/>
    <dgm:cxn modelId="{4B5ADE39-1404-497D-8DCC-BCAB79CD6F38}" type="presParOf" srcId="{4C1C95B6-6465-4F2C-9A42-C23F2F86F730}" destId="{774368EF-9DAB-4661-81FF-F2A788C71959}" srcOrd="2" destOrd="0" presId="urn:microsoft.com/office/officeart/2005/8/layout/chevron2"/>
    <dgm:cxn modelId="{6D69F830-49BB-4FC9-B7A1-F586AC4AFA80}" type="presParOf" srcId="{774368EF-9DAB-4661-81FF-F2A788C71959}" destId="{B013DE5C-CEBC-45CB-B116-AD947E809037}" srcOrd="0" destOrd="0" presId="urn:microsoft.com/office/officeart/2005/8/layout/chevron2"/>
    <dgm:cxn modelId="{4BE4F6B4-9FF7-40C3-BFC0-D7B662FB6449}" type="presParOf" srcId="{774368EF-9DAB-4661-81FF-F2A788C71959}" destId="{ED92B5AB-2F8B-435F-83E1-5ABAB791DA39}" srcOrd="1" destOrd="0" presId="urn:microsoft.com/office/officeart/2005/8/layout/chevron2"/>
    <dgm:cxn modelId="{F5A0D46B-4689-459A-A3C6-4F8ACA2BE39F}" type="presParOf" srcId="{4C1C95B6-6465-4F2C-9A42-C23F2F86F730}" destId="{3851DA35-F501-4EC7-BE72-0087442B6788}" srcOrd="3" destOrd="0" presId="urn:microsoft.com/office/officeart/2005/8/layout/chevron2"/>
    <dgm:cxn modelId="{CF4A77A9-B589-426C-864D-6D1C8BB512D7}" type="presParOf" srcId="{4C1C95B6-6465-4F2C-9A42-C23F2F86F730}" destId="{7D2E0E5A-23EC-4E9F-B0EF-BACB50166284}" srcOrd="4" destOrd="0" presId="urn:microsoft.com/office/officeart/2005/8/layout/chevron2"/>
    <dgm:cxn modelId="{02019CD3-6CD5-4CD0-AC40-044976887582}" type="presParOf" srcId="{7D2E0E5A-23EC-4E9F-B0EF-BACB50166284}" destId="{41D51F8F-2C71-4AD2-9AA3-2868AF4CEEBF}" srcOrd="0" destOrd="0" presId="urn:microsoft.com/office/officeart/2005/8/layout/chevron2"/>
    <dgm:cxn modelId="{0F5F26B1-6B66-49BF-B879-3C410B218B70}" type="presParOf" srcId="{7D2E0E5A-23EC-4E9F-B0EF-BACB50166284}" destId="{B066A1FF-8DFE-4EA0-9977-4BC52BA6425E}"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BFF70FD-7705-B94F-AB8D-D6166F89C219}" type="doc">
      <dgm:prSet loTypeId="urn:microsoft.com/office/officeart/2005/8/layout/arrow1" loCatId="" qsTypeId="urn:microsoft.com/office/officeart/2005/8/quickstyle/simple1" qsCatId="simple" csTypeId="urn:microsoft.com/office/officeart/2005/8/colors/accent1_2" csCatId="accent1" phldr="1"/>
      <dgm:spPr/>
      <dgm:t>
        <a:bodyPr/>
        <a:lstStyle/>
        <a:p>
          <a:endParaRPr lang="es-ES"/>
        </a:p>
      </dgm:t>
    </dgm:pt>
    <dgm:pt modelId="{EACDB883-62B1-4243-A489-8BB841E74DBA}">
      <dgm:prSet phldrT="[Texto]" custT="1"/>
      <dgm:spPr>
        <a:solidFill>
          <a:schemeClr val="bg1">
            <a:lumMod val="50000"/>
          </a:schemeClr>
        </a:solidFill>
      </dgm:spPr>
      <dgm:t>
        <a:bodyPr/>
        <a:lstStyle/>
        <a:p>
          <a:r>
            <a:rPr lang="es-ES" sz="2400" dirty="0"/>
            <a:t>Hecho científico</a:t>
          </a:r>
        </a:p>
      </dgm:t>
    </dgm:pt>
    <dgm:pt modelId="{C61F84C8-6181-0B47-AC7E-FEF8E30E9A2B}" type="parTrans" cxnId="{CF4D3627-DCAB-CC47-87E6-2C37FAC3B230}">
      <dgm:prSet/>
      <dgm:spPr/>
      <dgm:t>
        <a:bodyPr/>
        <a:lstStyle/>
        <a:p>
          <a:endParaRPr lang="es-ES" sz="2400"/>
        </a:p>
      </dgm:t>
    </dgm:pt>
    <dgm:pt modelId="{F28D1CA2-A11F-0948-B029-AE1AF9B48A27}" type="sibTrans" cxnId="{CF4D3627-DCAB-CC47-87E6-2C37FAC3B230}">
      <dgm:prSet/>
      <dgm:spPr/>
      <dgm:t>
        <a:bodyPr/>
        <a:lstStyle/>
        <a:p>
          <a:endParaRPr lang="es-ES" sz="2400"/>
        </a:p>
      </dgm:t>
    </dgm:pt>
    <dgm:pt modelId="{E97E9C43-824C-2F48-9AAC-C68D28206708}">
      <dgm:prSet phldrT="[Texto]" custT="1"/>
      <dgm:spPr>
        <a:solidFill>
          <a:schemeClr val="bg1">
            <a:lumMod val="50000"/>
          </a:schemeClr>
        </a:solidFill>
      </dgm:spPr>
      <dgm:t>
        <a:bodyPr/>
        <a:lstStyle/>
        <a:p>
          <a:r>
            <a:rPr lang="es-ES" sz="2400" dirty="0"/>
            <a:t>Con </a:t>
          </a:r>
          <a:r>
            <a:rPr lang="es-ES" sz="2400" dirty="0" err="1"/>
            <a:t>SIS</a:t>
          </a:r>
          <a:endParaRPr lang="es-ES" sz="2400" dirty="0"/>
        </a:p>
        <a:p>
          <a:r>
            <a:rPr lang="es-ES" sz="2400" dirty="0"/>
            <a:t>siniestralidad</a:t>
          </a:r>
        </a:p>
      </dgm:t>
    </dgm:pt>
    <dgm:pt modelId="{047B8F25-0932-1748-B3BC-CE94D799378F}" type="parTrans" cxnId="{501ECE4D-8876-514B-8BE4-2C09B4B88ACB}">
      <dgm:prSet/>
      <dgm:spPr/>
      <dgm:t>
        <a:bodyPr/>
        <a:lstStyle/>
        <a:p>
          <a:endParaRPr lang="es-ES" sz="2400"/>
        </a:p>
      </dgm:t>
    </dgm:pt>
    <dgm:pt modelId="{56717EF1-EA42-2F48-9241-0376AAE64AA9}" type="sibTrans" cxnId="{501ECE4D-8876-514B-8BE4-2C09B4B88ACB}">
      <dgm:prSet/>
      <dgm:spPr/>
      <dgm:t>
        <a:bodyPr/>
        <a:lstStyle/>
        <a:p>
          <a:endParaRPr lang="es-ES" sz="2400"/>
        </a:p>
      </dgm:t>
    </dgm:pt>
    <dgm:pt modelId="{74F64643-A6C0-3043-B466-CF2AF6F09858}" type="pres">
      <dgm:prSet presAssocID="{CBFF70FD-7705-B94F-AB8D-D6166F89C219}" presName="cycle" presStyleCnt="0">
        <dgm:presLayoutVars>
          <dgm:dir/>
          <dgm:resizeHandles val="exact"/>
        </dgm:presLayoutVars>
      </dgm:prSet>
      <dgm:spPr/>
    </dgm:pt>
    <dgm:pt modelId="{F704C3B9-29EF-FD4D-818C-AAF953B3FF54}" type="pres">
      <dgm:prSet presAssocID="{EACDB883-62B1-4243-A489-8BB841E74DBA}" presName="arrow" presStyleLbl="node1" presStyleIdx="0" presStyleCnt="2" custScaleX="68447" custRadScaleRad="36501" custRadScaleInc="-469">
        <dgm:presLayoutVars>
          <dgm:bulletEnabled val="1"/>
        </dgm:presLayoutVars>
      </dgm:prSet>
      <dgm:spPr/>
    </dgm:pt>
    <dgm:pt modelId="{277606CD-1D7D-5F46-81AB-7CBDC4DE6002}" type="pres">
      <dgm:prSet presAssocID="{E97E9C43-824C-2F48-9AAC-C68D28206708}" presName="arrow" presStyleLbl="node1" presStyleIdx="1" presStyleCnt="2" custScaleX="68447" custRadScaleRad="65135">
        <dgm:presLayoutVars>
          <dgm:bulletEnabled val="1"/>
        </dgm:presLayoutVars>
      </dgm:prSet>
      <dgm:spPr/>
    </dgm:pt>
  </dgm:ptLst>
  <dgm:cxnLst>
    <dgm:cxn modelId="{CF4D3627-DCAB-CC47-87E6-2C37FAC3B230}" srcId="{CBFF70FD-7705-B94F-AB8D-D6166F89C219}" destId="{EACDB883-62B1-4243-A489-8BB841E74DBA}" srcOrd="0" destOrd="0" parTransId="{C61F84C8-6181-0B47-AC7E-FEF8E30E9A2B}" sibTransId="{F28D1CA2-A11F-0948-B029-AE1AF9B48A27}"/>
    <dgm:cxn modelId="{501ECE4D-8876-514B-8BE4-2C09B4B88ACB}" srcId="{CBFF70FD-7705-B94F-AB8D-D6166F89C219}" destId="{E97E9C43-824C-2F48-9AAC-C68D28206708}" srcOrd="1" destOrd="0" parTransId="{047B8F25-0932-1748-B3BC-CE94D799378F}" sibTransId="{56717EF1-EA42-2F48-9241-0376AAE64AA9}"/>
    <dgm:cxn modelId="{B217FC99-2F23-F249-9C62-61E3920F7AC1}" type="presOf" srcId="{EACDB883-62B1-4243-A489-8BB841E74DBA}" destId="{F704C3B9-29EF-FD4D-818C-AAF953B3FF54}" srcOrd="0" destOrd="0" presId="urn:microsoft.com/office/officeart/2005/8/layout/arrow1"/>
    <dgm:cxn modelId="{624D4CCE-4A79-3949-82F9-3B695F8168DE}" type="presOf" srcId="{E97E9C43-824C-2F48-9AAC-C68D28206708}" destId="{277606CD-1D7D-5F46-81AB-7CBDC4DE6002}" srcOrd="0" destOrd="0" presId="urn:microsoft.com/office/officeart/2005/8/layout/arrow1"/>
    <dgm:cxn modelId="{B54B84DF-20F5-7C46-95F9-1D3B89FB2805}" type="presOf" srcId="{CBFF70FD-7705-B94F-AB8D-D6166F89C219}" destId="{74F64643-A6C0-3043-B466-CF2AF6F09858}" srcOrd="0" destOrd="0" presId="urn:microsoft.com/office/officeart/2005/8/layout/arrow1"/>
    <dgm:cxn modelId="{43339060-4841-8943-8A80-E672C6BE25AB}" type="presParOf" srcId="{74F64643-A6C0-3043-B466-CF2AF6F09858}" destId="{F704C3B9-29EF-FD4D-818C-AAF953B3FF54}" srcOrd="0" destOrd="0" presId="urn:microsoft.com/office/officeart/2005/8/layout/arrow1"/>
    <dgm:cxn modelId="{9DE914D7-C1D8-EC42-9F8E-4848DE58843B}" type="presParOf" srcId="{74F64643-A6C0-3043-B466-CF2AF6F09858}" destId="{277606CD-1D7D-5F46-81AB-7CBDC4DE6002}" srcOrd="1" destOrd="0" presId="urn:microsoft.com/office/officeart/2005/8/layout/arrow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823E8AA-27F5-AF4F-826D-460118174A9E}" type="doc">
      <dgm:prSet loTypeId="urn:microsoft.com/office/officeart/2008/layout/HorizontalMultiLevelHierarchy" loCatId="" qsTypeId="urn:microsoft.com/office/officeart/2005/8/quickstyle/simple1" qsCatId="simple" csTypeId="urn:microsoft.com/office/officeart/2005/8/colors/accent3_4" csCatId="accent3" phldr="1"/>
      <dgm:spPr/>
      <dgm:t>
        <a:bodyPr/>
        <a:lstStyle/>
        <a:p>
          <a:endParaRPr lang="es-ES"/>
        </a:p>
      </dgm:t>
    </dgm:pt>
    <dgm:pt modelId="{1A42B433-81FE-A54F-8C86-09A78DB7AA35}">
      <dgm:prSet phldrT="[Texto]"/>
      <dgm:spPr/>
      <dgm:t>
        <a:bodyPr/>
        <a:lstStyle/>
        <a:p>
          <a:r>
            <a:rPr lang="es-ES" dirty="0"/>
            <a:t>CAUSAS</a:t>
          </a:r>
        </a:p>
      </dgm:t>
    </dgm:pt>
    <dgm:pt modelId="{9B664685-B94A-D840-800E-F03939A75493}" type="parTrans" cxnId="{965FFC92-75C0-504D-B33B-9668A4CCAFB7}">
      <dgm:prSet/>
      <dgm:spPr/>
      <dgm:t>
        <a:bodyPr/>
        <a:lstStyle/>
        <a:p>
          <a:endParaRPr lang="es-ES"/>
        </a:p>
      </dgm:t>
    </dgm:pt>
    <dgm:pt modelId="{4D08AA2D-70C2-804F-9136-59CCC5743495}" type="sibTrans" cxnId="{965FFC92-75C0-504D-B33B-9668A4CCAFB7}">
      <dgm:prSet/>
      <dgm:spPr/>
      <dgm:t>
        <a:bodyPr/>
        <a:lstStyle/>
        <a:p>
          <a:endParaRPr lang="es-ES"/>
        </a:p>
      </dgm:t>
    </dgm:pt>
    <dgm:pt modelId="{24E3BA1C-CBE0-2B40-B35A-9A16AC6EB31C}">
      <dgm:prSet phldrT="[Texto]"/>
      <dgm:spPr/>
      <dgm:t>
        <a:bodyPr/>
        <a:lstStyle/>
        <a:p>
          <a:r>
            <a:rPr lang="es-ES" dirty="0"/>
            <a:t>Alta rotación de su personal</a:t>
          </a:r>
        </a:p>
      </dgm:t>
    </dgm:pt>
    <dgm:pt modelId="{9BBD8BEC-3717-5D4F-A905-DB2A7A8C8FA0}" type="parTrans" cxnId="{DE390898-99F1-6846-B652-3EC5FDAEA4FE}">
      <dgm:prSet/>
      <dgm:spPr/>
      <dgm:t>
        <a:bodyPr/>
        <a:lstStyle/>
        <a:p>
          <a:endParaRPr lang="es-ES"/>
        </a:p>
      </dgm:t>
    </dgm:pt>
    <dgm:pt modelId="{9AE573AA-E53D-5045-B3F8-7716BF0A290E}" type="sibTrans" cxnId="{DE390898-99F1-6846-B652-3EC5FDAEA4FE}">
      <dgm:prSet/>
      <dgm:spPr/>
      <dgm:t>
        <a:bodyPr/>
        <a:lstStyle/>
        <a:p>
          <a:endParaRPr lang="es-ES"/>
        </a:p>
      </dgm:t>
    </dgm:pt>
    <dgm:pt modelId="{DB11165F-6E9A-4E44-8839-B76BD738EF9F}">
      <dgm:prSet phldrT="[Texto]"/>
      <dgm:spPr/>
      <dgm:t>
        <a:bodyPr/>
        <a:lstStyle/>
        <a:p>
          <a:r>
            <a:rPr lang="es-ES" dirty="0"/>
            <a:t>Falta de cultura organizacional</a:t>
          </a:r>
        </a:p>
      </dgm:t>
    </dgm:pt>
    <dgm:pt modelId="{6C3668F1-7A47-F841-BE7E-8CF20546D976}" type="parTrans" cxnId="{C9B22345-CCC0-3F4B-B5E6-673BC6F927B2}">
      <dgm:prSet/>
      <dgm:spPr/>
      <dgm:t>
        <a:bodyPr/>
        <a:lstStyle/>
        <a:p>
          <a:endParaRPr lang="es-ES"/>
        </a:p>
      </dgm:t>
    </dgm:pt>
    <dgm:pt modelId="{B00A94E3-2E33-3B48-9E88-7D17D80A6654}" type="sibTrans" cxnId="{C9B22345-CCC0-3F4B-B5E6-673BC6F927B2}">
      <dgm:prSet/>
      <dgm:spPr/>
      <dgm:t>
        <a:bodyPr/>
        <a:lstStyle/>
        <a:p>
          <a:endParaRPr lang="es-ES"/>
        </a:p>
      </dgm:t>
    </dgm:pt>
    <dgm:pt modelId="{DB9348F0-F6EF-494C-8F19-4BE4E7C46E71}">
      <dgm:prSet phldrT="[Texto]"/>
      <dgm:spPr/>
      <dgm:t>
        <a:bodyPr/>
        <a:lstStyle/>
        <a:p>
          <a:r>
            <a:rPr lang="es-ES" dirty="0"/>
            <a:t>Falta de una adecuada gestión de calidad</a:t>
          </a:r>
        </a:p>
      </dgm:t>
    </dgm:pt>
    <dgm:pt modelId="{A697BE3D-EB3E-F54B-BF03-B980F6F2A5FF}" type="parTrans" cxnId="{E7833B52-F434-2242-A45F-1B273EA3F32F}">
      <dgm:prSet/>
      <dgm:spPr/>
      <dgm:t>
        <a:bodyPr/>
        <a:lstStyle/>
        <a:p>
          <a:endParaRPr lang="es-ES"/>
        </a:p>
      </dgm:t>
    </dgm:pt>
    <dgm:pt modelId="{B3ABBD19-E2F3-9947-9BBF-9A1EADE0486B}" type="sibTrans" cxnId="{E7833B52-F434-2242-A45F-1B273EA3F32F}">
      <dgm:prSet/>
      <dgm:spPr/>
      <dgm:t>
        <a:bodyPr/>
        <a:lstStyle/>
        <a:p>
          <a:endParaRPr lang="es-ES"/>
        </a:p>
      </dgm:t>
    </dgm:pt>
    <dgm:pt modelId="{FB41E636-B088-334D-AEB1-AAE72033D419}">
      <dgm:prSet/>
      <dgm:spPr/>
      <dgm:t>
        <a:bodyPr/>
        <a:lstStyle/>
        <a:p>
          <a:r>
            <a:rPr lang="es-ES" dirty="0"/>
            <a:t>Inconsistencias dentro de su documentación</a:t>
          </a:r>
          <a:endParaRPr lang="es-ES_tradnl" dirty="0"/>
        </a:p>
      </dgm:t>
    </dgm:pt>
    <dgm:pt modelId="{27E549AB-DD29-144B-9D82-F03EAAFDCC3F}" type="parTrans" cxnId="{D91806A1-4B2A-A94D-9C70-B1AE0C8DDC4F}">
      <dgm:prSet/>
      <dgm:spPr/>
      <dgm:t>
        <a:bodyPr/>
        <a:lstStyle/>
        <a:p>
          <a:endParaRPr lang="es-ES"/>
        </a:p>
      </dgm:t>
    </dgm:pt>
    <dgm:pt modelId="{C6C615C5-3488-CD4C-ADCB-E116CC5C4E10}" type="sibTrans" cxnId="{D91806A1-4B2A-A94D-9C70-B1AE0C8DDC4F}">
      <dgm:prSet/>
      <dgm:spPr/>
      <dgm:t>
        <a:bodyPr/>
        <a:lstStyle/>
        <a:p>
          <a:endParaRPr lang="es-ES"/>
        </a:p>
      </dgm:t>
    </dgm:pt>
    <dgm:pt modelId="{222E25E0-91C9-DB4E-9418-47C1AA27A9F2}">
      <dgm:prSet/>
      <dgm:spPr/>
      <dgm:t>
        <a:bodyPr/>
        <a:lstStyle/>
        <a:p>
          <a:r>
            <a:rPr lang="es-ES" dirty="0"/>
            <a:t>Falta de registros adecuados</a:t>
          </a:r>
          <a:endParaRPr lang="es-ES_tradnl" dirty="0"/>
        </a:p>
      </dgm:t>
    </dgm:pt>
    <dgm:pt modelId="{DB2F5CE0-0B37-C24D-8203-B1B8274E18B2}" type="parTrans" cxnId="{9B67E717-37AB-C848-A37E-01422E332743}">
      <dgm:prSet/>
      <dgm:spPr/>
      <dgm:t>
        <a:bodyPr/>
        <a:lstStyle/>
        <a:p>
          <a:endParaRPr lang="es-ES"/>
        </a:p>
      </dgm:t>
    </dgm:pt>
    <dgm:pt modelId="{ED0A00F2-8F3F-EE47-848B-2DEF30305C77}" type="sibTrans" cxnId="{9B67E717-37AB-C848-A37E-01422E332743}">
      <dgm:prSet/>
      <dgm:spPr/>
      <dgm:t>
        <a:bodyPr/>
        <a:lstStyle/>
        <a:p>
          <a:endParaRPr lang="es-ES"/>
        </a:p>
      </dgm:t>
    </dgm:pt>
    <dgm:pt modelId="{391CD31F-0B56-6D4A-9CE1-0220A5DC3847}">
      <dgm:prSet/>
      <dgm:spPr/>
      <dgm:t>
        <a:bodyPr/>
        <a:lstStyle/>
        <a:p>
          <a:r>
            <a:rPr lang="es-ES" dirty="0"/>
            <a:t>Falta de control</a:t>
          </a:r>
          <a:endParaRPr lang="es-ES_tradnl" dirty="0"/>
        </a:p>
      </dgm:t>
    </dgm:pt>
    <dgm:pt modelId="{8A8D9926-EEC1-9E49-9AE9-9F899C20D4F5}" type="parTrans" cxnId="{52BCC98D-D598-584D-AD72-0DAA30E8B019}">
      <dgm:prSet/>
      <dgm:spPr/>
      <dgm:t>
        <a:bodyPr/>
        <a:lstStyle/>
        <a:p>
          <a:endParaRPr lang="es-ES"/>
        </a:p>
      </dgm:t>
    </dgm:pt>
    <dgm:pt modelId="{281FC8D8-1DE0-F74E-9C41-D6915515EB1F}" type="sibTrans" cxnId="{52BCC98D-D598-584D-AD72-0DAA30E8B019}">
      <dgm:prSet/>
      <dgm:spPr/>
      <dgm:t>
        <a:bodyPr/>
        <a:lstStyle/>
        <a:p>
          <a:endParaRPr lang="es-ES"/>
        </a:p>
      </dgm:t>
    </dgm:pt>
    <dgm:pt modelId="{CA2C53EA-C4ED-4541-B059-C17B54576C11}">
      <dgm:prSet/>
      <dgm:spPr/>
      <dgm:t>
        <a:bodyPr/>
        <a:lstStyle/>
        <a:p>
          <a:r>
            <a:rPr lang="es-ES" dirty="0"/>
            <a:t>Falta de capacitación y nula retroalimentación</a:t>
          </a:r>
          <a:endParaRPr lang="es-ES_tradnl" dirty="0"/>
        </a:p>
      </dgm:t>
    </dgm:pt>
    <dgm:pt modelId="{40BB1F07-2AB7-5A4C-9569-AD7F709D982A}" type="parTrans" cxnId="{B9496F5D-47AF-C94E-A752-AB3196107DF0}">
      <dgm:prSet/>
      <dgm:spPr/>
      <dgm:t>
        <a:bodyPr/>
        <a:lstStyle/>
        <a:p>
          <a:endParaRPr lang="es-ES"/>
        </a:p>
      </dgm:t>
    </dgm:pt>
    <dgm:pt modelId="{689E4ABE-F983-D240-BC06-A0FCB5D61744}" type="sibTrans" cxnId="{B9496F5D-47AF-C94E-A752-AB3196107DF0}">
      <dgm:prSet/>
      <dgm:spPr/>
      <dgm:t>
        <a:bodyPr/>
        <a:lstStyle/>
        <a:p>
          <a:endParaRPr lang="es-ES"/>
        </a:p>
      </dgm:t>
    </dgm:pt>
    <dgm:pt modelId="{F5693805-77B7-6745-A044-562AD2959ECA}" type="pres">
      <dgm:prSet presAssocID="{2823E8AA-27F5-AF4F-826D-460118174A9E}" presName="Name0" presStyleCnt="0">
        <dgm:presLayoutVars>
          <dgm:chPref val="1"/>
          <dgm:dir/>
          <dgm:animOne val="branch"/>
          <dgm:animLvl val="lvl"/>
          <dgm:resizeHandles val="exact"/>
        </dgm:presLayoutVars>
      </dgm:prSet>
      <dgm:spPr/>
    </dgm:pt>
    <dgm:pt modelId="{10241E51-0EC1-7949-9D75-0E2878A67FC7}" type="pres">
      <dgm:prSet presAssocID="{1A42B433-81FE-A54F-8C86-09A78DB7AA35}" presName="root1" presStyleCnt="0"/>
      <dgm:spPr/>
    </dgm:pt>
    <dgm:pt modelId="{8D483676-CF93-274A-A924-F7ACD53496D9}" type="pres">
      <dgm:prSet presAssocID="{1A42B433-81FE-A54F-8C86-09A78DB7AA35}" presName="LevelOneTextNode" presStyleLbl="node0" presStyleIdx="0" presStyleCnt="1">
        <dgm:presLayoutVars>
          <dgm:chPref val="3"/>
        </dgm:presLayoutVars>
      </dgm:prSet>
      <dgm:spPr/>
    </dgm:pt>
    <dgm:pt modelId="{0D0BEFD9-D0AE-4847-926E-91800774E674}" type="pres">
      <dgm:prSet presAssocID="{1A42B433-81FE-A54F-8C86-09A78DB7AA35}" presName="level2hierChild" presStyleCnt="0"/>
      <dgm:spPr/>
    </dgm:pt>
    <dgm:pt modelId="{D7E0B351-BA21-9146-AA2E-F01315E6D59A}" type="pres">
      <dgm:prSet presAssocID="{9BBD8BEC-3717-5D4F-A905-DB2A7A8C8FA0}" presName="conn2-1" presStyleLbl="parChTrans1D2" presStyleIdx="0" presStyleCnt="3"/>
      <dgm:spPr/>
    </dgm:pt>
    <dgm:pt modelId="{0371EC00-0622-EF48-9A00-AC17C333BE21}" type="pres">
      <dgm:prSet presAssocID="{9BBD8BEC-3717-5D4F-A905-DB2A7A8C8FA0}" presName="connTx" presStyleLbl="parChTrans1D2" presStyleIdx="0" presStyleCnt="3"/>
      <dgm:spPr/>
    </dgm:pt>
    <dgm:pt modelId="{329679B5-0B6B-154D-B83D-1B652E0C9107}" type="pres">
      <dgm:prSet presAssocID="{24E3BA1C-CBE0-2B40-B35A-9A16AC6EB31C}" presName="root2" presStyleCnt="0"/>
      <dgm:spPr/>
    </dgm:pt>
    <dgm:pt modelId="{B23AC886-1A04-7542-98A3-A6E44CA9C260}" type="pres">
      <dgm:prSet presAssocID="{24E3BA1C-CBE0-2B40-B35A-9A16AC6EB31C}" presName="LevelTwoTextNode" presStyleLbl="node2" presStyleIdx="0" presStyleCnt="3">
        <dgm:presLayoutVars>
          <dgm:chPref val="3"/>
        </dgm:presLayoutVars>
      </dgm:prSet>
      <dgm:spPr/>
    </dgm:pt>
    <dgm:pt modelId="{C4447AE7-13C4-FA47-928E-E51CFC2AE2B2}" type="pres">
      <dgm:prSet presAssocID="{24E3BA1C-CBE0-2B40-B35A-9A16AC6EB31C}" presName="level3hierChild" presStyleCnt="0"/>
      <dgm:spPr/>
    </dgm:pt>
    <dgm:pt modelId="{639B97FB-9DBE-BF46-A5E3-2DD59921B3F7}" type="pres">
      <dgm:prSet presAssocID="{6C3668F1-7A47-F841-BE7E-8CF20546D976}" presName="conn2-1" presStyleLbl="parChTrans1D2" presStyleIdx="1" presStyleCnt="3"/>
      <dgm:spPr/>
    </dgm:pt>
    <dgm:pt modelId="{0C3C3A06-4E45-2040-B48E-4F0D2A3A23FF}" type="pres">
      <dgm:prSet presAssocID="{6C3668F1-7A47-F841-BE7E-8CF20546D976}" presName="connTx" presStyleLbl="parChTrans1D2" presStyleIdx="1" presStyleCnt="3"/>
      <dgm:spPr/>
    </dgm:pt>
    <dgm:pt modelId="{105C5CEF-B162-904C-B9D1-B18F97988779}" type="pres">
      <dgm:prSet presAssocID="{DB11165F-6E9A-4E44-8839-B76BD738EF9F}" presName="root2" presStyleCnt="0"/>
      <dgm:spPr/>
    </dgm:pt>
    <dgm:pt modelId="{5F86E82C-470B-B242-8A59-14C92D3DAEBD}" type="pres">
      <dgm:prSet presAssocID="{DB11165F-6E9A-4E44-8839-B76BD738EF9F}" presName="LevelTwoTextNode" presStyleLbl="node2" presStyleIdx="1" presStyleCnt="3">
        <dgm:presLayoutVars>
          <dgm:chPref val="3"/>
        </dgm:presLayoutVars>
      </dgm:prSet>
      <dgm:spPr/>
    </dgm:pt>
    <dgm:pt modelId="{806356D3-2361-6241-ACCA-BF19A2A7DCE5}" type="pres">
      <dgm:prSet presAssocID="{DB11165F-6E9A-4E44-8839-B76BD738EF9F}" presName="level3hierChild" presStyleCnt="0"/>
      <dgm:spPr/>
    </dgm:pt>
    <dgm:pt modelId="{8950E671-D255-A541-ACF7-87429F4190BD}" type="pres">
      <dgm:prSet presAssocID="{A697BE3D-EB3E-F54B-BF03-B980F6F2A5FF}" presName="conn2-1" presStyleLbl="parChTrans1D2" presStyleIdx="2" presStyleCnt="3"/>
      <dgm:spPr/>
    </dgm:pt>
    <dgm:pt modelId="{FD8AB0B6-D6C0-9442-99E6-2D3E450615CB}" type="pres">
      <dgm:prSet presAssocID="{A697BE3D-EB3E-F54B-BF03-B980F6F2A5FF}" presName="connTx" presStyleLbl="parChTrans1D2" presStyleIdx="2" presStyleCnt="3"/>
      <dgm:spPr/>
    </dgm:pt>
    <dgm:pt modelId="{B7D38EBB-EECE-C44A-96E8-E4422787A06E}" type="pres">
      <dgm:prSet presAssocID="{DB9348F0-F6EF-494C-8F19-4BE4E7C46E71}" presName="root2" presStyleCnt="0"/>
      <dgm:spPr/>
    </dgm:pt>
    <dgm:pt modelId="{9E6EF35D-9F85-2340-AE2C-641DC26CBD6B}" type="pres">
      <dgm:prSet presAssocID="{DB9348F0-F6EF-494C-8F19-4BE4E7C46E71}" presName="LevelTwoTextNode" presStyleLbl="node2" presStyleIdx="2" presStyleCnt="3">
        <dgm:presLayoutVars>
          <dgm:chPref val="3"/>
        </dgm:presLayoutVars>
      </dgm:prSet>
      <dgm:spPr/>
    </dgm:pt>
    <dgm:pt modelId="{E3E12C52-49BF-8E4F-B22F-ED070BA47D83}" type="pres">
      <dgm:prSet presAssocID="{DB9348F0-F6EF-494C-8F19-4BE4E7C46E71}" presName="level3hierChild" presStyleCnt="0"/>
      <dgm:spPr/>
    </dgm:pt>
    <dgm:pt modelId="{73864D30-876C-6C46-883E-DCA35EFD4772}" type="pres">
      <dgm:prSet presAssocID="{8A8D9926-EEC1-9E49-9AE9-9F899C20D4F5}" presName="conn2-1" presStyleLbl="parChTrans1D3" presStyleIdx="0" presStyleCnt="4"/>
      <dgm:spPr/>
    </dgm:pt>
    <dgm:pt modelId="{20C8031B-3233-6B41-B73B-122A9E389D9E}" type="pres">
      <dgm:prSet presAssocID="{8A8D9926-EEC1-9E49-9AE9-9F899C20D4F5}" presName="connTx" presStyleLbl="parChTrans1D3" presStyleIdx="0" presStyleCnt="4"/>
      <dgm:spPr/>
    </dgm:pt>
    <dgm:pt modelId="{1BACAFF6-522C-6C44-B9D2-A4A54E2A6C28}" type="pres">
      <dgm:prSet presAssocID="{391CD31F-0B56-6D4A-9CE1-0220A5DC3847}" presName="root2" presStyleCnt="0"/>
      <dgm:spPr/>
    </dgm:pt>
    <dgm:pt modelId="{A671B413-BF61-7341-A64E-0A8A88C815B2}" type="pres">
      <dgm:prSet presAssocID="{391CD31F-0B56-6D4A-9CE1-0220A5DC3847}" presName="LevelTwoTextNode" presStyleLbl="node3" presStyleIdx="0" presStyleCnt="4">
        <dgm:presLayoutVars>
          <dgm:chPref val="3"/>
        </dgm:presLayoutVars>
      </dgm:prSet>
      <dgm:spPr/>
    </dgm:pt>
    <dgm:pt modelId="{4073E37F-07D1-8B4B-B32A-42245F8A4553}" type="pres">
      <dgm:prSet presAssocID="{391CD31F-0B56-6D4A-9CE1-0220A5DC3847}" presName="level3hierChild" presStyleCnt="0"/>
      <dgm:spPr/>
    </dgm:pt>
    <dgm:pt modelId="{A080336D-DB7F-294A-8FA9-286D34767298}" type="pres">
      <dgm:prSet presAssocID="{27E549AB-DD29-144B-9D82-F03EAAFDCC3F}" presName="conn2-1" presStyleLbl="parChTrans1D3" presStyleIdx="1" presStyleCnt="4"/>
      <dgm:spPr/>
    </dgm:pt>
    <dgm:pt modelId="{5C4845BC-B3D0-4649-B0B4-A74788BCDF64}" type="pres">
      <dgm:prSet presAssocID="{27E549AB-DD29-144B-9D82-F03EAAFDCC3F}" presName="connTx" presStyleLbl="parChTrans1D3" presStyleIdx="1" presStyleCnt="4"/>
      <dgm:spPr/>
    </dgm:pt>
    <dgm:pt modelId="{A1C035CC-53D8-B744-893F-D77AB68CDFA2}" type="pres">
      <dgm:prSet presAssocID="{FB41E636-B088-334D-AEB1-AAE72033D419}" presName="root2" presStyleCnt="0"/>
      <dgm:spPr/>
    </dgm:pt>
    <dgm:pt modelId="{2F1A8004-D047-1B4C-8CA3-0424BAA0F231}" type="pres">
      <dgm:prSet presAssocID="{FB41E636-B088-334D-AEB1-AAE72033D419}" presName="LevelTwoTextNode" presStyleLbl="node3" presStyleIdx="1" presStyleCnt="4">
        <dgm:presLayoutVars>
          <dgm:chPref val="3"/>
        </dgm:presLayoutVars>
      </dgm:prSet>
      <dgm:spPr/>
    </dgm:pt>
    <dgm:pt modelId="{B4E1BBE9-C648-3749-8691-16D0A81E94DC}" type="pres">
      <dgm:prSet presAssocID="{FB41E636-B088-334D-AEB1-AAE72033D419}" presName="level3hierChild" presStyleCnt="0"/>
      <dgm:spPr/>
    </dgm:pt>
    <dgm:pt modelId="{736628E0-F481-D845-BF27-5F9169CB4F5E}" type="pres">
      <dgm:prSet presAssocID="{DB2F5CE0-0B37-C24D-8203-B1B8274E18B2}" presName="conn2-1" presStyleLbl="parChTrans1D3" presStyleIdx="2" presStyleCnt="4"/>
      <dgm:spPr/>
    </dgm:pt>
    <dgm:pt modelId="{3D55439B-4693-7446-9868-4D14D4FEAAC5}" type="pres">
      <dgm:prSet presAssocID="{DB2F5CE0-0B37-C24D-8203-B1B8274E18B2}" presName="connTx" presStyleLbl="parChTrans1D3" presStyleIdx="2" presStyleCnt="4"/>
      <dgm:spPr/>
    </dgm:pt>
    <dgm:pt modelId="{150F3EEF-6485-E741-8171-A071F987CF25}" type="pres">
      <dgm:prSet presAssocID="{222E25E0-91C9-DB4E-9418-47C1AA27A9F2}" presName="root2" presStyleCnt="0"/>
      <dgm:spPr/>
    </dgm:pt>
    <dgm:pt modelId="{9A5FB94A-A066-7144-8263-21C9E86CAC91}" type="pres">
      <dgm:prSet presAssocID="{222E25E0-91C9-DB4E-9418-47C1AA27A9F2}" presName="LevelTwoTextNode" presStyleLbl="node3" presStyleIdx="2" presStyleCnt="4">
        <dgm:presLayoutVars>
          <dgm:chPref val="3"/>
        </dgm:presLayoutVars>
      </dgm:prSet>
      <dgm:spPr/>
    </dgm:pt>
    <dgm:pt modelId="{96B6F44F-F398-7D46-A925-45332AB61B23}" type="pres">
      <dgm:prSet presAssocID="{222E25E0-91C9-DB4E-9418-47C1AA27A9F2}" presName="level3hierChild" presStyleCnt="0"/>
      <dgm:spPr/>
    </dgm:pt>
    <dgm:pt modelId="{51FB1E4D-CE5A-BF49-B030-1B5255F4B4EA}" type="pres">
      <dgm:prSet presAssocID="{40BB1F07-2AB7-5A4C-9569-AD7F709D982A}" presName="conn2-1" presStyleLbl="parChTrans1D3" presStyleIdx="3" presStyleCnt="4"/>
      <dgm:spPr/>
    </dgm:pt>
    <dgm:pt modelId="{96C5CCD3-FA00-544D-BA8D-9DBDCCEE4E20}" type="pres">
      <dgm:prSet presAssocID="{40BB1F07-2AB7-5A4C-9569-AD7F709D982A}" presName="connTx" presStyleLbl="parChTrans1D3" presStyleIdx="3" presStyleCnt="4"/>
      <dgm:spPr/>
    </dgm:pt>
    <dgm:pt modelId="{401B47DC-0A9F-E64B-A3BC-E41777F169A3}" type="pres">
      <dgm:prSet presAssocID="{CA2C53EA-C4ED-4541-B059-C17B54576C11}" presName="root2" presStyleCnt="0"/>
      <dgm:spPr/>
    </dgm:pt>
    <dgm:pt modelId="{C7AD8F3C-6727-7842-91FF-A6FEA2CDAE37}" type="pres">
      <dgm:prSet presAssocID="{CA2C53EA-C4ED-4541-B059-C17B54576C11}" presName="LevelTwoTextNode" presStyleLbl="node3" presStyleIdx="3" presStyleCnt="4">
        <dgm:presLayoutVars>
          <dgm:chPref val="3"/>
        </dgm:presLayoutVars>
      </dgm:prSet>
      <dgm:spPr/>
    </dgm:pt>
    <dgm:pt modelId="{5BB63B6E-0016-C44D-BE71-BFF1E550B1CA}" type="pres">
      <dgm:prSet presAssocID="{CA2C53EA-C4ED-4541-B059-C17B54576C11}" presName="level3hierChild" presStyleCnt="0"/>
      <dgm:spPr/>
    </dgm:pt>
  </dgm:ptLst>
  <dgm:cxnLst>
    <dgm:cxn modelId="{18FBDD00-FC11-734A-9C41-67E3FAD1E39E}" type="presOf" srcId="{9BBD8BEC-3717-5D4F-A905-DB2A7A8C8FA0}" destId="{0371EC00-0622-EF48-9A00-AC17C333BE21}" srcOrd="1" destOrd="0" presId="urn:microsoft.com/office/officeart/2008/layout/HorizontalMultiLevelHierarchy"/>
    <dgm:cxn modelId="{2A473C01-C8D4-CC42-B795-A44D8F4B4A3D}" type="presOf" srcId="{CA2C53EA-C4ED-4541-B059-C17B54576C11}" destId="{C7AD8F3C-6727-7842-91FF-A6FEA2CDAE37}" srcOrd="0" destOrd="0" presId="urn:microsoft.com/office/officeart/2008/layout/HorizontalMultiLevelHierarchy"/>
    <dgm:cxn modelId="{9B67E717-37AB-C848-A37E-01422E332743}" srcId="{DB9348F0-F6EF-494C-8F19-4BE4E7C46E71}" destId="{222E25E0-91C9-DB4E-9418-47C1AA27A9F2}" srcOrd="2" destOrd="0" parTransId="{DB2F5CE0-0B37-C24D-8203-B1B8274E18B2}" sibTransId="{ED0A00F2-8F3F-EE47-848B-2DEF30305C77}"/>
    <dgm:cxn modelId="{15BFE625-47DF-A542-9121-BB9101269F5A}" type="presOf" srcId="{8A8D9926-EEC1-9E49-9AE9-9F899C20D4F5}" destId="{73864D30-876C-6C46-883E-DCA35EFD4772}" srcOrd="0" destOrd="0" presId="urn:microsoft.com/office/officeart/2008/layout/HorizontalMultiLevelHierarchy"/>
    <dgm:cxn modelId="{089E622A-57BA-5C42-A4EB-02EF49BC83DB}" type="presOf" srcId="{27E549AB-DD29-144B-9D82-F03EAAFDCC3F}" destId="{5C4845BC-B3D0-4649-B0B4-A74788BCDF64}" srcOrd="1" destOrd="0" presId="urn:microsoft.com/office/officeart/2008/layout/HorizontalMultiLevelHierarchy"/>
    <dgm:cxn modelId="{AC443E30-1293-5E48-B372-7F8E0C0BFA2F}" type="presOf" srcId="{2823E8AA-27F5-AF4F-826D-460118174A9E}" destId="{F5693805-77B7-6745-A044-562AD2959ECA}" srcOrd="0" destOrd="0" presId="urn:microsoft.com/office/officeart/2008/layout/HorizontalMultiLevelHierarchy"/>
    <dgm:cxn modelId="{2F453632-EC37-7641-9E3D-27C35C1FE4CA}" type="presOf" srcId="{DB2F5CE0-0B37-C24D-8203-B1B8274E18B2}" destId="{736628E0-F481-D845-BF27-5F9169CB4F5E}" srcOrd="0" destOrd="0" presId="urn:microsoft.com/office/officeart/2008/layout/HorizontalMultiLevelHierarchy"/>
    <dgm:cxn modelId="{C9B22345-CCC0-3F4B-B5E6-673BC6F927B2}" srcId="{1A42B433-81FE-A54F-8C86-09A78DB7AA35}" destId="{DB11165F-6E9A-4E44-8839-B76BD738EF9F}" srcOrd="1" destOrd="0" parTransId="{6C3668F1-7A47-F841-BE7E-8CF20546D976}" sibTransId="{B00A94E3-2E33-3B48-9E88-7D17D80A6654}"/>
    <dgm:cxn modelId="{A1A5B34B-509D-A148-AAF4-D6639E1AD1BF}" type="presOf" srcId="{6C3668F1-7A47-F841-BE7E-8CF20546D976}" destId="{639B97FB-9DBE-BF46-A5E3-2DD59921B3F7}" srcOrd="0" destOrd="0" presId="urn:microsoft.com/office/officeart/2008/layout/HorizontalMultiLevelHierarchy"/>
    <dgm:cxn modelId="{B3419B4E-31B4-0545-A06D-F2E3627587E4}" type="presOf" srcId="{24E3BA1C-CBE0-2B40-B35A-9A16AC6EB31C}" destId="{B23AC886-1A04-7542-98A3-A6E44CA9C260}" srcOrd="0" destOrd="0" presId="urn:microsoft.com/office/officeart/2008/layout/HorizontalMultiLevelHierarchy"/>
    <dgm:cxn modelId="{5DA64250-7F20-274D-BBE2-32E9DF0893B6}" type="presOf" srcId="{27E549AB-DD29-144B-9D82-F03EAAFDCC3F}" destId="{A080336D-DB7F-294A-8FA9-286D34767298}" srcOrd="0" destOrd="0" presId="urn:microsoft.com/office/officeart/2008/layout/HorizontalMultiLevelHierarchy"/>
    <dgm:cxn modelId="{E7833B52-F434-2242-A45F-1B273EA3F32F}" srcId="{1A42B433-81FE-A54F-8C86-09A78DB7AA35}" destId="{DB9348F0-F6EF-494C-8F19-4BE4E7C46E71}" srcOrd="2" destOrd="0" parTransId="{A697BE3D-EB3E-F54B-BF03-B980F6F2A5FF}" sibTransId="{B3ABBD19-E2F3-9947-9BBF-9A1EADE0486B}"/>
    <dgm:cxn modelId="{E7542F58-7BD4-0B4B-929C-3A33D2FB5A0A}" type="presOf" srcId="{A697BE3D-EB3E-F54B-BF03-B980F6F2A5FF}" destId="{FD8AB0B6-D6C0-9442-99E6-2D3E450615CB}" srcOrd="1" destOrd="0" presId="urn:microsoft.com/office/officeart/2008/layout/HorizontalMultiLevelHierarchy"/>
    <dgm:cxn modelId="{B9496F5D-47AF-C94E-A752-AB3196107DF0}" srcId="{DB9348F0-F6EF-494C-8F19-4BE4E7C46E71}" destId="{CA2C53EA-C4ED-4541-B059-C17B54576C11}" srcOrd="3" destOrd="0" parTransId="{40BB1F07-2AB7-5A4C-9569-AD7F709D982A}" sibTransId="{689E4ABE-F983-D240-BC06-A0FCB5D61744}"/>
    <dgm:cxn modelId="{3BE08960-6CFE-604F-81EC-BE94EA20EDDB}" type="presOf" srcId="{391CD31F-0B56-6D4A-9CE1-0220A5DC3847}" destId="{A671B413-BF61-7341-A64E-0A8A88C815B2}" srcOrd="0" destOrd="0" presId="urn:microsoft.com/office/officeart/2008/layout/HorizontalMultiLevelHierarchy"/>
    <dgm:cxn modelId="{61AE7D72-BE93-1244-AFC4-9CCDD0BA0F22}" type="presOf" srcId="{DB9348F0-F6EF-494C-8F19-4BE4E7C46E71}" destId="{9E6EF35D-9F85-2340-AE2C-641DC26CBD6B}" srcOrd="0" destOrd="0" presId="urn:microsoft.com/office/officeart/2008/layout/HorizontalMultiLevelHierarchy"/>
    <dgm:cxn modelId="{AAAE6873-F47E-7C4A-B611-0D16F8BA95F8}" type="presOf" srcId="{DB2F5CE0-0B37-C24D-8203-B1B8274E18B2}" destId="{3D55439B-4693-7446-9868-4D14D4FEAAC5}" srcOrd="1" destOrd="0" presId="urn:microsoft.com/office/officeart/2008/layout/HorizontalMultiLevelHierarchy"/>
    <dgm:cxn modelId="{8A07F276-9552-AC48-B3AF-A6F25D305D3A}" type="presOf" srcId="{1A42B433-81FE-A54F-8C86-09A78DB7AA35}" destId="{8D483676-CF93-274A-A924-F7ACD53496D9}" srcOrd="0" destOrd="0" presId="urn:microsoft.com/office/officeart/2008/layout/HorizontalMultiLevelHierarchy"/>
    <dgm:cxn modelId="{9B65F976-E1E9-9F4D-8544-AC3414129ABA}" type="presOf" srcId="{222E25E0-91C9-DB4E-9418-47C1AA27A9F2}" destId="{9A5FB94A-A066-7144-8263-21C9E86CAC91}" srcOrd="0" destOrd="0" presId="urn:microsoft.com/office/officeart/2008/layout/HorizontalMultiLevelHierarchy"/>
    <dgm:cxn modelId="{92F2738C-D3AB-B84F-B714-7C4F14590168}" type="presOf" srcId="{40BB1F07-2AB7-5A4C-9569-AD7F709D982A}" destId="{51FB1E4D-CE5A-BF49-B030-1B5255F4B4EA}" srcOrd="0" destOrd="0" presId="urn:microsoft.com/office/officeart/2008/layout/HorizontalMultiLevelHierarchy"/>
    <dgm:cxn modelId="{52BCC98D-D598-584D-AD72-0DAA30E8B019}" srcId="{DB9348F0-F6EF-494C-8F19-4BE4E7C46E71}" destId="{391CD31F-0B56-6D4A-9CE1-0220A5DC3847}" srcOrd="0" destOrd="0" parTransId="{8A8D9926-EEC1-9E49-9AE9-9F899C20D4F5}" sibTransId="{281FC8D8-1DE0-F74E-9C41-D6915515EB1F}"/>
    <dgm:cxn modelId="{48EFB690-B017-8741-B58B-DCE728FD7216}" type="presOf" srcId="{40BB1F07-2AB7-5A4C-9569-AD7F709D982A}" destId="{96C5CCD3-FA00-544D-BA8D-9DBDCCEE4E20}" srcOrd="1" destOrd="0" presId="urn:microsoft.com/office/officeart/2008/layout/HorizontalMultiLevelHierarchy"/>
    <dgm:cxn modelId="{965FFC92-75C0-504D-B33B-9668A4CCAFB7}" srcId="{2823E8AA-27F5-AF4F-826D-460118174A9E}" destId="{1A42B433-81FE-A54F-8C86-09A78DB7AA35}" srcOrd="0" destOrd="0" parTransId="{9B664685-B94A-D840-800E-F03939A75493}" sibTransId="{4D08AA2D-70C2-804F-9136-59CCC5743495}"/>
    <dgm:cxn modelId="{DE390898-99F1-6846-B652-3EC5FDAEA4FE}" srcId="{1A42B433-81FE-A54F-8C86-09A78DB7AA35}" destId="{24E3BA1C-CBE0-2B40-B35A-9A16AC6EB31C}" srcOrd="0" destOrd="0" parTransId="{9BBD8BEC-3717-5D4F-A905-DB2A7A8C8FA0}" sibTransId="{9AE573AA-E53D-5045-B3F8-7716BF0A290E}"/>
    <dgm:cxn modelId="{6F18DD9C-2914-F14A-A09F-29F207A03600}" type="presOf" srcId="{A697BE3D-EB3E-F54B-BF03-B980F6F2A5FF}" destId="{8950E671-D255-A541-ACF7-87429F4190BD}" srcOrd="0" destOrd="0" presId="urn:microsoft.com/office/officeart/2008/layout/HorizontalMultiLevelHierarchy"/>
    <dgm:cxn modelId="{D728AAA0-45A2-1B4D-A374-210279D3F28C}" type="presOf" srcId="{DB11165F-6E9A-4E44-8839-B76BD738EF9F}" destId="{5F86E82C-470B-B242-8A59-14C92D3DAEBD}" srcOrd="0" destOrd="0" presId="urn:microsoft.com/office/officeart/2008/layout/HorizontalMultiLevelHierarchy"/>
    <dgm:cxn modelId="{D91806A1-4B2A-A94D-9C70-B1AE0C8DDC4F}" srcId="{DB9348F0-F6EF-494C-8F19-4BE4E7C46E71}" destId="{FB41E636-B088-334D-AEB1-AAE72033D419}" srcOrd="1" destOrd="0" parTransId="{27E549AB-DD29-144B-9D82-F03EAAFDCC3F}" sibTransId="{C6C615C5-3488-CD4C-ADCB-E116CC5C4E10}"/>
    <dgm:cxn modelId="{B53C82C0-00CF-DF4D-84DD-06C0495C3BEF}" type="presOf" srcId="{9BBD8BEC-3717-5D4F-A905-DB2A7A8C8FA0}" destId="{D7E0B351-BA21-9146-AA2E-F01315E6D59A}" srcOrd="0" destOrd="0" presId="urn:microsoft.com/office/officeart/2008/layout/HorizontalMultiLevelHierarchy"/>
    <dgm:cxn modelId="{CFF591C1-E29A-1341-B3B3-C991909303B7}" type="presOf" srcId="{6C3668F1-7A47-F841-BE7E-8CF20546D976}" destId="{0C3C3A06-4E45-2040-B48E-4F0D2A3A23FF}" srcOrd="1" destOrd="0" presId="urn:microsoft.com/office/officeart/2008/layout/HorizontalMultiLevelHierarchy"/>
    <dgm:cxn modelId="{3E93ABE0-0AC1-AC46-8037-8C90D1DB7553}" type="presOf" srcId="{8A8D9926-EEC1-9E49-9AE9-9F899C20D4F5}" destId="{20C8031B-3233-6B41-B73B-122A9E389D9E}" srcOrd="1" destOrd="0" presId="urn:microsoft.com/office/officeart/2008/layout/HorizontalMultiLevelHierarchy"/>
    <dgm:cxn modelId="{692B4CFA-5B49-AE40-A901-7CCBF322BA61}" type="presOf" srcId="{FB41E636-B088-334D-AEB1-AAE72033D419}" destId="{2F1A8004-D047-1B4C-8CA3-0424BAA0F231}" srcOrd="0" destOrd="0" presId="urn:microsoft.com/office/officeart/2008/layout/HorizontalMultiLevelHierarchy"/>
    <dgm:cxn modelId="{C0F5851F-BA57-054C-A724-708BB09018A4}" type="presParOf" srcId="{F5693805-77B7-6745-A044-562AD2959ECA}" destId="{10241E51-0EC1-7949-9D75-0E2878A67FC7}" srcOrd="0" destOrd="0" presId="urn:microsoft.com/office/officeart/2008/layout/HorizontalMultiLevelHierarchy"/>
    <dgm:cxn modelId="{87F76A31-8AEE-4545-ABCA-9B9AF4D9B9E9}" type="presParOf" srcId="{10241E51-0EC1-7949-9D75-0E2878A67FC7}" destId="{8D483676-CF93-274A-A924-F7ACD53496D9}" srcOrd="0" destOrd="0" presId="urn:microsoft.com/office/officeart/2008/layout/HorizontalMultiLevelHierarchy"/>
    <dgm:cxn modelId="{8187D74E-F40D-3041-AE21-3106BEEBDBF8}" type="presParOf" srcId="{10241E51-0EC1-7949-9D75-0E2878A67FC7}" destId="{0D0BEFD9-D0AE-4847-926E-91800774E674}" srcOrd="1" destOrd="0" presId="urn:microsoft.com/office/officeart/2008/layout/HorizontalMultiLevelHierarchy"/>
    <dgm:cxn modelId="{14CDF570-6548-BB44-9842-82FCFC6A2445}" type="presParOf" srcId="{0D0BEFD9-D0AE-4847-926E-91800774E674}" destId="{D7E0B351-BA21-9146-AA2E-F01315E6D59A}" srcOrd="0" destOrd="0" presId="urn:microsoft.com/office/officeart/2008/layout/HorizontalMultiLevelHierarchy"/>
    <dgm:cxn modelId="{FA0C95D3-1EA7-F549-938C-6D72AB721AA9}" type="presParOf" srcId="{D7E0B351-BA21-9146-AA2E-F01315E6D59A}" destId="{0371EC00-0622-EF48-9A00-AC17C333BE21}" srcOrd="0" destOrd="0" presId="urn:microsoft.com/office/officeart/2008/layout/HorizontalMultiLevelHierarchy"/>
    <dgm:cxn modelId="{18CE639B-0B3E-B040-B567-21D0341251A6}" type="presParOf" srcId="{0D0BEFD9-D0AE-4847-926E-91800774E674}" destId="{329679B5-0B6B-154D-B83D-1B652E0C9107}" srcOrd="1" destOrd="0" presId="urn:microsoft.com/office/officeart/2008/layout/HorizontalMultiLevelHierarchy"/>
    <dgm:cxn modelId="{A9C5B221-B33F-074F-8B77-8E8F84B84961}" type="presParOf" srcId="{329679B5-0B6B-154D-B83D-1B652E0C9107}" destId="{B23AC886-1A04-7542-98A3-A6E44CA9C260}" srcOrd="0" destOrd="0" presId="urn:microsoft.com/office/officeart/2008/layout/HorizontalMultiLevelHierarchy"/>
    <dgm:cxn modelId="{9DF3D975-7ADE-E34F-8EFF-73052D8787F2}" type="presParOf" srcId="{329679B5-0B6B-154D-B83D-1B652E0C9107}" destId="{C4447AE7-13C4-FA47-928E-E51CFC2AE2B2}" srcOrd="1" destOrd="0" presId="urn:microsoft.com/office/officeart/2008/layout/HorizontalMultiLevelHierarchy"/>
    <dgm:cxn modelId="{0E7625B4-38E7-174B-A08D-39EF9AEC4381}" type="presParOf" srcId="{0D0BEFD9-D0AE-4847-926E-91800774E674}" destId="{639B97FB-9DBE-BF46-A5E3-2DD59921B3F7}" srcOrd="2" destOrd="0" presId="urn:microsoft.com/office/officeart/2008/layout/HorizontalMultiLevelHierarchy"/>
    <dgm:cxn modelId="{D3BBF177-8744-8B4E-9FFA-1613E4DE660C}" type="presParOf" srcId="{639B97FB-9DBE-BF46-A5E3-2DD59921B3F7}" destId="{0C3C3A06-4E45-2040-B48E-4F0D2A3A23FF}" srcOrd="0" destOrd="0" presId="urn:microsoft.com/office/officeart/2008/layout/HorizontalMultiLevelHierarchy"/>
    <dgm:cxn modelId="{C5BDE829-984D-EA4E-B6F1-A238929C913A}" type="presParOf" srcId="{0D0BEFD9-D0AE-4847-926E-91800774E674}" destId="{105C5CEF-B162-904C-B9D1-B18F97988779}" srcOrd="3" destOrd="0" presId="urn:microsoft.com/office/officeart/2008/layout/HorizontalMultiLevelHierarchy"/>
    <dgm:cxn modelId="{0E459764-BE29-6046-A1D7-5B6AF2F1E60A}" type="presParOf" srcId="{105C5CEF-B162-904C-B9D1-B18F97988779}" destId="{5F86E82C-470B-B242-8A59-14C92D3DAEBD}" srcOrd="0" destOrd="0" presId="urn:microsoft.com/office/officeart/2008/layout/HorizontalMultiLevelHierarchy"/>
    <dgm:cxn modelId="{0849511B-3A95-3946-8A52-B295BD481D62}" type="presParOf" srcId="{105C5CEF-B162-904C-B9D1-B18F97988779}" destId="{806356D3-2361-6241-ACCA-BF19A2A7DCE5}" srcOrd="1" destOrd="0" presId="urn:microsoft.com/office/officeart/2008/layout/HorizontalMultiLevelHierarchy"/>
    <dgm:cxn modelId="{E3A53976-0835-764A-8BD2-3CA28D568FD6}" type="presParOf" srcId="{0D0BEFD9-D0AE-4847-926E-91800774E674}" destId="{8950E671-D255-A541-ACF7-87429F4190BD}" srcOrd="4" destOrd="0" presId="urn:microsoft.com/office/officeart/2008/layout/HorizontalMultiLevelHierarchy"/>
    <dgm:cxn modelId="{C573F419-AFA9-F04A-8155-85C45A6DF984}" type="presParOf" srcId="{8950E671-D255-A541-ACF7-87429F4190BD}" destId="{FD8AB0B6-D6C0-9442-99E6-2D3E450615CB}" srcOrd="0" destOrd="0" presId="urn:microsoft.com/office/officeart/2008/layout/HorizontalMultiLevelHierarchy"/>
    <dgm:cxn modelId="{0716BA98-95D4-4945-9FE2-000AFA2352BC}" type="presParOf" srcId="{0D0BEFD9-D0AE-4847-926E-91800774E674}" destId="{B7D38EBB-EECE-C44A-96E8-E4422787A06E}" srcOrd="5" destOrd="0" presId="urn:microsoft.com/office/officeart/2008/layout/HorizontalMultiLevelHierarchy"/>
    <dgm:cxn modelId="{AFD8C88A-58AE-6742-A53D-C41F094A7B6A}" type="presParOf" srcId="{B7D38EBB-EECE-C44A-96E8-E4422787A06E}" destId="{9E6EF35D-9F85-2340-AE2C-641DC26CBD6B}" srcOrd="0" destOrd="0" presId="urn:microsoft.com/office/officeart/2008/layout/HorizontalMultiLevelHierarchy"/>
    <dgm:cxn modelId="{1008475C-C643-3B47-A141-5B51301093D4}" type="presParOf" srcId="{B7D38EBB-EECE-C44A-96E8-E4422787A06E}" destId="{E3E12C52-49BF-8E4F-B22F-ED070BA47D83}" srcOrd="1" destOrd="0" presId="urn:microsoft.com/office/officeart/2008/layout/HorizontalMultiLevelHierarchy"/>
    <dgm:cxn modelId="{60C75426-7A2F-194A-AD6A-8251B99349D9}" type="presParOf" srcId="{E3E12C52-49BF-8E4F-B22F-ED070BA47D83}" destId="{73864D30-876C-6C46-883E-DCA35EFD4772}" srcOrd="0" destOrd="0" presId="urn:microsoft.com/office/officeart/2008/layout/HorizontalMultiLevelHierarchy"/>
    <dgm:cxn modelId="{806813D8-F2F4-A14E-9923-CC39F3D446D5}" type="presParOf" srcId="{73864D30-876C-6C46-883E-DCA35EFD4772}" destId="{20C8031B-3233-6B41-B73B-122A9E389D9E}" srcOrd="0" destOrd="0" presId="urn:microsoft.com/office/officeart/2008/layout/HorizontalMultiLevelHierarchy"/>
    <dgm:cxn modelId="{E2C79DEE-244C-5847-9D05-268C213BF4ED}" type="presParOf" srcId="{E3E12C52-49BF-8E4F-B22F-ED070BA47D83}" destId="{1BACAFF6-522C-6C44-B9D2-A4A54E2A6C28}" srcOrd="1" destOrd="0" presId="urn:microsoft.com/office/officeart/2008/layout/HorizontalMultiLevelHierarchy"/>
    <dgm:cxn modelId="{AE7EFBCE-EFD1-1A42-A3E7-AB9B680D8CF8}" type="presParOf" srcId="{1BACAFF6-522C-6C44-B9D2-A4A54E2A6C28}" destId="{A671B413-BF61-7341-A64E-0A8A88C815B2}" srcOrd="0" destOrd="0" presId="urn:microsoft.com/office/officeart/2008/layout/HorizontalMultiLevelHierarchy"/>
    <dgm:cxn modelId="{EC8BEFDC-D5FA-284F-B605-30390E03F318}" type="presParOf" srcId="{1BACAFF6-522C-6C44-B9D2-A4A54E2A6C28}" destId="{4073E37F-07D1-8B4B-B32A-42245F8A4553}" srcOrd="1" destOrd="0" presId="urn:microsoft.com/office/officeart/2008/layout/HorizontalMultiLevelHierarchy"/>
    <dgm:cxn modelId="{6442135E-1001-0641-A56E-1D137F0F8E50}" type="presParOf" srcId="{E3E12C52-49BF-8E4F-B22F-ED070BA47D83}" destId="{A080336D-DB7F-294A-8FA9-286D34767298}" srcOrd="2" destOrd="0" presId="urn:microsoft.com/office/officeart/2008/layout/HorizontalMultiLevelHierarchy"/>
    <dgm:cxn modelId="{9E71213C-732E-6E41-AC40-B6BC509C0214}" type="presParOf" srcId="{A080336D-DB7F-294A-8FA9-286D34767298}" destId="{5C4845BC-B3D0-4649-B0B4-A74788BCDF64}" srcOrd="0" destOrd="0" presId="urn:microsoft.com/office/officeart/2008/layout/HorizontalMultiLevelHierarchy"/>
    <dgm:cxn modelId="{92657BA1-3915-1949-8B0F-DCF921B9E39C}" type="presParOf" srcId="{E3E12C52-49BF-8E4F-B22F-ED070BA47D83}" destId="{A1C035CC-53D8-B744-893F-D77AB68CDFA2}" srcOrd="3" destOrd="0" presId="urn:microsoft.com/office/officeart/2008/layout/HorizontalMultiLevelHierarchy"/>
    <dgm:cxn modelId="{F7AD1D6A-47D9-DF4B-9E6B-85B6ED14BE8B}" type="presParOf" srcId="{A1C035CC-53D8-B744-893F-D77AB68CDFA2}" destId="{2F1A8004-D047-1B4C-8CA3-0424BAA0F231}" srcOrd="0" destOrd="0" presId="urn:microsoft.com/office/officeart/2008/layout/HorizontalMultiLevelHierarchy"/>
    <dgm:cxn modelId="{50A82A89-39A9-9448-90AC-02CE4DD27AC1}" type="presParOf" srcId="{A1C035CC-53D8-B744-893F-D77AB68CDFA2}" destId="{B4E1BBE9-C648-3749-8691-16D0A81E94DC}" srcOrd="1" destOrd="0" presId="urn:microsoft.com/office/officeart/2008/layout/HorizontalMultiLevelHierarchy"/>
    <dgm:cxn modelId="{45E3EF2D-B886-D74C-B1EF-394EF56F38B3}" type="presParOf" srcId="{E3E12C52-49BF-8E4F-B22F-ED070BA47D83}" destId="{736628E0-F481-D845-BF27-5F9169CB4F5E}" srcOrd="4" destOrd="0" presId="urn:microsoft.com/office/officeart/2008/layout/HorizontalMultiLevelHierarchy"/>
    <dgm:cxn modelId="{B9F50894-2161-6645-B32A-30B48F52D74E}" type="presParOf" srcId="{736628E0-F481-D845-BF27-5F9169CB4F5E}" destId="{3D55439B-4693-7446-9868-4D14D4FEAAC5}" srcOrd="0" destOrd="0" presId="urn:microsoft.com/office/officeart/2008/layout/HorizontalMultiLevelHierarchy"/>
    <dgm:cxn modelId="{731A283C-2C34-F74F-A29F-E54A80870B32}" type="presParOf" srcId="{E3E12C52-49BF-8E4F-B22F-ED070BA47D83}" destId="{150F3EEF-6485-E741-8171-A071F987CF25}" srcOrd="5" destOrd="0" presId="urn:microsoft.com/office/officeart/2008/layout/HorizontalMultiLevelHierarchy"/>
    <dgm:cxn modelId="{927E8A36-939E-234B-9896-7D23F93E9D84}" type="presParOf" srcId="{150F3EEF-6485-E741-8171-A071F987CF25}" destId="{9A5FB94A-A066-7144-8263-21C9E86CAC91}" srcOrd="0" destOrd="0" presId="urn:microsoft.com/office/officeart/2008/layout/HorizontalMultiLevelHierarchy"/>
    <dgm:cxn modelId="{F1D1D646-2AC9-6743-B67F-ED3D9CA270C7}" type="presParOf" srcId="{150F3EEF-6485-E741-8171-A071F987CF25}" destId="{96B6F44F-F398-7D46-A925-45332AB61B23}" srcOrd="1" destOrd="0" presId="urn:microsoft.com/office/officeart/2008/layout/HorizontalMultiLevelHierarchy"/>
    <dgm:cxn modelId="{241A9E73-0D7C-9541-AF9A-9D99C6B2B122}" type="presParOf" srcId="{E3E12C52-49BF-8E4F-B22F-ED070BA47D83}" destId="{51FB1E4D-CE5A-BF49-B030-1B5255F4B4EA}" srcOrd="6" destOrd="0" presId="urn:microsoft.com/office/officeart/2008/layout/HorizontalMultiLevelHierarchy"/>
    <dgm:cxn modelId="{73E5C561-E974-8744-BAC0-DC1F8A20FD4D}" type="presParOf" srcId="{51FB1E4D-CE5A-BF49-B030-1B5255F4B4EA}" destId="{96C5CCD3-FA00-544D-BA8D-9DBDCCEE4E20}" srcOrd="0" destOrd="0" presId="urn:microsoft.com/office/officeart/2008/layout/HorizontalMultiLevelHierarchy"/>
    <dgm:cxn modelId="{ED269BFF-E4E7-574C-A8B0-B8E1029E1EED}" type="presParOf" srcId="{E3E12C52-49BF-8E4F-B22F-ED070BA47D83}" destId="{401B47DC-0A9F-E64B-A3BC-E41777F169A3}" srcOrd="7" destOrd="0" presId="urn:microsoft.com/office/officeart/2008/layout/HorizontalMultiLevelHierarchy"/>
    <dgm:cxn modelId="{FD0B1C82-5EAA-7442-8EE9-4E4E91F6BBF7}" type="presParOf" srcId="{401B47DC-0A9F-E64B-A3BC-E41777F169A3}" destId="{C7AD8F3C-6727-7842-91FF-A6FEA2CDAE37}" srcOrd="0" destOrd="0" presId="urn:microsoft.com/office/officeart/2008/layout/HorizontalMultiLevelHierarchy"/>
    <dgm:cxn modelId="{E1F1ABAE-96EF-6646-8A19-60B64C1C9F95}" type="presParOf" srcId="{401B47DC-0A9F-E64B-A3BC-E41777F169A3}" destId="{5BB63B6E-0016-C44D-BE71-BFF1E550B1CA}" srcOrd="1" destOrd="0" presId="urn:microsoft.com/office/officeart/2008/layout/HorizontalMultiLevel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2823E8AA-27F5-AF4F-826D-460118174A9E}" type="doc">
      <dgm:prSet loTypeId="urn:microsoft.com/office/officeart/2008/layout/HorizontalMultiLevelHierarchy" loCatId="" qsTypeId="urn:microsoft.com/office/officeart/2005/8/quickstyle/simple1" qsCatId="simple" csTypeId="urn:microsoft.com/office/officeart/2005/8/colors/accent3_4" csCatId="accent3" phldr="1"/>
      <dgm:spPr/>
      <dgm:t>
        <a:bodyPr/>
        <a:lstStyle/>
        <a:p>
          <a:endParaRPr lang="es-ES"/>
        </a:p>
      </dgm:t>
    </dgm:pt>
    <dgm:pt modelId="{1A42B433-81FE-A54F-8C86-09A78DB7AA35}">
      <dgm:prSet phldrT="[Texto]"/>
      <dgm:spPr/>
      <dgm:t>
        <a:bodyPr/>
        <a:lstStyle/>
        <a:p>
          <a:r>
            <a:rPr lang="es-ES" dirty="0"/>
            <a:t>EFECTOS</a:t>
          </a:r>
        </a:p>
      </dgm:t>
    </dgm:pt>
    <dgm:pt modelId="{9B664685-B94A-D840-800E-F03939A75493}" type="parTrans" cxnId="{965FFC92-75C0-504D-B33B-9668A4CCAFB7}">
      <dgm:prSet/>
      <dgm:spPr/>
      <dgm:t>
        <a:bodyPr/>
        <a:lstStyle/>
        <a:p>
          <a:endParaRPr lang="es-ES"/>
        </a:p>
      </dgm:t>
    </dgm:pt>
    <dgm:pt modelId="{4D08AA2D-70C2-804F-9136-59CCC5743495}" type="sibTrans" cxnId="{965FFC92-75C0-504D-B33B-9668A4CCAFB7}">
      <dgm:prSet/>
      <dgm:spPr/>
      <dgm:t>
        <a:bodyPr/>
        <a:lstStyle/>
        <a:p>
          <a:endParaRPr lang="es-ES"/>
        </a:p>
      </dgm:t>
    </dgm:pt>
    <dgm:pt modelId="{24E3BA1C-CBE0-2B40-B35A-9A16AC6EB31C}">
      <dgm:prSet phldrT="[Texto]"/>
      <dgm:spPr/>
      <dgm:t>
        <a:bodyPr/>
        <a:lstStyle/>
        <a:p>
          <a:r>
            <a:rPr lang="es-ES" dirty="0"/>
            <a:t>Afectar la imagen institucional</a:t>
          </a:r>
        </a:p>
      </dgm:t>
    </dgm:pt>
    <dgm:pt modelId="{9BBD8BEC-3717-5D4F-A905-DB2A7A8C8FA0}" type="parTrans" cxnId="{DE390898-99F1-6846-B652-3EC5FDAEA4FE}">
      <dgm:prSet/>
      <dgm:spPr/>
      <dgm:t>
        <a:bodyPr/>
        <a:lstStyle/>
        <a:p>
          <a:endParaRPr lang="es-ES"/>
        </a:p>
      </dgm:t>
    </dgm:pt>
    <dgm:pt modelId="{9AE573AA-E53D-5045-B3F8-7716BF0A290E}" type="sibTrans" cxnId="{DE390898-99F1-6846-B652-3EC5FDAEA4FE}">
      <dgm:prSet/>
      <dgm:spPr/>
      <dgm:t>
        <a:bodyPr/>
        <a:lstStyle/>
        <a:p>
          <a:endParaRPr lang="es-ES"/>
        </a:p>
      </dgm:t>
    </dgm:pt>
    <dgm:pt modelId="{DB11165F-6E9A-4E44-8839-B76BD738EF9F}">
      <dgm:prSet phldrT="[Texto]"/>
      <dgm:spPr/>
      <dgm:t>
        <a:bodyPr/>
        <a:lstStyle/>
        <a:p>
          <a:r>
            <a:rPr lang="es-ES" dirty="0"/>
            <a:t>Problemas legales</a:t>
          </a:r>
        </a:p>
      </dgm:t>
    </dgm:pt>
    <dgm:pt modelId="{6C3668F1-7A47-F841-BE7E-8CF20546D976}" type="parTrans" cxnId="{C9B22345-CCC0-3F4B-B5E6-673BC6F927B2}">
      <dgm:prSet/>
      <dgm:spPr/>
      <dgm:t>
        <a:bodyPr/>
        <a:lstStyle/>
        <a:p>
          <a:endParaRPr lang="es-ES"/>
        </a:p>
      </dgm:t>
    </dgm:pt>
    <dgm:pt modelId="{B00A94E3-2E33-3B48-9E88-7D17D80A6654}" type="sibTrans" cxnId="{C9B22345-CCC0-3F4B-B5E6-673BC6F927B2}">
      <dgm:prSet/>
      <dgm:spPr/>
      <dgm:t>
        <a:bodyPr/>
        <a:lstStyle/>
        <a:p>
          <a:endParaRPr lang="es-ES"/>
        </a:p>
      </dgm:t>
    </dgm:pt>
    <dgm:pt modelId="{DB9348F0-F6EF-494C-8F19-4BE4E7C46E71}">
      <dgm:prSet phldrT="[Texto]"/>
      <dgm:spPr/>
      <dgm:t>
        <a:bodyPr/>
        <a:lstStyle/>
        <a:p>
          <a:r>
            <a:rPr lang="es-ES" dirty="0"/>
            <a:t>Incumplimiento de los objetivos estratégicos </a:t>
          </a:r>
        </a:p>
      </dgm:t>
    </dgm:pt>
    <dgm:pt modelId="{A697BE3D-EB3E-F54B-BF03-B980F6F2A5FF}" type="parTrans" cxnId="{E7833B52-F434-2242-A45F-1B273EA3F32F}">
      <dgm:prSet/>
      <dgm:spPr/>
      <dgm:t>
        <a:bodyPr/>
        <a:lstStyle/>
        <a:p>
          <a:endParaRPr lang="es-ES"/>
        </a:p>
      </dgm:t>
    </dgm:pt>
    <dgm:pt modelId="{B3ABBD19-E2F3-9947-9BBF-9A1EADE0486B}" type="sibTrans" cxnId="{E7833B52-F434-2242-A45F-1B273EA3F32F}">
      <dgm:prSet/>
      <dgm:spPr/>
      <dgm:t>
        <a:bodyPr/>
        <a:lstStyle/>
        <a:p>
          <a:endParaRPr lang="es-ES"/>
        </a:p>
      </dgm:t>
    </dgm:pt>
    <dgm:pt modelId="{FB41E636-B088-334D-AEB1-AAE72033D419}">
      <dgm:prSet/>
      <dgm:spPr/>
      <dgm:t>
        <a:bodyPr/>
        <a:lstStyle/>
        <a:p>
          <a:r>
            <a:rPr lang="es-ES" dirty="0"/>
            <a:t>SALUD</a:t>
          </a:r>
          <a:endParaRPr lang="es-ES_tradnl" dirty="0"/>
        </a:p>
      </dgm:t>
    </dgm:pt>
    <dgm:pt modelId="{27E549AB-DD29-144B-9D82-F03EAAFDCC3F}" type="parTrans" cxnId="{D91806A1-4B2A-A94D-9C70-B1AE0C8DDC4F}">
      <dgm:prSet/>
      <dgm:spPr/>
      <dgm:t>
        <a:bodyPr/>
        <a:lstStyle/>
        <a:p>
          <a:endParaRPr lang="es-ES"/>
        </a:p>
      </dgm:t>
    </dgm:pt>
    <dgm:pt modelId="{C6C615C5-3488-CD4C-ADCB-E116CC5C4E10}" type="sibTrans" cxnId="{D91806A1-4B2A-A94D-9C70-B1AE0C8DDC4F}">
      <dgm:prSet/>
      <dgm:spPr/>
      <dgm:t>
        <a:bodyPr/>
        <a:lstStyle/>
        <a:p>
          <a:endParaRPr lang="es-ES"/>
        </a:p>
      </dgm:t>
    </dgm:pt>
    <dgm:pt modelId="{222E25E0-91C9-DB4E-9418-47C1AA27A9F2}">
      <dgm:prSet/>
      <dgm:spPr/>
      <dgm:t>
        <a:bodyPr/>
        <a:lstStyle/>
        <a:p>
          <a:r>
            <a:rPr lang="es-ES" dirty="0"/>
            <a:t>MEDIO AMBIENTE</a:t>
          </a:r>
          <a:endParaRPr lang="es-ES_tradnl" dirty="0"/>
        </a:p>
      </dgm:t>
    </dgm:pt>
    <dgm:pt modelId="{DB2F5CE0-0B37-C24D-8203-B1B8274E18B2}" type="parTrans" cxnId="{9B67E717-37AB-C848-A37E-01422E332743}">
      <dgm:prSet/>
      <dgm:spPr/>
      <dgm:t>
        <a:bodyPr/>
        <a:lstStyle/>
        <a:p>
          <a:endParaRPr lang="es-ES"/>
        </a:p>
      </dgm:t>
    </dgm:pt>
    <dgm:pt modelId="{ED0A00F2-8F3F-EE47-848B-2DEF30305C77}" type="sibTrans" cxnId="{9B67E717-37AB-C848-A37E-01422E332743}">
      <dgm:prSet/>
      <dgm:spPr/>
      <dgm:t>
        <a:bodyPr/>
        <a:lstStyle/>
        <a:p>
          <a:endParaRPr lang="es-ES"/>
        </a:p>
      </dgm:t>
    </dgm:pt>
    <dgm:pt modelId="{391CD31F-0B56-6D4A-9CE1-0220A5DC3847}">
      <dgm:prSet/>
      <dgm:spPr/>
      <dgm:t>
        <a:bodyPr/>
        <a:lstStyle/>
        <a:p>
          <a:r>
            <a:rPr lang="es-ES" dirty="0"/>
            <a:t>SEGURIDAD</a:t>
          </a:r>
          <a:endParaRPr lang="es-ES_tradnl" dirty="0"/>
        </a:p>
      </dgm:t>
    </dgm:pt>
    <dgm:pt modelId="{8A8D9926-EEC1-9E49-9AE9-9F899C20D4F5}" type="parTrans" cxnId="{52BCC98D-D598-584D-AD72-0DAA30E8B019}">
      <dgm:prSet/>
      <dgm:spPr/>
      <dgm:t>
        <a:bodyPr/>
        <a:lstStyle/>
        <a:p>
          <a:endParaRPr lang="es-ES"/>
        </a:p>
      </dgm:t>
    </dgm:pt>
    <dgm:pt modelId="{281FC8D8-1DE0-F74E-9C41-D6915515EB1F}" type="sibTrans" cxnId="{52BCC98D-D598-584D-AD72-0DAA30E8B019}">
      <dgm:prSet/>
      <dgm:spPr/>
      <dgm:t>
        <a:bodyPr/>
        <a:lstStyle/>
        <a:p>
          <a:endParaRPr lang="es-ES"/>
        </a:p>
      </dgm:t>
    </dgm:pt>
    <dgm:pt modelId="{F5693805-77B7-6745-A044-562AD2959ECA}" type="pres">
      <dgm:prSet presAssocID="{2823E8AA-27F5-AF4F-826D-460118174A9E}" presName="Name0" presStyleCnt="0">
        <dgm:presLayoutVars>
          <dgm:chPref val="1"/>
          <dgm:dir/>
          <dgm:animOne val="branch"/>
          <dgm:animLvl val="lvl"/>
          <dgm:resizeHandles val="exact"/>
        </dgm:presLayoutVars>
      </dgm:prSet>
      <dgm:spPr/>
    </dgm:pt>
    <dgm:pt modelId="{10241E51-0EC1-7949-9D75-0E2878A67FC7}" type="pres">
      <dgm:prSet presAssocID="{1A42B433-81FE-A54F-8C86-09A78DB7AA35}" presName="root1" presStyleCnt="0"/>
      <dgm:spPr/>
    </dgm:pt>
    <dgm:pt modelId="{8D483676-CF93-274A-A924-F7ACD53496D9}" type="pres">
      <dgm:prSet presAssocID="{1A42B433-81FE-A54F-8C86-09A78DB7AA35}" presName="LevelOneTextNode" presStyleLbl="node0" presStyleIdx="0" presStyleCnt="1">
        <dgm:presLayoutVars>
          <dgm:chPref val="3"/>
        </dgm:presLayoutVars>
      </dgm:prSet>
      <dgm:spPr/>
    </dgm:pt>
    <dgm:pt modelId="{0D0BEFD9-D0AE-4847-926E-91800774E674}" type="pres">
      <dgm:prSet presAssocID="{1A42B433-81FE-A54F-8C86-09A78DB7AA35}" presName="level2hierChild" presStyleCnt="0"/>
      <dgm:spPr/>
    </dgm:pt>
    <dgm:pt modelId="{D7E0B351-BA21-9146-AA2E-F01315E6D59A}" type="pres">
      <dgm:prSet presAssocID="{9BBD8BEC-3717-5D4F-A905-DB2A7A8C8FA0}" presName="conn2-1" presStyleLbl="parChTrans1D2" presStyleIdx="0" presStyleCnt="3"/>
      <dgm:spPr/>
    </dgm:pt>
    <dgm:pt modelId="{0371EC00-0622-EF48-9A00-AC17C333BE21}" type="pres">
      <dgm:prSet presAssocID="{9BBD8BEC-3717-5D4F-A905-DB2A7A8C8FA0}" presName="connTx" presStyleLbl="parChTrans1D2" presStyleIdx="0" presStyleCnt="3"/>
      <dgm:spPr/>
    </dgm:pt>
    <dgm:pt modelId="{329679B5-0B6B-154D-B83D-1B652E0C9107}" type="pres">
      <dgm:prSet presAssocID="{24E3BA1C-CBE0-2B40-B35A-9A16AC6EB31C}" presName="root2" presStyleCnt="0"/>
      <dgm:spPr/>
    </dgm:pt>
    <dgm:pt modelId="{B23AC886-1A04-7542-98A3-A6E44CA9C260}" type="pres">
      <dgm:prSet presAssocID="{24E3BA1C-CBE0-2B40-B35A-9A16AC6EB31C}" presName="LevelTwoTextNode" presStyleLbl="node2" presStyleIdx="0" presStyleCnt="3">
        <dgm:presLayoutVars>
          <dgm:chPref val="3"/>
        </dgm:presLayoutVars>
      </dgm:prSet>
      <dgm:spPr/>
    </dgm:pt>
    <dgm:pt modelId="{C4447AE7-13C4-FA47-928E-E51CFC2AE2B2}" type="pres">
      <dgm:prSet presAssocID="{24E3BA1C-CBE0-2B40-B35A-9A16AC6EB31C}" presName="level3hierChild" presStyleCnt="0"/>
      <dgm:spPr/>
    </dgm:pt>
    <dgm:pt modelId="{639B97FB-9DBE-BF46-A5E3-2DD59921B3F7}" type="pres">
      <dgm:prSet presAssocID="{6C3668F1-7A47-F841-BE7E-8CF20546D976}" presName="conn2-1" presStyleLbl="parChTrans1D2" presStyleIdx="1" presStyleCnt="3"/>
      <dgm:spPr/>
    </dgm:pt>
    <dgm:pt modelId="{0C3C3A06-4E45-2040-B48E-4F0D2A3A23FF}" type="pres">
      <dgm:prSet presAssocID="{6C3668F1-7A47-F841-BE7E-8CF20546D976}" presName="connTx" presStyleLbl="parChTrans1D2" presStyleIdx="1" presStyleCnt="3"/>
      <dgm:spPr/>
    </dgm:pt>
    <dgm:pt modelId="{105C5CEF-B162-904C-B9D1-B18F97988779}" type="pres">
      <dgm:prSet presAssocID="{DB11165F-6E9A-4E44-8839-B76BD738EF9F}" presName="root2" presStyleCnt="0"/>
      <dgm:spPr/>
    </dgm:pt>
    <dgm:pt modelId="{5F86E82C-470B-B242-8A59-14C92D3DAEBD}" type="pres">
      <dgm:prSet presAssocID="{DB11165F-6E9A-4E44-8839-B76BD738EF9F}" presName="LevelTwoTextNode" presStyleLbl="node2" presStyleIdx="1" presStyleCnt="3">
        <dgm:presLayoutVars>
          <dgm:chPref val="3"/>
        </dgm:presLayoutVars>
      </dgm:prSet>
      <dgm:spPr/>
    </dgm:pt>
    <dgm:pt modelId="{806356D3-2361-6241-ACCA-BF19A2A7DCE5}" type="pres">
      <dgm:prSet presAssocID="{DB11165F-6E9A-4E44-8839-B76BD738EF9F}" presName="level3hierChild" presStyleCnt="0"/>
      <dgm:spPr/>
    </dgm:pt>
    <dgm:pt modelId="{8950E671-D255-A541-ACF7-87429F4190BD}" type="pres">
      <dgm:prSet presAssocID="{A697BE3D-EB3E-F54B-BF03-B980F6F2A5FF}" presName="conn2-1" presStyleLbl="parChTrans1D2" presStyleIdx="2" presStyleCnt="3"/>
      <dgm:spPr/>
    </dgm:pt>
    <dgm:pt modelId="{FD8AB0B6-D6C0-9442-99E6-2D3E450615CB}" type="pres">
      <dgm:prSet presAssocID="{A697BE3D-EB3E-F54B-BF03-B980F6F2A5FF}" presName="connTx" presStyleLbl="parChTrans1D2" presStyleIdx="2" presStyleCnt="3"/>
      <dgm:spPr/>
    </dgm:pt>
    <dgm:pt modelId="{B7D38EBB-EECE-C44A-96E8-E4422787A06E}" type="pres">
      <dgm:prSet presAssocID="{DB9348F0-F6EF-494C-8F19-4BE4E7C46E71}" presName="root2" presStyleCnt="0"/>
      <dgm:spPr/>
    </dgm:pt>
    <dgm:pt modelId="{9E6EF35D-9F85-2340-AE2C-641DC26CBD6B}" type="pres">
      <dgm:prSet presAssocID="{DB9348F0-F6EF-494C-8F19-4BE4E7C46E71}" presName="LevelTwoTextNode" presStyleLbl="node2" presStyleIdx="2" presStyleCnt="3">
        <dgm:presLayoutVars>
          <dgm:chPref val="3"/>
        </dgm:presLayoutVars>
      </dgm:prSet>
      <dgm:spPr/>
    </dgm:pt>
    <dgm:pt modelId="{E3E12C52-49BF-8E4F-B22F-ED070BA47D83}" type="pres">
      <dgm:prSet presAssocID="{DB9348F0-F6EF-494C-8F19-4BE4E7C46E71}" presName="level3hierChild" presStyleCnt="0"/>
      <dgm:spPr/>
    </dgm:pt>
    <dgm:pt modelId="{73864D30-876C-6C46-883E-DCA35EFD4772}" type="pres">
      <dgm:prSet presAssocID="{8A8D9926-EEC1-9E49-9AE9-9F899C20D4F5}" presName="conn2-1" presStyleLbl="parChTrans1D3" presStyleIdx="0" presStyleCnt="3"/>
      <dgm:spPr/>
    </dgm:pt>
    <dgm:pt modelId="{20C8031B-3233-6B41-B73B-122A9E389D9E}" type="pres">
      <dgm:prSet presAssocID="{8A8D9926-EEC1-9E49-9AE9-9F899C20D4F5}" presName="connTx" presStyleLbl="parChTrans1D3" presStyleIdx="0" presStyleCnt="3"/>
      <dgm:spPr/>
    </dgm:pt>
    <dgm:pt modelId="{1BACAFF6-522C-6C44-B9D2-A4A54E2A6C28}" type="pres">
      <dgm:prSet presAssocID="{391CD31F-0B56-6D4A-9CE1-0220A5DC3847}" presName="root2" presStyleCnt="0"/>
      <dgm:spPr/>
    </dgm:pt>
    <dgm:pt modelId="{A671B413-BF61-7341-A64E-0A8A88C815B2}" type="pres">
      <dgm:prSet presAssocID="{391CD31F-0B56-6D4A-9CE1-0220A5DC3847}" presName="LevelTwoTextNode" presStyleLbl="node3" presStyleIdx="0" presStyleCnt="3">
        <dgm:presLayoutVars>
          <dgm:chPref val="3"/>
        </dgm:presLayoutVars>
      </dgm:prSet>
      <dgm:spPr/>
    </dgm:pt>
    <dgm:pt modelId="{4073E37F-07D1-8B4B-B32A-42245F8A4553}" type="pres">
      <dgm:prSet presAssocID="{391CD31F-0B56-6D4A-9CE1-0220A5DC3847}" presName="level3hierChild" presStyleCnt="0"/>
      <dgm:spPr/>
    </dgm:pt>
    <dgm:pt modelId="{A080336D-DB7F-294A-8FA9-286D34767298}" type="pres">
      <dgm:prSet presAssocID="{27E549AB-DD29-144B-9D82-F03EAAFDCC3F}" presName="conn2-1" presStyleLbl="parChTrans1D3" presStyleIdx="1" presStyleCnt="3"/>
      <dgm:spPr/>
    </dgm:pt>
    <dgm:pt modelId="{5C4845BC-B3D0-4649-B0B4-A74788BCDF64}" type="pres">
      <dgm:prSet presAssocID="{27E549AB-DD29-144B-9D82-F03EAAFDCC3F}" presName="connTx" presStyleLbl="parChTrans1D3" presStyleIdx="1" presStyleCnt="3"/>
      <dgm:spPr/>
    </dgm:pt>
    <dgm:pt modelId="{A1C035CC-53D8-B744-893F-D77AB68CDFA2}" type="pres">
      <dgm:prSet presAssocID="{FB41E636-B088-334D-AEB1-AAE72033D419}" presName="root2" presStyleCnt="0"/>
      <dgm:spPr/>
    </dgm:pt>
    <dgm:pt modelId="{2F1A8004-D047-1B4C-8CA3-0424BAA0F231}" type="pres">
      <dgm:prSet presAssocID="{FB41E636-B088-334D-AEB1-AAE72033D419}" presName="LevelTwoTextNode" presStyleLbl="node3" presStyleIdx="1" presStyleCnt="3">
        <dgm:presLayoutVars>
          <dgm:chPref val="3"/>
        </dgm:presLayoutVars>
      </dgm:prSet>
      <dgm:spPr/>
    </dgm:pt>
    <dgm:pt modelId="{B4E1BBE9-C648-3749-8691-16D0A81E94DC}" type="pres">
      <dgm:prSet presAssocID="{FB41E636-B088-334D-AEB1-AAE72033D419}" presName="level3hierChild" presStyleCnt="0"/>
      <dgm:spPr/>
    </dgm:pt>
    <dgm:pt modelId="{736628E0-F481-D845-BF27-5F9169CB4F5E}" type="pres">
      <dgm:prSet presAssocID="{DB2F5CE0-0B37-C24D-8203-B1B8274E18B2}" presName="conn2-1" presStyleLbl="parChTrans1D3" presStyleIdx="2" presStyleCnt="3"/>
      <dgm:spPr/>
    </dgm:pt>
    <dgm:pt modelId="{3D55439B-4693-7446-9868-4D14D4FEAAC5}" type="pres">
      <dgm:prSet presAssocID="{DB2F5CE0-0B37-C24D-8203-B1B8274E18B2}" presName="connTx" presStyleLbl="parChTrans1D3" presStyleIdx="2" presStyleCnt="3"/>
      <dgm:spPr/>
    </dgm:pt>
    <dgm:pt modelId="{150F3EEF-6485-E741-8171-A071F987CF25}" type="pres">
      <dgm:prSet presAssocID="{222E25E0-91C9-DB4E-9418-47C1AA27A9F2}" presName="root2" presStyleCnt="0"/>
      <dgm:spPr/>
    </dgm:pt>
    <dgm:pt modelId="{9A5FB94A-A066-7144-8263-21C9E86CAC91}" type="pres">
      <dgm:prSet presAssocID="{222E25E0-91C9-DB4E-9418-47C1AA27A9F2}" presName="LevelTwoTextNode" presStyleLbl="node3" presStyleIdx="2" presStyleCnt="3">
        <dgm:presLayoutVars>
          <dgm:chPref val="3"/>
        </dgm:presLayoutVars>
      </dgm:prSet>
      <dgm:spPr/>
    </dgm:pt>
    <dgm:pt modelId="{96B6F44F-F398-7D46-A925-45332AB61B23}" type="pres">
      <dgm:prSet presAssocID="{222E25E0-91C9-DB4E-9418-47C1AA27A9F2}" presName="level3hierChild" presStyleCnt="0"/>
      <dgm:spPr/>
    </dgm:pt>
  </dgm:ptLst>
  <dgm:cxnLst>
    <dgm:cxn modelId="{18FBDD00-FC11-734A-9C41-67E3FAD1E39E}" type="presOf" srcId="{9BBD8BEC-3717-5D4F-A905-DB2A7A8C8FA0}" destId="{0371EC00-0622-EF48-9A00-AC17C333BE21}" srcOrd="1" destOrd="0" presId="urn:microsoft.com/office/officeart/2008/layout/HorizontalMultiLevelHierarchy"/>
    <dgm:cxn modelId="{9B67E717-37AB-C848-A37E-01422E332743}" srcId="{DB9348F0-F6EF-494C-8F19-4BE4E7C46E71}" destId="{222E25E0-91C9-DB4E-9418-47C1AA27A9F2}" srcOrd="2" destOrd="0" parTransId="{DB2F5CE0-0B37-C24D-8203-B1B8274E18B2}" sibTransId="{ED0A00F2-8F3F-EE47-848B-2DEF30305C77}"/>
    <dgm:cxn modelId="{15BFE625-47DF-A542-9121-BB9101269F5A}" type="presOf" srcId="{8A8D9926-EEC1-9E49-9AE9-9F899C20D4F5}" destId="{73864D30-876C-6C46-883E-DCA35EFD4772}" srcOrd="0" destOrd="0" presId="urn:microsoft.com/office/officeart/2008/layout/HorizontalMultiLevelHierarchy"/>
    <dgm:cxn modelId="{089E622A-57BA-5C42-A4EB-02EF49BC83DB}" type="presOf" srcId="{27E549AB-DD29-144B-9D82-F03EAAFDCC3F}" destId="{5C4845BC-B3D0-4649-B0B4-A74788BCDF64}" srcOrd="1" destOrd="0" presId="urn:microsoft.com/office/officeart/2008/layout/HorizontalMultiLevelHierarchy"/>
    <dgm:cxn modelId="{AC443E30-1293-5E48-B372-7F8E0C0BFA2F}" type="presOf" srcId="{2823E8AA-27F5-AF4F-826D-460118174A9E}" destId="{F5693805-77B7-6745-A044-562AD2959ECA}" srcOrd="0" destOrd="0" presId="urn:microsoft.com/office/officeart/2008/layout/HorizontalMultiLevelHierarchy"/>
    <dgm:cxn modelId="{2F453632-EC37-7641-9E3D-27C35C1FE4CA}" type="presOf" srcId="{DB2F5CE0-0B37-C24D-8203-B1B8274E18B2}" destId="{736628E0-F481-D845-BF27-5F9169CB4F5E}" srcOrd="0" destOrd="0" presId="urn:microsoft.com/office/officeart/2008/layout/HorizontalMultiLevelHierarchy"/>
    <dgm:cxn modelId="{C9B22345-CCC0-3F4B-B5E6-673BC6F927B2}" srcId="{1A42B433-81FE-A54F-8C86-09A78DB7AA35}" destId="{DB11165F-6E9A-4E44-8839-B76BD738EF9F}" srcOrd="1" destOrd="0" parTransId="{6C3668F1-7A47-F841-BE7E-8CF20546D976}" sibTransId="{B00A94E3-2E33-3B48-9E88-7D17D80A6654}"/>
    <dgm:cxn modelId="{A1A5B34B-509D-A148-AAF4-D6639E1AD1BF}" type="presOf" srcId="{6C3668F1-7A47-F841-BE7E-8CF20546D976}" destId="{639B97FB-9DBE-BF46-A5E3-2DD59921B3F7}" srcOrd="0" destOrd="0" presId="urn:microsoft.com/office/officeart/2008/layout/HorizontalMultiLevelHierarchy"/>
    <dgm:cxn modelId="{B3419B4E-31B4-0545-A06D-F2E3627587E4}" type="presOf" srcId="{24E3BA1C-CBE0-2B40-B35A-9A16AC6EB31C}" destId="{B23AC886-1A04-7542-98A3-A6E44CA9C260}" srcOrd="0" destOrd="0" presId="urn:microsoft.com/office/officeart/2008/layout/HorizontalMultiLevelHierarchy"/>
    <dgm:cxn modelId="{5DA64250-7F20-274D-BBE2-32E9DF0893B6}" type="presOf" srcId="{27E549AB-DD29-144B-9D82-F03EAAFDCC3F}" destId="{A080336D-DB7F-294A-8FA9-286D34767298}" srcOrd="0" destOrd="0" presId="urn:microsoft.com/office/officeart/2008/layout/HorizontalMultiLevelHierarchy"/>
    <dgm:cxn modelId="{E7833B52-F434-2242-A45F-1B273EA3F32F}" srcId="{1A42B433-81FE-A54F-8C86-09A78DB7AA35}" destId="{DB9348F0-F6EF-494C-8F19-4BE4E7C46E71}" srcOrd="2" destOrd="0" parTransId="{A697BE3D-EB3E-F54B-BF03-B980F6F2A5FF}" sibTransId="{B3ABBD19-E2F3-9947-9BBF-9A1EADE0486B}"/>
    <dgm:cxn modelId="{E7542F58-7BD4-0B4B-929C-3A33D2FB5A0A}" type="presOf" srcId="{A697BE3D-EB3E-F54B-BF03-B980F6F2A5FF}" destId="{FD8AB0B6-D6C0-9442-99E6-2D3E450615CB}" srcOrd="1" destOrd="0" presId="urn:microsoft.com/office/officeart/2008/layout/HorizontalMultiLevelHierarchy"/>
    <dgm:cxn modelId="{3BE08960-6CFE-604F-81EC-BE94EA20EDDB}" type="presOf" srcId="{391CD31F-0B56-6D4A-9CE1-0220A5DC3847}" destId="{A671B413-BF61-7341-A64E-0A8A88C815B2}" srcOrd="0" destOrd="0" presId="urn:microsoft.com/office/officeart/2008/layout/HorizontalMultiLevelHierarchy"/>
    <dgm:cxn modelId="{61AE7D72-BE93-1244-AFC4-9CCDD0BA0F22}" type="presOf" srcId="{DB9348F0-F6EF-494C-8F19-4BE4E7C46E71}" destId="{9E6EF35D-9F85-2340-AE2C-641DC26CBD6B}" srcOrd="0" destOrd="0" presId="urn:microsoft.com/office/officeart/2008/layout/HorizontalMultiLevelHierarchy"/>
    <dgm:cxn modelId="{AAAE6873-F47E-7C4A-B611-0D16F8BA95F8}" type="presOf" srcId="{DB2F5CE0-0B37-C24D-8203-B1B8274E18B2}" destId="{3D55439B-4693-7446-9868-4D14D4FEAAC5}" srcOrd="1" destOrd="0" presId="urn:microsoft.com/office/officeart/2008/layout/HorizontalMultiLevelHierarchy"/>
    <dgm:cxn modelId="{8A07F276-9552-AC48-B3AF-A6F25D305D3A}" type="presOf" srcId="{1A42B433-81FE-A54F-8C86-09A78DB7AA35}" destId="{8D483676-CF93-274A-A924-F7ACD53496D9}" srcOrd="0" destOrd="0" presId="urn:microsoft.com/office/officeart/2008/layout/HorizontalMultiLevelHierarchy"/>
    <dgm:cxn modelId="{9B65F976-E1E9-9F4D-8544-AC3414129ABA}" type="presOf" srcId="{222E25E0-91C9-DB4E-9418-47C1AA27A9F2}" destId="{9A5FB94A-A066-7144-8263-21C9E86CAC91}" srcOrd="0" destOrd="0" presId="urn:microsoft.com/office/officeart/2008/layout/HorizontalMultiLevelHierarchy"/>
    <dgm:cxn modelId="{52BCC98D-D598-584D-AD72-0DAA30E8B019}" srcId="{DB9348F0-F6EF-494C-8F19-4BE4E7C46E71}" destId="{391CD31F-0B56-6D4A-9CE1-0220A5DC3847}" srcOrd="0" destOrd="0" parTransId="{8A8D9926-EEC1-9E49-9AE9-9F899C20D4F5}" sibTransId="{281FC8D8-1DE0-F74E-9C41-D6915515EB1F}"/>
    <dgm:cxn modelId="{965FFC92-75C0-504D-B33B-9668A4CCAFB7}" srcId="{2823E8AA-27F5-AF4F-826D-460118174A9E}" destId="{1A42B433-81FE-A54F-8C86-09A78DB7AA35}" srcOrd="0" destOrd="0" parTransId="{9B664685-B94A-D840-800E-F03939A75493}" sibTransId="{4D08AA2D-70C2-804F-9136-59CCC5743495}"/>
    <dgm:cxn modelId="{DE390898-99F1-6846-B652-3EC5FDAEA4FE}" srcId="{1A42B433-81FE-A54F-8C86-09A78DB7AA35}" destId="{24E3BA1C-CBE0-2B40-B35A-9A16AC6EB31C}" srcOrd="0" destOrd="0" parTransId="{9BBD8BEC-3717-5D4F-A905-DB2A7A8C8FA0}" sibTransId="{9AE573AA-E53D-5045-B3F8-7716BF0A290E}"/>
    <dgm:cxn modelId="{6F18DD9C-2914-F14A-A09F-29F207A03600}" type="presOf" srcId="{A697BE3D-EB3E-F54B-BF03-B980F6F2A5FF}" destId="{8950E671-D255-A541-ACF7-87429F4190BD}" srcOrd="0" destOrd="0" presId="urn:microsoft.com/office/officeart/2008/layout/HorizontalMultiLevelHierarchy"/>
    <dgm:cxn modelId="{D728AAA0-45A2-1B4D-A374-210279D3F28C}" type="presOf" srcId="{DB11165F-6E9A-4E44-8839-B76BD738EF9F}" destId="{5F86E82C-470B-B242-8A59-14C92D3DAEBD}" srcOrd="0" destOrd="0" presId="urn:microsoft.com/office/officeart/2008/layout/HorizontalMultiLevelHierarchy"/>
    <dgm:cxn modelId="{D91806A1-4B2A-A94D-9C70-B1AE0C8DDC4F}" srcId="{DB9348F0-F6EF-494C-8F19-4BE4E7C46E71}" destId="{FB41E636-B088-334D-AEB1-AAE72033D419}" srcOrd="1" destOrd="0" parTransId="{27E549AB-DD29-144B-9D82-F03EAAFDCC3F}" sibTransId="{C6C615C5-3488-CD4C-ADCB-E116CC5C4E10}"/>
    <dgm:cxn modelId="{B53C82C0-00CF-DF4D-84DD-06C0495C3BEF}" type="presOf" srcId="{9BBD8BEC-3717-5D4F-A905-DB2A7A8C8FA0}" destId="{D7E0B351-BA21-9146-AA2E-F01315E6D59A}" srcOrd="0" destOrd="0" presId="urn:microsoft.com/office/officeart/2008/layout/HorizontalMultiLevelHierarchy"/>
    <dgm:cxn modelId="{CFF591C1-E29A-1341-B3B3-C991909303B7}" type="presOf" srcId="{6C3668F1-7A47-F841-BE7E-8CF20546D976}" destId="{0C3C3A06-4E45-2040-B48E-4F0D2A3A23FF}" srcOrd="1" destOrd="0" presId="urn:microsoft.com/office/officeart/2008/layout/HorizontalMultiLevelHierarchy"/>
    <dgm:cxn modelId="{3E93ABE0-0AC1-AC46-8037-8C90D1DB7553}" type="presOf" srcId="{8A8D9926-EEC1-9E49-9AE9-9F899C20D4F5}" destId="{20C8031B-3233-6B41-B73B-122A9E389D9E}" srcOrd="1" destOrd="0" presId="urn:microsoft.com/office/officeart/2008/layout/HorizontalMultiLevelHierarchy"/>
    <dgm:cxn modelId="{692B4CFA-5B49-AE40-A901-7CCBF322BA61}" type="presOf" srcId="{FB41E636-B088-334D-AEB1-AAE72033D419}" destId="{2F1A8004-D047-1B4C-8CA3-0424BAA0F231}" srcOrd="0" destOrd="0" presId="urn:microsoft.com/office/officeart/2008/layout/HorizontalMultiLevelHierarchy"/>
    <dgm:cxn modelId="{C0F5851F-BA57-054C-A724-708BB09018A4}" type="presParOf" srcId="{F5693805-77B7-6745-A044-562AD2959ECA}" destId="{10241E51-0EC1-7949-9D75-0E2878A67FC7}" srcOrd="0" destOrd="0" presId="urn:microsoft.com/office/officeart/2008/layout/HorizontalMultiLevelHierarchy"/>
    <dgm:cxn modelId="{87F76A31-8AEE-4545-ABCA-9B9AF4D9B9E9}" type="presParOf" srcId="{10241E51-0EC1-7949-9D75-0E2878A67FC7}" destId="{8D483676-CF93-274A-A924-F7ACD53496D9}" srcOrd="0" destOrd="0" presId="urn:microsoft.com/office/officeart/2008/layout/HorizontalMultiLevelHierarchy"/>
    <dgm:cxn modelId="{8187D74E-F40D-3041-AE21-3106BEEBDBF8}" type="presParOf" srcId="{10241E51-0EC1-7949-9D75-0E2878A67FC7}" destId="{0D0BEFD9-D0AE-4847-926E-91800774E674}" srcOrd="1" destOrd="0" presId="urn:microsoft.com/office/officeart/2008/layout/HorizontalMultiLevelHierarchy"/>
    <dgm:cxn modelId="{14CDF570-6548-BB44-9842-82FCFC6A2445}" type="presParOf" srcId="{0D0BEFD9-D0AE-4847-926E-91800774E674}" destId="{D7E0B351-BA21-9146-AA2E-F01315E6D59A}" srcOrd="0" destOrd="0" presId="urn:microsoft.com/office/officeart/2008/layout/HorizontalMultiLevelHierarchy"/>
    <dgm:cxn modelId="{FA0C95D3-1EA7-F549-938C-6D72AB721AA9}" type="presParOf" srcId="{D7E0B351-BA21-9146-AA2E-F01315E6D59A}" destId="{0371EC00-0622-EF48-9A00-AC17C333BE21}" srcOrd="0" destOrd="0" presId="urn:microsoft.com/office/officeart/2008/layout/HorizontalMultiLevelHierarchy"/>
    <dgm:cxn modelId="{18CE639B-0B3E-B040-B567-21D0341251A6}" type="presParOf" srcId="{0D0BEFD9-D0AE-4847-926E-91800774E674}" destId="{329679B5-0B6B-154D-B83D-1B652E0C9107}" srcOrd="1" destOrd="0" presId="urn:microsoft.com/office/officeart/2008/layout/HorizontalMultiLevelHierarchy"/>
    <dgm:cxn modelId="{A9C5B221-B33F-074F-8B77-8E8F84B84961}" type="presParOf" srcId="{329679B5-0B6B-154D-B83D-1B652E0C9107}" destId="{B23AC886-1A04-7542-98A3-A6E44CA9C260}" srcOrd="0" destOrd="0" presId="urn:microsoft.com/office/officeart/2008/layout/HorizontalMultiLevelHierarchy"/>
    <dgm:cxn modelId="{9DF3D975-7ADE-E34F-8EFF-73052D8787F2}" type="presParOf" srcId="{329679B5-0B6B-154D-B83D-1B652E0C9107}" destId="{C4447AE7-13C4-FA47-928E-E51CFC2AE2B2}" srcOrd="1" destOrd="0" presId="urn:microsoft.com/office/officeart/2008/layout/HorizontalMultiLevelHierarchy"/>
    <dgm:cxn modelId="{0E7625B4-38E7-174B-A08D-39EF9AEC4381}" type="presParOf" srcId="{0D0BEFD9-D0AE-4847-926E-91800774E674}" destId="{639B97FB-9DBE-BF46-A5E3-2DD59921B3F7}" srcOrd="2" destOrd="0" presId="urn:microsoft.com/office/officeart/2008/layout/HorizontalMultiLevelHierarchy"/>
    <dgm:cxn modelId="{D3BBF177-8744-8B4E-9FFA-1613E4DE660C}" type="presParOf" srcId="{639B97FB-9DBE-BF46-A5E3-2DD59921B3F7}" destId="{0C3C3A06-4E45-2040-B48E-4F0D2A3A23FF}" srcOrd="0" destOrd="0" presId="urn:microsoft.com/office/officeart/2008/layout/HorizontalMultiLevelHierarchy"/>
    <dgm:cxn modelId="{C5BDE829-984D-EA4E-B6F1-A238929C913A}" type="presParOf" srcId="{0D0BEFD9-D0AE-4847-926E-91800774E674}" destId="{105C5CEF-B162-904C-B9D1-B18F97988779}" srcOrd="3" destOrd="0" presId="urn:microsoft.com/office/officeart/2008/layout/HorizontalMultiLevelHierarchy"/>
    <dgm:cxn modelId="{0E459764-BE29-6046-A1D7-5B6AF2F1E60A}" type="presParOf" srcId="{105C5CEF-B162-904C-B9D1-B18F97988779}" destId="{5F86E82C-470B-B242-8A59-14C92D3DAEBD}" srcOrd="0" destOrd="0" presId="urn:microsoft.com/office/officeart/2008/layout/HorizontalMultiLevelHierarchy"/>
    <dgm:cxn modelId="{0849511B-3A95-3946-8A52-B295BD481D62}" type="presParOf" srcId="{105C5CEF-B162-904C-B9D1-B18F97988779}" destId="{806356D3-2361-6241-ACCA-BF19A2A7DCE5}" srcOrd="1" destOrd="0" presId="urn:microsoft.com/office/officeart/2008/layout/HorizontalMultiLevelHierarchy"/>
    <dgm:cxn modelId="{E3A53976-0835-764A-8BD2-3CA28D568FD6}" type="presParOf" srcId="{0D0BEFD9-D0AE-4847-926E-91800774E674}" destId="{8950E671-D255-A541-ACF7-87429F4190BD}" srcOrd="4" destOrd="0" presId="urn:microsoft.com/office/officeart/2008/layout/HorizontalMultiLevelHierarchy"/>
    <dgm:cxn modelId="{C573F419-AFA9-F04A-8155-85C45A6DF984}" type="presParOf" srcId="{8950E671-D255-A541-ACF7-87429F4190BD}" destId="{FD8AB0B6-D6C0-9442-99E6-2D3E450615CB}" srcOrd="0" destOrd="0" presId="urn:microsoft.com/office/officeart/2008/layout/HorizontalMultiLevelHierarchy"/>
    <dgm:cxn modelId="{0716BA98-95D4-4945-9FE2-000AFA2352BC}" type="presParOf" srcId="{0D0BEFD9-D0AE-4847-926E-91800774E674}" destId="{B7D38EBB-EECE-C44A-96E8-E4422787A06E}" srcOrd="5" destOrd="0" presId="urn:microsoft.com/office/officeart/2008/layout/HorizontalMultiLevelHierarchy"/>
    <dgm:cxn modelId="{AFD8C88A-58AE-6742-A53D-C41F094A7B6A}" type="presParOf" srcId="{B7D38EBB-EECE-C44A-96E8-E4422787A06E}" destId="{9E6EF35D-9F85-2340-AE2C-641DC26CBD6B}" srcOrd="0" destOrd="0" presId="urn:microsoft.com/office/officeart/2008/layout/HorizontalMultiLevelHierarchy"/>
    <dgm:cxn modelId="{1008475C-C643-3B47-A141-5B51301093D4}" type="presParOf" srcId="{B7D38EBB-EECE-C44A-96E8-E4422787A06E}" destId="{E3E12C52-49BF-8E4F-B22F-ED070BA47D83}" srcOrd="1" destOrd="0" presId="urn:microsoft.com/office/officeart/2008/layout/HorizontalMultiLevelHierarchy"/>
    <dgm:cxn modelId="{60C75426-7A2F-194A-AD6A-8251B99349D9}" type="presParOf" srcId="{E3E12C52-49BF-8E4F-B22F-ED070BA47D83}" destId="{73864D30-876C-6C46-883E-DCA35EFD4772}" srcOrd="0" destOrd="0" presId="urn:microsoft.com/office/officeart/2008/layout/HorizontalMultiLevelHierarchy"/>
    <dgm:cxn modelId="{806813D8-F2F4-A14E-9923-CC39F3D446D5}" type="presParOf" srcId="{73864D30-876C-6C46-883E-DCA35EFD4772}" destId="{20C8031B-3233-6B41-B73B-122A9E389D9E}" srcOrd="0" destOrd="0" presId="urn:microsoft.com/office/officeart/2008/layout/HorizontalMultiLevelHierarchy"/>
    <dgm:cxn modelId="{E2C79DEE-244C-5847-9D05-268C213BF4ED}" type="presParOf" srcId="{E3E12C52-49BF-8E4F-B22F-ED070BA47D83}" destId="{1BACAFF6-522C-6C44-B9D2-A4A54E2A6C28}" srcOrd="1" destOrd="0" presId="urn:microsoft.com/office/officeart/2008/layout/HorizontalMultiLevelHierarchy"/>
    <dgm:cxn modelId="{AE7EFBCE-EFD1-1A42-A3E7-AB9B680D8CF8}" type="presParOf" srcId="{1BACAFF6-522C-6C44-B9D2-A4A54E2A6C28}" destId="{A671B413-BF61-7341-A64E-0A8A88C815B2}" srcOrd="0" destOrd="0" presId="urn:microsoft.com/office/officeart/2008/layout/HorizontalMultiLevelHierarchy"/>
    <dgm:cxn modelId="{EC8BEFDC-D5FA-284F-B605-30390E03F318}" type="presParOf" srcId="{1BACAFF6-522C-6C44-B9D2-A4A54E2A6C28}" destId="{4073E37F-07D1-8B4B-B32A-42245F8A4553}" srcOrd="1" destOrd="0" presId="urn:microsoft.com/office/officeart/2008/layout/HorizontalMultiLevelHierarchy"/>
    <dgm:cxn modelId="{6442135E-1001-0641-A56E-1D137F0F8E50}" type="presParOf" srcId="{E3E12C52-49BF-8E4F-B22F-ED070BA47D83}" destId="{A080336D-DB7F-294A-8FA9-286D34767298}" srcOrd="2" destOrd="0" presId="urn:microsoft.com/office/officeart/2008/layout/HorizontalMultiLevelHierarchy"/>
    <dgm:cxn modelId="{9E71213C-732E-6E41-AC40-B6BC509C0214}" type="presParOf" srcId="{A080336D-DB7F-294A-8FA9-286D34767298}" destId="{5C4845BC-B3D0-4649-B0B4-A74788BCDF64}" srcOrd="0" destOrd="0" presId="urn:microsoft.com/office/officeart/2008/layout/HorizontalMultiLevelHierarchy"/>
    <dgm:cxn modelId="{92657BA1-3915-1949-8B0F-DCF921B9E39C}" type="presParOf" srcId="{E3E12C52-49BF-8E4F-B22F-ED070BA47D83}" destId="{A1C035CC-53D8-B744-893F-D77AB68CDFA2}" srcOrd="3" destOrd="0" presId="urn:microsoft.com/office/officeart/2008/layout/HorizontalMultiLevelHierarchy"/>
    <dgm:cxn modelId="{F7AD1D6A-47D9-DF4B-9E6B-85B6ED14BE8B}" type="presParOf" srcId="{A1C035CC-53D8-B744-893F-D77AB68CDFA2}" destId="{2F1A8004-D047-1B4C-8CA3-0424BAA0F231}" srcOrd="0" destOrd="0" presId="urn:microsoft.com/office/officeart/2008/layout/HorizontalMultiLevelHierarchy"/>
    <dgm:cxn modelId="{50A82A89-39A9-9448-90AC-02CE4DD27AC1}" type="presParOf" srcId="{A1C035CC-53D8-B744-893F-D77AB68CDFA2}" destId="{B4E1BBE9-C648-3749-8691-16D0A81E94DC}" srcOrd="1" destOrd="0" presId="urn:microsoft.com/office/officeart/2008/layout/HorizontalMultiLevelHierarchy"/>
    <dgm:cxn modelId="{45E3EF2D-B886-D74C-B1EF-394EF56F38B3}" type="presParOf" srcId="{E3E12C52-49BF-8E4F-B22F-ED070BA47D83}" destId="{736628E0-F481-D845-BF27-5F9169CB4F5E}" srcOrd="4" destOrd="0" presId="urn:microsoft.com/office/officeart/2008/layout/HorizontalMultiLevelHierarchy"/>
    <dgm:cxn modelId="{B9F50894-2161-6645-B32A-30B48F52D74E}" type="presParOf" srcId="{736628E0-F481-D845-BF27-5F9169CB4F5E}" destId="{3D55439B-4693-7446-9868-4D14D4FEAAC5}" srcOrd="0" destOrd="0" presId="urn:microsoft.com/office/officeart/2008/layout/HorizontalMultiLevelHierarchy"/>
    <dgm:cxn modelId="{731A283C-2C34-F74F-A29F-E54A80870B32}" type="presParOf" srcId="{E3E12C52-49BF-8E4F-B22F-ED070BA47D83}" destId="{150F3EEF-6485-E741-8171-A071F987CF25}" srcOrd="5" destOrd="0" presId="urn:microsoft.com/office/officeart/2008/layout/HorizontalMultiLevelHierarchy"/>
    <dgm:cxn modelId="{927E8A36-939E-234B-9896-7D23F93E9D84}" type="presParOf" srcId="{150F3EEF-6485-E741-8171-A071F987CF25}" destId="{9A5FB94A-A066-7144-8263-21C9E86CAC91}" srcOrd="0" destOrd="0" presId="urn:microsoft.com/office/officeart/2008/layout/HorizontalMultiLevelHierarchy"/>
    <dgm:cxn modelId="{F1D1D646-2AC9-6743-B67F-ED3D9CA270C7}" type="presParOf" srcId="{150F3EEF-6485-E741-8171-A071F987CF25}" destId="{96B6F44F-F398-7D46-A925-45332AB61B23}" srcOrd="1" destOrd="0" presId="urn:microsoft.com/office/officeart/2008/layout/HorizontalMultiLevelHierarchy"/>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436896A-ECE4-6B4D-878A-DDB78CA808B9}" type="doc">
      <dgm:prSet loTypeId="urn:microsoft.com/office/officeart/2005/8/layout/vList3" loCatId="" qsTypeId="urn:microsoft.com/office/officeart/2005/8/quickstyle/simple1" qsCatId="simple" csTypeId="urn:microsoft.com/office/officeart/2005/8/colors/accent3_2" csCatId="accent3" phldr="1"/>
      <dgm:spPr/>
    </dgm:pt>
    <dgm:pt modelId="{3488035E-9E98-9C44-AACF-48BD2A67193A}">
      <dgm:prSet phldrT="[Texto]"/>
      <dgm:spPr/>
      <dgm:t>
        <a:bodyPr/>
        <a:lstStyle/>
        <a:p>
          <a:r>
            <a:rPr lang="es-ES" dirty="0"/>
            <a:t>¿El personal de la FT conoce a cabalidad las políticas y procedimientos que forman parte del </a:t>
          </a:r>
          <a:r>
            <a:rPr lang="es-ES" dirty="0" err="1"/>
            <a:t>SISM</a:t>
          </a:r>
          <a:r>
            <a:rPr lang="es-ES" dirty="0"/>
            <a:t>?</a:t>
          </a:r>
        </a:p>
      </dgm:t>
    </dgm:pt>
    <dgm:pt modelId="{90DDD8B8-A593-5048-9031-DC57B9A749A1}" type="parTrans" cxnId="{8D5173D6-9018-6943-B49E-ABB9BE95000C}">
      <dgm:prSet/>
      <dgm:spPr/>
      <dgm:t>
        <a:bodyPr/>
        <a:lstStyle/>
        <a:p>
          <a:endParaRPr lang="es-ES"/>
        </a:p>
      </dgm:t>
    </dgm:pt>
    <dgm:pt modelId="{06AAB2E3-BE56-CC4E-B072-EFDF1D2A67A6}" type="sibTrans" cxnId="{8D5173D6-9018-6943-B49E-ABB9BE95000C}">
      <dgm:prSet/>
      <dgm:spPr/>
      <dgm:t>
        <a:bodyPr/>
        <a:lstStyle/>
        <a:p>
          <a:endParaRPr lang="es-ES"/>
        </a:p>
      </dgm:t>
    </dgm:pt>
    <dgm:pt modelId="{0C67D90D-40C6-3B45-B800-C6496CB851F0}">
      <dgm:prSet phldrT="[Texto]"/>
      <dgm:spPr/>
      <dgm:t>
        <a:bodyPr/>
        <a:lstStyle/>
        <a:p>
          <a:pPr>
            <a:buFont typeface="Times New Roman" panose="02020603050405020304" pitchFamily="18" charset="0"/>
            <a:buChar char="-"/>
          </a:pPr>
          <a:r>
            <a:rPr lang="es-ES" dirty="0"/>
            <a:t>¿Si se realizó un correcto despliegue de directrices en la implementación del </a:t>
          </a:r>
          <a:r>
            <a:rPr lang="es-ES" dirty="0" err="1"/>
            <a:t>SISM</a:t>
          </a:r>
          <a:r>
            <a:rPr lang="es-ES" dirty="0"/>
            <a:t>, que aspectos generan que se incumplan?</a:t>
          </a:r>
        </a:p>
      </dgm:t>
    </dgm:pt>
    <dgm:pt modelId="{425AC954-B76B-6242-950E-651B20665541}" type="parTrans" cxnId="{9E6546EF-CF7A-C448-BBAC-1F72CC0247C0}">
      <dgm:prSet/>
      <dgm:spPr/>
      <dgm:t>
        <a:bodyPr/>
        <a:lstStyle/>
        <a:p>
          <a:endParaRPr lang="es-ES"/>
        </a:p>
      </dgm:t>
    </dgm:pt>
    <dgm:pt modelId="{1360B81B-27C5-A44C-9A5F-1A3373C25F7C}" type="sibTrans" cxnId="{9E6546EF-CF7A-C448-BBAC-1F72CC0247C0}">
      <dgm:prSet/>
      <dgm:spPr/>
      <dgm:t>
        <a:bodyPr/>
        <a:lstStyle/>
        <a:p>
          <a:endParaRPr lang="es-ES"/>
        </a:p>
      </dgm:t>
    </dgm:pt>
    <dgm:pt modelId="{96D1472D-F57C-4D4A-9AF6-63585B53DD86}">
      <dgm:prSet phldrT="[Texto]"/>
      <dgm:spPr/>
      <dgm:t>
        <a:bodyPr/>
        <a:lstStyle/>
        <a:p>
          <a:pPr>
            <a:buFont typeface="Times New Roman" panose="02020603050405020304" pitchFamily="18" charset="0"/>
            <a:buChar char="-"/>
          </a:pPr>
          <a:r>
            <a:rPr lang="es-ES" dirty="0"/>
            <a:t>¿Se han realizado auditorías internas o externas al </a:t>
          </a:r>
          <a:r>
            <a:rPr lang="es-ES" dirty="0" err="1"/>
            <a:t>SISM</a:t>
          </a:r>
          <a:r>
            <a:rPr lang="es-ES" dirty="0"/>
            <a:t> para corregir no conformidades que permitan determinar el nivel de madurez alcanzado?</a:t>
          </a:r>
        </a:p>
      </dgm:t>
    </dgm:pt>
    <dgm:pt modelId="{6D92FB81-7D60-9444-A600-FCB28C9A8DDE}" type="parTrans" cxnId="{18ACFEEA-BE9B-3B4B-BA0A-9BBABBC982FB}">
      <dgm:prSet/>
      <dgm:spPr/>
      <dgm:t>
        <a:bodyPr/>
        <a:lstStyle/>
        <a:p>
          <a:endParaRPr lang="es-ES"/>
        </a:p>
      </dgm:t>
    </dgm:pt>
    <dgm:pt modelId="{61D03EB6-72F3-1C4D-A7B6-AB97E5F22BF8}" type="sibTrans" cxnId="{18ACFEEA-BE9B-3B4B-BA0A-9BBABBC982FB}">
      <dgm:prSet/>
      <dgm:spPr/>
      <dgm:t>
        <a:bodyPr/>
        <a:lstStyle/>
        <a:p>
          <a:endParaRPr lang="es-ES"/>
        </a:p>
      </dgm:t>
    </dgm:pt>
    <dgm:pt modelId="{CB1F1A5E-3773-3846-ADBB-C572BC72953A}">
      <dgm:prSet/>
      <dgm:spPr/>
      <dgm:t>
        <a:bodyPr/>
        <a:lstStyle/>
        <a:p>
          <a:r>
            <a:rPr lang="es-ES" dirty="0"/>
            <a:t>¿Cuáles son los requerimientos que deben superarse para lograr un funcionamiento óptimo del </a:t>
          </a:r>
          <a:r>
            <a:rPr lang="es-ES" dirty="0" err="1"/>
            <a:t>SISM</a:t>
          </a:r>
          <a:r>
            <a:rPr lang="es-ES" dirty="0"/>
            <a:t> en la FT?</a:t>
          </a:r>
          <a:endParaRPr lang="es-ES_tradnl" dirty="0"/>
        </a:p>
      </dgm:t>
    </dgm:pt>
    <dgm:pt modelId="{0BDC2D37-3EED-5541-ADAB-DEC27F7262C6}" type="parTrans" cxnId="{4E8D561F-3BA7-634E-9C7F-F80372D18B9E}">
      <dgm:prSet/>
      <dgm:spPr/>
      <dgm:t>
        <a:bodyPr/>
        <a:lstStyle/>
        <a:p>
          <a:endParaRPr lang="es-ES"/>
        </a:p>
      </dgm:t>
    </dgm:pt>
    <dgm:pt modelId="{C9AFEEFA-34CA-7D49-9ACF-4FB5B1A34EC6}" type="sibTrans" cxnId="{4E8D561F-3BA7-634E-9C7F-F80372D18B9E}">
      <dgm:prSet/>
      <dgm:spPr/>
      <dgm:t>
        <a:bodyPr/>
        <a:lstStyle/>
        <a:p>
          <a:endParaRPr lang="es-ES"/>
        </a:p>
      </dgm:t>
    </dgm:pt>
    <dgm:pt modelId="{31226D27-FD27-2A4B-98E3-F645F9C1DBFE}" type="pres">
      <dgm:prSet presAssocID="{D436896A-ECE4-6B4D-878A-DDB78CA808B9}" presName="linearFlow" presStyleCnt="0">
        <dgm:presLayoutVars>
          <dgm:dir/>
          <dgm:resizeHandles val="exact"/>
        </dgm:presLayoutVars>
      </dgm:prSet>
      <dgm:spPr/>
    </dgm:pt>
    <dgm:pt modelId="{36881DB4-3ABF-E64E-98EC-A0758DA4268B}" type="pres">
      <dgm:prSet presAssocID="{3488035E-9E98-9C44-AACF-48BD2A67193A}" presName="composite" presStyleCnt="0"/>
      <dgm:spPr/>
    </dgm:pt>
    <dgm:pt modelId="{A0C3CE87-2076-3041-A3A5-4EE287556DA6}" type="pres">
      <dgm:prSet presAssocID="{3488035E-9E98-9C44-AACF-48BD2A67193A}" presName="imgShp" presStyleLbl="fgImgPlace1" presStyleIdx="0" presStyleCnt="4" custLinFactX="-26035" custLinFactNeighborX="-100000"/>
      <dgm:spPr>
        <a:blipFill rotWithShape="1">
          <a:blip xmlns:r="http://schemas.openxmlformats.org/officeDocument/2006/relationships" r:embed="rId1" cstate="email">
            <a:extLst>
              <a:ext uri="{28A0092B-C50C-407E-A947-70E740481C1C}">
                <a14:useLocalDpi xmlns:a14="http://schemas.microsoft.com/office/drawing/2010/main"/>
              </a:ext>
            </a:extLst>
          </a:blip>
          <a:srcRect/>
          <a:stretch>
            <a:fillRect/>
          </a:stretch>
        </a:blipFill>
      </dgm:spPr>
    </dgm:pt>
    <dgm:pt modelId="{77786C0F-335D-8745-AAB9-EA9E775FCBA3}" type="pres">
      <dgm:prSet presAssocID="{3488035E-9E98-9C44-AACF-48BD2A67193A}" presName="txShp" presStyleLbl="node1" presStyleIdx="0" presStyleCnt="4" custScaleX="130540">
        <dgm:presLayoutVars>
          <dgm:bulletEnabled val="1"/>
        </dgm:presLayoutVars>
      </dgm:prSet>
      <dgm:spPr/>
    </dgm:pt>
    <dgm:pt modelId="{6860FEF8-8165-A540-B17A-F79D9AF930BA}" type="pres">
      <dgm:prSet presAssocID="{06AAB2E3-BE56-CC4E-B072-EFDF1D2A67A6}" presName="spacing" presStyleCnt="0"/>
      <dgm:spPr/>
    </dgm:pt>
    <dgm:pt modelId="{91824718-7608-A841-8858-B7BCB9344B44}" type="pres">
      <dgm:prSet presAssocID="{0C67D90D-40C6-3B45-B800-C6496CB851F0}" presName="composite" presStyleCnt="0"/>
      <dgm:spPr/>
    </dgm:pt>
    <dgm:pt modelId="{0123B9F9-A72C-B446-BAB2-E555A8C60B08}" type="pres">
      <dgm:prSet presAssocID="{0C67D90D-40C6-3B45-B800-C6496CB851F0}" presName="imgShp" presStyleLbl="fgImgPlace1" presStyleIdx="1" presStyleCnt="4" custLinFactX="-26035" custLinFactNeighborX="-100000"/>
      <dgm:spPr>
        <a:blipFill rotWithShape="1">
          <a:blip xmlns:r="http://schemas.openxmlformats.org/officeDocument/2006/relationships" r:embed="rId2" cstate="email">
            <a:extLst>
              <a:ext uri="{28A0092B-C50C-407E-A947-70E740481C1C}">
                <a14:useLocalDpi xmlns:a14="http://schemas.microsoft.com/office/drawing/2010/main"/>
              </a:ext>
            </a:extLst>
          </a:blip>
          <a:srcRect/>
          <a:stretch>
            <a:fillRect l="-19000" r="-19000"/>
          </a:stretch>
        </a:blipFill>
      </dgm:spPr>
    </dgm:pt>
    <dgm:pt modelId="{844D8E28-60B6-F846-8DF1-DA1EA2F0EEF8}" type="pres">
      <dgm:prSet presAssocID="{0C67D90D-40C6-3B45-B800-C6496CB851F0}" presName="txShp" presStyleLbl="node1" presStyleIdx="1" presStyleCnt="4" custScaleX="130540">
        <dgm:presLayoutVars>
          <dgm:bulletEnabled val="1"/>
        </dgm:presLayoutVars>
      </dgm:prSet>
      <dgm:spPr/>
    </dgm:pt>
    <dgm:pt modelId="{398E65F2-5E89-DC4F-BF10-AEAD1F101C81}" type="pres">
      <dgm:prSet presAssocID="{1360B81B-27C5-A44C-9A5F-1A3373C25F7C}" presName="spacing" presStyleCnt="0"/>
      <dgm:spPr/>
    </dgm:pt>
    <dgm:pt modelId="{C718A895-094F-A14B-8DBE-03F55B964BFD}" type="pres">
      <dgm:prSet presAssocID="{96D1472D-F57C-4D4A-9AF6-63585B53DD86}" presName="composite" presStyleCnt="0"/>
      <dgm:spPr/>
    </dgm:pt>
    <dgm:pt modelId="{3E9E8639-1448-124A-9E86-DD0F15FA34CD}" type="pres">
      <dgm:prSet presAssocID="{96D1472D-F57C-4D4A-9AF6-63585B53DD86}" presName="imgShp" presStyleLbl="fgImgPlace1" presStyleIdx="2" presStyleCnt="4" custLinFactX="-26035" custLinFactNeighborX="-100000"/>
      <dgm:spPr>
        <a:blipFill rotWithShape="1">
          <a:blip xmlns:r="http://schemas.openxmlformats.org/officeDocument/2006/relationships" r:embed="rId3" cstate="email">
            <a:extLst>
              <a:ext uri="{28A0092B-C50C-407E-A947-70E740481C1C}">
                <a14:useLocalDpi xmlns:a14="http://schemas.microsoft.com/office/drawing/2010/main"/>
              </a:ext>
            </a:extLst>
          </a:blip>
          <a:srcRect/>
          <a:stretch>
            <a:fillRect/>
          </a:stretch>
        </a:blipFill>
      </dgm:spPr>
    </dgm:pt>
    <dgm:pt modelId="{D48FBBE9-2554-FB4C-8F16-833A3D9FA6C3}" type="pres">
      <dgm:prSet presAssocID="{96D1472D-F57C-4D4A-9AF6-63585B53DD86}" presName="txShp" presStyleLbl="node1" presStyleIdx="2" presStyleCnt="4" custScaleX="130540">
        <dgm:presLayoutVars>
          <dgm:bulletEnabled val="1"/>
        </dgm:presLayoutVars>
      </dgm:prSet>
      <dgm:spPr/>
    </dgm:pt>
    <dgm:pt modelId="{3B883D58-7470-4545-83C8-580F857B7CDC}" type="pres">
      <dgm:prSet presAssocID="{61D03EB6-72F3-1C4D-A7B6-AB97E5F22BF8}" presName="spacing" presStyleCnt="0"/>
      <dgm:spPr/>
    </dgm:pt>
    <dgm:pt modelId="{9E020391-FE22-AF4A-A77B-B03321C4EB4E}" type="pres">
      <dgm:prSet presAssocID="{CB1F1A5E-3773-3846-ADBB-C572BC72953A}" presName="composite" presStyleCnt="0"/>
      <dgm:spPr/>
    </dgm:pt>
    <dgm:pt modelId="{30B0B074-8F4D-444D-AD70-70ED9ABDC29B}" type="pres">
      <dgm:prSet presAssocID="{CB1F1A5E-3773-3846-ADBB-C572BC72953A}" presName="imgShp" presStyleLbl="fgImgPlace1" presStyleIdx="3" presStyleCnt="4" custLinFactX="-26035" custLinFactNeighborX="-100000"/>
      <dgm:spPr>
        <a:blipFill rotWithShape="1">
          <a:blip xmlns:r="http://schemas.openxmlformats.org/officeDocument/2006/relationships" r:embed="rId4" cstate="email">
            <a:extLst>
              <a:ext uri="{28A0092B-C50C-407E-A947-70E740481C1C}">
                <a14:useLocalDpi xmlns:a14="http://schemas.microsoft.com/office/drawing/2010/main"/>
              </a:ext>
            </a:extLst>
          </a:blip>
          <a:srcRect/>
          <a:stretch>
            <a:fillRect/>
          </a:stretch>
        </a:blipFill>
      </dgm:spPr>
    </dgm:pt>
    <dgm:pt modelId="{DCD427E3-4978-9745-8CD9-4A1B7F09FB2F}" type="pres">
      <dgm:prSet presAssocID="{CB1F1A5E-3773-3846-ADBB-C572BC72953A}" presName="txShp" presStyleLbl="node1" presStyleIdx="3" presStyleCnt="4" custScaleX="130540">
        <dgm:presLayoutVars>
          <dgm:bulletEnabled val="1"/>
        </dgm:presLayoutVars>
      </dgm:prSet>
      <dgm:spPr/>
    </dgm:pt>
  </dgm:ptLst>
  <dgm:cxnLst>
    <dgm:cxn modelId="{4E8D561F-3BA7-634E-9C7F-F80372D18B9E}" srcId="{D436896A-ECE4-6B4D-878A-DDB78CA808B9}" destId="{CB1F1A5E-3773-3846-ADBB-C572BC72953A}" srcOrd="3" destOrd="0" parTransId="{0BDC2D37-3EED-5541-ADAB-DEC27F7262C6}" sibTransId="{C9AFEEFA-34CA-7D49-9ACF-4FB5B1A34EC6}"/>
    <dgm:cxn modelId="{9C1F0722-4E87-074A-9780-A0D1A6EF470B}" type="presOf" srcId="{CB1F1A5E-3773-3846-ADBB-C572BC72953A}" destId="{DCD427E3-4978-9745-8CD9-4A1B7F09FB2F}" srcOrd="0" destOrd="0" presId="urn:microsoft.com/office/officeart/2005/8/layout/vList3"/>
    <dgm:cxn modelId="{642B735E-464F-B34A-B047-9E4ED1F16CEA}" type="presOf" srcId="{0C67D90D-40C6-3B45-B800-C6496CB851F0}" destId="{844D8E28-60B6-F846-8DF1-DA1EA2F0EEF8}" srcOrd="0" destOrd="0" presId="urn:microsoft.com/office/officeart/2005/8/layout/vList3"/>
    <dgm:cxn modelId="{1C408075-D8A5-9B42-9B50-8470C3877609}" type="presOf" srcId="{D436896A-ECE4-6B4D-878A-DDB78CA808B9}" destId="{31226D27-FD27-2A4B-98E3-F645F9C1DBFE}" srcOrd="0" destOrd="0" presId="urn:microsoft.com/office/officeart/2005/8/layout/vList3"/>
    <dgm:cxn modelId="{80861D86-0A95-4849-B292-98D7F31C81B7}" type="presOf" srcId="{96D1472D-F57C-4D4A-9AF6-63585B53DD86}" destId="{D48FBBE9-2554-FB4C-8F16-833A3D9FA6C3}" srcOrd="0" destOrd="0" presId="urn:microsoft.com/office/officeart/2005/8/layout/vList3"/>
    <dgm:cxn modelId="{E88339D0-F09E-424C-A024-F39CF820C751}" type="presOf" srcId="{3488035E-9E98-9C44-AACF-48BD2A67193A}" destId="{77786C0F-335D-8745-AAB9-EA9E775FCBA3}" srcOrd="0" destOrd="0" presId="urn:microsoft.com/office/officeart/2005/8/layout/vList3"/>
    <dgm:cxn modelId="{8D5173D6-9018-6943-B49E-ABB9BE95000C}" srcId="{D436896A-ECE4-6B4D-878A-DDB78CA808B9}" destId="{3488035E-9E98-9C44-AACF-48BD2A67193A}" srcOrd="0" destOrd="0" parTransId="{90DDD8B8-A593-5048-9031-DC57B9A749A1}" sibTransId="{06AAB2E3-BE56-CC4E-B072-EFDF1D2A67A6}"/>
    <dgm:cxn modelId="{18ACFEEA-BE9B-3B4B-BA0A-9BBABBC982FB}" srcId="{D436896A-ECE4-6B4D-878A-DDB78CA808B9}" destId="{96D1472D-F57C-4D4A-9AF6-63585B53DD86}" srcOrd="2" destOrd="0" parTransId="{6D92FB81-7D60-9444-A600-FCB28C9A8DDE}" sibTransId="{61D03EB6-72F3-1C4D-A7B6-AB97E5F22BF8}"/>
    <dgm:cxn modelId="{9E6546EF-CF7A-C448-BBAC-1F72CC0247C0}" srcId="{D436896A-ECE4-6B4D-878A-DDB78CA808B9}" destId="{0C67D90D-40C6-3B45-B800-C6496CB851F0}" srcOrd="1" destOrd="0" parTransId="{425AC954-B76B-6242-950E-651B20665541}" sibTransId="{1360B81B-27C5-A44C-9A5F-1A3373C25F7C}"/>
    <dgm:cxn modelId="{A145B0D8-69A1-FF4F-9642-137280DED58E}" type="presParOf" srcId="{31226D27-FD27-2A4B-98E3-F645F9C1DBFE}" destId="{36881DB4-3ABF-E64E-98EC-A0758DA4268B}" srcOrd="0" destOrd="0" presId="urn:microsoft.com/office/officeart/2005/8/layout/vList3"/>
    <dgm:cxn modelId="{90EA3EFE-0C21-DB44-B083-9EA9CE950A88}" type="presParOf" srcId="{36881DB4-3ABF-E64E-98EC-A0758DA4268B}" destId="{A0C3CE87-2076-3041-A3A5-4EE287556DA6}" srcOrd="0" destOrd="0" presId="urn:microsoft.com/office/officeart/2005/8/layout/vList3"/>
    <dgm:cxn modelId="{84F918E8-315B-934D-9A38-1312570D21E9}" type="presParOf" srcId="{36881DB4-3ABF-E64E-98EC-A0758DA4268B}" destId="{77786C0F-335D-8745-AAB9-EA9E775FCBA3}" srcOrd="1" destOrd="0" presId="urn:microsoft.com/office/officeart/2005/8/layout/vList3"/>
    <dgm:cxn modelId="{33AB0554-46F6-B948-8DC4-3258D363F26B}" type="presParOf" srcId="{31226D27-FD27-2A4B-98E3-F645F9C1DBFE}" destId="{6860FEF8-8165-A540-B17A-F79D9AF930BA}" srcOrd="1" destOrd="0" presId="urn:microsoft.com/office/officeart/2005/8/layout/vList3"/>
    <dgm:cxn modelId="{0970AA3C-E472-9B4D-A137-AA1F3649DB92}" type="presParOf" srcId="{31226D27-FD27-2A4B-98E3-F645F9C1DBFE}" destId="{91824718-7608-A841-8858-B7BCB9344B44}" srcOrd="2" destOrd="0" presId="urn:microsoft.com/office/officeart/2005/8/layout/vList3"/>
    <dgm:cxn modelId="{20C80E3F-EE75-B143-8BFD-A364AD0E536C}" type="presParOf" srcId="{91824718-7608-A841-8858-B7BCB9344B44}" destId="{0123B9F9-A72C-B446-BAB2-E555A8C60B08}" srcOrd="0" destOrd="0" presId="urn:microsoft.com/office/officeart/2005/8/layout/vList3"/>
    <dgm:cxn modelId="{F40F0DE2-E7E5-7C4E-9C6F-06AFF0407404}" type="presParOf" srcId="{91824718-7608-A841-8858-B7BCB9344B44}" destId="{844D8E28-60B6-F846-8DF1-DA1EA2F0EEF8}" srcOrd="1" destOrd="0" presId="urn:microsoft.com/office/officeart/2005/8/layout/vList3"/>
    <dgm:cxn modelId="{03523B4A-29DF-B342-A8FC-E66257AD990B}" type="presParOf" srcId="{31226D27-FD27-2A4B-98E3-F645F9C1DBFE}" destId="{398E65F2-5E89-DC4F-BF10-AEAD1F101C81}" srcOrd="3" destOrd="0" presId="urn:microsoft.com/office/officeart/2005/8/layout/vList3"/>
    <dgm:cxn modelId="{9F774DCC-6343-7646-9766-9350DDDACD3E}" type="presParOf" srcId="{31226D27-FD27-2A4B-98E3-F645F9C1DBFE}" destId="{C718A895-094F-A14B-8DBE-03F55B964BFD}" srcOrd="4" destOrd="0" presId="urn:microsoft.com/office/officeart/2005/8/layout/vList3"/>
    <dgm:cxn modelId="{368B786A-7003-BD46-B3BD-D680DF4F6BD9}" type="presParOf" srcId="{C718A895-094F-A14B-8DBE-03F55B964BFD}" destId="{3E9E8639-1448-124A-9E86-DD0F15FA34CD}" srcOrd="0" destOrd="0" presId="urn:microsoft.com/office/officeart/2005/8/layout/vList3"/>
    <dgm:cxn modelId="{A3E3D2C1-7400-2349-A205-A301E6A0E77A}" type="presParOf" srcId="{C718A895-094F-A14B-8DBE-03F55B964BFD}" destId="{D48FBBE9-2554-FB4C-8F16-833A3D9FA6C3}" srcOrd="1" destOrd="0" presId="urn:microsoft.com/office/officeart/2005/8/layout/vList3"/>
    <dgm:cxn modelId="{775DE706-B779-6549-AFAE-26CA2C3D965F}" type="presParOf" srcId="{31226D27-FD27-2A4B-98E3-F645F9C1DBFE}" destId="{3B883D58-7470-4545-83C8-580F857B7CDC}" srcOrd="5" destOrd="0" presId="urn:microsoft.com/office/officeart/2005/8/layout/vList3"/>
    <dgm:cxn modelId="{4CD1CF81-7C41-554D-879D-5F840AB53CF8}" type="presParOf" srcId="{31226D27-FD27-2A4B-98E3-F645F9C1DBFE}" destId="{9E020391-FE22-AF4A-A77B-B03321C4EB4E}" srcOrd="6" destOrd="0" presId="urn:microsoft.com/office/officeart/2005/8/layout/vList3"/>
    <dgm:cxn modelId="{A1706EE4-3E7D-1F4D-9EDD-60AF1D48F29C}" type="presParOf" srcId="{9E020391-FE22-AF4A-A77B-B03321C4EB4E}" destId="{30B0B074-8F4D-444D-AD70-70ED9ABDC29B}" srcOrd="0" destOrd="0" presId="urn:microsoft.com/office/officeart/2005/8/layout/vList3"/>
    <dgm:cxn modelId="{D6FA7205-BFEE-9145-9C6D-9C10396ABBE6}" type="presParOf" srcId="{9E020391-FE22-AF4A-A77B-B03321C4EB4E}" destId="{DCD427E3-4978-9745-8CD9-4A1B7F09FB2F}"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B4C3139-A2B7-A04A-B167-50DCA5757583}" type="doc">
      <dgm:prSet loTypeId="urn:microsoft.com/office/officeart/2008/layout/PictureAccentList" loCatId="" qsTypeId="urn:microsoft.com/office/officeart/2005/8/quickstyle/simple1" qsCatId="simple" csTypeId="urn:microsoft.com/office/officeart/2005/8/colors/accent3_4" csCatId="accent3" phldr="1"/>
      <dgm:spPr/>
      <dgm:t>
        <a:bodyPr/>
        <a:lstStyle/>
        <a:p>
          <a:endParaRPr lang="es-ES"/>
        </a:p>
      </dgm:t>
    </dgm:pt>
    <dgm:pt modelId="{771E702E-4B70-DF49-8788-11402E814E2A}">
      <dgm:prSet phldrT="[Texto]" custT="1"/>
      <dgm:spPr/>
      <dgm:t>
        <a:bodyPr/>
        <a:lstStyle/>
        <a:p>
          <a:pPr algn="just"/>
          <a:r>
            <a:rPr lang="es-ES" sz="2400" dirty="0"/>
            <a:t>Objetivo General</a:t>
          </a:r>
        </a:p>
        <a:p>
          <a:pPr algn="just"/>
          <a:r>
            <a:rPr lang="es-ES" sz="2400" dirty="0"/>
            <a:t>Analizar el impacto que tiene la falta de una adecuada </a:t>
          </a:r>
          <a:r>
            <a:rPr lang="es-ES" sz="2400" dirty="0" err="1"/>
            <a:t>GC</a:t>
          </a:r>
          <a:r>
            <a:rPr lang="es-ES" sz="2400" dirty="0"/>
            <a:t> dentro del </a:t>
          </a:r>
          <a:r>
            <a:rPr lang="es-ES" sz="2400" dirty="0" err="1"/>
            <a:t>SISM</a:t>
          </a:r>
          <a:r>
            <a:rPr lang="es-ES" sz="2400" dirty="0"/>
            <a:t> para alcanzar los objetivos estratégicos planteados en </a:t>
          </a:r>
          <a:r>
            <a:rPr lang="es-ES" sz="2400" dirty="0" err="1"/>
            <a:t>SSA</a:t>
          </a:r>
          <a:r>
            <a:rPr lang="es-ES" sz="2400" dirty="0"/>
            <a:t> durante el año 2019, realizando una investigación documental que permita estructurar una propuesta de solución o de mejora.</a:t>
          </a:r>
        </a:p>
      </dgm:t>
    </dgm:pt>
    <dgm:pt modelId="{3C4B1FA0-0B33-5D46-B0DB-5278CB310D28}" type="parTrans" cxnId="{803D5818-59A0-B947-89C3-E2BC4F3672E4}">
      <dgm:prSet/>
      <dgm:spPr/>
      <dgm:t>
        <a:bodyPr/>
        <a:lstStyle/>
        <a:p>
          <a:endParaRPr lang="es-ES" sz="2400"/>
        </a:p>
      </dgm:t>
    </dgm:pt>
    <dgm:pt modelId="{B6513F06-4424-F84E-B9CC-E20D565B61C0}" type="sibTrans" cxnId="{803D5818-59A0-B947-89C3-E2BC4F3672E4}">
      <dgm:prSet/>
      <dgm:spPr/>
      <dgm:t>
        <a:bodyPr/>
        <a:lstStyle/>
        <a:p>
          <a:endParaRPr lang="es-ES" sz="2400"/>
        </a:p>
      </dgm:t>
    </dgm:pt>
    <dgm:pt modelId="{B39A668F-C4E3-1349-A1E8-E1225A7A4DDD}">
      <dgm:prSet phldrT="[Texto]" custT="1"/>
      <dgm:spPr/>
      <dgm:t>
        <a:bodyPr/>
        <a:lstStyle/>
        <a:p>
          <a:pPr algn="just">
            <a:buFont typeface="Symbol" pitchFamily="2" charset="2"/>
            <a:buChar char=""/>
          </a:pPr>
          <a:r>
            <a:rPr lang="es-ES" sz="2400" dirty="0"/>
            <a:t>Establecer si las políticas, procesos y procedimientos del </a:t>
          </a:r>
          <a:r>
            <a:rPr lang="es-ES" sz="2400" dirty="0" err="1"/>
            <a:t>SISM</a:t>
          </a:r>
          <a:r>
            <a:rPr lang="es-ES" sz="2400" dirty="0"/>
            <a:t> han permitido mejorar aspectos de seguridad, salud y ambiente en el año 2019 a la Fuerza Terrestre.</a:t>
          </a:r>
        </a:p>
      </dgm:t>
    </dgm:pt>
    <dgm:pt modelId="{EE880993-B1E8-F149-B27E-3AE8C113C627}" type="parTrans" cxnId="{DE1EEAA1-A78F-A54D-9AC8-7495AA126434}">
      <dgm:prSet/>
      <dgm:spPr/>
      <dgm:t>
        <a:bodyPr/>
        <a:lstStyle/>
        <a:p>
          <a:endParaRPr lang="es-ES" sz="2400"/>
        </a:p>
      </dgm:t>
    </dgm:pt>
    <dgm:pt modelId="{53D1F132-7B5B-EF4D-8B5D-7310DF5B2836}" type="sibTrans" cxnId="{DE1EEAA1-A78F-A54D-9AC8-7495AA126434}">
      <dgm:prSet/>
      <dgm:spPr/>
      <dgm:t>
        <a:bodyPr/>
        <a:lstStyle/>
        <a:p>
          <a:endParaRPr lang="es-ES" sz="2400"/>
        </a:p>
      </dgm:t>
    </dgm:pt>
    <dgm:pt modelId="{1682C9DC-1366-3149-8193-5A6FB19CA168}">
      <dgm:prSet phldrT="[Texto]" custT="1"/>
      <dgm:spPr/>
      <dgm:t>
        <a:bodyPr/>
        <a:lstStyle/>
        <a:p>
          <a:pPr algn="just">
            <a:buFont typeface="Symbol" pitchFamily="2" charset="2"/>
            <a:buChar char=""/>
          </a:pPr>
          <a:r>
            <a:rPr lang="es-ES" sz="2400" dirty="0"/>
            <a:t>Determinar si el incumplimiento de los objetivos estratégicos en </a:t>
          </a:r>
          <a:r>
            <a:rPr lang="es-ES" sz="2400" dirty="0" err="1"/>
            <a:t>SSA</a:t>
          </a:r>
          <a:r>
            <a:rPr lang="es-ES" sz="2400" dirty="0"/>
            <a:t> obedece a la existencia de inconsistencias dentro de la documentación, falta de registros adecuados, falta de control, falta de capacitación y nula retroalimentación dentro del </a:t>
          </a:r>
          <a:r>
            <a:rPr lang="es-ES" sz="2400" dirty="0" err="1"/>
            <a:t>SISM</a:t>
          </a:r>
          <a:r>
            <a:rPr lang="es-ES" sz="2400" dirty="0"/>
            <a:t>.</a:t>
          </a:r>
        </a:p>
      </dgm:t>
    </dgm:pt>
    <dgm:pt modelId="{BC4D6E94-3859-ED44-82DF-506F13712DE5}" type="parTrans" cxnId="{44EAD09F-53DA-7A42-9FA3-E7233D2A2497}">
      <dgm:prSet/>
      <dgm:spPr/>
      <dgm:t>
        <a:bodyPr/>
        <a:lstStyle/>
        <a:p>
          <a:endParaRPr lang="es-ES" sz="2400"/>
        </a:p>
      </dgm:t>
    </dgm:pt>
    <dgm:pt modelId="{B0C2A5F7-2D55-174B-902D-8B13CBCCC8DA}" type="sibTrans" cxnId="{44EAD09F-53DA-7A42-9FA3-E7233D2A2497}">
      <dgm:prSet/>
      <dgm:spPr/>
      <dgm:t>
        <a:bodyPr/>
        <a:lstStyle/>
        <a:p>
          <a:endParaRPr lang="es-ES" sz="2400"/>
        </a:p>
      </dgm:t>
    </dgm:pt>
    <dgm:pt modelId="{435B5B46-D9DF-1142-A962-DB9E1EDBC41D}">
      <dgm:prSet custT="1"/>
      <dgm:spPr>
        <a:solidFill>
          <a:schemeClr val="bg1">
            <a:lumMod val="50000"/>
          </a:schemeClr>
        </a:solidFill>
      </dgm:spPr>
      <dgm:t>
        <a:bodyPr/>
        <a:lstStyle/>
        <a:p>
          <a:pPr algn="just">
            <a:buFont typeface="Symbol" pitchFamily="2" charset="2"/>
            <a:buChar char=""/>
          </a:pPr>
          <a:r>
            <a:rPr lang="es-ES" sz="2400" dirty="0"/>
            <a:t>Desarrollar una propuesta de solución factible para una mejor aplicación y mejora del </a:t>
          </a:r>
          <a:r>
            <a:rPr lang="es-ES" sz="2400" dirty="0" err="1"/>
            <a:t>SISM</a:t>
          </a:r>
          <a:r>
            <a:rPr lang="es-ES" sz="2400" dirty="0"/>
            <a:t>.</a:t>
          </a:r>
          <a:endParaRPr lang="es-EC" sz="2400" dirty="0"/>
        </a:p>
      </dgm:t>
    </dgm:pt>
    <dgm:pt modelId="{EEABA190-3821-FB49-B15F-FEDED4254D6C}" type="parTrans" cxnId="{E6C181EE-79A8-5749-BE9E-B3FD488CEDB7}">
      <dgm:prSet/>
      <dgm:spPr/>
      <dgm:t>
        <a:bodyPr/>
        <a:lstStyle/>
        <a:p>
          <a:endParaRPr lang="es-ES" sz="2400"/>
        </a:p>
      </dgm:t>
    </dgm:pt>
    <dgm:pt modelId="{C3B3FFE3-8B05-9F44-AEF1-4500F1419D3A}" type="sibTrans" cxnId="{E6C181EE-79A8-5749-BE9E-B3FD488CEDB7}">
      <dgm:prSet/>
      <dgm:spPr/>
      <dgm:t>
        <a:bodyPr/>
        <a:lstStyle/>
        <a:p>
          <a:endParaRPr lang="es-ES" sz="2400"/>
        </a:p>
      </dgm:t>
    </dgm:pt>
    <dgm:pt modelId="{8261BCA6-E7D8-3748-BC9D-5E799014B7B3}" type="pres">
      <dgm:prSet presAssocID="{9B4C3139-A2B7-A04A-B167-50DCA5757583}" presName="layout" presStyleCnt="0">
        <dgm:presLayoutVars>
          <dgm:chMax/>
          <dgm:chPref/>
          <dgm:dir/>
          <dgm:animOne val="branch"/>
          <dgm:animLvl val="lvl"/>
          <dgm:resizeHandles/>
        </dgm:presLayoutVars>
      </dgm:prSet>
      <dgm:spPr/>
    </dgm:pt>
    <dgm:pt modelId="{ABAFC9AB-D718-4B43-A782-F29945B0EA30}" type="pres">
      <dgm:prSet presAssocID="{771E702E-4B70-DF49-8788-11402E814E2A}" presName="root" presStyleCnt="0">
        <dgm:presLayoutVars>
          <dgm:chMax/>
          <dgm:chPref val="4"/>
        </dgm:presLayoutVars>
      </dgm:prSet>
      <dgm:spPr/>
    </dgm:pt>
    <dgm:pt modelId="{46EB4AC1-0161-614F-9B47-6A037F0B54FD}" type="pres">
      <dgm:prSet presAssocID="{771E702E-4B70-DF49-8788-11402E814E2A}" presName="rootComposite" presStyleCnt="0">
        <dgm:presLayoutVars/>
      </dgm:prSet>
      <dgm:spPr/>
    </dgm:pt>
    <dgm:pt modelId="{E4FDE13C-32E6-794C-AA0A-42AC338DDC3E}" type="pres">
      <dgm:prSet presAssocID="{771E702E-4B70-DF49-8788-11402E814E2A}" presName="rootText" presStyleLbl="node0" presStyleIdx="0" presStyleCnt="1">
        <dgm:presLayoutVars>
          <dgm:chMax/>
          <dgm:chPref val="4"/>
        </dgm:presLayoutVars>
      </dgm:prSet>
      <dgm:spPr/>
    </dgm:pt>
    <dgm:pt modelId="{D6D1EE40-DDD2-1945-9102-39D27FB074BA}" type="pres">
      <dgm:prSet presAssocID="{771E702E-4B70-DF49-8788-11402E814E2A}" presName="childShape" presStyleCnt="0">
        <dgm:presLayoutVars>
          <dgm:chMax val="0"/>
          <dgm:chPref val="0"/>
        </dgm:presLayoutVars>
      </dgm:prSet>
      <dgm:spPr/>
    </dgm:pt>
    <dgm:pt modelId="{70C3E376-1BE9-2D44-A9E8-83BE37F9D107}" type="pres">
      <dgm:prSet presAssocID="{B39A668F-C4E3-1349-A1E8-E1225A7A4DDD}" presName="childComposite" presStyleCnt="0">
        <dgm:presLayoutVars>
          <dgm:chMax val="0"/>
          <dgm:chPref val="0"/>
        </dgm:presLayoutVars>
      </dgm:prSet>
      <dgm:spPr/>
    </dgm:pt>
    <dgm:pt modelId="{3A991D25-849E-4A49-A89D-340612490D1D}" type="pres">
      <dgm:prSet presAssocID="{B39A668F-C4E3-1349-A1E8-E1225A7A4DDD}" presName="Image" presStyleLbl="node1" presStyleIdx="0" presStyleCnt="3"/>
      <dgm:spPr>
        <a:blipFill rotWithShape="1">
          <a:blip xmlns:r="http://schemas.openxmlformats.org/officeDocument/2006/relationships" r:embed="rId1" cstate="email">
            <a:extLst>
              <a:ext uri="{28A0092B-C50C-407E-A947-70E740481C1C}">
                <a14:useLocalDpi xmlns:a14="http://schemas.microsoft.com/office/drawing/2010/main"/>
              </a:ext>
            </a:extLst>
          </a:blip>
          <a:srcRect/>
          <a:stretch>
            <a:fillRect/>
          </a:stretch>
        </a:blipFill>
      </dgm:spPr>
    </dgm:pt>
    <dgm:pt modelId="{90C2F7B6-E72F-9A4B-AC42-96F46489F8DB}" type="pres">
      <dgm:prSet presAssocID="{B39A668F-C4E3-1349-A1E8-E1225A7A4DDD}" presName="childText" presStyleLbl="lnNode1" presStyleIdx="0" presStyleCnt="3">
        <dgm:presLayoutVars>
          <dgm:chMax val="0"/>
          <dgm:chPref val="0"/>
          <dgm:bulletEnabled val="1"/>
        </dgm:presLayoutVars>
      </dgm:prSet>
      <dgm:spPr/>
    </dgm:pt>
    <dgm:pt modelId="{A7552D24-759F-AD4B-A37B-B3CE34B10D86}" type="pres">
      <dgm:prSet presAssocID="{1682C9DC-1366-3149-8193-5A6FB19CA168}" presName="childComposite" presStyleCnt="0">
        <dgm:presLayoutVars>
          <dgm:chMax val="0"/>
          <dgm:chPref val="0"/>
        </dgm:presLayoutVars>
      </dgm:prSet>
      <dgm:spPr/>
    </dgm:pt>
    <dgm:pt modelId="{421043D0-F88D-344C-A23E-ADD2C1085350}" type="pres">
      <dgm:prSet presAssocID="{1682C9DC-1366-3149-8193-5A6FB19CA168}" presName="Image" presStyleLbl="node1" presStyleIdx="1" presStyleCnt="3"/>
      <dgm:spPr>
        <a:blipFill rotWithShape="1">
          <a:blip xmlns:r="http://schemas.openxmlformats.org/officeDocument/2006/relationships" r:embed="rId2" cstate="email">
            <a:extLst>
              <a:ext uri="{28A0092B-C50C-407E-A947-70E740481C1C}">
                <a14:useLocalDpi xmlns:a14="http://schemas.microsoft.com/office/drawing/2010/main"/>
              </a:ext>
            </a:extLst>
          </a:blip>
          <a:srcRect/>
          <a:stretch>
            <a:fillRect/>
          </a:stretch>
        </a:blipFill>
      </dgm:spPr>
    </dgm:pt>
    <dgm:pt modelId="{0CC84E06-4044-9744-9129-F519BF327A72}" type="pres">
      <dgm:prSet presAssocID="{1682C9DC-1366-3149-8193-5A6FB19CA168}" presName="childText" presStyleLbl="lnNode1" presStyleIdx="1" presStyleCnt="3">
        <dgm:presLayoutVars>
          <dgm:chMax val="0"/>
          <dgm:chPref val="0"/>
          <dgm:bulletEnabled val="1"/>
        </dgm:presLayoutVars>
      </dgm:prSet>
      <dgm:spPr/>
    </dgm:pt>
    <dgm:pt modelId="{6AEFCD7B-9223-DA4A-8C53-D85C843F6A55}" type="pres">
      <dgm:prSet presAssocID="{435B5B46-D9DF-1142-A962-DB9E1EDBC41D}" presName="childComposite" presStyleCnt="0">
        <dgm:presLayoutVars>
          <dgm:chMax val="0"/>
          <dgm:chPref val="0"/>
        </dgm:presLayoutVars>
      </dgm:prSet>
      <dgm:spPr/>
    </dgm:pt>
    <dgm:pt modelId="{09A437AD-4D98-7D4C-A4A1-9CD13BD57B05}" type="pres">
      <dgm:prSet presAssocID="{435B5B46-D9DF-1142-A962-DB9E1EDBC41D}" presName="Image" presStyleLbl="node1" presStyleIdx="2" presStyleCnt="3"/>
      <dgm:spPr>
        <a:blipFill rotWithShape="1">
          <a:blip xmlns:r="http://schemas.openxmlformats.org/officeDocument/2006/relationships" r:embed="rId3" cstate="email">
            <a:extLst>
              <a:ext uri="{28A0092B-C50C-407E-A947-70E740481C1C}">
                <a14:useLocalDpi xmlns:a14="http://schemas.microsoft.com/office/drawing/2010/main"/>
              </a:ext>
            </a:extLst>
          </a:blip>
          <a:srcRect/>
          <a:stretch>
            <a:fillRect/>
          </a:stretch>
        </a:blipFill>
      </dgm:spPr>
    </dgm:pt>
    <dgm:pt modelId="{287393DF-90BA-DF49-9412-A9DE70D2D510}" type="pres">
      <dgm:prSet presAssocID="{435B5B46-D9DF-1142-A962-DB9E1EDBC41D}" presName="childText" presStyleLbl="lnNode1" presStyleIdx="2" presStyleCnt="3">
        <dgm:presLayoutVars>
          <dgm:chMax val="0"/>
          <dgm:chPref val="0"/>
          <dgm:bulletEnabled val="1"/>
        </dgm:presLayoutVars>
      </dgm:prSet>
      <dgm:spPr/>
    </dgm:pt>
  </dgm:ptLst>
  <dgm:cxnLst>
    <dgm:cxn modelId="{803D5818-59A0-B947-89C3-E2BC4F3672E4}" srcId="{9B4C3139-A2B7-A04A-B167-50DCA5757583}" destId="{771E702E-4B70-DF49-8788-11402E814E2A}" srcOrd="0" destOrd="0" parTransId="{3C4B1FA0-0B33-5D46-B0DB-5278CB310D28}" sibTransId="{B6513F06-4424-F84E-B9CC-E20D565B61C0}"/>
    <dgm:cxn modelId="{F43F3F45-AA33-B34E-BCDD-A49D25AAEBFA}" type="presOf" srcId="{435B5B46-D9DF-1142-A962-DB9E1EDBC41D}" destId="{287393DF-90BA-DF49-9412-A9DE70D2D510}" srcOrd="0" destOrd="0" presId="urn:microsoft.com/office/officeart/2008/layout/PictureAccentList"/>
    <dgm:cxn modelId="{74E02962-2132-7C43-B5A7-ABA7D8C92E70}" type="presOf" srcId="{1682C9DC-1366-3149-8193-5A6FB19CA168}" destId="{0CC84E06-4044-9744-9129-F519BF327A72}" srcOrd="0" destOrd="0" presId="urn:microsoft.com/office/officeart/2008/layout/PictureAccentList"/>
    <dgm:cxn modelId="{44EAD09F-53DA-7A42-9FA3-E7233D2A2497}" srcId="{771E702E-4B70-DF49-8788-11402E814E2A}" destId="{1682C9DC-1366-3149-8193-5A6FB19CA168}" srcOrd="1" destOrd="0" parTransId="{BC4D6E94-3859-ED44-82DF-506F13712DE5}" sibTransId="{B0C2A5F7-2D55-174B-902D-8B13CBCCC8DA}"/>
    <dgm:cxn modelId="{DE1EEAA1-A78F-A54D-9AC8-7495AA126434}" srcId="{771E702E-4B70-DF49-8788-11402E814E2A}" destId="{B39A668F-C4E3-1349-A1E8-E1225A7A4DDD}" srcOrd="0" destOrd="0" parTransId="{EE880993-B1E8-F149-B27E-3AE8C113C627}" sibTransId="{53D1F132-7B5B-EF4D-8B5D-7310DF5B2836}"/>
    <dgm:cxn modelId="{66FE74CC-3558-1C45-A570-38826F0E0B18}" type="presOf" srcId="{771E702E-4B70-DF49-8788-11402E814E2A}" destId="{E4FDE13C-32E6-794C-AA0A-42AC338DDC3E}" srcOrd="0" destOrd="0" presId="urn:microsoft.com/office/officeart/2008/layout/PictureAccentList"/>
    <dgm:cxn modelId="{B1EA4EE8-49D7-774B-B07F-6D69889EBF9E}" type="presOf" srcId="{B39A668F-C4E3-1349-A1E8-E1225A7A4DDD}" destId="{90C2F7B6-E72F-9A4B-AC42-96F46489F8DB}" srcOrd="0" destOrd="0" presId="urn:microsoft.com/office/officeart/2008/layout/PictureAccentList"/>
    <dgm:cxn modelId="{9CBEF3EB-AC0F-8B4E-B591-3D6E845557C5}" type="presOf" srcId="{9B4C3139-A2B7-A04A-B167-50DCA5757583}" destId="{8261BCA6-E7D8-3748-BC9D-5E799014B7B3}" srcOrd="0" destOrd="0" presId="urn:microsoft.com/office/officeart/2008/layout/PictureAccentList"/>
    <dgm:cxn modelId="{E6C181EE-79A8-5749-BE9E-B3FD488CEDB7}" srcId="{771E702E-4B70-DF49-8788-11402E814E2A}" destId="{435B5B46-D9DF-1142-A962-DB9E1EDBC41D}" srcOrd="2" destOrd="0" parTransId="{EEABA190-3821-FB49-B15F-FEDED4254D6C}" sibTransId="{C3B3FFE3-8B05-9F44-AEF1-4500F1419D3A}"/>
    <dgm:cxn modelId="{6B574481-9C70-0141-8583-913ABDDDA50F}" type="presParOf" srcId="{8261BCA6-E7D8-3748-BC9D-5E799014B7B3}" destId="{ABAFC9AB-D718-4B43-A782-F29945B0EA30}" srcOrd="0" destOrd="0" presId="urn:microsoft.com/office/officeart/2008/layout/PictureAccentList"/>
    <dgm:cxn modelId="{9937E111-4BC1-C343-BF17-239DC08CC4BF}" type="presParOf" srcId="{ABAFC9AB-D718-4B43-A782-F29945B0EA30}" destId="{46EB4AC1-0161-614F-9B47-6A037F0B54FD}" srcOrd="0" destOrd="0" presId="urn:microsoft.com/office/officeart/2008/layout/PictureAccentList"/>
    <dgm:cxn modelId="{F9253C74-60A2-1649-A1CD-54DDE743EEA0}" type="presParOf" srcId="{46EB4AC1-0161-614F-9B47-6A037F0B54FD}" destId="{E4FDE13C-32E6-794C-AA0A-42AC338DDC3E}" srcOrd="0" destOrd="0" presId="urn:microsoft.com/office/officeart/2008/layout/PictureAccentList"/>
    <dgm:cxn modelId="{B6826125-CC0C-AD4E-B8A0-DD9999974D64}" type="presParOf" srcId="{ABAFC9AB-D718-4B43-A782-F29945B0EA30}" destId="{D6D1EE40-DDD2-1945-9102-39D27FB074BA}" srcOrd="1" destOrd="0" presId="urn:microsoft.com/office/officeart/2008/layout/PictureAccentList"/>
    <dgm:cxn modelId="{FBF2B765-3479-1542-B819-37FDFB852230}" type="presParOf" srcId="{D6D1EE40-DDD2-1945-9102-39D27FB074BA}" destId="{70C3E376-1BE9-2D44-A9E8-83BE37F9D107}" srcOrd="0" destOrd="0" presId="urn:microsoft.com/office/officeart/2008/layout/PictureAccentList"/>
    <dgm:cxn modelId="{E0675B4C-4EB7-B147-A11E-FF38B0D699A2}" type="presParOf" srcId="{70C3E376-1BE9-2D44-A9E8-83BE37F9D107}" destId="{3A991D25-849E-4A49-A89D-340612490D1D}" srcOrd="0" destOrd="0" presId="urn:microsoft.com/office/officeart/2008/layout/PictureAccentList"/>
    <dgm:cxn modelId="{E0606057-0F1E-DB40-96D0-51DBBAC26DD9}" type="presParOf" srcId="{70C3E376-1BE9-2D44-A9E8-83BE37F9D107}" destId="{90C2F7B6-E72F-9A4B-AC42-96F46489F8DB}" srcOrd="1" destOrd="0" presId="urn:microsoft.com/office/officeart/2008/layout/PictureAccentList"/>
    <dgm:cxn modelId="{5395FCDE-1B7B-E64B-87BD-844CA0F0DAD5}" type="presParOf" srcId="{D6D1EE40-DDD2-1945-9102-39D27FB074BA}" destId="{A7552D24-759F-AD4B-A37B-B3CE34B10D86}" srcOrd="1" destOrd="0" presId="urn:microsoft.com/office/officeart/2008/layout/PictureAccentList"/>
    <dgm:cxn modelId="{775A788E-52FD-474C-B5D6-231F05477429}" type="presParOf" srcId="{A7552D24-759F-AD4B-A37B-B3CE34B10D86}" destId="{421043D0-F88D-344C-A23E-ADD2C1085350}" srcOrd="0" destOrd="0" presId="urn:microsoft.com/office/officeart/2008/layout/PictureAccentList"/>
    <dgm:cxn modelId="{2B810AC8-EB18-9645-8A61-E01F840D4A98}" type="presParOf" srcId="{A7552D24-759F-AD4B-A37B-B3CE34B10D86}" destId="{0CC84E06-4044-9744-9129-F519BF327A72}" srcOrd="1" destOrd="0" presId="urn:microsoft.com/office/officeart/2008/layout/PictureAccentList"/>
    <dgm:cxn modelId="{E2110730-2FE0-EB49-9883-E0F4151156DE}" type="presParOf" srcId="{D6D1EE40-DDD2-1945-9102-39D27FB074BA}" destId="{6AEFCD7B-9223-DA4A-8C53-D85C843F6A55}" srcOrd="2" destOrd="0" presId="urn:microsoft.com/office/officeart/2008/layout/PictureAccentList"/>
    <dgm:cxn modelId="{B0E3E475-5422-7047-8D6C-2BD017567552}" type="presParOf" srcId="{6AEFCD7B-9223-DA4A-8C53-D85C843F6A55}" destId="{09A437AD-4D98-7D4C-A4A1-9CD13BD57B05}" srcOrd="0" destOrd="0" presId="urn:microsoft.com/office/officeart/2008/layout/PictureAccentList"/>
    <dgm:cxn modelId="{327900B1-8518-584D-A105-48E3895FF52C}" type="presParOf" srcId="{6AEFCD7B-9223-DA4A-8C53-D85C843F6A55}" destId="{287393DF-90BA-DF49-9412-A9DE70D2D510}"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68F5FB45-3E17-9742-9A5E-7E468D282133}" type="doc">
      <dgm:prSet loTypeId="urn:microsoft.com/office/officeart/2005/8/layout/balance1" loCatId="" qsTypeId="urn:microsoft.com/office/officeart/2005/8/quickstyle/3d9" qsCatId="3D" csTypeId="urn:microsoft.com/office/officeart/2005/8/colors/accent3_4" csCatId="accent3" phldr="1"/>
      <dgm:spPr/>
      <dgm:t>
        <a:bodyPr/>
        <a:lstStyle/>
        <a:p>
          <a:endParaRPr lang="es-ES"/>
        </a:p>
      </dgm:t>
    </dgm:pt>
    <dgm:pt modelId="{3D997130-E3C3-BD45-BFD8-31140BFEDE7F}">
      <dgm:prSet phldrT="[Texto]" custT="1"/>
      <dgm:spPr/>
      <dgm:t>
        <a:bodyPr/>
        <a:lstStyle/>
        <a:p>
          <a:r>
            <a:rPr lang="es-ES" sz="4000" dirty="0"/>
            <a:t>Adecuada </a:t>
          </a:r>
          <a:r>
            <a:rPr lang="es-ES" sz="4000" dirty="0" err="1"/>
            <a:t>GC</a:t>
          </a:r>
          <a:endParaRPr lang="es-ES" sz="4000" dirty="0"/>
        </a:p>
      </dgm:t>
    </dgm:pt>
    <dgm:pt modelId="{0544A861-35D4-F64E-9B4A-2C0A3A0B1DD8}" type="parTrans" cxnId="{47AFDAF9-5334-B845-AEF1-55903A955408}">
      <dgm:prSet/>
      <dgm:spPr/>
      <dgm:t>
        <a:bodyPr/>
        <a:lstStyle/>
        <a:p>
          <a:endParaRPr lang="es-ES" sz="4000"/>
        </a:p>
      </dgm:t>
    </dgm:pt>
    <dgm:pt modelId="{3A39AB0A-886C-3943-BC10-C60E9E7D55AC}" type="sibTrans" cxnId="{47AFDAF9-5334-B845-AEF1-55903A955408}">
      <dgm:prSet/>
      <dgm:spPr/>
      <dgm:t>
        <a:bodyPr/>
        <a:lstStyle/>
        <a:p>
          <a:endParaRPr lang="es-ES" sz="4000"/>
        </a:p>
      </dgm:t>
    </dgm:pt>
    <dgm:pt modelId="{29130F31-E7C4-944A-AB61-D6AB4AAB1E0C}">
      <dgm:prSet phldrT="[Texto]" custT="1"/>
      <dgm:spPr/>
      <dgm:t>
        <a:bodyPr/>
        <a:lstStyle/>
        <a:p>
          <a:r>
            <a:rPr lang="es-ES" sz="4000" dirty="0"/>
            <a:t>Aplicado al </a:t>
          </a:r>
          <a:r>
            <a:rPr lang="es-ES" sz="4000" dirty="0" err="1"/>
            <a:t>SISM</a:t>
          </a:r>
          <a:endParaRPr lang="es-ES" sz="4000" dirty="0"/>
        </a:p>
      </dgm:t>
    </dgm:pt>
    <dgm:pt modelId="{08354DA5-0993-7147-8C28-FB44B4B0D1BE}" type="parTrans" cxnId="{4C04A76E-79E7-EB45-9E40-16CA2D3F242D}">
      <dgm:prSet/>
      <dgm:spPr/>
      <dgm:t>
        <a:bodyPr/>
        <a:lstStyle/>
        <a:p>
          <a:endParaRPr lang="es-ES" sz="4000"/>
        </a:p>
      </dgm:t>
    </dgm:pt>
    <dgm:pt modelId="{E824F6C2-C42B-4643-A75F-FE3D42E33772}" type="sibTrans" cxnId="{4C04A76E-79E7-EB45-9E40-16CA2D3F242D}">
      <dgm:prSet/>
      <dgm:spPr/>
      <dgm:t>
        <a:bodyPr/>
        <a:lstStyle/>
        <a:p>
          <a:endParaRPr lang="es-ES" sz="4000"/>
        </a:p>
      </dgm:t>
    </dgm:pt>
    <dgm:pt modelId="{20456E12-B4ED-7F44-9992-2C25DE3FA690}">
      <dgm:prSet phldrT="[Texto]" custT="1"/>
      <dgm:spPr/>
      <dgm:t>
        <a:bodyPr/>
        <a:lstStyle/>
        <a:p>
          <a:r>
            <a:rPr lang="es-ES" sz="4000" dirty="0"/>
            <a:t>Objetivos Estratégicos</a:t>
          </a:r>
        </a:p>
      </dgm:t>
    </dgm:pt>
    <dgm:pt modelId="{7094F50A-A864-434D-B285-F0EBEA387290}" type="parTrans" cxnId="{C4222EC4-4CC8-5543-9848-03A6D090785C}">
      <dgm:prSet/>
      <dgm:spPr/>
      <dgm:t>
        <a:bodyPr/>
        <a:lstStyle/>
        <a:p>
          <a:endParaRPr lang="es-ES" sz="4000"/>
        </a:p>
      </dgm:t>
    </dgm:pt>
    <dgm:pt modelId="{6170C9B7-0F38-D540-92AA-D05E21BB97D0}" type="sibTrans" cxnId="{C4222EC4-4CC8-5543-9848-03A6D090785C}">
      <dgm:prSet/>
      <dgm:spPr/>
      <dgm:t>
        <a:bodyPr/>
        <a:lstStyle/>
        <a:p>
          <a:endParaRPr lang="es-ES" sz="4000"/>
        </a:p>
      </dgm:t>
    </dgm:pt>
    <dgm:pt modelId="{704D40DE-8CB1-3C4C-BCDA-DE8E2A706ADC}">
      <dgm:prSet phldrT="[Texto]" custT="1"/>
      <dgm:spPr/>
      <dgm:t>
        <a:bodyPr/>
        <a:lstStyle/>
        <a:p>
          <a:r>
            <a:rPr lang="es-ES" sz="4000" dirty="0"/>
            <a:t>Seguridad</a:t>
          </a:r>
        </a:p>
      </dgm:t>
    </dgm:pt>
    <dgm:pt modelId="{32614509-320F-BD48-A2AA-3BE507D4F05C}" type="parTrans" cxnId="{886FCC65-06B5-C445-A8E2-29F126DFF7CC}">
      <dgm:prSet/>
      <dgm:spPr/>
      <dgm:t>
        <a:bodyPr/>
        <a:lstStyle/>
        <a:p>
          <a:endParaRPr lang="es-ES" sz="4000"/>
        </a:p>
      </dgm:t>
    </dgm:pt>
    <dgm:pt modelId="{A6F9B98D-14EA-E54A-9887-E93F682C0098}" type="sibTrans" cxnId="{886FCC65-06B5-C445-A8E2-29F126DFF7CC}">
      <dgm:prSet/>
      <dgm:spPr/>
      <dgm:t>
        <a:bodyPr/>
        <a:lstStyle/>
        <a:p>
          <a:endParaRPr lang="es-ES" sz="4000"/>
        </a:p>
      </dgm:t>
    </dgm:pt>
    <dgm:pt modelId="{0236D18C-ECFA-2242-B52E-4E4204CE038C}">
      <dgm:prSet phldrT="[Texto]" custT="1"/>
      <dgm:spPr/>
      <dgm:t>
        <a:bodyPr/>
        <a:lstStyle/>
        <a:p>
          <a:r>
            <a:rPr lang="es-ES" sz="4000" dirty="0"/>
            <a:t>Salud</a:t>
          </a:r>
        </a:p>
      </dgm:t>
    </dgm:pt>
    <dgm:pt modelId="{6AF5C463-037B-2A4D-AD2A-A7DDFA93DDF2}" type="parTrans" cxnId="{25110307-FBE4-2042-A12B-26E0278A2EA1}">
      <dgm:prSet/>
      <dgm:spPr/>
      <dgm:t>
        <a:bodyPr/>
        <a:lstStyle/>
        <a:p>
          <a:endParaRPr lang="es-ES" sz="4000"/>
        </a:p>
      </dgm:t>
    </dgm:pt>
    <dgm:pt modelId="{0A3526DC-6FB4-6644-893C-99AA0452F772}" type="sibTrans" cxnId="{25110307-FBE4-2042-A12B-26E0278A2EA1}">
      <dgm:prSet/>
      <dgm:spPr/>
      <dgm:t>
        <a:bodyPr/>
        <a:lstStyle/>
        <a:p>
          <a:endParaRPr lang="es-ES" sz="4000"/>
        </a:p>
      </dgm:t>
    </dgm:pt>
    <dgm:pt modelId="{5E197114-3079-3A42-8A9C-38B98D63498D}">
      <dgm:prSet phldrT="[Texto]" custT="1"/>
      <dgm:spPr/>
      <dgm:t>
        <a:bodyPr/>
        <a:lstStyle/>
        <a:p>
          <a:r>
            <a:rPr lang="es-ES" sz="4000" dirty="0"/>
            <a:t>Medio ambiente</a:t>
          </a:r>
        </a:p>
      </dgm:t>
    </dgm:pt>
    <dgm:pt modelId="{4FC37260-F27A-3741-84FA-7B3E9B2D1351}" type="parTrans" cxnId="{A1978EE7-5388-8646-9D6B-7EEE1F1F7715}">
      <dgm:prSet/>
      <dgm:spPr/>
      <dgm:t>
        <a:bodyPr/>
        <a:lstStyle/>
        <a:p>
          <a:endParaRPr lang="es-ES" sz="4000"/>
        </a:p>
      </dgm:t>
    </dgm:pt>
    <dgm:pt modelId="{2A070A49-D0B8-0144-9D7A-63EE1882E0BE}" type="sibTrans" cxnId="{A1978EE7-5388-8646-9D6B-7EEE1F1F7715}">
      <dgm:prSet/>
      <dgm:spPr/>
      <dgm:t>
        <a:bodyPr/>
        <a:lstStyle/>
        <a:p>
          <a:endParaRPr lang="es-ES" sz="4000"/>
        </a:p>
      </dgm:t>
    </dgm:pt>
    <dgm:pt modelId="{F2CB15C7-C9BA-4642-A152-51A5C2DDF5EC}" type="pres">
      <dgm:prSet presAssocID="{68F5FB45-3E17-9742-9A5E-7E468D282133}" presName="outerComposite" presStyleCnt="0">
        <dgm:presLayoutVars>
          <dgm:chMax val="2"/>
          <dgm:animLvl val="lvl"/>
          <dgm:resizeHandles val="exact"/>
        </dgm:presLayoutVars>
      </dgm:prSet>
      <dgm:spPr/>
    </dgm:pt>
    <dgm:pt modelId="{15A58F8F-B569-2C48-A68D-FBC0699CA164}" type="pres">
      <dgm:prSet presAssocID="{68F5FB45-3E17-9742-9A5E-7E468D282133}" presName="dummyMaxCanvas" presStyleCnt="0"/>
      <dgm:spPr/>
    </dgm:pt>
    <dgm:pt modelId="{377D3F7B-F64F-3E42-A63E-4AA6EF912EFA}" type="pres">
      <dgm:prSet presAssocID="{68F5FB45-3E17-9742-9A5E-7E468D282133}" presName="parentComposite" presStyleCnt="0"/>
      <dgm:spPr/>
    </dgm:pt>
    <dgm:pt modelId="{E16E9CDC-2DE5-D845-8FFB-0ABE3597DE80}" type="pres">
      <dgm:prSet presAssocID="{68F5FB45-3E17-9742-9A5E-7E468D282133}" presName="parent1" presStyleLbl="alignAccFollowNode1" presStyleIdx="0" presStyleCnt="4">
        <dgm:presLayoutVars>
          <dgm:chMax val="4"/>
        </dgm:presLayoutVars>
      </dgm:prSet>
      <dgm:spPr/>
    </dgm:pt>
    <dgm:pt modelId="{66E62019-CE4C-F942-B1E3-DD5E15BE4D4C}" type="pres">
      <dgm:prSet presAssocID="{68F5FB45-3E17-9742-9A5E-7E468D282133}" presName="parent2" presStyleLbl="alignAccFollowNode1" presStyleIdx="1" presStyleCnt="4">
        <dgm:presLayoutVars>
          <dgm:chMax val="4"/>
        </dgm:presLayoutVars>
      </dgm:prSet>
      <dgm:spPr/>
    </dgm:pt>
    <dgm:pt modelId="{696B0E82-B442-C447-B818-14BFEB1D3182}" type="pres">
      <dgm:prSet presAssocID="{68F5FB45-3E17-9742-9A5E-7E468D282133}" presName="childrenComposite" presStyleCnt="0"/>
      <dgm:spPr/>
    </dgm:pt>
    <dgm:pt modelId="{A88FBA26-52D5-174A-A2C3-70BD162D1D96}" type="pres">
      <dgm:prSet presAssocID="{68F5FB45-3E17-9742-9A5E-7E468D282133}" presName="dummyMaxCanvas_ChildArea" presStyleCnt="0"/>
      <dgm:spPr/>
    </dgm:pt>
    <dgm:pt modelId="{5D741150-4E89-9A40-967A-DDF295D8B191}" type="pres">
      <dgm:prSet presAssocID="{68F5FB45-3E17-9742-9A5E-7E468D282133}" presName="fulcrum" presStyleLbl="alignAccFollowNode1" presStyleIdx="2" presStyleCnt="4"/>
      <dgm:spPr/>
    </dgm:pt>
    <dgm:pt modelId="{83988C68-807D-3A4C-9E1D-3DC2417AA5D0}" type="pres">
      <dgm:prSet presAssocID="{68F5FB45-3E17-9742-9A5E-7E468D282133}" presName="balance_13" presStyleLbl="alignAccFollowNode1" presStyleIdx="3" presStyleCnt="4">
        <dgm:presLayoutVars>
          <dgm:bulletEnabled val="1"/>
        </dgm:presLayoutVars>
      </dgm:prSet>
      <dgm:spPr/>
    </dgm:pt>
    <dgm:pt modelId="{83B96B3F-1178-AD49-B03F-009878E3BF32}" type="pres">
      <dgm:prSet presAssocID="{68F5FB45-3E17-9742-9A5E-7E468D282133}" presName="right_13_1" presStyleLbl="node1" presStyleIdx="0" presStyleCnt="4">
        <dgm:presLayoutVars>
          <dgm:bulletEnabled val="1"/>
        </dgm:presLayoutVars>
      </dgm:prSet>
      <dgm:spPr/>
    </dgm:pt>
    <dgm:pt modelId="{BBF759EA-484C-D74F-8848-AE1B8C717914}" type="pres">
      <dgm:prSet presAssocID="{68F5FB45-3E17-9742-9A5E-7E468D282133}" presName="right_13_2" presStyleLbl="node1" presStyleIdx="1" presStyleCnt="4">
        <dgm:presLayoutVars>
          <dgm:bulletEnabled val="1"/>
        </dgm:presLayoutVars>
      </dgm:prSet>
      <dgm:spPr/>
    </dgm:pt>
    <dgm:pt modelId="{09653852-814F-0B45-BA29-AEA43519341E}" type="pres">
      <dgm:prSet presAssocID="{68F5FB45-3E17-9742-9A5E-7E468D282133}" presName="right_13_3" presStyleLbl="node1" presStyleIdx="2" presStyleCnt="4">
        <dgm:presLayoutVars>
          <dgm:bulletEnabled val="1"/>
        </dgm:presLayoutVars>
      </dgm:prSet>
      <dgm:spPr/>
    </dgm:pt>
    <dgm:pt modelId="{EFD6AA52-4A10-3547-B5C5-9D1FFDABEDB9}" type="pres">
      <dgm:prSet presAssocID="{68F5FB45-3E17-9742-9A5E-7E468D282133}" presName="left_13_1" presStyleLbl="node1" presStyleIdx="3" presStyleCnt="4">
        <dgm:presLayoutVars>
          <dgm:bulletEnabled val="1"/>
        </dgm:presLayoutVars>
      </dgm:prSet>
      <dgm:spPr/>
    </dgm:pt>
  </dgm:ptLst>
  <dgm:cxnLst>
    <dgm:cxn modelId="{25110307-FBE4-2042-A12B-26E0278A2EA1}" srcId="{20456E12-B4ED-7F44-9992-2C25DE3FA690}" destId="{0236D18C-ECFA-2242-B52E-4E4204CE038C}" srcOrd="1" destOrd="0" parTransId="{6AF5C463-037B-2A4D-AD2A-A7DDFA93DDF2}" sibTransId="{0A3526DC-6FB4-6644-893C-99AA0452F772}"/>
    <dgm:cxn modelId="{00CD7A14-4958-4041-9499-B220DFDD4575}" type="presOf" srcId="{3D997130-E3C3-BD45-BFD8-31140BFEDE7F}" destId="{E16E9CDC-2DE5-D845-8FFB-0ABE3597DE80}" srcOrd="0" destOrd="0" presId="urn:microsoft.com/office/officeart/2005/8/layout/balance1"/>
    <dgm:cxn modelId="{B0C2301D-8E6A-3A41-80AF-1193E4C5656E}" type="presOf" srcId="{29130F31-E7C4-944A-AB61-D6AB4AAB1E0C}" destId="{EFD6AA52-4A10-3547-B5C5-9D1FFDABEDB9}" srcOrd="0" destOrd="0" presId="urn:microsoft.com/office/officeart/2005/8/layout/balance1"/>
    <dgm:cxn modelId="{4B23393B-B0A9-E640-AAE0-C0C5942A465E}" type="presOf" srcId="{20456E12-B4ED-7F44-9992-2C25DE3FA690}" destId="{66E62019-CE4C-F942-B1E3-DD5E15BE4D4C}" srcOrd="0" destOrd="0" presId="urn:microsoft.com/office/officeart/2005/8/layout/balance1"/>
    <dgm:cxn modelId="{05976C51-9538-B147-915A-87A329F8EE23}" type="presOf" srcId="{68F5FB45-3E17-9742-9A5E-7E468D282133}" destId="{F2CB15C7-C9BA-4642-A152-51A5C2DDF5EC}" srcOrd="0" destOrd="0" presId="urn:microsoft.com/office/officeart/2005/8/layout/balance1"/>
    <dgm:cxn modelId="{6D463C65-EF96-9F4D-8E47-7E08A2BC31D3}" type="presOf" srcId="{0236D18C-ECFA-2242-B52E-4E4204CE038C}" destId="{BBF759EA-484C-D74F-8848-AE1B8C717914}" srcOrd="0" destOrd="0" presId="urn:microsoft.com/office/officeart/2005/8/layout/balance1"/>
    <dgm:cxn modelId="{886FCC65-06B5-C445-A8E2-29F126DFF7CC}" srcId="{20456E12-B4ED-7F44-9992-2C25DE3FA690}" destId="{704D40DE-8CB1-3C4C-BCDA-DE8E2A706ADC}" srcOrd="2" destOrd="0" parTransId="{32614509-320F-BD48-A2AA-3BE507D4F05C}" sibTransId="{A6F9B98D-14EA-E54A-9887-E93F682C0098}"/>
    <dgm:cxn modelId="{4C04A76E-79E7-EB45-9E40-16CA2D3F242D}" srcId="{3D997130-E3C3-BD45-BFD8-31140BFEDE7F}" destId="{29130F31-E7C4-944A-AB61-D6AB4AAB1E0C}" srcOrd="0" destOrd="0" parTransId="{08354DA5-0993-7147-8C28-FB44B4B0D1BE}" sibTransId="{E824F6C2-C42B-4643-A75F-FE3D42E33772}"/>
    <dgm:cxn modelId="{6AEBEF6F-71C6-F44E-AC1A-40FF94F3F046}" type="presOf" srcId="{5E197114-3079-3A42-8A9C-38B98D63498D}" destId="{83B96B3F-1178-AD49-B03F-009878E3BF32}" srcOrd="0" destOrd="0" presId="urn:microsoft.com/office/officeart/2005/8/layout/balance1"/>
    <dgm:cxn modelId="{0D6F5D84-39AB-C14E-BCBA-670CE3CAD100}" type="presOf" srcId="{704D40DE-8CB1-3C4C-BCDA-DE8E2A706ADC}" destId="{09653852-814F-0B45-BA29-AEA43519341E}" srcOrd="0" destOrd="0" presId="urn:microsoft.com/office/officeart/2005/8/layout/balance1"/>
    <dgm:cxn modelId="{C4222EC4-4CC8-5543-9848-03A6D090785C}" srcId="{68F5FB45-3E17-9742-9A5E-7E468D282133}" destId="{20456E12-B4ED-7F44-9992-2C25DE3FA690}" srcOrd="1" destOrd="0" parTransId="{7094F50A-A864-434D-B285-F0EBEA387290}" sibTransId="{6170C9B7-0F38-D540-92AA-D05E21BB97D0}"/>
    <dgm:cxn modelId="{A1978EE7-5388-8646-9D6B-7EEE1F1F7715}" srcId="{20456E12-B4ED-7F44-9992-2C25DE3FA690}" destId="{5E197114-3079-3A42-8A9C-38B98D63498D}" srcOrd="0" destOrd="0" parTransId="{4FC37260-F27A-3741-84FA-7B3E9B2D1351}" sibTransId="{2A070A49-D0B8-0144-9D7A-63EE1882E0BE}"/>
    <dgm:cxn modelId="{47AFDAF9-5334-B845-AEF1-55903A955408}" srcId="{68F5FB45-3E17-9742-9A5E-7E468D282133}" destId="{3D997130-E3C3-BD45-BFD8-31140BFEDE7F}" srcOrd="0" destOrd="0" parTransId="{0544A861-35D4-F64E-9B4A-2C0A3A0B1DD8}" sibTransId="{3A39AB0A-886C-3943-BC10-C60E9E7D55AC}"/>
    <dgm:cxn modelId="{AD2CD653-33C5-B14F-BD56-9AF9F0503D37}" type="presParOf" srcId="{F2CB15C7-C9BA-4642-A152-51A5C2DDF5EC}" destId="{15A58F8F-B569-2C48-A68D-FBC0699CA164}" srcOrd="0" destOrd="0" presId="urn:microsoft.com/office/officeart/2005/8/layout/balance1"/>
    <dgm:cxn modelId="{F5B0B557-07AF-044C-8303-3DDFD6BD1A43}" type="presParOf" srcId="{F2CB15C7-C9BA-4642-A152-51A5C2DDF5EC}" destId="{377D3F7B-F64F-3E42-A63E-4AA6EF912EFA}" srcOrd="1" destOrd="0" presId="urn:microsoft.com/office/officeart/2005/8/layout/balance1"/>
    <dgm:cxn modelId="{3D83C7AD-6E1F-CD47-9D7F-FF4F3D60AC9F}" type="presParOf" srcId="{377D3F7B-F64F-3E42-A63E-4AA6EF912EFA}" destId="{E16E9CDC-2DE5-D845-8FFB-0ABE3597DE80}" srcOrd="0" destOrd="0" presId="urn:microsoft.com/office/officeart/2005/8/layout/balance1"/>
    <dgm:cxn modelId="{83C0E276-F38D-6442-B5AF-481BECEDCCAD}" type="presParOf" srcId="{377D3F7B-F64F-3E42-A63E-4AA6EF912EFA}" destId="{66E62019-CE4C-F942-B1E3-DD5E15BE4D4C}" srcOrd="1" destOrd="0" presId="urn:microsoft.com/office/officeart/2005/8/layout/balance1"/>
    <dgm:cxn modelId="{D892BB4D-4C14-4742-B055-C323CCBF34C4}" type="presParOf" srcId="{F2CB15C7-C9BA-4642-A152-51A5C2DDF5EC}" destId="{696B0E82-B442-C447-B818-14BFEB1D3182}" srcOrd="2" destOrd="0" presId="urn:microsoft.com/office/officeart/2005/8/layout/balance1"/>
    <dgm:cxn modelId="{8689C5DD-6E20-3047-B6E7-0FA11C6D9657}" type="presParOf" srcId="{696B0E82-B442-C447-B818-14BFEB1D3182}" destId="{A88FBA26-52D5-174A-A2C3-70BD162D1D96}" srcOrd="0" destOrd="0" presId="urn:microsoft.com/office/officeart/2005/8/layout/balance1"/>
    <dgm:cxn modelId="{F34AFFFC-BDAA-6E4D-A2B5-0C9B28400A88}" type="presParOf" srcId="{696B0E82-B442-C447-B818-14BFEB1D3182}" destId="{5D741150-4E89-9A40-967A-DDF295D8B191}" srcOrd="1" destOrd="0" presId="urn:microsoft.com/office/officeart/2005/8/layout/balance1"/>
    <dgm:cxn modelId="{14B73BF0-4CA3-FF4F-95FA-11820A75F047}" type="presParOf" srcId="{696B0E82-B442-C447-B818-14BFEB1D3182}" destId="{83988C68-807D-3A4C-9E1D-3DC2417AA5D0}" srcOrd="2" destOrd="0" presId="urn:microsoft.com/office/officeart/2005/8/layout/balance1"/>
    <dgm:cxn modelId="{A9502580-F702-6D4B-A35E-FE54F103C95F}" type="presParOf" srcId="{696B0E82-B442-C447-B818-14BFEB1D3182}" destId="{83B96B3F-1178-AD49-B03F-009878E3BF32}" srcOrd="3" destOrd="0" presId="urn:microsoft.com/office/officeart/2005/8/layout/balance1"/>
    <dgm:cxn modelId="{71D94771-246C-8346-81F8-9AC93D50FB51}" type="presParOf" srcId="{696B0E82-B442-C447-B818-14BFEB1D3182}" destId="{BBF759EA-484C-D74F-8848-AE1B8C717914}" srcOrd="4" destOrd="0" presId="urn:microsoft.com/office/officeart/2005/8/layout/balance1"/>
    <dgm:cxn modelId="{B01F7E15-21F5-2E49-8C09-016F1CB7110E}" type="presParOf" srcId="{696B0E82-B442-C447-B818-14BFEB1D3182}" destId="{09653852-814F-0B45-BA29-AEA43519341E}" srcOrd="5" destOrd="0" presId="urn:microsoft.com/office/officeart/2005/8/layout/balance1"/>
    <dgm:cxn modelId="{EF28982F-797A-4140-8E9C-4227AC9E6299}" type="presParOf" srcId="{696B0E82-B442-C447-B818-14BFEB1D3182}" destId="{EFD6AA52-4A10-3547-B5C5-9D1FFDABEDB9}" srcOrd="6" destOrd="0" presId="urn:microsoft.com/office/officeart/2005/8/layout/balance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1AE2949D-B953-4EE9-BC3B-58795C67C0C0}" type="doc">
      <dgm:prSet loTypeId="urn:microsoft.com/office/officeart/2005/8/layout/vList4" loCatId="picture" qsTypeId="urn:microsoft.com/office/officeart/2005/8/quickstyle/simple1" qsCatId="simple" csTypeId="urn:microsoft.com/office/officeart/2005/8/colors/accent1_2" csCatId="accent1" phldr="1"/>
      <dgm:spPr/>
      <dgm:t>
        <a:bodyPr/>
        <a:lstStyle/>
        <a:p>
          <a:endParaRPr lang="es-EC"/>
        </a:p>
      </dgm:t>
    </dgm:pt>
    <dgm:pt modelId="{0ED28B2B-E3C2-4C2A-88E8-0DDB205E3218}">
      <dgm:prSet phldrT="[Texto]" custT="1"/>
      <dgm:spPr>
        <a:solidFill>
          <a:schemeClr val="bg1">
            <a:lumMod val="85000"/>
          </a:schemeClr>
        </a:solidFill>
      </dgm:spPr>
      <dgm:t>
        <a:bodyPr/>
        <a:lstStyle/>
        <a:p>
          <a:r>
            <a:rPr lang="es-EC" sz="2400" b="1" dirty="0">
              <a:solidFill>
                <a:schemeClr val="tx1"/>
              </a:solidFill>
            </a:rPr>
            <a:t>SISTEMAS DE GESTIÓN AMBIENTAL</a:t>
          </a:r>
        </a:p>
      </dgm:t>
    </dgm:pt>
    <dgm:pt modelId="{846C4B6F-BEE3-4314-8EEE-9C305452597B}" type="parTrans" cxnId="{586E94AD-BAFD-46CB-B089-9A9CF9B7C31C}">
      <dgm:prSet/>
      <dgm:spPr/>
      <dgm:t>
        <a:bodyPr/>
        <a:lstStyle/>
        <a:p>
          <a:endParaRPr lang="es-EC" sz="2000"/>
        </a:p>
      </dgm:t>
    </dgm:pt>
    <dgm:pt modelId="{885FEFDC-DF36-4F19-865F-C0CB4986078D}" type="sibTrans" cxnId="{586E94AD-BAFD-46CB-B089-9A9CF9B7C31C}">
      <dgm:prSet/>
      <dgm:spPr/>
      <dgm:t>
        <a:bodyPr/>
        <a:lstStyle/>
        <a:p>
          <a:endParaRPr lang="es-EC" sz="2000"/>
        </a:p>
      </dgm:t>
    </dgm:pt>
    <dgm:pt modelId="{9E398BEA-E180-40E4-A56E-5FCF820ADFED}">
      <dgm:prSet phldrT="[Texto]" custT="1"/>
      <dgm:spPr>
        <a:solidFill>
          <a:schemeClr val="bg1">
            <a:lumMod val="85000"/>
          </a:schemeClr>
        </a:solidFill>
      </dgm:spPr>
      <dgm:t>
        <a:bodyPr/>
        <a:lstStyle/>
        <a:p>
          <a:r>
            <a:rPr lang="es-ES" sz="1800" dirty="0">
              <a:solidFill>
                <a:schemeClr val="tx1"/>
              </a:solidFill>
            </a:rPr>
            <a:t>DEFINICIÓN DE UNA POLÍTICA AMBIENTAL.</a:t>
          </a:r>
          <a:endParaRPr lang="es-EC" sz="1800" dirty="0">
            <a:solidFill>
              <a:schemeClr val="tx1"/>
            </a:solidFill>
          </a:endParaRPr>
        </a:p>
      </dgm:t>
    </dgm:pt>
    <dgm:pt modelId="{FFEA48E0-E624-4455-A3D9-45EC466772EB}" type="parTrans" cxnId="{E7ECA2B0-D4D0-4299-BDF3-EC925DEB7DCD}">
      <dgm:prSet/>
      <dgm:spPr/>
      <dgm:t>
        <a:bodyPr/>
        <a:lstStyle/>
        <a:p>
          <a:endParaRPr lang="es-EC" sz="2000"/>
        </a:p>
      </dgm:t>
    </dgm:pt>
    <dgm:pt modelId="{03FC1484-6031-41D8-B028-9FD289EC9E6C}" type="sibTrans" cxnId="{E7ECA2B0-D4D0-4299-BDF3-EC925DEB7DCD}">
      <dgm:prSet/>
      <dgm:spPr/>
      <dgm:t>
        <a:bodyPr/>
        <a:lstStyle/>
        <a:p>
          <a:endParaRPr lang="es-EC" sz="2000"/>
        </a:p>
      </dgm:t>
    </dgm:pt>
    <dgm:pt modelId="{4E880A29-0814-4458-A7B7-7E97220AC0F3}">
      <dgm:prSet phldrT="[Texto]" custT="1"/>
      <dgm:spPr>
        <a:solidFill>
          <a:schemeClr val="bg1">
            <a:lumMod val="85000"/>
          </a:schemeClr>
        </a:solidFill>
      </dgm:spPr>
      <dgm:t>
        <a:bodyPr/>
        <a:lstStyle/>
        <a:p>
          <a:r>
            <a:rPr lang="es-EC" sz="2400" b="1" dirty="0">
              <a:solidFill>
                <a:schemeClr val="tx1"/>
              </a:solidFill>
            </a:rPr>
            <a:t>SISTEMAS DE GESTIÓN DE CALIDAD</a:t>
          </a:r>
        </a:p>
      </dgm:t>
    </dgm:pt>
    <dgm:pt modelId="{38266397-DDDC-4DCA-ABDD-DE0B6BF7A57C}" type="parTrans" cxnId="{471F8B86-8EB0-4BDA-B268-9CFE51E5E89A}">
      <dgm:prSet/>
      <dgm:spPr/>
      <dgm:t>
        <a:bodyPr/>
        <a:lstStyle/>
        <a:p>
          <a:endParaRPr lang="es-EC" sz="2000"/>
        </a:p>
      </dgm:t>
    </dgm:pt>
    <dgm:pt modelId="{ECDDDD73-6879-4F19-A10A-872321ACFF55}" type="sibTrans" cxnId="{471F8B86-8EB0-4BDA-B268-9CFE51E5E89A}">
      <dgm:prSet/>
      <dgm:spPr/>
      <dgm:t>
        <a:bodyPr/>
        <a:lstStyle/>
        <a:p>
          <a:endParaRPr lang="es-EC" sz="2000"/>
        </a:p>
      </dgm:t>
    </dgm:pt>
    <dgm:pt modelId="{E420428F-50D9-4DEC-B813-578014C6D6FB}">
      <dgm:prSet phldrT="[Texto]" custT="1"/>
      <dgm:spPr>
        <a:solidFill>
          <a:schemeClr val="bg1">
            <a:lumMod val="85000"/>
          </a:schemeClr>
        </a:solidFill>
      </dgm:spPr>
      <dgm:t>
        <a:bodyPr/>
        <a:lstStyle/>
        <a:p>
          <a:r>
            <a:rPr lang="es-ES" sz="1800" dirty="0">
              <a:solidFill>
                <a:schemeClr val="tx1"/>
              </a:solidFill>
            </a:rPr>
            <a:t>ESTABLECER POLÍTICAS, OBJETIVOS Y PROCESOS.</a:t>
          </a:r>
          <a:endParaRPr lang="es-EC" sz="1800" dirty="0">
            <a:solidFill>
              <a:schemeClr val="tx1"/>
            </a:solidFill>
          </a:endParaRPr>
        </a:p>
      </dgm:t>
    </dgm:pt>
    <dgm:pt modelId="{640E1885-9168-4615-BAAA-3F5B1C701E8C}" type="parTrans" cxnId="{70B60DD8-DFCB-40C3-BF59-AF490708B983}">
      <dgm:prSet/>
      <dgm:spPr/>
      <dgm:t>
        <a:bodyPr/>
        <a:lstStyle/>
        <a:p>
          <a:endParaRPr lang="es-EC" sz="2000"/>
        </a:p>
      </dgm:t>
    </dgm:pt>
    <dgm:pt modelId="{F5B7076D-6E9A-4EF5-8362-365710B57E7D}" type="sibTrans" cxnId="{70B60DD8-DFCB-40C3-BF59-AF490708B983}">
      <dgm:prSet/>
      <dgm:spPr/>
      <dgm:t>
        <a:bodyPr/>
        <a:lstStyle/>
        <a:p>
          <a:endParaRPr lang="es-EC" sz="2000"/>
        </a:p>
      </dgm:t>
    </dgm:pt>
    <dgm:pt modelId="{5D97C6AA-09E4-43AC-B149-4C7D62422D36}">
      <dgm:prSet phldrT="[Texto]" custT="1"/>
      <dgm:spPr>
        <a:solidFill>
          <a:schemeClr val="bg1">
            <a:lumMod val="85000"/>
          </a:schemeClr>
        </a:solidFill>
      </dgm:spPr>
      <dgm:t>
        <a:bodyPr/>
        <a:lstStyle/>
        <a:p>
          <a:r>
            <a:rPr lang="es-ES" sz="1800" dirty="0">
              <a:solidFill>
                <a:schemeClr val="tx1"/>
              </a:solidFill>
            </a:rPr>
            <a:t>DETERMINAR LAS ACTIVIDADES EXISTENTES Y SU ADECUACIÓN CON EL CONTEXTO DE LA ORGANIZACIÓN.</a:t>
          </a:r>
          <a:endParaRPr lang="es-EC" sz="1800" dirty="0">
            <a:solidFill>
              <a:schemeClr val="tx1"/>
            </a:solidFill>
          </a:endParaRPr>
        </a:p>
      </dgm:t>
    </dgm:pt>
    <dgm:pt modelId="{5440E60A-B8FC-4E56-930C-450E56B6A724}" type="parTrans" cxnId="{B8DB7344-A00B-4CAC-BAF7-AEFFE063CE9F}">
      <dgm:prSet/>
      <dgm:spPr/>
      <dgm:t>
        <a:bodyPr/>
        <a:lstStyle/>
        <a:p>
          <a:endParaRPr lang="es-EC" sz="2000"/>
        </a:p>
      </dgm:t>
    </dgm:pt>
    <dgm:pt modelId="{72F68C6D-9F21-48E9-BE03-51140C7CBEAE}" type="sibTrans" cxnId="{B8DB7344-A00B-4CAC-BAF7-AEFFE063CE9F}">
      <dgm:prSet/>
      <dgm:spPr/>
      <dgm:t>
        <a:bodyPr/>
        <a:lstStyle/>
        <a:p>
          <a:endParaRPr lang="es-EC" sz="2000"/>
        </a:p>
      </dgm:t>
    </dgm:pt>
    <dgm:pt modelId="{3EA87D8E-CDBE-44B7-A1E1-68D9E17AA2FB}">
      <dgm:prSet phldrT="[Texto]" custT="1"/>
      <dgm:spPr>
        <a:solidFill>
          <a:schemeClr val="bg1">
            <a:lumMod val="85000"/>
          </a:schemeClr>
        </a:solidFill>
      </dgm:spPr>
      <dgm:t>
        <a:bodyPr/>
        <a:lstStyle/>
        <a:p>
          <a:r>
            <a:rPr lang="es-ES" sz="1800" dirty="0">
              <a:solidFill>
                <a:schemeClr val="tx1"/>
              </a:solidFill>
            </a:rPr>
            <a:t>INSTRUMENTO ANDINO DE SEGURIDAD Y SALUD EN EL TRABAJO.</a:t>
          </a:r>
          <a:endParaRPr lang="es-EC" sz="1800" dirty="0">
            <a:solidFill>
              <a:schemeClr val="tx1"/>
            </a:solidFill>
          </a:endParaRPr>
        </a:p>
      </dgm:t>
    </dgm:pt>
    <dgm:pt modelId="{E879DB2D-664F-43EA-BE91-EBBF2995415B}">
      <dgm:prSet phldrT="[Texto]" custT="1"/>
      <dgm:spPr>
        <a:solidFill>
          <a:schemeClr val="bg1">
            <a:lumMod val="85000"/>
          </a:schemeClr>
        </a:solidFill>
      </dgm:spPr>
      <dgm:t>
        <a:bodyPr/>
        <a:lstStyle/>
        <a:p>
          <a:r>
            <a:rPr lang="es-EC" sz="1800" dirty="0">
              <a:solidFill>
                <a:schemeClr val="tx1"/>
              </a:solidFill>
            </a:rPr>
            <a:t>PERMITEN REDUCIR RIESGOS.</a:t>
          </a:r>
        </a:p>
      </dgm:t>
    </dgm:pt>
    <dgm:pt modelId="{814F3FEC-8543-49E6-B80B-60C02AD74E36}">
      <dgm:prSet phldrT="[Texto]" custT="1"/>
      <dgm:spPr>
        <a:solidFill>
          <a:schemeClr val="bg1">
            <a:lumMod val="85000"/>
          </a:schemeClr>
        </a:solidFill>
      </dgm:spPr>
      <dgm:t>
        <a:bodyPr/>
        <a:lstStyle/>
        <a:p>
          <a:r>
            <a:rPr lang="es-EC" sz="2400" b="1" dirty="0">
              <a:solidFill>
                <a:schemeClr val="tx1"/>
              </a:solidFill>
            </a:rPr>
            <a:t>SISTEMAS DE GESTIÓN DE SEGURIDAD Y SALUD OCUPACIONAL</a:t>
          </a:r>
        </a:p>
      </dgm:t>
    </dgm:pt>
    <dgm:pt modelId="{C5309FB0-0000-4A7F-BDF7-96FC9242FBC8}" type="sibTrans" cxnId="{84E0C0D3-0D01-4D7C-BE9C-1088B025BB19}">
      <dgm:prSet/>
      <dgm:spPr/>
      <dgm:t>
        <a:bodyPr/>
        <a:lstStyle/>
        <a:p>
          <a:endParaRPr lang="es-EC" sz="2000"/>
        </a:p>
      </dgm:t>
    </dgm:pt>
    <dgm:pt modelId="{0DFE2FE2-45A5-4345-A4B1-F9389655F766}" type="parTrans" cxnId="{84E0C0D3-0D01-4D7C-BE9C-1088B025BB19}">
      <dgm:prSet/>
      <dgm:spPr/>
      <dgm:t>
        <a:bodyPr/>
        <a:lstStyle/>
        <a:p>
          <a:endParaRPr lang="es-EC" sz="2000"/>
        </a:p>
      </dgm:t>
    </dgm:pt>
    <dgm:pt modelId="{FD971605-C27F-4149-9510-F2F6FFE5E6B9}" type="sibTrans" cxnId="{32C5D92E-0AD9-42E7-8E62-B88E0E7D92AE}">
      <dgm:prSet/>
      <dgm:spPr/>
      <dgm:t>
        <a:bodyPr/>
        <a:lstStyle/>
        <a:p>
          <a:endParaRPr lang="es-EC" sz="2000"/>
        </a:p>
      </dgm:t>
    </dgm:pt>
    <dgm:pt modelId="{7661594C-0B2C-4E6F-81DC-2730F2D1F9F2}" type="parTrans" cxnId="{32C5D92E-0AD9-42E7-8E62-B88E0E7D92AE}">
      <dgm:prSet/>
      <dgm:spPr/>
      <dgm:t>
        <a:bodyPr/>
        <a:lstStyle/>
        <a:p>
          <a:endParaRPr lang="es-EC" sz="2000"/>
        </a:p>
      </dgm:t>
    </dgm:pt>
    <dgm:pt modelId="{95E627A4-2E39-4CCE-9B79-301DD2FE8BDF}" type="sibTrans" cxnId="{F3F631EE-EB5C-4DF7-A3A8-A362F1A742B7}">
      <dgm:prSet/>
      <dgm:spPr/>
      <dgm:t>
        <a:bodyPr/>
        <a:lstStyle/>
        <a:p>
          <a:endParaRPr lang="es-EC" sz="2000"/>
        </a:p>
      </dgm:t>
    </dgm:pt>
    <dgm:pt modelId="{AE7292E0-758D-4EBF-965E-9385E9BD45E1}" type="parTrans" cxnId="{F3F631EE-EB5C-4DF7-A3A8-A362F1A742B7}">
      <dgm:prSet/>
      <dgm:spPr/>
      <dgm:t>
        <a:bodyPr/>
        <a:lstStyle/>
        <a:p>
          <a:endParaRPr lang="es-EC" sz="2000"/>
        </a:p>
      </dgm:t>
    </dgm:pt>
    <dgm:pt modelId="{EFFB12EF-A969-491D-9107-205905D3FD4C}">
      <dgm:prSet custT="1"/>
      <dgm:spPr>
        <a:solidFill>
          <a:schemeClr val="bg1">
            <a:lumMod val="85000"/>
          </a:schemeClr>
        </a:solidFill>
      </dgm:spPr>
      <dgm:t>
        <a:bodyPr/>
        <a:lstStyle/>
        <a:p>
          <a:pPr algn="ctr"/>
          <a:r>
            <a:rPr lang="es-EC" sz="5400" b="1" dirty="0">
              <a:solidFill>
                <a:schemeClr val="tx1"/>
              </a:solidFill>
              <a:effectLst>
                <a:outerShdw blurRad="38100" dist="38100" dir="2700000" algn="tl">
                  <a:srgbClr val="000000">
                    <a:alpha val="43137"/>
                  </a:srgbClr>
                </a:outerShdw>
              </a:effectLst>
            </a:rPr>
            <a:t>SISTEMAS INTEGRADOS DE GESTIÓN</a:t>
          </a:r>
        </a:p>
      </dgm:t>
    </dgm:pt>
    <dgm:pt modelId="{F1F367E0-EFD5-4869-932F-8C0B131CC410}" type="parTrans" cxnId="{056BF0E1-6437-4992-8B07-4EE642EB8BCA}">
      <dgm:prSet/>
      <dgm:spPr/>
      <dgm:t>
        <a:bodyPr/>
        <a:lstStyle/>
        <a:p>
          <a:endParaRPr lang="es-EC" sz="2000"/>
        </a:p>
      </dgm:t>
    </dgm:pt>
    <dgm:pt modelId="{7791493A-04ED-4923-BBC2-2A578C4745FE}" type="sibTrans" cxnId="{056BF0E1-6437-4992-8B07-4EE642EB8BCA}">
      <dgm:prSet/>
      <dgm:spPr/>
      <dgm:t>
        <a:bodyPr/>
        <a:lstStyle/>
        <a:p>
          <a:endParaRPr lang="es-EC" sz="2000"/>
        </a:p>
      </dgm:t>
    </dgm:pt>
    <dgm:pt modelId="{6C786920-6EF4-4480-B8A0-8E19EB02E8EB}">
      <dgm:prSet phldrT="[Texto]" custT="1"/>
      <dgm:spPr>
        <a:solidFill>
          <a:schemeClr val="bg1">
            <a:lumMod val="85000"/>
          </a:schemeClr>
        </a:solidFill>
      </dgm:spPr>
      <dgm:t>
        <a:bodyPr/>
        <a:lstStyle/>
        <a:p>
          <a:r>
            <a:rPr lang="es-ES" sz="1800" dirty="0">
              <a:solidFill>
                <a:schemeClr val="tx1"/>
              </a:solidFill>
            </a:rPr>
            <a:t>LEGISLACIÓN SOBRE SALUD Y SEGURIDAD EN EL TRABAJO.</a:t>
          </a:r>
          <a:endParaRPr lang="es-EC" sz="1800" dirty="0">
            <a:solidFill>
              <a:schemeClr val="tx1"/>
            </a:solidFill>
          </a:endParaRPr>
        </a:p>
      </dgm:t>
    </dgm:pt>
    <dgm:pt modelId="{19E3D767-C3A6-4061-A309-88F951566CDA}" type="parTrans" cxnId="{7B5BFC3C-08CB-4122-B38B-6A66FF7F3EFA}">
      <dgm:prSet/>
      <dgm:spPr/>
      <dgm:t>
        <a:bodyPr/>
        <a:lstStyle/>
        <a:p>
          <a:endParaRPr lang="es-EC" sz="2000"/>
        </a:p>
      </dgm:t>
    </dgm:pt>
    <dgm:pt modelId="{723240FA-ABF3-4335-A1E6-EB89EA0817D8}" type="sibTrans" cxnId="{7B5BFC3C-08CB-4122-B38B-6A66FF7F3EFA}">
      <dgm:prSet/>
      <dgm:spPr/>
      <dgm:t>
        <a:bodyPr/>
        <a:lstStyle/>
        <a:p>
          <a:endParaRPr lang="es-EC" sz="2000"/>
        </a:p>
      </dgm:t>
    </dgm:pt>
    <dgm:pt modelId="{E499D1E6-709E-4860-BD8F-29CA3942E2BA}">
      <dgm:prSet phldrT="[Texto]" custT="1"/>
      <dgm:spPr>
        <a:solidFill>
          <a:schemeClr val="bg1">
            <a:lumMod val="85000"/>
          </a:schemeClr>
        </a:solidFill>
      </dgm:spPr>
      <dgm:t>
        <a:bodyPr/>
        <a:lstStyle/>
        <a:p>
          <a:r>
            <a:rPr lang="es-ES" sz="1800" dirty="0">
              <a:solidFill>
                <a:schemeClr val="tx1"/>
              </a:solidFill>
            </a:rPr>
            <a:t>PLANIFICACIÓN Y ESTABLECIMIENTO DE OBJETIVOS DE MEJORA.</a:t>
          </a:r>
          <a:endParaRPr lang="es-EC" sz="1800" dirty="0">
            <a:solidFill>
              <a:schemeClr val="tx1"/>
            </a:solidFill>
          </a:endParaRPr>
        </a:p>
      </dgm:t>
    </dgm:pt>
    <dgm:pt modelId="{066E8AF9-5BE9-49AF-BD77-725B8B27069D}" type="parTrans" cxnId="{076ECADF-EB82-4535-AA05-FB3552BA1D00}">
      <dgm:prSet/>
      <dgm:spPr/>
      <dgm:t>
        <a:bodyPr/>
        <a:lstStyle/>
        <a:p>
          <a:endParaRPr lang="es-EC" sz="2000"/>
        </a:p>
      </dgm:t>
    </dgm:pt>
    <dgm:pt modelId="{849AA635-7F75-4863-9327-199A85D50FA7}" type="sibTrans" cxnId="{076ECADF-EB82-4535-AA05-FB3552BA1D00}">
      <dgm:prSet/>
      <dgm:spPr/>
      <dgm:t>
        <a:bodyPr/>
        <a:lstStyle/>
        <a:p>
          <a:endParaRPr lang="es-EC" sz="2000"/>
        </a:p>
      </dgm:t>
    </dgm:pt>
    <dgm:pt modelId="{9629F992-9B66-478E-98A3-5BB6A27F87DB}">
      <dgm:prSet phldrT="[Texto]" custT="1"/>
      <dgm:spPr>
        <a:solidFill>
          <a:schemeClr val="bg1">
            <a:lumMod val="85000"/>
          </a:schemeClr>
        </a:solidFill>
      </dgm:spPr>
      <dgm:t>
        <a:bodyPr/>
        <a:lstStyle/>
        <a:p>
          <a:r>
            <a:rPr lang="es-ES" sz="1800" dirty="0">
              <a:solidFill>
                <a:schemeClr val="tx1"/>
              </a:solidFill>
            </a:rPr>
            <a:t>IMPLANTACIÓN DE PROCEDIMIENTOS OPERATIVOS.</a:t>
          </a:r>
          <a:endParaRPr lang="es-EC" sz="1800" dirty="0">
            <a:solidFill>
              <a:schemeClr val="tx1"/>
            </a:solidFill>
          </a:endParaRPr>
        </a:p>
      </dgm:t>
    </dgm:pt>
    <dgm:pt modelId="{C17761B6-48B4-4FD3-A75A-3A70C389F8EF}" type="parTrans" cxnId="{0167A576-9269-44BC-AB01-35B66DF1D737}">
      <dgm:prSet/>
      <dgm:spPr/>
      <dgm:t>
        <a:bodyPr/>
        <a:lstStyle/>
        <a:p>
          <a:endParaRPr lang="es-EC" sz="2000"/>
        </a:p>
      </dgm:t>
    </dgm:pt>
    <dgm:pt modelId="{F0696AC1-B052-4A80-902C-6A5472E51668}" type="sibTrans" cxnId="{0167A576-9269-44BC-AB01-35B66DF1D737}">
      <dgm:prSet/>
      <dgm:spPr/>
      <dgm:t>
        <a:bodyPr/>
        <a:lstStyle/>
        <a:p>
          <a:endParaRPr lang="es-EC" sz="2000"/>
        </a:p>
      </dgm:t>
    </dgm:pt>
    <dgm:pt modelId="{72ECE799-69EB-4AC4-A9C5-C521C5C251D6}">
      <dgm:prSet phldrT="[Texto]" custT="1"/>
      <dgm:spPr>
        <a:solidFill>
          <a:schemeClr val="bg1">
            <a:lumMod val="85000"/>
          </a:schemeClr>
        </a:solidFill>
      </dgm:spPr>
      <dgm:t>
        <a:bodyPr/>
        <a:lstStyle/>
        <a:p>
          <a:r>
            <a:rPr lang="es-ES" sz="1800" dirty="0">
              <a:solidFill>
                <a:schemeClr val="tx1"/>
              </a:solidFill>
            </a:rPr>
            <a:t>ACCIONES CORRECTIVAS Y PREVENTIVAS.</a:t>
          </a:r>
          <a:endParaRPr lang="es-EC" sz="1800" dirty="0">
            <a:solidFill>
              <a:schemeClr val="tx1"/>
            </a:solidFill>
          </a:endParaRPr>
        </a:p>
      </dgm:t>
    </dgm:pt>
    <dgm:pt modelId="{3AEBCCAD-72BD-492B-A409-1925B1F4C353}" type="parTrans" cxnId="{9FD07906-8115-4048-80C1-77F1CEB7F367}">
      <dgm:prSet/>
      <dgm:spPr/>
      <dgm:t>
        <a:bodyPr/>
        <a:lstStyle/>
        <a:p>
          <a:endParaRPr lang="es-EC" sz="2000"/>
        </a:p>
      </dgm:t>
    </dgm:pt>
    <dgm:pt modelId="{3F90F178-1565-4244-AEE8-8D835E8FAA16}" type="sibTrans" cxnId="{9FD07906-8115-4048-80C1-77F1CEB7F367}">
      <dgm:prSet/>
      <dgm:spPr/>
      <dgm:t>
        <a:bodyPr/>
        <a:lstStyle/>
        <a:p>
          <a:endParaRPr lang="es-EC" sz="2000"/>
        </a:p>
      </dgm:t>
    </dgm:pt>
    <dgm:pt modelId="{74346FB6-C7E1-482F-8410-DD2E4BCB1F22}">
      <dgm:prSet phldrT="[Texto]" custT="1"/>
      <dgm:spPr>
        <a:solidFill>
          <a:schemeClr val="bg1">
            <a:lumMod val="85000"/>
          </a:schemeClr>
        </a:solidFill>
      </dgm:spPr>
      <dgm:t>
        <a:bodyPr/>
        <a:lstStyle/>
        <a:p>
          <a:r>
            <a:rPr lang="es-ES" sz="1800" dirty="0">
              <a:solidFill>
                <a:schemeClr val="tx1"/>
              </a:solidFill>
            </a:rPr>
            <a:t>CICLO PHVA PERMITE  ASEGURARSE DE QUE SUS PROCESOS CUENTEN CON RECURSOS Y SE GESTIONEN ADECUADAMENTE.</a:t>
          </a:r>
          <a:endParaRPr lang="es-EC" sz="1800" dirty="0">
            <a:solidFill>
              <a:schemeClr val="tx1"/>
            </a:solidFill>
          </a:endParaRPr>
        </a:p>
      </dgm:t>
    </dgm:pt>
    <dgm:pt modelId="{7436EA02-470F-4F20-AABD-6762B3E862CA}" type="parTrans" cxnId="{CB1987D8-1784-430C-B009-4FB4B25545D1}">
      <dgm:prSet/>
      <dgm:spPr/>
      <dgm:t>
        <a:bodyPr/>
        <a:lstStyle/>
        <a:p>
          <a:endParaRPr lang="es-EC" sz="2000"/>
        </a:p>
      </dgm:t>
    </dgm:pt>
    <dgm:pt modelId="{B5D6DD84-793D-43BC-AA6B-FF017BDBDC93}" type="sibTrans" cxnId="{CB1987D8-1784-430C-B009-4FB4B25545D1}">
      <dgm:prSet/>
      <dgm:spPr/>
      <dgm:t>
        <a:bodyPr/>
        <a:lstStyle/>
        <a:p>
          <a:endParaRPr lang="es-EC" sz="2000"/>
        </a:p>
      </dgm:t>
    </dgm:pt>
    <dgm:pt modelId="{E1E1B6B1-4B05-4B61-8CF2-7B11EC2306B8}" type="pres">
      <dgm:prSet presAssocID="{1AE2949D-B953-4EE9-BC3B-58795C67C0C0}" presName="linear" presStyleCnt="0">
        <dgm:presLayoutVars>
          <dgm:dir/>
          <dgm:resizeHandles val="exact"/>
        </dgm:presLayoutVars>
      </dgm:prSet>
      <dgm:spPr/>
    </dgm:pt>
    <dgm:pt modelId="{C65B030B-85F5-43B0-87F4-58BED183B3BE}" type="pres">
      <dgm:prSet presAssocID="{EFFB12EF-A969-491D-9107-205905D3FD4C}" presName="comp" presStyleCnt="0"/>
      <dgm:spPr/>
    </dgm:pt>
    <dgm:pt modelId="{2D92DB1C-42D3-4694-8B7F-4F5D5B97FF27}" type="pres">
      <dgm:prSet presAssocID="{EFFB12EF-A969-491D-9107-205905D3FD4C}" presName="box" presStyleLbl="node1" presStyleIdx="0" presStyleCnt="4"/>
      <dgm:spPr/>
    </dgm:pt>
    <dgm:pt modelId="{20E301C0-3F19-4444-A9DC-88DF9A518E66}" type="pres">
      <dgm:prSet presAssocID="{EFFB12EF-A969-491D-9107-205905D3FD4C}" presName="img" presStyleLbl="fgImgPlace1" presStyleIdx="0" presStyleCnt="4" custScaleX="81734" custLinFactNeighborX="-8879" custLinFactNeighborY="-3246"/>
      <dgm:spPr>
        <a:blipFill rotWithShape="1">
          <a:blip xmlns:r="http://schemas.openxmlformats.org/officeDocument/2006/relationships" r:embed="rId1" cstate="screen">
            <a:extLst>
              <a:ext uri="{28A0092B-C50C-407E-A947-70E740481C1C}">
                <a14:useLocalDpi xmlns:a14="http://schemas.microsoft.com/office/drawing/2010/main"/>
              </a:ext>
            </a:extLst>
          </a:blip>
          <a:stretch>
            <a:fillRect/>
          </a:stretch>
        </a:blipFill>
      </dgm:spPr>
    </dgm:pt>
    <dgm:pt modelId="{0C2B56C5-9D20-409D-A037-28219593DA4B}" type="pres">
      <dgm:prSet presAssocID="{EFFB12EF-A969-491D-9107-205905D3FD4C}" presName="text" presStyleLbl="node1" presStyleIdx="0" presStyleCnt="4">
        <dgm:presLayoutVars>
          <dgm:bulletEnabled val="1"/>
        </dgm:presLayoutVars>
      </dgm:prSet>
      <dgm:spPr/>
    </dgm:pt>
    <dgm:pt modelId="{E96F73C0-371F-481A-9F4F-6B46EBFEBE9C}" type="pres">
      <dgm:prSet presAssocID="{7791493A-04ED-4923-BBC2-2A578C4745FE}" presName="spacer" presStyleCnt="0"/>
      <dgm:spPr/>
    </dgm:pt>
    <dgm:pt modelId="{87B1E633-B029-4675-A8C4-BAD42388C904}" type="pres">
      <dgm:prSet presAssocID="{814F3FEC-8543-49E6-B80B-60C02AD74E36}" presName="comp" presStyleCnt="0"/>
      <dgm:spPr/>
    </dgm:pt>
    <dgm:pt modelId="{75668DA5-4DB3-4533-A2C2-3401E778FE62}" type="pres">
      <dgm:prSet presAssocID="{814F3FEC-8543-49E6-B80B-60C02AD74E36}" presName="box" presStyleLbl="node1" presStyleIdx="1" presStyleCnt="4"/>
      <dgm:spPr/>
    </dgm:pt>
    <dgm:pt modelId="{622C355E-1905-4F51-A996-EC2D3F1565DD}" type="pres">
      <dgm:prSet presAssocID="{814F3FEC-8543-49E6-B80B-60C02AD74E36}" presName="img" presStyleLbl="fgImgPlace1" presStyleIdx="1" presStyleCnt="4" custScaleX="76193" custScaleY="107006" custLinFactNeighborX="-12778" custLinFactNeighborY="559"/>
      <dgm:spPr>
        <a:blipFill rotWithShape="1">
          <a:blip xmlns:r="http://schemas.openxmlformats.org/officeDocument/2006/relationships" r:embed="rId2" cstate="screen">
            <a:extLst>
              <a:ext uri="{28A0092B-C50C-407E-A947-70E740481C1C}">
                <a14:useLocalDpi xmlns:a14="http://schemas.microsoft.com/office/drawing/2010/main"/>
              </a:ext>
            </a:extLst>
          </a:blip>
          <a:stretch>
            <a:fillRect/>
          </a:stretch>
        </a:blipFill>
      </dgm:spPr>
    </dgm:pt>
    <dgm:pt modelId="{BB004018-A956-4EBC-A28A-B0AC339CD43D}" type="pres">
      <dgm:prSet presAssocID="{814F3FEC-8543-49E6-B80B-60C02AD74E36}" presName="text" presStyleLbl="node1" presStyleIdx="1" presStyleCnt="4">
        <dgm:presLayoutVars>
          <dgm:bulletEnabled val="1"/>
        </dgm:presLayoutVars>
      </dgm:prSet>
      <dgm:spPr/>
    </dgm:pt>
    <dgm:pt modelId="{2002F1AC-F7DA-44AA-81B0-56CCD572137A}" type="pres">
      <dgm:prSet presAssocID="{C5309FB0-0000-4A7F-BDF7-96FC9242FBC8}" presName="spacer" presStyleCnt="0"/>
      <dgm:spPr/>
    </dgm:pt>
    <dgm:pt modelId="{7A77BD8D-E5F5-4681-8876-33759DE023FB}" type="pres">
      <dgm:prSet presAssocID="{0ED28B2B-E3C2-4C2A-88E8-0DDB205E3218}" presName="comp" presStyleCnt="0"/>
      <dgm:spPr/>
    </dgm:pt>
    <dgm:pt modelId="{2B43D394-4DF7-42D0-9765-621EB9AC94EF}" type="pres">
      <dgm:prSet presAssocID="{0ED28B2B-E3C2-4C2A-88E8-0DDB205E3218}" presName="box" presStyleLbl="node1" presStyleIdx="2" presStyleCnt="4"/>
      <dgm:spPr/>
    </dgm:pt>
    <dgm:pt modelId="{D032A3E7-E146-4DB2-8368-6BC76AE52BFA}" type="pres">
      <dgm:prSet presAssocID="{0ED28B2B-E3C2-4C2A-88E8-0DDB205E3218}" presName="img" presStyleLbl="fgImgPlace1" presStyleIdx="2" presStyleCnt="4" custScaleX="78514" custScaleY="108159" custLinFactNeighborX="-12582" custLinFactNeighborY="-1569"/>
      <dgm:spPr>
        <a:blipFill rotWithShape="1">
          <a:blip xmlns:r="http://schemas.openxmlformats.org/officeDocument/2006/relationships" r:embed="rId3" cstate="screen">
            <a:extLst>
              <a:ext uri="{28A0092B-C50C-407E-A947-70E740481C1C}">
                <a14:useLocalDpi xmlns:a14="http://schemas.microsoft.com/office/drawing/2010/main"/>
              </a:ext>
            </a:extLst>
          </a:blip>
          <a:stretch>
            <a:fillRect/>
          </a:stretch>
        </a:blipFill>
      </dgm:spPr>
    </dgm:pt>
    <dgm:pt modelId="{772175F4-0845-4C89-8070-82C69F7C8CD2}" type="pres">
      <dgm:prSet presAssocID="{0ED28B2B-E3C2-4C2A-88E8-0DDB205E3218}" presName="text" presStyleLbl="node1" presStyleIdx="2" presStyleCnt="4">
        <dgm:presLayoutVars>
          <dgm:bulletEnabled val="1"/>
        </dgm:presLayoutVars>
      </dgm:prSet>
      <dgm:spPr/>
    </dgm:pt>
    <dgm:pt modelId="{8C0A5B8F-4C52-4370-A5DB-9B7A3BB924FB}" type="pres">
      <dgm:prSet presAssocID="{885FEFDC-DF36-4F19-865F-C0CB4986078D}" presName="spacer" presStyleCnt="0"/>
      <dgm:spPr/>
    </dgm:pt>
    <dgm:pt modelId="{41FE134D-D703-4BAC-9F73-B0A1CB9F3ACE}" type="pres">
      <dgm:prSet presAssocID="{4E880A29-0814-4458-A7B7-7E97220AC0F3}" presName="comp" presStyleCnt="0"/>
      <dgm:spPr/>
    </dgm:pt>
    <dgm:pt modelId="{F2F2E24A-E838-4189-BB30-AF7C4B04AB4F}" type="pres">
      <dgm:prSet presAssocID="{4E880A29-0814-4458-A7B7-7E97220AC0F3}" presName="box" presStyleLbl="node1" presStyleIdx="3" presStyleCnt="4"/>
      <dgm:spPr/>
    </dgm:pt>
    <dgm:pt modelId="{AAAA4203-7CE3-46F6-8A07-0F47FC1AB39A}" type="pres">
      <dgm:prSet presAssocID="{4E880A29-0814-4458-A7B7-7E97220AC0F3}" presName="img" presStyleLbl="fgImgPlace1" presStyleIdx="3" presStyleCnt="4" custScaleX="71058" custLinFactNeighborX="-13980"/>
      <dgm:spPr>
        <a:blipFill rotWithShape="1">
          <a:blip xmlns:r="http://schemas.openxmlformats.org/officeDocument/2006/relationships" r:embed="rId4"/>
          <a:stretch>
            <a:fillRect/>
          </a:stretch>
        </a:blipFill>
      </dgm:spPr>
    </dgm:pt>
    <dgm:pt modelId="{62B688C8-867C-45DE-A5A0-3E01415592C0}" type="pres">
      <dgm:prSet presAssocID="{4E880A29-0814-4458-A7B7-7E97220AC0F3}" presName="text" presStyleLbl="node1" presStyleIdx="3" presStyleCnt="4">
        <dgm:presLayoutVars>
          <dgm:bulletEnabled val="1"/>
        </dgm:presLayoutVars>
      </dgm:prSet>
      <dgm:spPr/>
    </dgm:pt>
  </dgm:ptLst>
  <dgm:cxnLst>
    <dgm:cxn modelId="{9FD07906-8115-4048-80C1-77F1CEB7F367}" srcId="{0ED28B2B-E3C2-4C2A-88E8-0DDB205E3218}" destId="{72ECE799-69EB-4AC4-A9C5-C521C5C251D6}" srcOrd="3" destOrd="0" parTransId="{3AEBCCAD-72BD-492B-A409-1925B1F4C353}" sibTransId="{3F90F178-1565-4244-AEE8-8D835E8FAA16}"/>
    <dgm:cxn modelId="{B676AD11-C2BC-454D-9CA9-FB53D450F5F3}" type="presOf" srcId="{E420428F-50D9-4DEC-B813-578014C6D6FB}" destId="{F2F2E24A-E838-4189-BB30-AF7C4B04AB4F}" srcOrd="0" destOrd="1" presId="urn:microsoft.com/office/officeart/2005/8/layout/vList4"/>
    <dgm:cxn modelId="{06797B16-AAB9-478C-BFB9-091F30365A74}" type="presOf" srcId="{74346FB6-C7E1-482F-8410-DD2E4BCB1F22}" destId="{F2F2E24A-E838-4189-BB30-AF7C4B04AB4F}" srcOrd="0" destOrd="3" presId="urn:microsoft.com/office/officeart/2005/8/layout/vList4"/>
    <dgm:cxn modelId="{1AF7D616-E4A8-42A1-90E6-4BA43D1CAC6F}" type="presOf" srcId="{74346FB6-C7E1-482F-8410-DD2E4BCB1F22}" destId="{62B688C8-867C-45DE-A5A0-3E01415592C0}" srcOrd="1" destOrd="3" presId="urn:microsoft.com/office/officeart/2005/8/layout/vList4"/>
    <dgm:cxn modelId="{85C0281B-B83E-45C4-A04A-DBD9437C6D14}" type="presOf" srcId="{9629F992-9B66-478E-98A3-5BB6A27F87DB}" destId="{772175F4-0845-4C89-8070-82C69F7C8CD2}" srcOrd="1" destOrd="3" presId="urn:microsoft.com/office/officeart/2005/8/layout/vList4"/>
    <dgm:cxn modelId="{2F8B4723-7DF0-4676-9B48-4E8F2FD033D8}" type="presOf" srcId="{4E880A29-0814-4458-A7B7-7E97220AC0F3}" destId="{F2F2E24A-E838-4189-BB30-AF7C4B04AB4F}" srcOrd="0" destOrd="0" presId="urn:microsoft.com/office/officeart/2005/8/layout/vList4"/>
    <dgm:cxn modelId="{32C5D92E-0AD9-42E7-8E62-B88E0E7D92AE}" srcId="{814F3FEC-8543-49E6-B80B-60C02AD74E36}" destId="{3EA87D8E-CDBE-44B7-A1E1-68D9E17AA2FB}" srcOrd="1" destOrd="0" parTransId="{7661594C-0B2C-4E6F-81DC-2730F2D1F9F2}" sibTransId="{FD971605-C27F-4149-9510-F2F6FFE5E6B9}"/>
    <dgm:cxn modelId="{9E5DAC32-B656-45E6-BDE1-8B8CFD98AA4B}" type="presOf" srcId="{3EA87D8E-CDBE-44B7-A1E1-68D9E17AA2FB}" destId="{75668DA5-4DB3-4533-A2C2-3401E778FE62}" srcOrd="0" destOrd="2" presId="urn:microsoft.com/office/officeart/2005/8/layout/vList4"/>
    <dgm:cxn modelId="{1144F732-6B95-45C9-AD7C-37F0947BE7C8}" type="presOf" srcId="{4E880A29-0814-4458-A7B7-7E97220AC0F3}" destId="{62B688C8-867C-45DE-A5A0-3E01415592C0}" srcOrd="1" destOrd="0" presId="urn:microsoft.com/office/officeart/2005/8/layout/vList4"/>
    <dgm:cxn modelId="{7B5BFC3C-08CB-4122-B38B-6A66FF7F3EFA}" srcId="{814F3FEC-8543-49E6-B80B-60C02AD74E36}" destId="{6C786920-6EF4-4480-B8A0-8E19EB02E8EB}" srcOrd="2" destOrd="0" parTransId="{19E3D767-C3A6-4061-A309-88F951566CDA}" sibTransId="{723240FA-ABF3-4335-A1E6-EB89EA0817D8}"/>
    <dgm:cxn modelId="{B8DB7344-A00B-4CAC-BAF7-AEFFE063CE9F}" srcId="{4E880A29-0814-4458-A7B7-7E97220AC0F3}" destId="{5D97C6AA-09E4-43AC-B149-4C7D62422D36}" srcOrd="1" destOrd="0" parTransId="{5440E60A-B8FC-4E56-930C-450E56B6A724}" sibTransId="{72F68C6D-9F21-48E9-BE03-51140C7CBEAE}"/>
    <dgm:cxn modelId="{4536285B-321A-47E9-9318-7CC24AD9B803}" type="presOf" srcId="{72ECE799-69EB-4AC4-A9C5-C521C5C251D6}" destId="{2B43D394-4DF7-42D0-9765-621EB9AC94EF}" srcOrd="0" destOrd="4" presId="urn:microsoft.com/office/officeart/2005/8/layout/vList4"/>
    <dgm:cxn modelId="{1534BA5C-C1FF-4A1A-AF8E-89FE435FA7F3}" type="presOf" srcId="{9E398BEA-E180-40E4-A56E-5FCF820ADFED}" destId="{772175F4-0845-4C89-8070-82C69F7C8CD2}" srcOrd="1" destOrd="1" presId="urn:microsoft.com/office/officeart/2005/8/layout/vList4"/>
    <dgm:cxn modelId="{563D445E-EE20-4E08-86B5-CCB02139EB42}" type="presOf" srcId="{E879DB2D-664F-43EA-BE91-EBBF2995415B}" destId="{BB004018-A956-4EBC-A28A-B0AC339CD43D}" srcOrd="1" destOrd="1" presId="urn:microsoft.com/office/officeart/2005/8/layout/vList4"/>
    <dgm:cxn modelId="{75809C64-DE8B-4C3E-81F6-82964D458E86}" type="presOf" srcId="{6C786920-6EF4-4480-B8A0-8E19EB02E8EB}" destId="{BB004018-A956-4EBC-A28A-B0AC339CD43D}" srcOrd="1" destOrd="3" presId="urn:microsoft.com/office/officeart/2005/8/layout/vList4"/>
    <dgm:cxn modelId="{0E627C6F-737C-48C4-A700-320472D49B4A}" type="presOf" srcId="{5D97C6AA-09E4-43AC-B149-4C7D62422D36}" destId="{62B688C8-867C-45DE-A5A0-3E01415592C0}" srcOrd="1" destOrd="2" presId="urn:microsoft.com/office/officeart/2005/8/layout/vList4"/>
    <dgm:cxn modelId="{0167A576-9269-44BC-AB01-35B66DF1D737}" srcId="{0ED28B2B-E3C2-4C2A-88E8-0DDB205E3218}" destId="{9629F992-9B66-478E-98A3-5BB6A27F87DB}" srcOrd="2" destOrd="0" parTransId="{C17761B6-48B4-4FD3-A75A-3A70C389F8EF}" sibTransId="{F0696AC1-B052-4A80-902C-6A5472E51668}"/>
    <dgm:cxn modelId="{88873F7C-ECCF-44E1-A5B2-588A79D892CC}" type="presOf" srcId="{0ED28B2B-E3C2-4C2A-88E8-0DDB205E3218}" destId="{772175F4-0845-4C89-8070-82C69F7C8CD2}" srcOrd="1" destOrd="0" presId="urn:microsoft.com/office/officeart/2005/8/layout/vList4"/>
    <dgm:cxn modelId="{471F8B86-8EB0-4BDA-B268-9CFE51E5E89A}" srcId="{1AE2949D-B953-4EE9-BC3B-58795C67C0C0}" destId="{4E880A29-0814-4458-A7B7-7E97220AC0F3}" srcOrd="3" destOrd="0" parTransId="{38266397-DDDC-4DCA-ABDD-DE0B6BF7A57C}" sibTransId="{ECDDDD73-6879-4F19-A10A-872321ACFF55}"/>
    <dgm:cxn modelId="{2CBC1F8B-888C-4D6E-96C1-3D0416AAC036}" type="presOf" srcId="{814F3FEC-8543-49E6-B80B-60C02AD74E36}" destId="{BB004018-A956-4EBC-A28A-B0AC339CD43D}" srcOrd="1" destOrd="0" presId="urn:microsoft.com/office/officeart/2005/8/layout/vList4"/>
    <dgm:cxn modelId="{E6D57C9B-3DCD-44F9-B0A9-EB057D2C0E83}" type="presOf" srcId="{EFFB12EF-A969-491D-9107-205905D3FD4C}" destId="{2D92DB1C-42D3-4694-8B7F-4F5D5B97FF27}" srcOrd="0" destOrd="0" presId="urn:microsoft.com/office/officeart/2005/8/layout/vList4"/>
    <dgm:cxn modelId="{A7A63AA8-4ED7-4F5B-B52F-B65B113121D5}" type="presOf" srcId="{72ECE799-69EB-4AC4-A9C5-C521C5C251D6}" destId="{772175F4-0845-4C89-8070-82C69F7C8CD2}" srcOrd="1" destOrd="4" presId="urn:microsoft.com/office/officeart/2005/8/layout/vList4"/>
    <dgm:cxn modelId="{240BB4AB-4017-4A35-8519-9E779165062D}" type="presOf" srcId="{9E398BEA-E180-40E4-A56E-5FCF820ADFED}" destId="{2B43D394-4DF7-42D0-9765-621EB9AC94EF}" srcOrd="0" destOrd="1" presId="urn:microsoft.com/office/officeart/2005/8/layout/vList4"/>
    <dgm:cxn modelId="{540282AD-DEBB-477C-829C-5CFB531000D4}" type="presOf" srcId="{814F3FEC-8543-49E6-B80B-60C02AD74E36}" destId="{75668DA5-4DB3-4533-A2C2-3401E778FE62}" srcOrd="0" destOrd="0" presId="urn:microsoft.com/office/officeart/2005/8/layout/vList4"/>
    <dgm:cxn modelId="{586E94AD-BAFD-46CB-B089-9A9CF9B7C31C}" srcId="{1AE2949D-B953-4EE9-BC3B-58795C67C0C0}" destId="{0ED28B2B-E3C2-4C2A-88E8-0DDB205E3218}" srcOrd="2" destOrd="0" parTransId="{846C4B6F-BEE3-4314-8EEE-9C305452597B}" sibTransId="{885FEFDC-DF36-4F19-865F-C0CB4986078D}"/>
    <dgm:cxn modelId="{E7ECA2B0-D4D0-4299-BDF3-EC925DEB7DCD}" srcId="{0ED28B2B-E3C2-4C2A-88E8-0DDB205E3218}" destId="{9E398BEA-E180-40E4-A56E-5FCF820ADFED}" srcOrd="0" destOrd="0" parTransId="{FFEA48E0-E624-4455-A3D9-45EC466772EB}" sibTransId="{03FC1484-6031-41D8-B028-9FD289EC9E6C}"/>
    <dgm:cxn modelId="{07A4E8B5-C669-491B-83C1-50EE218770A8}" type="presOf" srcId="{3EA87D8E-CDBE-44B7-A1E1-68D9E17AA2FB}" destId="{BB004018-A956-4EBC-A28A-B0AC339CD43D}" srcOrd="1" destOrd="2" presId="urn:microsoft.com/office/officeart/2005/8/layout/vList4"/>
    <dgm:cxn modelId="{ECCC74BD-5BA5-4E26-ACC0-9594EF812934}" type="presOf" srcId="{E499D1E6-709E-4860-BD8F-29CA3942E2BA}" destId="{2B43D394-4DF7-42D0-9765-621EB9AC94EF}" srcOrd="0" destOrd="2" presId="urn:microsoft.com/office/officeart/2005/8/layout/vList4"/>
    <dgm:cxn modelId="{249877BE-C183-40A1-9AE1-A6F4889FD1AD}" type="presOf" srcId="{5D97C6AA-09E4-43AC-B149-4C7D62422D36}" destId="{F2F2E24A-E838-4189-BB30-AF7C4B04AB4F}" srcOrd="0" destOrd="2" presId="urn:microsoft.com/office/officeart/2005/8/layout/vList4"/>
    <dgm:cxn modelId="{BCC583BE-33C0-4E93-BC7D-8875A33FCAB3}" type="presOf" srcId="{E420428F-50D9-4DEC-B813-578014C6D6FB}" destId="{62B688C8-867C-45DE-A5A0-3E01415592C0}" srcOrd="1" destOrd="1" presId="urn:microsoft.com/office/officeart/2005/8/layout/vList4"/>
    <dgm:cxn modelId="{049CD3C2-50C2-4867-BF78-3AC3F68CC1F7}" type="presOf" srcId="{0ED28B2B-E3C2-4C2A-88E8-0DDB205E3218}" destId="{2B43D394-4DF7-42D0-9765-621EB9AC94EF}" srcOrd="0" destOrd="0" presId="urn:microsoft.com/office/officeart/2005/8/layout/vList4"/>
    <dgm:cxn modelId="{84E0C0D3-0D01-4D7C-BE9C-1088B025BB19}" srcId="{1AE2949D-B953-4EE9-BC3B-58795C67C0C0}" destId="{814F3FEC-8543-49E6-B80B-60C02AD74E36}" srcOrd="1" destOrd="0" parTransId="{0DFE2FE2-45A5-4345-A4B1-F9389655F766}" sibTransId="{C5309FB0-0000-4A7F-BDF7-96FC9242FBC8}"/>
    <dgm:cxn modelId="{5810DFD4-06C7-4161-A7EB-897465433C64}" type="presOf" srcId="{9629F992-9B66-478E-98A3-5BB6A27F87DB}" destId="{2B43D394-4DF7-42D0-9765-621EB9AC94EF}" srcOrd="0" destOrd="3" presId="urn:microsoft.com/office/officeart/2005/8/layout/vList4"/>
    <dgm:cxn modelId="{AB42BBD7-FA8A-4C9D-A633-DA93D35F8D5B}" type="presOf" srcId="{EFFB12EF-A969-491D-9107-205905D3FD4C}" destId="{0C2B56C5-9D20-409D-A037-28219593DA4B}" srcOrd="1" destOrd="0" presId="urn:microsoft.com/office/officeart/2005/8/layout/vList4"/>
    <dgm:cxn modelId="{70B60DD8-DFCB-40C3-BF59-AF490708B983}" srcId="{4E880A29-0814-4458-A7B7-7E97220AC0F3}" destId="{E420428F-50D9-4DEC-B813-578014C6D6FB}" srcOrd="0" destOrd="0" parTransId="{640E1885-9168-4615-BAAA-3F5B1C701E8C}" sibTransId="{F5B7076D-6E9A-4EF5-8362-365710B57E7D}"/>
    <dgm:cxn modelId="{CB1987D8-1784-430C-B009-4FB4B25545D1}" srcId="{4E880A29-0814-4458-A7B7-7E97220AC0F3}" destId="{74346FB6-C7E1-482F-8410-DD2E4BCB1F22}" srcOrd="2" destOrd="0" parTransId="{7436EA02-470F-4F20-AABD-6762B3E862CA}" sibTransId="{B5D6DD84-793D-43BC-AA6B-FF017BDBDC93}"/>
    <dgm:cxn modelId="{076ECADF-EB82-4535-AA05-FB3552BA1D00}" srcId="{0ED28B2B-E3C2-4C2A-88E8-0DDB205E3218}" destId="{E499D1E6-709E-4860-BD8F-29CA3942E2BA}" srcOrd="1" destOrd="0" parTransId="{066E8AF9-5BE9-49AF-BD77-725B8B27069D}" sibTransId="{849AA635-7F75-4863-9327-199A85D50FA7}"/>
    <dgm:cxn modelId="{056BF0E1-6437-4992-8B07-4EE642EB8BCA}" srcId="{1AE2949D-B953-4EE9-BC3B-58795C67C0C0}" destId="{EFFB12EF-A969-491D-9107-205905D3FD4C}" srcOrd="0" destOrd="0" parTransId="{F1F367E0-EFD5-4869-932F-8C0B131CC410}" sibTransId="{7791493A-04ED-4923-BBC2-2A578C4745FE}"/>
    <dgm:cxn modelId="{BEB9D2E2-88DA-46EB-8143-03A7A7307347}" type="presOf" srcId="{6C786920-6EF4-4480-B8A0-8E19EB02E8EB}" destId="{75668DA5-4DB3-4533-A2C2-3401E778FE62}" srcOrd="0" destOrd="3" presId="urn:microsoft.com/office/officeart/2005/8/layout/vList4"/>
    <dgm:cxn modelId="{92AF65E3-2F46-4520-AAB3-C6696D9278D5}" type="presOf" srcId="{1AE2949D-B953-4EE9-BC3B-58795C67C0C0}" destId="{E1E1B6B1-4B05-4B61-8CF2-7B11EC2306B8}" srcOrd="0" destOrd="0" presId="urn:microsoft.com/office/officeart/2005/8/layout/vList4"/>
    <dgm:cxn modelId="{F38A9AEB-F179-4410-86E9-B59F0B9E1DE5}" type="presOf" srcId="{E879DB2D-664F-43EA-BE91-EBBF2995415B}" destId="{75668DA5-4DB3-4533-A2C2-3401E778FE62}" srcOrd="0" destOrd="1" presId="urn:microsoft.com/office/officeart/2005/8/layout/vList4"/>
    <dgm:cxn modelId="{F3F631EE-EB5C-4DF7-A3A8-A362F1A742B7}" srcId="{814F3FEC-8543-49E6-B80B-60C02AD74E36}" destId="{E879DB2D-664F-43EA-BE91-EBBF2995415B}" srcOrd="0" destOrd="0" parTransId="{AE7292E0-758D-4EBF-965E-9385E9BD45E1}" sibTransId="{95E627A4-2E39-4CCE-9B79-301DD2FE8BDF}"/>
    <dgm:cxn modelId="{B4BF51F2-B855-4FCF-9598-53674D6224B0}" type="presOf" srcId="{E499D1E6-709E-4860-BD8F-29CA3942E2BA}" destId="{772175F4-0845-4C89-8070-82C69F7C8CD2}" srcOrd="1" destOrd="2" presId="urn:microsoft.com/office/officeart/2005/8/layout/vList4"/>
    <dgm:cxn modelId="{E3D6E92C-FB13-4BBB-9364-76ACB91DCE1D}" type="presParOf" srcId="{E1E1B6B1-4B05-4B61-8CF2-7B11EC2306B8}" destId="{C65B030B-85F5-43B0-87F4-58BED183B3BE}" srcOrd="0" destOrd="0" presId="urn:microsoft.com/office/officeart/2005/8/layout/vList4"/>
    <dgm:cxn modelId="{C84E20CE-5BC8-474A-9748-1980B5FBE3A3}" type="presParOf" srcId="{C65B030B-85F5-43B0-87F4-58BED183B3BE}" destId="{2D92DB1C-42D3-4694-8B7F-4F5D5B97FF27}" srcOrd="0" destOrd="0" presId="urn:microsoft.com/office/officeart/2005/8/layout/vList4"/>
    <dgm:cxn modelId="{E68F5C8F-9E1B-4137-B33A-85E9E44EBD1D}" type="presParOf" srcId="{C65B030B-85F5-43B0-87F4-58BED183B3BE}" destId="{20E301C0-3F19-4444-A9DC-88DF9A518E66}" srcOrd="1" destOrd="0" presId="urn:microsoft.com/office/officeart/2005/8/layout/vList4"/>
    <dgm:cxn modelId="{AD5E1AD7-48BD-4C42-A2CD-1F222FE038F1}" type="presParOf" srcId="{C65B030B-85F5-43B0-87F4-58BED183B3BE}" destId="{0C2B56C5-9D20-409D-A037-28219593DA4B}" srcOrd="2" destOrd="0" presId="urn:microsoft.com/office/officeart/2005/8/layout/vList4"/>
    <dgm:cxn modelId="{5A00C72F-7689-4597-8204-0F59AB891026}" type="presParOf" srcId="{E1E1B6B1-4B05-4B61-8CF2-7B11EC2306B8}" destId="{E96F73C0-371F-481A-9F4F-6B46EBFEBE9C}" srcOrd="1" destOrd="0" presId="urn:microsoft.com/office/officeart/2005/8/layout/vList4"/>
    <dgm:cxn modelId="{C18AC1ED-6AC6-4BF7-8E47-7A4DDEC7F0C1}" type="presParOf" srcId="{E1E1B6B1-4B05-4B61-8CF2-7B11EC2306B8}" destId="{87B1E633-B029-4675-A8C4-BAD42388C904}" srcOrd="2" destOrd="0" presId="urn:microsoft.com/office/officeart/2005/8/layout/vList4"/>
    <dgm:cxn modelId="{2977C7D0-5825-4400-A5E5-699CF1928464}" type="presParOf" srcId="{87B1E633-B029-4675-A8C4-BAD42388C904}" destId="{75668DA5-4DB3-4533-A2C2-3401E778FE62}" srcOrd="0" destOrd="0" presId="urn:microsoft.com/office/officeart/2005/8/layout/vList4"/>
    <dgm:cxn modelId="{C9EBDAFB-49D1-4EA5-BBC4-2C3EA17E21F7}" type="presParOf" srcId="{87B1E633-B029-4675-A8C4-BAD42388C904}" destId="{622C355E-1905-4F51-A996-EC2D3F1565DD}" srcOrd="1" destOrd="0" presId="urn:microsoft.com/office/officeart/2005/8/layout/vList4"/>
    <dgm:cxn modelId="{4DE257FB-984D-4826-B749-6AFBF714C9B5}" type="presParOf" srcId="{87B1E633-B029-4675-A8C4-BAD42388C904}" destId="{BB004018-A956-4EBC-A28A-B0AC339CD43D}" srcOrd="2" destOrd="0" presId="urn:microsoft.com/office/officeart/2005/8/layout/vList4"/>
    <dgm:cxn modelId="{E5620648-22BA-451C-BA8E-D8020891615E}" type="presParOf" srcId="{E1E1B6B1-4B05-4B61-8CF2-7B11EC2306B8}" destId="{2002F1AC-F7DA-44AA-81B0-56CCD572137A}" srcOrd="3" destOrd="0" presId="urn:microsoft.com/office/officeart/2005/8/layout/vList4"/>
    <dgm:cxn modelId="{772C66D1-B387-4608-8A6C-29D30F451855}" type="presParOf" srcId="{E1E1B6B1-4B05-4B61-8CF2-7B11EC2306B8}" destId="{7A77BD8D-E5F5-4681-8876-33759DE023FB}" srcOrd="4" destOrd="0" presId="urn:microsoft.com/office/officeart/2005/8/layout/vList4"/>
    <dgm:cxn modelId="{5575269A-D646-4C41-A5BC-B7092C2ADCF4}" type="presParOf" srcId="{7A77BD8D-E5F5-4681-8876-33759DE023FB}" destId="{2B43D394-4DF7-42D0-9765-621EB9AC94EF}" srcOrd="0" destOrd="0" presId="urn:microsoft.com/office/officeart/2005/8/layout/vList4"/>
    <dgm:cxn modelId="{F16189C2-8719-4DEF-8A3F-83A15896E871}" type="presParOf" srcId="{7A77BD8D-E5F5-4681-8876-33759DE023FB}" destId="{D032A3E7-E146-4DB2-8368-6BC76AE52BFA}" srcOrd="1" destOrd="0" presId="urn:microsoft.com/office/officeart/2005/8/layout/vList4"/>
    <dgm:cxn modelId="{6B3EFD42-35F6-4180-ACE3-180E686644CD}" type="presParOf" srcId="{7A77BD8D-E5F5-4681-8876-33759DE023FB}" destId="{772175F4-0845-4C89-8070-82C69F7C8CD2}" srcOrd="2" destOrd="0" presId="urn:microsoft.com/office/officeart/2005/8/layout/vList4"/>
    <dgm:cxn modelId="{92812A6F-927C-4B33-8748-E0D3A89A0BAE}" type="presParOf" srcId="{E1E1B6B1-4B05-4B61-8CF2-7B11EC2306B8}" destId="{8C0A5B8F-4C52-4370-A5DB-9B7A3BB924FB}" srcOrd="5" destOrd="0" presId="urn:microsoft.com/office/officeart/2005/8/layout/vList4"/>
    <dgm:cxn modelId="{50DA0F4A-4D70-4D5F-816F-4501B230CA76}" type="presParOf" srcId="{E1E1B6B1-4B05-4B61-8CF2-7B11EC2306B8}" destId="{41FE134D-D703-4BAC-9F73-B0A1CB9F3ACE}" srcOrd="6" destOrd="0" presId="urn:microsoft.com/office/officeart/2005/8/layout/vList4"/>
    <dgm:cxn modelId="{3BCEABA7-D92A-481E-A151-5B2AC2CB78CE}" type="presParOf" srcId="{41FE134D-D703-4BAC-9F73-B0A1CB9F3ACE}" destId="{F2F2E24A-E838-4189-BB30-AF7C4B04AB4F}" srcOrd="0" destOrd="0" presId="urn:microsoft.com/office/officeart/2005/8/layout/vList4"/>
    <dgm:cxn modelId="{E8965A25-7873-40AD-8F67-723ED7D0F887}" type="presParOf" srcId="{41FE134D-D703-4BAC-9F73-B0A1CB9F3ACE}" destId="{AAAA4203-7CE3-46F6-8A07-0F47FC1AB39A}" srcOrd="1" destOrd="0" presId="urn:microsoft.com/office/officeart/2005/8/layout/vList4"/>
    <dgm:cxn modelId="{364A1739-F579-4B8A-B78E-87E96F443BAB}" type="presParOf" srcId="{41FE134D-D703-4BAC-9F73-B0A1CB9F3ACE}" destId="{62B688C8-867C-45DE-A5A0-3E01415592C0}" srcOrd="2" destOrd="0" presId="urn:microsoft.com/office/officeart/2005/8/layout/vList4"/>
  </dgm:cxnLst>
  <dgm:bg>
    <a:noFill/>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61DF0A2A-FBA5-4693-B1C5-5681360B030D}" type="doc">
      <dgm:prSet loTypeId="urn:microsoft.com/office/officeart/2005/8/layout/cycle3" loCatId="cycle" qsTypeId="urn:microsoft.com/office/officeart/2005/8/quickstyle/simple1" qsCatId="simple" csTypeId="urn:microsoft.com/office/officeart/2005/8/colors/accent1_2" csCatId="accent1" phldr="1"/>
      <dgm:spPr/>
      <dgm:t>
        <a:bodyPr/>
        <a:lstStyle/>
        <a:p>
          <a:endParaRPr lang="es-EC"/>
        </a:p>
      </dgm:t>
    </dgm:pt>
    <dgm:pt modelId="{72B78606-3294-42D5-BB10-88675CAB197D}">
      <dgm:prSet phldrT="[Texto]" custT="1"/>
      <dgm:spPr>
        <a:solidFill>
          <a:schemeClr val="bg1">
            <a:lumMod val="85000"/>
          </a:schemeClr>
        </a:solidFill>
      </dgm:spPr>
      <dgm:t>
        <a:bodyPr/>
        <a:lstStyle/>
        <a:p>
          <a:r>
            <a:rPr lang="es-EC" sz="1600" b="1" dirty="0">
              <a:solidFill>
                <a:schemeClr val="tx1"/>
              </a:solidFill>
            </a:rPr>
            <a:t>AUSENCIA DE ENFOQUE</a:t>
          </a:r>
        </a:p>
      </dgm:t>
    </dgm:pt>
    <dgm:pt modelId="{394CC3ED-4985-4363-AFCC-32BE4EDDC742}" type="parTrans" cxnId="{552FA257-9178-4265-A9C0-780ECB5F5297}">
      <dgm:prSet/>
      <dgm:spPr/>
      <dgm:t>
        <a:bodyPr/>
        <a:lstStyle/>
        <a:p>
          <a:endParaRPr lang="es-EC" sz="2400" b="1"/>
        </a:p>
      </dgm:t>
    </dgm:pt>
    <dgm:pt modelId="{CBA63F5B-9127-49C4-A6E3-ADD793701DF1}" type="sibTrans" cxnId="{552FA257-9178-4265-A9C0-780ECB5F5297}">
      <dgm:prSet/>
      <dgm:spPr>
        <a:solidFill>
          <a:srgbClr val="C00000"/>
        </a:solidFill>
      </dgm:spPr>
      <dgm:t>
        <a:bodyPr/>
        <a:lstStyle/>
        <a:p>
          <a:endParaRPr lang="es-EC" sz="2400" b="1"/>
        </a:p>
      </dgm:t>
    </dgm:pt>
    <dgm:pt modelId="{DFBE11C9-2DF9-4603-8EC4-EB88381177AD}">
      <dgm:prSet phldrT="[Texto]" custT="1"/>
      <dgm:spPr>
        <a:solidFill>
          <a:schemeClr val="bg1">
            <a:lumMod val="85000"/>
          </a:schemeClr>
        </a:solidFill>
      </dgm:spPr>
      <dgm:t>
        <a:bodyPr/>
        <a:lstStyle/>
        <a:p>
          <a:r>
            <a:rPr lang="es-EC" sz="1600" b="1" dirty="0">
              <a:solidFill>
                <a:schemeClr val="tx1"/>
              </a:solidFill>
            </a:rPr>
            <a:t>S.I.S.M.FF.TT</a:t>
          </a:r>
        </a:p>
      </dgm:t>
    </dgm:pt>
    <dgm:pt modelId="{017AF43F-C216-454C-9E99-D4CCE2F4D545}" type="parTrans" cxnId="{069E5658-50B4-4A24-90AD-CBFC5ED8A492}">
      <dgm:prSet/>
      <dgm:spPr/>
      <dgm:t>
        <a:bodyPr/>
        <a:lstStyle/>
        <a:p>
          <a:endParaRPr lang="es-EC" sz="2400" b="1"/>
        </a:p>
      </dgm:t>
    </dgm:pt>
    <dgm:pt modelId="{3ADA870D-7FEB-4FE3-B95A-00C41A6410DB}" type="sibTrans" cxnId="{069E5658-50B4-4A24-90AD-CBFC5ED8A492}">
      <dgm:prSet/>
      <dgm:spPr/>
      <dgm:t>
        <a:bodyPr/>
        <a:lstStyle/>
        <a:p>
          <a:endParaRPr lang="es-EC" sz="2400" b="1"/>
        </a:p>
      </dgm:t>
    </dgm:pt>
    <dgm:pt modelId="{3479C650-4612-4171-8E49-E8F37F9643E5}">
      <dgm:prSet phldrT="[Texto]" custT="1"/>
      <dgm:spPr>
        <a:solidFill>
          <a:schemeClr val="bg1">
            <a:lumMod val="85000"/>
          </a:schemeClr>
        </a:solidFill>
      </dgm:spPr>
      <dgm:t>
        <a:bodyPr/>
        <a:lstStyle/>
        <a:p>
          <a:r>
            <a:rPr lang="es-EC" sz="1600" b="1" dirty="0">
              <a:solidFill>
                <a:schemeClr val="tx1"/>
              </a:solidFill>
            </a:rPr>
            <a:t>NO PERMITE</a:t>
          </a:r>
        </a:p>
      </dgm:t>
    </dgm:pt>
    <dgm:pt modelId="{2908B70F-59F4-46B4-9505-1D7316AD19C2}" type="parTrans" cxnId="{9B0802FB-EBDA-43B1-B7D8-F555102D4224}">
      <dgm:prSet/>
      <dgm:spPr/>
      <dgm:t>
        <a:bodyPr/>
        <a:lstStyle/>
        <a:p>
          <a:endParaRPr lang="es-EC" sz="2400" b="1"/>
        </a:p>
      </dgm:t>
    </dgm:pt>
    <dgm:pt modelId="{A40D1896-492F-4394-8B51-539D6CFEF5A7}" type="sibTrans" cxnId="{9B0802FB-EBDA-43B1-B7D8-F555102D4224}">
      <dgm:prSet/>
      <dgm:spPr/>
      <dgm:t>
        <a:bodyPr/>
        <a:lstStyle/>
        <a:p>
          <a:endParaRPr lang="es-EC" sz="2400" b="1"/>
        </a:p>
      </dgm:t>
    </dgm:pt>
    <dgm:pt modelId="{D9A8B298-7B0B-4D7C-A765-60DD99B69CB1}">
      <dgm:prSet phldrT="[Texto]" custT="1"/>
      <dgm:spPr>
        <a:solidFill>
          <a:schemeClr val="bg1">
            <a:lumMod val="85000"/>
          </a:schemeClr>
        </a:solidFill>
      </dgm:spPr>
      <dgm:t>
        <a:bodyPr/>
        <a:lstStyle/>
        <a:p>
          <a:r>
            <a:rPr lang="es-EC" sz="1600" b="1" dirty="0">
              <a:solidFill>
                <a:schemeClr val="tx1"/>
              </a:solidFill>
            </a:rPr>
            <a:t>ADECUADOS NIVELES</a:t>
          </a:r>
        </a:p>
      </dgm:t>
    </dgm:pt>
    <dgm:pt modelId="{783DCC8E-4AE3-47AE-947E-3EF4DAF12503}" type="parTrans" cxnId="{C8E3A4AF-F475-4AB3-BC73-D32D52D1775B}">
      <dgm:prSet/>
      <dgm:spPr/>
      <dgm:t>
        <a:bodyPr/>
        <a:lstStyle/>
        <a:p>
          <a:endParaRPr lang="es-EC" sz="2400" b="1"/>
        </a:p>
      </dgm:t>
    </dgm:pt>
    <dgm:pt modelId="{E8286BF0-FF04-4619-B12C-4C5E463A5619}" type="sibTrans" cxnId="{C8E3A4AF-F475-4AB3-BC73-D32D52D1775B}">
      <dgm:prSet/>
      <dgm:spPr/>
      <dgm:t>
        <a:bodyPr/>
        <a:lstStyle/>
        <a:p>
          <a:endParaRPr lang="es-EC" sz="2400" b="1"/>
        </a:p>
      </dgm:t>
    </dgm:pt>
    <dgm:pt modelId="{C195DC62-B333-4CB6-9517-6A9635EB26C3}">
      <dgm:prSet phldrT="[Texto]" custT="1"/>
      <dgm:spPr>
        <a:solidFill>
          <a:schemeClr val="bg1">
            <a:lumMod val="85000"/>
          </a:schemeClr>
        </a:solidFill>
      </dgm:spPr>
      <dgm:t>
        <a:bodyPr/>
        <a:lstStyle/>
        <a:p>
          <a:r>
            <a:rPr lang="es-EC" sz="1600" b="1" dirty="0">
              <a:solidFill>
                <a:schemeClr val="tx1"/>
              </a:solidFill>
            </a:rPr>
            <a:t>APOYO, OPERACIÓN, DESEMPEÑO Y MEJORA CONTINUA</a:t>
          </a:r>
        </a:p>
      </dgm:t>
    </dgm:pt>
    <dgm:pt modelId="{EA56FA84-FA2E-4B04-9A95-1F2C3C5E33C0}" type="parTrans" cxnId="{773D149E-D0A9-4B95-97A7-A916BE027FDA}">
      <dgm:prSet/>
      <dgm:spPr/>
      <dgm:t>
        <a:bodyPr/>
        <a:lstStyle/>
        <a:p>
          <a:endParaRPr lang="es-EC" sz="2400" b="1"/>
        </a:p>
      </dgm:t>
    </dgm:pt>
    <dgm:pt modelId="{8470BF49-0577-4830-993C-9C97A545C225}" type="sibTrans" cxnId="{773D149E-D0A9-4B95-97A7-A916BE027FDA}">
      <dgm:prSet/>
      <dgm:spPr/>
      <dgm:t>
        <a:bodyPr/>
        <a:lstStyle/>
        <a:p>
          <a:endParaRPr lang="es-EC" sz="2400" b="1"/>
        </a:p>
      </dgm:t>
    </dgm:pt>
    <dgm:pt modelId="{531801E4-03D2-4EE7-AE52-8CE6C24ADCFA}">
      <dgm:prSet custT="1"/>
      <dgm:spPr>
        <a:solidFill>
          <a:schemeClr val="bg1">
            <a:lumMod val="85000"/>
          </a:schemeClr>
        </a:solidFill>
      </dgm:spPr>
      <dgm:t>
        <a:bodyPr/>
        <a:lstStyle/>
        <a:p>
          <a:r>
            <a:rPr lang="es-EC" sz="1600" b="1" dirty="0">
              <a:solidFill>
                <a:schemeClr val="tx1"/>
              </a:solidFill>
            </a:rPr>
            <a:t>G.C.S.O.A</a:t>
          </a:r>
        </a:p>
      </dgm:t>
    </dgm:pt>
    <dgm:pt modelId="{C06E60AC-EFB5-48CC-B582-241E70F41100}" type="parTrans" cxnId="{C00EC269-A455-4E4B-B744-460705920FA9}">
      <dgm:prSet/>
      <dgm:spPr/>
      <dgm:t>
        <a:bodyPr/>
        <a:lstStyle/>
        <a:p>
          <a:endParaRPr lang="es-EC" sz="2400" b="1"/>
        </a:p>
      </dgm:t>
    </dgm:pt>
    <dgm:pt modelId="{A14A8FF3-C16B-4AC4-BA7A-0BFB68C67255}" type="sibTrans" cxnId="{C00EC269-A455-4E4B-B744-460705920FA9}">
      <dgm:prSet/>
      <dgm:spPr/>
      <dgm:t>
        <a:bodyPr/>
        <a:lstStyle/>
        <a:p>
          <a:endParaRPr lang="es-EC" sz="2400" b="1"/>
        </a:p>
      </dgm:t>
    </dgm:pt>
    <dgm:pt modelId="{3DB9EFC3-CE5E-4077-989E-31CF2C00154D}">
      <dgm:prSet custT="1"/>
      <dgm:spPr>
        <a:solidFill>
          <a:schemeClr val="bg1">
            <a:lumMod val="85000"/>
          </a:schemeClr>
        </a:solidFill>
      </dgm:spPr>
      <dgm:t>
        <a:bodyPr/>
        <a:lstStyle/>
        <a:p>
          <a:r>
            <a:rPr lang="es-EC" sz="1600" b="1" dirty="0">
              <a:solidFill>
                <a:schemeClr val="tx1"/>
              </a:solidFill>
            </a:rPr>
            <a:t>ORGANIZACIÓN, LIDERAZGO Y PARTICPACIÓN EFECTIVA</a:t>
          </a:r>
        </a:p>
      </dgm:t>
    </dgm:pt>
    <dgm:pt modelId="{8B2A9ED7-A2A2-424C-A5A5-40306636765F}" type="parTrans" cxnId="{493DC86D-5F4C-4887-B3D0-50CE773E3663}">
      <dgm:prSet/>
      <dgm:spPr/>
      <dgm:t>
        <a:bodyPr/>
        <a:lstStyle/>
        <a:p>
          <a:endParaRPr lang="es-EC" sz="2400" b="1"/>
        </a:p>
      </dgm:t>
    </dgm:pt>
    <dgm:pt modelId="{449BA8D1-CF62-4332-9083-0F14DE08CE1B}" type="sibTrans" cxnId="{493DC86D-5F4C-4887-B3D0-50CE773E3663}">
      <dgm:prSet/>
      <dgm:spPr/>
      <dgm:t>
        <a:bodyPr/>
        <a:lstStyle/>
        <a:p>
          <a:endParaRPr lang="es-EC" sz="2400" b="1"/>
        </a:p>
      </dgm:t>
    </dgm:pt>
    <dgm:pt modelId="{6F4DCCA2-A873-43E5-9156-EF825A06B097}">
      <dgm:prSet custT="1"/>
      <dgm:spPr>
        <a:solidFill>
          <a:schemeClr val="bg1">
            <a:lumMod val="85000"/>
          </a:schemeClr>
        </a:solidFill>
      </dgm:spPr>
      <dgm:t>
        <a:bodyPr/>
        <a:lstStyle/>
        <a:p>
          <a:r>
            <a:rPr lang="es-EC" sz="1600" b="1" dirty="0">
              <a:solidFill>
                <a:schemeClr val="tx1"/>
              </a:solidFill>
            </a:rPr>
            <a:t>NO SE ALCANZAN LOS O.E </a:t>
          </a:r>
        </a:p>
      </dgm:t>
    </dgm:pt>
    <dgm:pt modelId="{C8DF706C-9D1E-42E5-87C5-8D6DD61486F9}" type="parTrans" cxnId="{99C3EBD6-3B19-4B3D-919B-1D9FE7456EB6}">
      <dgm:prSet/>
      <dgm:spPr/>
      <dgm:t>
        <a:bodyPr/>
        <a:lstStyle/>
        <a:p>
          <a:endParaRPr lang="es-EC" sz="2400" b="1"/>
        </a:p>
      </dgm:t>
    </dgm:pt>
    <dgm:pt modelId="{1D621A5F-AE56-4EF0-A4C7-833FF771ACDC}" type="sibTrans" cxnId="{99C3EBD6-3B19-4B3D-919B-1D9FE7456EB6}">
      <dgm:prSet/>
      <dgm:spPr/>
      <dgm:t>
        <a:bodyPr/>
        <a:lstStyle/>
        <a:p>
          <a:endParaRPr lang="es-EC" sz="2400" b="1"/>
        </a:p>
      </dgm:t>
    </dgm:pt>
    <dgm:pt modelId="{5C635D55-21AA-4D32-A28F-45DA592EE8AB}">
      <dgm:prSet custT="1"/>
      <dgm:spPr>
        <a:solidFill>
          <a:schemeClr val="bg1">
            <a:lumMod val="85000"/>
          </a:schemeClr>
        </a:solidFill>
      </dgm:spPr>
      <dgm:t>
        <a:bodyPr/>
        <a:lstStyle/>
        <a:p>
          <a:r>
            <a:rPr lang="es-EC" sz="1600" b="1" dirty="0">
              <a:solidFill>
                <a:schemeClr val="tx1"/>
              </a:solidFill>
            </a:rPr>
            <a:t>PLANTEADOS </a:t>
          </a:r>
        </a:p>
        <a:p>
          <a:r>
            <a:rPr lang="es-EC" sz="1600" b="1" dirty="0">
              <a:solidFill>
                <a:schemeClr val="tx1"/>
              </a:solidFill>
            </a:rPr>
            <a:t>S.S.MA DEL AÑO 2019</a:t>
          </a:r>
        </a:p>
      </dgm:t>
    </dgm:pt>
    <dgm:pt modelId="{070F2A86-34F3-450B-9C8C-EEEC9A73BD10}" type="parTrans" cxnId="{B362F3B5-1819-4413-A16F-6AF9AAA6F968}">
      <dgm:prSet/>
      <dgm:spPr/>
      <dgm:t>
        <a:bodyPr/>
        <a:lstStyle/>
        <a:p>
          <a:endParaRPr lang="es-EC" sz="2400" b="1"/>
        </a:p>
      </dgm:t>
    </dgm:pt>
    <dgm:pt modelId="{3FD11E86-566F-4C64-A89C-C8C242FD21FE}" type="sibTrans" cxnId="{B362F3B5-1819-4413-A16F-6AF9AAA6F968}">
      <dgm:prSet/>
      <dgm:spPr/>
      <dgm:t>
        <a:bodyPr/>
        <a:lstStyle/>
        <a:p>
          <a:endParaRPr lang="es-EC" sz="2400" b="1"/>
        </a:p>
      </dgm:t>
    </dgm:pt>
    <dgm:pt modelId="{96F8274E-D0D9-4931-BC4B-AA0B319E6D6D}" type="pres">
      <dgm:prSet presAssocID="{61DF0A2A-FBA5-4693-B1C5-5681360B030D}" presName="Name0" presStyleCnt="0">
        <dgm:presLayoutVars>
          <dgm:dir/>
          <dgm:resizeHandles val="exact"/>
        </dgm:presLayoutVars>
      </dgm:prSet>
      <dgm:spPr/>
    </dgm:pt>
    <dgm:pt modelId="{8F05118F-166E-456A-AE2B-1BA4E252BE86}" type="pres">
      <dgm:prSet presAssocID="{61DF0A2A-FBA5-4693-B1C5-5681360B030D}" presName="cycle" presStyleCnt="0"/>
      <dgm:spPr/>
    </dgm:pt>
    <dgm:pt modelId="{4BAE496C-30D0-4FA0-9F7B-4502575A9CBD}" type="pres">
      <dgm:prSet presAssocID="{72B78606-3294-42D5-BB10-88675CAB197D}" presName="nodeFirstNode" presStyleLbl="node1" presStyleIdx="0" presStyleCnt="9">
        <dgm:presLayoutVars>
          <dgm:bulletEnabled val="1"/>
        </dgm:presLayoutVars>
      </dgm:prSet>
      <dgm:spPr/>
    </dgm:pt>
    <dgm:pt modelId="{86E85CFC-EA2A-44FA-AD8E-FD4160582D2C}" type="pres">
      <dgm:prSet presAssocID="{CBA63F5B-9127-49C4-A6E3-ADD793701DF1}" presName="sibTransFirstNode" presStyleLbl="bgShp" presStyleIdx="0" presStyleCnt="1"/>
      <dgm:spPr/>
    </dgm:pt>
    <dgm:pt modelId="{66704FC6-16DE-47EE-B03F-04744EEF55B9}" type="pres">
      <dgm:prSet presAssocID="{531801E4-03D2-4EE7-AE52-8CE6C24ADCFA}" presName="nodeFollowingNodes" presStyleLbl="node1" presStyleIdx="1" presStyleCnt="9">
        <dgm:presLayoutVars>
          <dgm:bulletEnabled val="1"/>
        </dgm:presLayoutVars>
      </dgm:prSet>
      <dgm:spPr/>
    </dgm:pt>
    <dgm:pt modelId="{E38FECDC-35AD-4AB7-AF39-DA2B31F601B5}" type="pres">
      <dgm:prSet presAssocID="{DFBE11C9-2DF9-4603-8EC4-EB88381177AD}" presName="nodeFollowingNodes" presStyleLbl="node1" presStyleIdx="2" presStyleCnt="9">
        <dgm:presLayoutVars>
          <dgm:bulletEnabled val="1"/>
        </dgm:presLayoutVars>
      </dgm:prSet>
      <dgm:spPr/>
    </dgm:pt>
    <dgm:pt modelId="{1A4530B9-A624-41E8-B248-20DB1721DC68}" type="pres">
      <dgm:prSet presAssocID="{3479C650-4612-4171-8E49-E8F37F9643E5}" presName="nodeFollowingNodes" presStyleLbl="node1" presStyleIdx="3" presStyleCnt="9">
        <dgm:presLayoutVars>
          <dgm:bulletEnabled val="1"/>
        </dgm:presLayoutVars>
      </dgm:prSet>
      <dgm:spPr/>
    </dgm:pt>
    <dgm:pt modelId="{47A0FCA8-3E3E-493B-B0F4-85B19B4BCB8F}" type="pres">
      <dgm:prSet presAssocID="{D9A8B298-7B0B-4D7C-A765-60DD99B69CB1}" presName="nodeFollowingNodes" presStyleLbl="node1" presStyleIdx="4" presStyleCnt="9">
        <dgm:presLayoutVars>
          <dgm:bulletEnabled val="1"/>
        </dgm:presLayoutVars>
      </dgm:prSet>
      <dgm:spPr/>
    </dgm:pt>
    <dgm:pt modelId="{C13B0BD1-13CE-4A58-81A9-CD4F6E2AAE3B}" type="pres">
      <dgm:prSet presAssocID="{3DB9EFC3-CE5E-4077-989E-31CF2C00154D}" presName="nodeFollowingNodes" presStyleLbl="node1" presStyleIdx="5" presStyleCnt="9">
        <dgm:presLayoutVars>
          <dgm:bulletEnabled val="1"/>
        </dgm:presLayoutVars>
      </dgm:prSet>
      <dgm:spPr/>
    </dgm:pt>
    <dgm:pt modelId="{621C41CA-344E-4418-9FB5-8AB173AD04C1}" type="pres">
      <dgm:prSet presAssocID="{C195DC62-B333-4CB6-9517-6A9635EB26C3}" presName="nodeFollowingNodes" presStyleLbl="node1" presStyleIdx="6" presStyleCnt="9">
        <dgm:presLayoutVars>
          <dgm:bulletEnabled val="1"/>
        </dgm:presLayoutVars>
      </dgm:prSet>
      <dgm:spPr/>
    </dgm:pt>
    <dgm:pt modelId="{F630B15C-66AD-49DD-A832-80B733306B40}" type="pres">
      <dgm:prSet presAssocID="{6F4DCCA2-A873-43E5-9156-EF825A06B097}" presName="nodeFollowingNodes" presStyleLbl="node1" presStyleIdx="7" presStyleCnt="9">
        <dgm:presLayoutVars>
          <dgm:bulletEnabled val="1"/>
        </dgm:presLayoutVars>
      </dgm:prSet>
      <dgm:spPr>
        <a:prstGeom prst="flowChartAlternateProcess">
          <a:avLst/>
        </a:prstGeom>
      </dgm:spPr>
    </dgm:pt>
    <dgm:pt modelId="{B2835F1F-0C14-4C4E-9D84-381742E43202}" type="pres">
      <dgm:prSet presAssocID="{5C635D55-21AA-4D32-A28F-45DA592EE8AB}" presName="nodeFollowingNodes" presStyleLbl="node1" presStyleIdx="8" presStyleCnt="9">
        <dgm:presLayoutVars>
          <dgm:bulletEnabled val="1"/>
        </dgm:presLayoutVars>
      </dgm:prSet>
      <dgm:spPr/>
    </dgm:pt>
  </dgm:ptLst>
  <dgm:cxnLst>
    <dgm:cxn modelId="{41E9570F-FECF-4EFC-B35D-631A417A1F01}" type="presOf" srcId="{DFBE11C9-2DF9-4603-8EC4-EB88381177AD}" destId="{E38FECDC-35AD-4AB7-AF39-DA2B31F601B5}" srcOrd="0" destOrd="0" presId="urn:microsoft.com/office/officeart/2005/8/layout/cycle3"/>
    <dgm:cxn modelId="{C9DE5C2E-C05B-4EC6-B7E4-EA3D70560299}" type="presOf" srcId="{531801E4-03D2-4EE7-AE52-8CE6C24ADCFA}" destId="{66704FC6-16DE-47EE-B03F-04744EEF55B9}" srcOrd="0" destOrd="0" presId="urn:microsoft.com/office/officeart/2005/8/layout/cycle3"/>
    <dgm:cxn modelId="{27E8383E-84F8-41AA-A628-8815033B601D}" type="presOf" srcId="{5C635D55-21AA-4D32-A28F-45DA592EE8AB}" destId="{B2835F1F-0C14-4C4E-9D84-381742E43202}" srcOrd="0" destOrd="0" presId="urn:microsoft.com/office/officeart/2005/8/layout/cycle3"/>
    <dgm:cxn modelId="{EEC03D52-C873-4ECC-894F-D4D3DA5BD70A}" type="presOf" srcId="{C195DC62-B333-4CB6-9517-6A9635EB26C3}" destId="{621C41CA-344E-4418-9FB5-8AB173AD04C1}" srcOrd="0" destOrd="0" presId="urn:microsoft.com/office/officeart/2005/8/layout/cycle3"/>
    <dgm:cxn modelId="{552FA257-9178-4265-A9C0-780ECB5F5297}" srcId="{61DF0A2A-FBA5-4693-B1C5-5681360B030D}" destId="{72B78606-3294-42D5-BB10-88675CAB197D}" srcOrd="0" destOrd="0" parTransId="{394CC3ED-4985-4363-AFCC-32BE4EDDC742}" sibTransId="{CBA63F5B-9127-49C4-A6E3-ADD793701DF1}"/>
    <dgm:cxn modelId="{069E5658-50B4-4A24-90AD-CBFC5ED8A492}" srcId="{61DF0A2A-FBA5-4693-B1C5-5681360B030D}" destId="{DFBE11C9-2DF9-4603-8EC4-EB88381177AD}" srcOrd="2" destOrd="0" parTransId="{017AF43F-C216-454C-9E99-D4CCE2F4D545}" sibTransId="{3ADA870D-7FEB-4FE3-B95A-00C41A6410DB}"/>
    <dgm:cxn modelId="{C00EC269-A455-4E4B-B744-460705920FA9}" srcId="{61DF0A2A-FBA5-4693-B1C5-5681360B030D}" destId="{531801E4-03D2-4EE7-AE52-8CE6C24ADCFA}" srcOrd="1" destOrd="0" parTransId="{C06E60AC-EFB5-48CC-B582-241E70F41100}" sibTransId="{A14A8FF3-C16B-4AC4-BA7A-0BFB68C67255}"/>
    <dgm:cxn modelId="{493DC86D-5F4C-4887-B3D0-50CE773E3663}" srcId="{61DF0A2A-FBA5-4693-B1C5-5681360B030D}" destId="{3DB9EFC3-CE5E-4077-989E-31CF2C00154D}" srcOrd="5" destOrd="0" parTransId="{8B2A9ED7-A2A2-424C-A5A5-40306636765F}" sibTransId="{449BA8D1-CF62-4332-9083-0F14DE08CE1B}"/>
    <dgm:cxn modelId="{37411174-3FEE-4C13-8C92-4322A6011E32}" type="presOf" srcId="{72B78606-3294-42D5-BB10-88675CAB197D}" destId="{4BAE496C-30D0-4FA0-9F7B-4502575A9CBD}" srcOrd="0" destOrd="0" presId="urn:microsoft.com/office/officeart/2005/8/layout/cycle3"/>
    <dgm:cxn modelId="{061D8374-E2A4-401F-8356-0D6EEF4D8588}" type="presOf" srcId="{CBA63F5B-9127-49C4-A6E3-ADD793701DF1}" destId="{86E85CFC-EA2A-44FA-AD8E-FD4160582D2C}" srcOrd="0" destOrd="0" presId="urn:microsoft.com/office/officeart/2005/8/layout/cycle3"/>
    <dgm:cxn modelId="{38974078-05EC-4470-A2BC-53F70A9BEB1D}" type="presOf" srcId="{61DF0A2A-FBA5-4693-B1C5-5681360B030D}" destId="{96F8274E-D0D9-4931-BC4B-AA0B319E6D6D}" srcOrd="0" destOrd="0" presId="urn:microsoft.com/office/officeart/2005/8/layout/cycle3"/>
    <dgm:cxn modelId="{1012CB8B-87A0-4119-AB2F-3E1E9676ECDF}" type="presOf" srcId="{D9A8B298-7B0B-4D7C-A765-60DD99B69CB1}" destId="{47A0FCA8-3E3E-493B-B0F4-85B19B4BCB8F}" srcOrd="0" destOrd="0" presId="urn:microsoft.com/office/officeart/2005/8/layout/cycle3"/>
    <dgm:cxn modelId="{773D149E-D0A9-4B95-97A7-A916BE027FDA}" srcId="{61DF0A2A-FBA5-4693-B1C5-5681360B030D}" destId="{C195DC62-B333-4CB6-9517-6A9635EB26C3}" srcOrd="6" destOrd="0" parTransId="{EA56FA84-FA2E-4B04-9A95-1F2C3C5E33C0}" sibTransId="{8470BF49-0577-4830-993C-9C97A545C225}"/>
    <dgm:cxn modelId="{C8E3A4AF-F475-4AB3-BC73-D32D52D1775B}" srcId="{61DF0A2A-FBA5-4693-B1C5-5681360B030D}" destId="{D9A8B298-7B0B-4D7C-A765-60DD99B69CB1}" srcOrd="4" destOrd="0" parTransId="{783DCC8E-4AE3-47AE-947E-3EF4DAF12503}" sibTransId="{E8286BF0-FF04-4619-B12C-4C5E463A5619}"/>
    <dgm:cxn modelId="{B362F3B5-1819-4413-A16F-6AF9AAA6F968}" srcId="{61DF0A2A-FBA5-4693-B1C5-5681360B030D}" destId="{5C635D55-21AA-4D32-A28F-45DA592EE8AB}" srcOrd="8" destOrd="0" parTransId="{070F2A86-34F3-450B-9C8C-EEEC9A73BD10}" sibTransId="{3FD11E86-566F-4C64-A89C-C8C242FD21FE}"/>
    <dgm:cxn modelId="{114C79BD-E1A6-45FB-B10C-093A0E49AF04}" type="presOf" srcId="{6F4DCCA2-A873-43E5-9156-EF825A06B097}" destId="{F630B15C-66AD-49DD-A832-80B733306B40}" srcOrd="0" destOrd="0" presId="urn:microsoft.com/office/officeart/2005/8/layout/cycle3"/>
    <dgm:cxn modelId="{E3F2DCD5-6C12-4A2A-83DF-8218E5EE5C7D}" type="presOf" srcId="{3479C650-4612-4171-8E49-E8F37F9643E5}" destId="{1A4530B9-A624-41E8-B248-20DB1721DC68}" srcOrd="0" destOrd="0" presId="urn:microsoft.com/office/officeart/2005/8/layout/cycle3"/>
    <dgm:cxn modelId="{99C3EBD6-3B19-4B3D-919B-1D9FE7456EB6}" srcId="{61DF0A2A-FBA5-4693-B1C5-5681360B030D}" destId="{6F4DCCA2-A873-43E5-9156-EF825A06B097}" srcOrd="7" destOrd="0" parTransId="{C8DF706C-9D1E-42E5-87C5-8D6DD61486F9}" sibTransId="{1D621A5F-AE56-4EF0-A4C7-833FF771ACDC}"/>
    <dgm:cxn modelId="{B93901E8-CE94-48D2-9BFD-AA4B551BAA0C}" type="presOf" srcId="{3DB9EFC3-CE5E-4077-989E-31CF2C00154D}" destId="{C13B0BD1-13CE-4A58-81A9-CD4F6E2AAE3B}" srcOrd="0" destOrd="0" presId="urn:microsoft.com/office/officeart/2005/8/layout/cycle3"/>
    <dgm:cxn modelId="{9B0802FB-EBDA-43B1-B7D8-F555102D4224}" srcId="{61DF0A2A-FBA5-4693-B1C5-5681360B030D}" destId="{3479C650-4612-4171-8E49-E8F37F9643E5}" srcOrd="3" destOrd="0" parTransId="{2908B70F-59F4-46B4-9505-1D7316AD19C2}" sibTransId="{A40D1896-492F-4394-8B51-539D6CFEF5A7}"/>
    <dgm:cxn modelId="{572DF9BB-8962-4077-BFE1-18D73DACBE46}" type="presParOf" srcId="{96F8274E-D0D9-4931-BC4B-AA0B319E6D6D}" destId="{8F05118F-166E-456A-AE2B-1BA4E252BE86}" srcOrd="0" destOrd="0" presId="urn:microsoft.com/office/officeart/2005/8/layout/cycle3"/>
    <dgm:cxn modelId="{949F5E15-5AEA-419B-9FE9-CEA789784228}" type="presParOf" srcId="{8F05118F-166E-456A-AE2B-1BA4E252BE86}" destId="{4BAE496C-30D0-4FA0-9F7B-4502575A9CBD}" srcOrd="0" destOrd="0" presId="urn:microsoft.com/office/officeart/2005/8/layout/cycle3"/>
    <dgm:cxn modelId="{D3EF4C19-93C8-4578-B0AA-EA0BF7778E6D}" type="presParOf" srcId="{8F05118F-166E-456A-AE2B-1BA4E252BE86}" destId="{86E85CFC-EA2A-44FA-AD8E-FD4160582D2C}" srcOrd="1" destOrd="0" presId="urn:microsoft.com/office/officeart/2005/8/layout/cycle3"/>
    <dgm:cxn modelId="{3924C39C-4BBC-4A28-9B14-53EE841EC9E7}" type="presParOf" srcId="{8F05118F-166E-456A-AE2B-1BA4E252BE86}" destId="{66704FC6-16DE-47EE-B03F-04744EEF55B9}" srcOrd="2" destOrd="0" presId="urn:microsoft.com/office/officeart/2005/8/layout/cycle3"/>
    <dgm:cxn modelId="{7C929D9D-CF1A-4AE1-91F2-1E22469491F2}" type="presParOf" srcId="{8F05118F-166E-456A-AE2B-1BA4E252BE86}" destId="{E38FECDC-35AD-4AB7-AF39-DA2B31F601B5}" srcOrd="3" destOrd="0" presId="urn:microsoft.com/office/officeart/2005/8/layout/cycle3"/>
    <dgm:cxn modelId="{20212383-1694-47AD-9782-2AD72AD86337}" type="presParOf" srcId="{8F05118F-166E-456A-AE2B-1BA4E252BE86}" destId="{1A4530B9-A624-41E8-B248-20DB1721DC68}" srcOrd="4" destOrd="0" presId="urn:microsoft.com/office/officeart/2005/8/layout/cycle3"/>
    <dgm:cxn modelId="{C36B35A6-2397-4311-92F5-F625554D6F30}" type="presParOf" srcId="{8F05118F-166E-456A-AE2B-1BA4E252BE86}" destId="{47A0FCA8-3E3E-493B-B0F4-85B19B4BCB8F}" srcOrd="5" destOrd="0" presId="urn:microsoft.com/office/officeart/2005/8/layout/cycle3"/>
    <dgm:cxn modelId="{A80311A4-8CD2-44F4-84DB-612A79FC63BF}" type="presParOf" srcId="{8F05118F-166E-456A-AE2B-1BA4E252BE86}" destId="{C13B0BD1-13CE-4A58-81A9-CD4F6E2AAE3B}" srcOrd="6" destOrd="0" presId="urn:microsoft.com/office/officeart/2005/8/layout/cycle3"/>
    <dgm:cxn modelId="{D1A2A261-63B7-49EA-8ACB-139A66878D13}" type="presParOf" srcId="{8F05118F-166E-456A-AE2B-1BA4E252BE86}" destId="{621C41CA-344E-4418-9FB5-8AB173AD04C1}" srcOrd="7" destOrd="0" presId="urn:microsoft.com/office/officeart/2005/8/layout/cycle3"/>
    <dgm:cxn modelId="{74745E6C-8AC8-43B2-9CAD-A4F1F71029E4}" type="presParOf" srcId="{8F05118F-166E-456A-AE2B-1BA4E252BE86}" destId="{F630B15C-66AD-49DD-A832-80B733306B40}" srcOrd="8" destOrd="0" presId="urn:microsoft.com/office/officeart/2005/8/layout/cycle3"/>
    <dgm:cxn modelId="{BAF80478-0BF8-45EF-95EF-5DF79CE30709}" type="presParOf" srcId="{8F05118F-166E-456A-AE2B-1BA4E252BE86}" destId="{B2835F1F-0C14-4C4E-9D84-381742E43202}" srcOrd="9"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60BAC3-171C-2449-BA93-A5C013FBD903}">
      <dsp:nvSpPr>
        <dsp:cNvPr id="0" name=""/>
        <dsp:cNvSpPr/>
      </dsp:nvSpPr>
      <dsp:spPr>
        <a:xfrm>
          <a:off x="2099" y="561083"/>
          <a:ext cx="4193555" cy="1677422"/>
        </a:xfrm>
        <a:prstGeom prst="chevron">
          <a:avLst/>
        </a:prstGeom>
        <a:solidFill>
          <a:schemeClr val="bg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solidFill>
                <a:schemeClr val="bg1"/>
              </a:solidFill>
            </a:rPr>
            <a:t>Años 2017 – 2018</a:t>
          </a:r>
        </a:p>
        <a:p>
          <a:pPr marL="0" lvl="0" indent="0" algn="ctr" defTabSz="1066800">
            <a:lnSpc>
              <a:spcPct val="90000"/>
            </a:lnSpc>
            <a:spcBef>
              <a:spcPct val="0"/>
            </a:spcBef>
            <a:spcAft>
              <a:spcPct val="35000"/>
            </a:spcAft>
            <a:buNone/>
          </a:pPr>
          <a:r>
            <a:rPr lang="es-ES" sz="2400" kern="1200" dirty="0">
              <a:solidFill>
                <a:schemeClr val="bg1"/>
              </a:solidFill>
            </a:rPr>
            <a:t>accidentes en actos del servicio representan el 59% </a:t>
          </a:r>
        </a:p>
      </dsp:txBody>
      <dsp:txXfrm>
        <a:off x="840810" y="561083"/>
        <a:ext cx="2516133" cy="1677422"/>
      </dsp:txXfrm>
    </dsp:sp>
    <dsp:sp modelId="{4ED3A83D-42D5-CC47-A8DE-C997B939BB9A}">
      <dsp:nvSpPr>
        <dsp:cNvPr id="0" name=""/>
        <dsp:cNvSpPr/>
      </dsp:nvSpPr>
      <dsp:spPr>
        <a:xfrm>
          <a:off x="3650492" y="703664"/>
          <a:ext cx="3480650" cy="1392260"/>
        </a:xfrm>
        <a:prstGeom prst="chevron">
          <a:avLst/>
        </a:prstGeom>
        <a:solidFill>
          <a:schemeClr val="bg1">
            <a:lumMod val="5000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solidFill>
                <a:schemeClr val="bg1"/>
              </a:solidFill>
            </a:rPr>
            <a:t>3% mortalidad</a:t>
          </a:r>
        </a:p>
      </dsp:txBody>
      <dsp:txXfrm>
        <a:off x="4346622" y="703664"/>
        <a:ext cx="2088390" cy="1392260"/>
      </dsp:txXfrm>
    </dsp:sp>
    <dsp:sp modelId="{AB252390-EAC0-3F44-8FBD-30C15C9DAB45}">
      <dsp:nvSpPr>
        <dsp:cNvPr id="0" name=""/>
        <dsp:cNvSpPr/>
      </dsp:nvSpPr>
      <dsp:spPr>
        <a:xfrm>
          <a:off x="6643852" y="703664"/>
          <a:ext cx="3480650" cy="1392260"/>
        </a:xfrm>
        <a:prstGeom prst="chevron">
          <a:avLst/>
        </a:prstGeom>
        <a:solidFill>
          <a:schemeClr val="bg1">
            <a:lumMod val="5000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solidFill>
                <a:schemeClr val="bg1"/>
              </a:solidFill>
            </a:rPr>
            <a:t>25% incapacidad laboral</a:t>
          </a:r>
        </a:p>
      </dsp:txBody>
      <dsp:txXfrm>
        <a:off x="7339982" y="703664"/>
        <a:ext cx="2088390" cy="1392260"/>
      </dsp:txXfrm>
    </dsp:sp>
    <dsp:sp modelId="{D0FF17AC-B513-6047-9985-F94AD5808538}">
      <dsp:nvSpPr>
        <dsp:cNvPr id="0" name=""/>
        <dsp:cNvSpPr/>
      </dsp:nvSpPr>
      <dsp:spPr>
        <a:xfrm>
          <a:off x="9637212" y="703664"/>
          <a:ext cx="3480650" cy="1392260"/>
        </a:xfrm>
        <a:prstGeom prst="chevron">
          <a:avLst/>
        </a:prstGeom>
        <a:solidFill>
          <a:schemeClr val="bg1">
            <a:lumMod val="5000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solidFill>
                <a:schemeClr val="bg1"/>
              </a:solidFill>
            </a:rPr>
            <a:t>17% </a:t>
          </a:r>
        </a:p>
        <a:p>
          <a:pPr marL="0" lvl="0" indent="0" algn="ctr" defTabSz="1066800">
            <a:lnSpc>
              <a:spcPct val="90000"/>
            </a:lnSpc>
            <a:spcBef>
              <a:spcPct val="0"/>
            </a:spcBef>
            <a:spcAft>
              <a:spcPct val="35000"/>
            </a:spcAft>
            <a:buNone/>
          </a:pPr>
          <a:r>
            <a:rPr lang="es-ES" sz="2400" kern="1200" dirty="0">
              <a:solidFill>
                <a:schemeClr val="bg1"/>
              </a:solidFill>
            </a:rPr>
            <a:t>daño material</a:t>
          </a:r>
        </a:p>
      </dsp:txBody>
      <dsp:txXfrm>
        <a:off x="10333342" y="703664"/>
        <a:ext cx="2088390" cy="1392260"/>
      </dsp:txXfrm>
    </dsp:sp>
    <dsp:sp modelId="{38802E93-504D-034E-8037-4A25771B78F9}">
      <dsp:nvSpPr>
        <dsp:cNvPr id="0" name=""/>
        <dsp:cNvSpPr/>
      </dsp:nvSpPr>
      <dsp:spPr>
        <a:xfrm>
          <a:off x="12630572" y="703664"/>
          <a:ext cx="3480650" cy="1392260"/>
        </a:xfrm>
        <a:prstGeom prst="chevron">
          <a:avLst/>
        </a:prstGeom>
        <a:solidFill>
          <a:schemeClr val="bg1">
            <a:lumMod val="5000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solidFill>
                <a:schemeClr val="bg1"/>
              </a:solidFill>
            </a:rPr>
            <a:t>14% incidentes menores</a:t>
          </a:r>
        </a:p>
      </dsp:txBody>
      <dsp:txXfrm>
        <a:off x="13326702" y="703664"/>
        <a:ext cx="2088390" cy="1392260"/>
      </dsp:txXfrm>
    </dsp:sp>
    <dsp:sp modelId="{5830F147-D6C0-EC44-A7DC-2FDEF1515203}">
      <dsp:nvSpPr>
        <dsp:cNvPr id="0" name=""/>
        <dsp:cNvSpPr/>
      </dsp:nvSpPr>
      <dsp:spPr>
        <a:xfrm>
          <a:off x="2099" y="2534754"/>
          <a:ext cx="4193555" cy="1677422"/>
        </a:xfrm>
        <a:prstGeom prst="chevron">
          <a:avLst/>
        </a:prstGeom>
        <a:solidFill>
          <a:schemeClr val="bg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solidFill>
                <a:schemeClr val="bg1"/>
              </a:solidFill>
            </a:rPr>
            <a:t>CEE 2018 - 2019</a:t>
          </a:r>
        </a:p>
      </dsp:txBody>
      <dsp:txXfrm>
        <a:off x="840810" y="2534754"/>
        <a:ext cx="2516133" cy="1677422"/>
      </dsp:txXfrm>
    </dsp:sp>
    <dsp:sp modelId="{BB7E566C-FAD3-8248-B02D-DDE091D1DBA4}">
      <dsp:nvSpPr>
        <dsp:cNvPr id="0" name=""/>
        <dsp:cNvSpPr/>
      </dsp:nvSpPr>
      <dsp:spPr>
        <a:xfrm>
          <a:off x="3650492" y="2677491"/>
          <a:ext cx="3480650" cy="1392260"/>
        </a:xfrm>
        <a:prstGeom prst="chevron">
          <a:avLst/>
        </a:prstGeom>
        <a:solidFill>
          <a:schemeClr val="bg1">
            <a:lumMod val="5000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solidFill>
                <a:schemeClr val="bg1"/>
              </a:solidFill>
            </a:rPr>
            <a:t>Incremento de siniestralidad 23%</a:t>
          </a:r>
        </a:p>
      </dsp:txBody>
      <dsp:txXfrm>
        <a:off x="4346622" y="2677491"/>
        <a:ext cx="2088390" cy="1392260"/>
      </dsp:txXfrm>
    </dsp:sp>
    <dsp:sp modelId="{E53B4789-7674-0F47-87DC-6607EFDFD425}">
      <dsp:nvSpPr>
        <dsp:cNvPr id="0" name=""/>
        <dsp:cNvSpPr/>
      </dsp:nvSpPr>
      <dsp:spPr>
        <a:xfrm>
          <a:off x="6643852" y="2677491"/>
          <a:ext cx="4968420" cy="1392260"/>
        </a:xfrm>
        <a:prstGeom prst="chevron">
          <a:avLst/>
        </a:prstGeom>
        <a:solidFill>
          <a:schemeClr val="bg1">
            <a:lumMod val="5000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err="1">
              <a:solidFill>
                <a:schemeClr val="bg1"/>
              </a:solidFill>
            </a:rPr>
            <a:t>Obj</a:t>
          </a:r>
          <a:r>
            <a:rPr lang="es-ES" sz="2400" kern="1200" dirty="0">
              <a:solidFill>
                <a:schemeClr val="bg1"/>
              </a:solidFill>
            </a:rPr>
            <a:t>., operaciones, instrucción y entrenamiento </a:t>
          </a:r>
        </a:p>
        <a:p>
          <a:pPr marL="0" lvl="0" indent="0" algn="ctr" defTabSz="1066800">
            <a:lnSpc>
              <a:spcPct val="90000"/>
            </a:lnSpc>
            <a:spcBef>
              <a:spcPct val="0"/>
            </a:spcBef>
            <a:spcAft>
              <a:spcPct val="35000"/>
            </a:spcAft>
            <a:buNone/>
          </a:pPr>
          <a:r>
            <a:rPr lang="es-ES" sz="2400" kern="1200" dirty="0">
              <a:solidFill>
                <a:schemeClr val="bg1"/>
              </a:solidFill>
            </a:rPr>
            <a:t>2%</a:t>
          </a:r>
        </a:p>
      </dsp:txBody>
      <dsp:txXfrm>
        <a:off x="7339982" y="2677491"/>
        <a:ext cx="3576160" cy="1392260"/>
      </dsp:txXfrm>
    </dsp:sp>
    <dsp:sp modelId="{498630AD-25F5-6A4E-8E0E-D81E24E528BC}">
      <dsp:nvSpPr>
        <dsp:cNvPr id="0" name=""/>
        <dsp:cNvSpPr/>
      </dsp:nvSpPr>
      <dsp:spPr>
        <a:xfrm>
          <a:off x="11124981" y="2677491"/>
          <a:ext cx="4231462" cy="1392260"/>
        </a:xfrm>
        <a:prstGeom prst="chevron">
          <a:avLst/>
        </a:prstGeom>
        <a:solidFill>
          <a:schemeClr val="bg1">
            <a:lumMod val="5000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err="1">
              <a:solidFill>
                <a:schemeClr val="bg1"/>
              </a:solidFill>
            </a:rPr>
            <a:t>Obj</a:t>
          </a:r>
          <a:r>
            <a:rPr lang="es-ES" sz="2400" kern="1200" dirty="0">
              <a:solidFill>
                <a:schemeClr val="bg1"/>
              </a:solidFill>
            </a:rPr>
            <a:t>., actividades de apoyo </a:t>
          </a:r>
        </a:p>
        <a:p>
          <a:pPr marL="0" lvl="0" indent="0" algn="ctr" defTabSz="1066800">
            <a:lnSpc>
              <a:spcPct val="90000"/>
            </a:lnSpc>
            <a:spcBef>
              <a:spcPct val="0"/>
            </a:spcBef>
            <a:spcAft>
              <a:spcPct val="35000"/>
            </a:spcAft>
            <a:buNone/>
          </a:pPr>
          <a:r>
            <a:rPr lang="es-ES" sz="2400" kern="1200" dirty="0">
              <a:solidFill>
                <a:schemeClr val="bg1"/>
              </a:solidFill>
            </a:rPr>
            <a:t>3%</a:t>
          </a:r>
        </a:p>
      </dsp:txBody>
      <dsp:txXfrm>
        <a:off x="11821111" y="2677491"/>
        <a:ext cx="2839202" cy="1392260"/>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6508065-43A2-4062-9B6D-CB65CF4232B2}">
      <dsp:nvSpPr>
        <dsp:cNvPr id="0" name=""/>
        <dsp:cNvSpPr/>
      </dsp:nvSpPr>
      <dsp:spPr>
        <a:xfrm>
          <a:off x="4395682" y="2247470"/>
          <a:ext cx="2856633" cy="2471103"/>
        </a:xfrm>
        <a:prstGeom prst="hexagon">
          <a:avLst>
            <a:gd name="adj" fmla="val 28570"/>
            <a:gd name="vf" fmla="val 115470"/>
          </a:avLst>
        </a:prstGeom>
        <a:solidFill>
          <a:schemeClr val="bg1">
            <a:lumMod val="6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marL="0" lvl="0" indent="0" algn="ctr" defTabSz="1422400">
            <a:lnSpc>
              <a:spcPct val="90000"/>
            </a:lnSpc>
            <a:spcBef>
              <a:spcPct val="0"/>
            </a:spcBef>
            <a:spcAft>
              <a:spcPct val="35000"/>
            </a:spcAft>
            <a:buNone/>
          </a:pPr>
          <a:r>
            <a:rPr lang="es-EC" sz="3200" b="1" kern="1200" dirty="0"/>
            <a:t>NIVELES</a:t>
          </a:r>
        </a:p>
      </dsp:txBody>
      <dsp:txXfrm>
        <a:off x="4869066" y="2656966"/>
        <a:ext cx="1909865" cy="1652111"/>
      </dsp:txXfrm>
    </dsp:sp>
    <dsp:sp modelId="{BCCB104D-C80F-4D95-816E-F5FE5C127D73}">
      <dsp:nvSpPr>
        <dsp:cNvPr id="0" name=""/>
        <dsp:cNvSpPr/>
      </dsp:nvSpPr>
      <dsp:spPr>
        <a:xfrm>
          <a:off x="6184483" y="1065214"/>
          <a:ext cx="1077799" cy="928666"/>
        </a:xfrm>
        <a:prstGeom prst="hexagon">
          <a:avLst>
            <a:gd name="adj" fmla="val 28900"/>
            <a:gd name="vf" fmla="val 115470"/>
          </a:avLst>
        </a:prstGeom>
        <a:solidFill>
          <a:schemeClr val="tx1"/>
        </a:solidFill>
        <a:ln>
          <a:noFill/>
        </a:ln>
        <a:effectLst/>
      </dsp:spPr>
      <dsp:style>
        <a:lnRef idx="0">
          <a:scrgbClr r="0" g="0" b="0"/>
        </a:lnRef>
        <a:fillRef idx="1">
          <a:scrgbClr r="0" g="0" b="0"/>
        </a:fillRef>
        <a:effectRef idx="0">
          <a:scrgbClr r="0" g="0" b="0"/>
        </a:effectRef>
        <a:fontRef idx="minor"/>
      </dsp:style>
    </dsp:sp>
    <dsp:sp modelId="{AC7984E4-ADAC-4791-88C5-6C6A18AB9F6F}">
      <dsp:nvSpPr>
        <dsp:cNvPr id="0" name=""/>
        <dsp:cNvSpPr/>
      </dsp:nvSpPr>
      <dsp:spPr>
        <a:xfrm>
          <a:off x="4658819" y="0"/>
          <a:ext cx="2340990" cy="2025231"/>
        </a:xfrm>
        <a:prstGeom prst="hexagon">
          <a:avLst>
            <a:gd name="adj" fmla="val 28570"/>
            <a:gd name="vf" fmla="val 11547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s-ES" sz="1800" b="1" kern="1200" dirty="0">
              <a:solidFill>
                <a:schemeClr val="tx1"/>
              </a:solidFill>
            </a:rPr>
            <a:t>COMPRENSIÓN DEL CONTEXTO DE LA ORGANIZACIÓN </a:t>
          </a:r>
          <a:endParaRPr lang="es-EC" sz="1800" b="1" kern="1200" dirty="0">
            <a:solidFill>
              <a:schemeClr val="tx1"/>
            </a:solidFill>
          </a:endParaRPr>
        </a:p>
      </dsp:txBody>
      <dsp:txXfrm>
        <a:off x="5046771" y="335624"/>
        <a:ext cx="1565086" cy="1353983"/>
      </dsp:txXfrm>
    </dsp:sp>
    <dsp:sp modelId="{A663F26B-D8A6-406C-A23F-3D98C918F1F4}">
      <dsp:nvSpPr>
        <dsp:cNvPr id="0" name=""/>
        <dsp:cNvSpPr/>
      </dsp:nvSpPr>
      <dsp:spPr>
        <a:xfrm>
          <a:off x="7442359" y="2801326"/>
          <a:ext cx="1077799" cy="928666"/>
        </a:xfrm>
        <a:prstGeom prst="hexagon">
          <a:avLst>
            <a:gd name="adj" fmla="val 28900"/>
            <a:gd name="vf" fmla="val 115470"/>
          </a:avLst>
        </a:prstGeom>
        <a:solidFill>
          <a:schemeClr val="tx1"/>
        </a:solidFill>
        <a:ln>
          <a:noFill/>
        </a:ln>
        <a:effectLst/>
      </dsp:spPr>
      <dsp:style>
        <a:lnRef idx="0">
          <a:scrgbClr r="0" g="0" b="0"/>
        </a:lnRef>
        <a:fillRef idx="1">
          <a:scrgbClr r="0" g="0" b="0"/>
        </a:fillRef>
        <a:effectRef idx="0">
          <a:scrgbClr r="0" g="0" b="0"/>
        </a:effectRef>
        <a:fontRef idx="minor"/>
      </dsp:style>
    </dsp:sp>
    <dsp:sp modelId="{4B656B41-7740-4F5F-9093-703BAB9F2357}">
      <dsp:nvSpPr>
        <dsp:cNvPr id="0" name=""/>
        <dsp:cNvSpPr/>
      </dsp:nvSpPr>
      <dsp:spPr>
        <a:xfrm>
          <a:off x="6805780" y="1245653"/>
          <a:ext cx="2340990" cy="2025231"/>
        </a:xfrm>
        <a:prstGeom prst="hexagon">
          <a:avLst>
            <a:gd name="adj" fmla="val 28570"/>
            <a:gd name="vf" fmla="val 11547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s-ES" sz="1800" b="1" kern="1200" dirty="0">
              <a:solidFill>
                <a:schemeClr val="tx1"/>
              </a:solidFill>
            </a:rPr>
            <a:t>LIDERAZGO Y PARTICIPACIÓN </a:t>
          </a:r>
          <a:endParaRPr lang="es-EC" sz="1800" b="1" kern="1200" dirty="0">
            <a:solidFill>
              <a:schemeClr val="tx1"/>
            </a:solidFill>
          </a:endParaRPr>
        </a:p>
      </dsp:txBody>
      <dsp:txXfrm>
        <a:off x="7193732" y="1581277"/>
        <a:ext cx="1565086" cy="1353983"/>
      </dsp:txXfrm>
    </dsp:sp>
    <dsp:sp modelId="{B30C0C62-5DBE-4112-8ADE-816168566D43}">
      <dsp:nvSpPr>
        <dsp:cNvPr id="0" name=""/>
        <dsp:cNvSpPr/>
      </dsp:nvSpPr>
      <dsp:spPr>
        <a:xfrm>
          <a:off x="6568557" y="4761071"/>
          <a:ext cx="1077799" cy="928666"/>
        </a:xfrm>
        <a:prstGeom prst="hexagon">
          <a:avLst>
            <a:gd name="adj" fmla="val 28900"/>
            <a:gd name="vf" fmla="val 115470"/>
          </a:avLst>
        </a:prstGeom>
        <a:solidFill>
          <a:schemeClr val="tx1"/>
        </a:solidFill>
        <a:ln>
          <a:noFill/>
        </a:ln>
        <a:effectLst/>
      </dsp:spPr>
      <dsp:style>
        <a:lnRef idx="0">
          <a:scrgbClr r="0" g="0" b="0"/>
        </a:lnRef>
        <a:fillRef idx="1">
          <a:scrgbClr r="0" g="0" b="0"/>
        </a:fillRef>
        <a:effectRef idx="0">
          <a:scrgbClr r="0" g="0" b="0"/>
        </a:effectRef>
        <a:fontRef idx="minor"/>
      </dsp:style>
    </dsp:sp>
    <dsp:sp modelId="{6988E311-9407-4E23-9DF9-5EB3F366D77B}">
      <dsp:nvSpPr>
        <dsp:cNvPr id="0" name=""/>
        <dsp:cNvSpPr/>
      </dsp:nvSpPr>
      <dsp:spPr>
        <a:xfrm>
          <a:off x="6805780" y="3694463"/>
          <a:ext cx="2340990" cy="2025231"/>
        </a:xfrm>
        <a:prstGeom prst="hexagon">
          <a:avLst>
            <a:gd name="adj" fmla="val 28570"/>
            <a:gd name="vf" fmla="val 11547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s-ES" sz="1800" b="1" kern="1200" dirty="0">
              <a:solidFill>
                <a:schemeClr val="tx1"/>
              </a:solidFill>
            </a:rPr>
            <a:t>PLANIFICACIÓN Y CONTROL </a:t>
          </a:r>
          <a:endParaRPr lang="es-EC" sz="1800" b="1" kern="1200" dirty="0">
            <a:solidFill>
              <a:schemeClr val="tx1"/>
            </a:solidFill>
          </a:endParaRPr>
        </a:p>
      </dsp:txBody>
      <dsp:txXfrm>
        <a:off x="7193732" y="4030087"/>
        <a:ext cx="1565086" cy="1353983"/>
      </dsp:txXfrm>
    </dsp:sp>
    <dsp:sp modelId="{F1829F0F-F15F-4077-B5A0-8821C817CA47}">
      <dsp:nvSpPr>
        <dsp:cNvPr id="0" name=""/>
        <dsp:cNvSpPr/>
      </dsp:nvSpPr>
      <dsp:spPr>
        <a:xfrm>
          <a:off x="4400998" y="4964500"/>
          <a:ext cx="1077799" cy="928666"/>
        </a:xfrm>
        <a:prstGeom prst="hexagon">
          <a:avLst>
            <a:gd name="adj" fmla="val 28900"/>
            <a:gd name="vf" fmla="val 115470"/>
          </a:avLst>
        </a:prstGeom>
        <a:solidFill>
          <a:schemeClr val="tx1"/>
        </a:solidFill>
        <a:ln>
          <a:noFill/>
        </a:ln>
        <a:effectLst/>
      </dsp:spPr>
      <dsp:style>
        <a:lnRef idx="0">
          <a:scrgbClr r="0" g="0" b="0"/>
        </a:lnRef>
        <a:fillRef idx="1">
          <a:scrgbClr r="0" g="0" b="0"/>
        </a:fillRef>
        <a:effectRef idx="0">
          <a:scrgbClr r="0" g="0" b="0"/>
        </a:effectRef>
        <a:fontRef idx="minor"/>
      </dsp:style>
    </dsp:sp>
    <dsp:sp modelId="{369CBF63-F6E9-4344-B96B-5DA0A9514539}">
      <dsp:nvSpPr>
        <dsp:cNvPr id="0" name=""/>
        <dsp:cNvSpPr/>
      </dsp:nvSpPr>
      <dsp:spPr>
        <a:xfrm>
          <a:off x="4658819" y="4941510"/>
          <a:ext cx="2340990" cy="2025231"/>
        </a:xfrm>
        <a:prstGeom prst="hexagon">
          <a:avLst>
            <a:gd name="adj" fmla="val 28570"/>
            <a:gd name="vf" fmla="val 11547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s-ES" sz="1800" b="1" kern="1200" dirty="0">
              <a:solidFill>
                <a:schemeClr val="tx1"/>
              </a:solidFill>
            </a:rPr>
            <a:t>APOYO Y OPERACIÓN </a:t>
          </a:r>
          <a:endParaRPr lang="es-EC" sz="1800" b="1" kern="1200" dirty="0">
            <a:solidFill>
              <a:schemeClr val="tx1"/>
            </a:solidFill>
          </a:endParaRPr>
        </a:p>
      </dsp:txBody>
      <dsp:txXfrm>
        <a:off x="5046771" y="5277134"/>
        <a:ext cx="1565086" cy="1353983"/>
      </dsp:txXfrm>
    </dsp:sp>
    <dsp:sp modelId="{37823AEE-884B-49B4-BEFF-89531550F532}">
      <dsp:nvSpPr>
        <dsp:cNvPr id="0" name=""/>
        <dsp:cNvSpPr/>
      </dsp:nvSpPr>
      <dsp:spPr>
        <a:xfrm>
          <a:off x="3122523" y="3229084"/>
          <a:ext cx="1077799" cy="928666"/>
        </a:xfrm>
        <a:prstGeom prst="hexagon">
          <a:avLst>
            <a:gd name="adj" fmla="val 28900"/>
            <a:gd name="vf" fmla="val 115470"/>
          </a:avLst>
        </a:prstGeom>
        <a:solidFill>
          <a:schemeClr val="tx1"/>
        </a:solidFill>
        <a:ln>
          <a:noFill/>
        </a:ln>
        <a:effectLst/>
      </dsp:spPr>
      <dsp:style>
        <a:lnRef idx="0">
          <a:scrgbClr r="0" g="0" b="0"/>
        </a:lnRef>
        <a:fillRef idx="1">
          <a:scrgbClr r="0" g="0" b="0"/>
        </a:fillRef>
        <a:effectRef idx="0">
          <a:scrgbClr r="0" g="0" b="0"/>
        </a:effectRef>
        <a:fontRef idx="minor"/>
      </dsp:style>
    </dsp:sp>
    <dsp:sp modelId="{629631EE-F5F9-4998-AF85-FA4718425745}">
      <dsp:nvSpPr>
        <dsp:cNvPr id="0" name=""/>
        <dsp:cNvSpPr/>
      </dsp:nvSpPr>
      <dsp:spPr>
        <a:xfrm>
          <a:off x="2501892" y="3695856"/>
          <a:ext cx="2340990" cy="2025231"/>
        </a:xfrm>
        <a:prstGeom prst="hexagon">
          <a:avLst>
            <a:gd name="adj" fmla="val 28570"/>
            <a:gd name="vf" fmla="val 11547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s-EC" sz="1800" b="1" kern="1200" dirty="0">
              <a:solidFill>
                <a:schemeClr val="tx1"/>
              </a:solidFill>
            </a:rPr>
            <a:t>DESEMPEÑO</a:t>
          </a:r>
        </a:p>
      </dsp:txBody>
      <dsp:txXfrm>
        <a:off x="2889844" y="4031480"/>
        <a:ext cx="1565086" cy="1353983"/>
      </dsp:txXfrm>
    </dsp:sp>
    <dsp:sp modelId="{63E66F6F-16E1-4618-8907-594A90829AE6}">
      <dsp:nvSpPr>
        <dsp:cNvPr id="0" name=""/>
        <dsp:cNvSpPr/>
      </dsp:nvSpPr>
      <dsp:spPr>
        <a:xfrm>
          <a:off x="2501892" y="1242866"/>
          <a:ext cx="2340990" cy="2025231"/>
        </a:xfrm>
        <a:prstGeom prst="hexagon">
          <a:avLst>
            <a:gd name="adj" fmla="val 28570"/>
            <a:gd name="vf" fmla="val 11547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s-EC" sz="1800" b="1" kern="1200" dirty="0">
              <a:solidFill>
                <a:schemeClr val="tx1"/>
              </a:solidFill>
            </a:rPr>
            <a:t>MEJORA</a:t>
          </a:r>
        </a:p>
      </dsp:txBody>
      <dsp:txXfrm>
        <a:off x="2889844" y="1578490"/>
        <a:ext cx="1565086" cy="1353983"/>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58F379-6C04-2449-8495-D7C80EB376F3}">
      <dsp:nvSpPr>
        <dsp:cNvPr id="0" name=""/>
        <dsp:cNvSpPr/>
      </dsp:nvSpPr>
      <dsp:spPr>
        <a:xfrm>
          <a:off x="2956281" y="379836"/>
          <a:ext cx="6956788" cy="6956964"/>
        </a:xfrm>
        <a:prstGeom prst="ellipse">
          <a:avLst/>
        </a:prstGeom>
        <a:gradFill rotWithShape="0">
          <a:gsLst>
            <a:gs pos="0">
              <a:schemeClr val="accent3">
                <a:shade val="60000"/>
                <a:hueOff val="0"/>
                <a:satOff val="0"/>
                <a:lumOff val="0"/>
                <a:alphaOff val="0"/>
                <a:lumMod val="110000"/>
                <a:satMod val="105000"/>
                <a:tint val="67000"/>
              </a:schemeClr>
            </a:gs>
            <a:gs pos="50000">
              <a:schemeClr val="accent3">
                <a:shade val="60000"/>
                <a:hueOff val="0"/>
                <a:satOff val="0"/>
                <a:lumOff val="0"/>
                <a:alphaOff val="0"/>
                <a:lumMod val="105000"/>
                <a:satMod val="103000"/>
                <a:tint val="73000"/>
              </a:schemeClr>
            </a:gs>
            <a:gs pos="100000">
              <a:schemeClr val="accent3">
                <a:shade val="60000"/>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endParaRPr lang="es-ES" sz="2400" kern="1200" dirty="0"/>
        </a:p>
      </dsp:txBody>
      <dsp:txXfrm>
        <a:off x="3975079" y="1398660"/>
        <a:ext cx="4919192" cy="4919316"/>
      </dsp:txXfrm>
    </dsp:sp>
    <dsp:sp modelId="{6E8E8CC9-2F6C-7546-B814-2AF098387036}">
      <dsp:nvSpPr>
        <dsp:cNvPr id="0" name=""/>
        <dsp:cNvSpPr/>
      </dsp:nvSpPr>
      <dsp:spPr>
        <a:xfrm>
          <a:off x="0" y="4339353"/>
          <a:ext cx="2619788" cy="2389196"/>
        </a:xfrm>
        <a:prstGeom prst="ellipse">
          <a:avLst/>
        </a:prstGeom>
        <a:blipFill rotWithShape="0">
          <a:blip xmlns:r="http://schemas.openxmlformats.org/officeDocument/2006/relationships" r:embed="rId1" cstate="screen">
            <a:clrChange>
              <a:clrFrom>
                <a:srgbClr val="FBFBFB"/>
              </a:clrFrom>
              <a:clrTo>
                <a:srgbClr val="FBFBFB">
                  <a:alpha val="0"/>
                </a:srgbClr>
              </a:clrTo>
            </a:clrChange>
            <a:extLst>
              <a:ext uri="{28A0092B-C50C-407E-A947-70E740481C1C}">
                <a14:useLocalDpi xmlns:a14="http://schemas.microsoft.com/office/drawing/2010/main"/>
              </a:ext>
            </a:extLst>
          </a:blip>
          <a:srcRect/>
          <a:stretch>
            <a:fillRect/>
          </a:stretch>
        </a:blip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5F2C0F22-02FE-7A41-9AA7-BF8DD22E4A87}">
      <dsp:nvSpPr>
        <dsp:cNvPr id="0" name=""/>
        <dsp:cNvSpPr/>
      </dsp:nvSpPr>
      <dsp:spPr>
        <a:xfrm>
          <a:off x="3202154" y="3691701"/>
          <a:ext cx="2154669" cy="1780761"/>
        </a:xfrm>
        <a:prstGeom prst="ellipse">
          <a:avLst/>
        </a:prstGeom>
        <a:blipFill rotWithShape="0">
          <a:blip xmlns:r="http://schemas.openxmlformats.org/officeDocument/2006/relationships" r:embed="rId2" cstate="print">
            <a:extLst>
              <a:ext uri="{28A0092B-C50C-407E-A947-70E740481C1C}">
                <a14:useLocalDpi xmlns:a14="http://schemas.microsoft.com/office/drawing/2010/main"/>
              </a:ext>
            </a:extLst>
          </a:blip>
          <a:srcRect/>
          <a:stretch>
            <a:fillRect/>
          </a:stretch>
        </a:blip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B2522F03-5C4F-5642-85CF-0444CC940788}">
      <dsp:nvSpPr>
        <dsp:cNvPr id="0" name=""/>
        <dsp:cNvSpPr/>
      </dsp:nvSpPr>
      <dsp:spPr>
        <a:xfrm>
          <a:off x="7623391" y="1841419"/>
          <a:ext cx="2050942" cy="2013986"/>
        </a:xfrm>
        <a:prstGeom prst="ellipse">
          <a:avLst/>
        </a:prstGeom>
        <a:blipFill rotWithShape="0">
          <a:blip xmlns:r="http://schemas.openxmlformats.org/officeDocument/2006/relationships" r:embed="rId3" cstate="print">
            <a:clrChange>
              <a:clrFrom>
                <a:srgbClr val="FEFEFE"/>
              </a:clrFrom>
              <a:clrTo>
                <a:srgbClr val="FEFEFE">
                  <a:alpha val="0"/>
                </a:srgbClr>
              </a:clrTo>
            </a:clrChange>
            <a:extLst>
              <a:ext uri="{28A0092B-C50C-407E-A947-70E740481C1C}">
                <a14:useLocalDpi xmlns:a14="http://schemas.microsoft.com/office/drawing/2010/main"/>
              </a:ext>
            </a:extLst>
          </a:blip>
          <a:srcRect/>
          <a:stretch>
            <a:fillRect/>
          </a:stretch>
        </a:blip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4F76EBDA-4DCC-954A-80AC-F098546D8C08}">
      <dsp:nvSpPr>
        <dsp:cNvPr id="0" name=""/>
        <dsp:cNvSpPr/>
      </dsp:nvSpPr>
      <dsp:spPr>
        <a:xfrm>
          <a:off x="5520633" y="5043779"/>
          <a:ext cx="1818183" cy="2137706"/>
        </a:xfrm>
        <a:prstGeom prst="ellipse">
          <a:avLst/>
        </a:prstGeom>
        <a:blipFill rotWithShape="0">
          <a:blip xmlns:r="http://schemas.openxmlformats.org/officeDocument/2006/relationships" r:embed="rId4" cstate="print">
            <a:extLst>
              <a:ext uri="{28A0092B-C50C-407E-A947-70E740481C1C}">
                <a14:useLocalDpi xmlns:a14="http://schemas.microsoft.com/office/drawing/2010/main"/>
              </a:ext>
            </a:extLst>
          </a:blip>
          <a:srcRect/>
          <a:stretch>
            <a:fillRect/>
          </a:stretch>
        </a:blip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1C268686-301A-E04D-945F-D204DC101FED}">
      <dsp:nvSpPr>
        <dsp:cNvPr id="0" name=""/>
        <dsp:cNvSpPr/>
      </dsp:nvSpPr>
      <dsp:spPr>
        <a:xfrm>
          <a:off x="5251889" y="1162495"/>
          <a:ext cx="560720" cy="560783"/>
        </a:xfrm>
        <a:prstGeom prst="ellipse">
          <a:avLst/>
        </a:prstGeom>
        <a:gradFill rotWithShape="0">
          <a:gsLst>
            <a:gs pos="0">
              <a:schemeClr val="accent3">
                <a:shade val="50000"/>
                <a:hueOff val="0"/>
                <a:satOff val="0"/>
                <a:lumOff val="31966"/>
                <a:alphaOff val="0"/>
                <a:lumMod val="110000"/>
                <a:satMod val="105000"/>
                <a:tint val="67000"/>
              </a:schemeClr>
            </a:gs>
            <a:gs pos="50000">
              <a:schemeClr val="accent3">
                <a:shade val="50000"/>
                <a:hueOff val="0"/>
                <a:satOff val="0"/>
                <a:lumOff val="31966"/>
                <a:alphaOff val="0"/>
                <a:lumMod val="105000"/>
                <a:satMod val="103000"/>
                <a:tint val="73000"/>
              </a:schemeClr>
            </a:gs>
            <a:gs pos="100000">
              <a:schemeClr val="accent3">
                <a:shade val="50000"/>
                <a:hueOff val="0"/>
                <a:satOff val="0"/>
                <a:lumOff val="31966"/>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B7D26CEA-BF37-7144-95EE-3ED32B5A8005}">
      <dsp:nvSpPr>
        <dsp:cNvPr id="0" name=""/>
        <dsp:cNvSpPr/>
      </dsp:nvSpPr>
      <dsp:spPr>
        <a:xfrm>
          <a:off x="3486583" y="4370338"/>
          <a:ext cx="560720" cy="560783"/>
        </a:xfrm>
        <a:prstGeom prst="ellipse">
          <a:avLst/>
        </a:prstGeom>
        <a:no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1A9E09F0-A1EC-C34D-A5DA-39DDB0B7CC4C}">
      <dsp:nvSpPr>
        <dsp:cNvPr id="0" name=""/>
        <dsp:cNvSpPr/>
      </dsp:nvSpPr>
      <dsp:spPr>
        <a:xfrm>
          <a:off x="781334" y="1635503"/>
          <a:ext cx="2827938" cy="2827485"/>
        </a:xfrm>
        <a:prstGeom prst="ellipse">
          <a:avLst/>
        </a:prstGeom>
        <a:gradFill rotWithShape="0">
          <a:gsLst>
            <a:gs pos="0">
              <a:schemeClr val="accent3">
                <a:shade val="50000"/>
                <a:hueOff val="0"/>
                <a:satOff val="0"/>
                <a:lumOff val="23975"/>
                <a:alphaOff val="0"/>
                <a:lumMod val="110000"/>
                <a:satMod val="105000"/>
                <a:tint val="67000"/>
              </a:schemeClr>
            </a:gs>
            <a:gs pos="50000">
              <a:schemeClr val="accent3">
                <a:shade val="50000"/>
                <a:hueOff val="0"/>
                <a:satOff val="0"/>
                <a:lumOff val="23975"/>
                <a:alphaOff val="0"/>
                <a:lumMod val="105000"/>
                <a:satMod val="103000"/>
                <a:tint val="73000"/>
              </a:schemeClr>
            </a:gs>
            <a:gs pos="100000">
              <a:schemeClr val="accent3">
                <a:shade val="50000"/>
                <a:hueOff val="0"/>
                <a:satOff val="0"/>
                <a:lumOff val="23975"/>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s-ES" sz="2400" kern="1200" dirty="0"/>
            <a:t>Muestra representativa CEE y los SG con los que cuenta</a:t>
          </a:r>
        </a:p>
      </dsp:txBody>
      <dsp:txXfrm>
        <a:off x="1195476" y="2049579"/>
        <a:ext cx="1999654" cy="1999333"/>
      </dsp:txXfrm>
    </dsp:sp>
    <dsp:sp modelId="{FDCF83CE-AF7E-1A46-BF88-E1E2E5A57062}">
      <dsp:nvSpPr>
        <dsp:cNvPr id="0" name=""/>
        <dsp:cNvSpPr/>
      </dsp:nvSpPr>
      <dsp:spPr>
        <a:xfrm>
          <a:off x="4774214" y="612762"/>
          <a:ext cx="1760662" cy="1678040"/>
        </a:xfrm>
        <a:prstGeom prst="ellipse">
          <a:avLst/>
        </a:prstGeom>
        <a:blipFill rotWithShape="0">
          <a:blip xmlns:r="http://schemas.openxmlformats.org/officeDocument/2006/relationships" r:embed="rId5" cstate="print">
            <a:extLst>
              <a:ext uri="{28A0092B-C50C-407E-A947-70E740481C1C}">
                <a14:useLocalDpi xmlns:a14="http://schemas.microsoft.com/office/drawing/2010/main"/>
              </a:ext>
            </a:extLst>
          </a:blip>
          <a:srcRect/>
          <a:stretch>
            <a:fillRect/>
          </a:stretch>
        </a:blip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6961EEEC-A5EA-724F-A4A3-510AB72B727F}">
      <dsp:nvSpPr>
        <dsp:cNvPr id="0" name=""/>
        <dsp:cNvSpPr/>
      </dsp:nvSpPr>
      <dsp:spPr>
        <a:xfrm>
          <a:off x="5178662" y="2538254"/>
          <a:ext cx="2443483" cy="2311392"/>
        </a:xfrm>
        <a:prstGeom prst="ellipse">
          <a:avLst/>
        </a:prstGeom>
        <a:blipFill rotWithShape="0">
          <a:blip xmlns:r="http://schemas.openxmlformats.org/officeDocument/2006/relationships" r:embed="rId6">
            <a:extLst>
              <a:ext uri="{28A0092B-C50C-407E-A947-70E740481C1C}">
                <a14:useLocalDpi xmlns:a14="http://schemas.microsoft.com/office/drawing/2010/main"/>
              </a:ext>
            </a:extLst>
          </a:blip>
          <a:srcRect/>
          <a:stretch>
            <a:fillRect/>
          </a:stretch>
        </a:blip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A89847-2D53-D549-A0B3-5D6C5E1D46FB}">
      <dsp:nvSpPr>
        <dsp:cNvPr id="0" name=""/>
        <dsp:cNvSpPr/>
      </dsp:nvSpPr>
      <dsp:spPr>
        <a:xfrm>
          <a:off x="0" y="1861458"/>
          <a:ext cx="17302163" cy="831600"/>
        </a:xfrm>
        <a:prstGeom prst="rect">
          <a:avLst/>
        </a:prstGeom>
        <a:solidFill>
          <a:schemeClr val="lt1">
            <a:alpha val="90000"/>
            <a:hueOff val="0"/>
            <a:satOff val="0"/>
            <a:lumOff val="0"/>
            <a:alphaOff val="0"/>
          </a:schemeClr>
        </a:solidFill>
        <a:ln w="12700" cap="flat" cmpd="sng" algn="ctr">
          <a:solidFill>
            <a:schemeClr val="accent3">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3C34A51-93CC-C246-B6AB-91B0DA217200}">
      <dsp:nvSpPr>
        <dsp:cNvPr id="0" name=""/>
        <dsp:cNvSpPr/>
      </dsp:nvSpPr>
      <dsp:spPr>
        <a:xfrm>
          <a:off x="865108" y="74127"/>
          <a:ext cx="15501648" cy="2274410"/>
        </a:xfrm>
        <a:prstGeom prst="roundRect">
          <a:avLst/>
        </a:prstGeom>
        <a:solidFill>
          <a:schemeClr val="accent3">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786" tIns="0" rIns="457786" bIns="0" numCol="1" spcCol="1270" anchor="ctr" anchorCtr="0">
          <a:noAutofit/>
        </a:bodyPr>
        <a:lstStyle/>
        <a:p>
          <a:pPr marL="0" lvl="0" indent="0" algn="l" defTabSz="1066800">
            <a:lnSpc>
              <a:spcPct val="100000"/>
            </a:lnSpc>
            <a:spcBef>
              <a:spcPct val="0"/>
            </a:spcBef>
            <a:spcAft>
              <a:spcPts val="0"/>
            </a:spcAft>
            <a:buFont typeface="Arial" panose="020B0604020202020204" pitchFamily="34" charset="0"/>
            <a:buNone/>
          </a:pPr>
          <a:r>
            <a:rPr lang="es-ES" sz="2400" kern="1200" dirty="0"/>
            <a:t>A través de herramientas de evaluación de diagnóstico inicial (listas de verificación)  para:</a:t>
          </a:r>
        </a:p>
        <a:p>
          <a:pPr marL="0" lvl="0" indent="0" algn="l" defTabSz="1066800">
            <a:lnSpc>
              <a:spcPct val="100000"/>
            </a:lnSpc>
            <a:spcBef>
              <a:spcPct val="0"/>
            </a:spcBef>
            <a:spcAft>
              <a:spcPts val="0"/>
            </a:spcAft>
            <a:buFont typeface="Arial" panose="020B0604020202020204" pitchFamily="34" charset="0"/>
            <a:buNone/>
          </a:pPr>
          <a:r>
            <a:rPr lang="es-ES" sz="2400" kern="1200" dirty="0"/>
            <a:t>Establecer el grado de implementación del </a:t>
          </a:r>
          <a:r>
            <a:rPr lang="es-ES" sz="2400" kern="1200" dirty="0" err="1"/>
            <a:t>SGSS</a:t>
          </a:r>
          <a:r>
            <a:rPr lang="es-ES" sz="2400" kern="1200" dirty="0"/>
            <a:t> y </a:t>
          </a:r>
          <a:r>
            <a:rPr lang="es-ES" sz="2400" kern="1200" dirty="0" err="1"/>
            <a:t>SGA</a:t>
          </a:r>
          <a:r>
            <a:rPr lang="es-ES" sz="2400" kern="1200" dirty="0"/>
            <a:t> conforme normativa ISO</a:t>
          </a:r>
        </a:p>
        <a:p>
          <a:pPr marL="0" lvl="0" indent="0" algn="l" defTabSz="1066800">
            <a:lnSpc>
              <a:spcPct val="100000"/>
            </a:lnSpc>
            <a:spcBef>
              <a:spcPct val="0"/>
            </a:spcBef>
            <a:spcAft>
              <a:spcPts val="0"/>
            </a:spcAft>
            <a:buFont typeface="Arial" panose="020B0604020202020204" pitchFamily="34" charset="0"/>
            <a:buNone/>
          </a:pPr>
          <a:r>
            <a:rPr lang="es-ES" sz="2400" kern="1200" dirty="0"/>
            <a:t>Lograr estadísticas del </a:t>
          </a:r>
          <a:r>
            <a:rPr lang="es-ES" sz="2400" kern="1200" dirty="0" err="1"/>
            <a:t>SISM</a:t>
          </a:r>
          <a:r>
            <a:rPr lang="es-ES" sz="2400" kern="1200" dirty="0"/>
            <a:t> que se encuentra en ejecución en base a históricos</a:t>
          </a:r>
        </a:p>
        <a:p>
          <a:pPr marL="0" lvl="0" indent="0" algn="l" defTabSz="1066800">
            <a:lnSpc>
              <a:spcPct val="100000"/>
            </a:lnSpc>
            <a:spcBef>
              <a:spcPct val="0"/>
            </a:spcBef>
            <a:spcAft>
              <a:spcPts val="0"/>
            </a:spcAft>
            <a:buFont typeface="Arial" panose="020B0604020202020204" pitchFamily="34" charset="0"/>
            <a:buNone/>
          </a:pPr>
          <a:r>
            <a:rPr lang="es-ES" sz="2400" kern="1200" dirty="0"/>
            <a:t>Determinar la madurez del sistema implementado.</a:t>
          </a:r>
        </a:p>
      </dsp:txBody>
      <dsp:txXfrm>
        <a:off x="976136" y="185155"/>
        <a:ext cx="15279592" cy="2052354"/>
      </dsp:txXfrm>
    </dsp:sp>
    <dsp:sp modelId="{CDD6CA79-3A68-114A-9FB2-073DCDFA3857}">
      <dsp:nvSpPr>
        <dsp:cNvPr id="0" name=""/>
        <dsp:cNvSpPr/>
      </dsp:nvSpPr>
      <dsp:spPr>
        <a:xfrm>
          <a:off x="0" y="3453767"/>
          <a:ext cx="17302163" cy="831600"/>
        </a:xfrm>
        <a:prstGeom prst="rect">
          <a:avLst/>
        </a:prstGeom>
        <a:solidFill>
          <a:schemeClr val="lt1">
            <a:alpha val="90000"/>
            <a:hueOff val="0"/>
            <a:satOff val="0"/>
            <a:lumOff val="0"/>
            <a:alphaOff val="0"/>
          </a:schemeClr>
        </a:solidFill>
        <a:ln w="12700" cap="flat" cmpd="sng" algn="ctr">
          <a:solidFill>
            <a:schemeClr val="accent3">
              <a:shade val="50000"/>
              <a:hueOff val="0"/>
              <a:satOff val="0"/>
              <a:lumOff val="23975"/>
              <a:alphaOff val="0"/>
            </a:schemeClr>
          </a:solidFill>
          <a:prstDash val="solid"/>
          <a:miter lim="800000"/>
        </a:ln>
        <a:effectLst/>
      </dsp:spPr>
      <dsp:style>
        <a:lnRef idx="2">
          <a:scrgbClr r="0" g="0" b="0"/>
        </a:lnRef>
        <a:fillRef idx="1">
          <a:scrgbClr r="0" g="0" b="0"/>
        </a:fillRef>
        <a:effectRef idx="0">
          <a:scrgbClr r="0" g="0" b="0"/>
        </a:effectRef>
        <a:fontRef idx="minor"/>
      </dsp:style>
    </dsp:sp>
    <dsp:sp modelId="{29F34595-B9EC-494C-ABE2-0ADAA3E785AA}">
      <dsp:nvSpPr>
        <dsp:cNvPr id="0" name=""/>
        <dsp:cNvSpPr/>
      </dsp:nvSpPr>
      <dsp:spPr>
        <a:xfrm>
          <a:off x="865108" y="2871258"/>
          <a:ext cx="15501648" cy="1069588"/>
        </a:xfrm>
        <a:prstGeom prst="roundRect">
          <a:avLst/>
        </a:prstGeom>
        <a:solidFill>
          <a:schemeClr val="accent3">
            <a:shade val="50000"/>
            <a:hueOff val="0"/>
            <a:satOff val="0"/>
            <a:lumOff val="2397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786" tIns="0" rIns="457786" bIns="0" numCol="1" spcCol="1270" anchor="ctr" anchorCtr="0">
          <a:noAutofit/>
        </a:bodyPr>
        <a:lstStyle/>
        <a:p>
          <a:pPr marL="0" lvl="0" indent="0" algn="just" defTabSz="1066800">
            <a:lnSpc>
              <a:spcPct val="90000"/>
            </a:lnSpc>
            <a:spcBef>
              <a:spcPct val="0"/>
            </a:spcBef>
            <a:spcAft>
              <a:spcPct val="35000"/>
            </a:spcAft>
            <a:buFont typeface="Arial" panose="020B0604020202020204" pitchFamily="34" charset="0"/>
            <a:buNone/>
          </a:pPr>
          <a:r>
            <a:rPr lang="es-ES" sz="2400" kern="1200" dirty="0"/>
            <a:t>Se realizará el diagnóstico con una muestra estratificada a la alta dirección involucrados en el </a:t>
          </a:r>
          <a:r>
            <a:rPr lang="es-ES" sz="2400" kern="1200" dirty="0" err="1"/>
            <a:t>SISM</a:t>
          </a:r>
          <a:r>
            <a:rPr lang="es-ES" sz="2400" kern="1200" dirty="0"/>
            <a:t>.</a:t>
          </a:r>
        </a:p>
      </dsp:txBody>
      <dsp:txXfrm>
        <a:off x="917321" y="2923471"/>
        <a:ext cx="15397222" cy="965162"/>
      </dsp:txXfrm>
    </dsp:sp>
    <dsp:sp modelId="{7276C2B3-1EF9-9E4A-966C-FDE58F6E2A11}">
      <dsp:nvSpPr>
        <dsp:cNvPr id="0" name=""/>
        <dsp:cNvSpPr/>
      </dsp:nvSpPr>
      <dsp:spPr>
        <a:xfrm>
          <a:off x="0" y="4950647"/>
          <a:ext cx="17302163" cy="2442825"/>
        </a:xfrm>
        <a:prstGeom prst="rect">
          <a:avLst/>
        </a:prstGeom>
        <a:solidFill>
          <a:schemeClr val="lt1">
            <a:alpha val="90000"/>
            <a:hueOff val="0"/>
            <a:satOff val="0"/>
            <a:lumOff val="0"/>
            <a:alphaOff val="0"/>
          </a:schemeClr>
        </a:solidFill>
        <a:ln w="12700" cap="flat" cmpd="sng" algn="ctr">
          <a:solidFill>
            <a:schemeClr val="accent3">
              <a:shade val="50000"/>
              <a:hueOff val="0"/>
              <a:satOff val="0"/>
              <a:lumOff val="2397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342840" tIns="687324" rIns="1342840" bIns="142240" numCol="1" spcCol="1270" anchor="t" anchorCtr="0">
          <a:noAutofit/>
        </a:bodyPr>
        <a:lstStyle/>
        <a:p>
          <a:pPr marL="228600" lvl="1" indent="-228600" algn="l" defTabSz="889000">
            <a:lnSpc>
              <a:spcPct val="90000"/>
            </a:lnSpc>
            <a:spcBef>
              <a:spcPct val="0"/>
            </a:spcBef>
            <a:spcAft>
              <a:spcPct val="15000"/>
            </a:spcAft>
            <a:buChar char="•"/>
          </a:pPr>
          <a:r>
            <a:rPr lang="es-ES" sz="2000" kern="1200" dirty="0"/>
            <a:t>1.- </a:t>
          </a:r>
          <a:r>
            <a:rPr lang="es-ES" sz="2000" b="1" kern="1200" dirty="0"/>
            <a:t>No:</a:t>
          </a:r>
          <a:r>
            <a:rPr lang="es-ES" sz="2000" kern="1200" dirty="0"/>
            <a:t> requisito aplicable, pero no diseñado, ni desarrollado, ni implementado. </a:t>
          </a:r>
        </a:p>
        <a:p>
          <a:pPr marL="228600" lvl="1" indent="-228600" algn="l" defTabSz="889000">
            <a:lnSpc>
              <a:spcPct val="90000"/>
            </a:lnSpc>
            <a:spcBef>
              <a:spcPct val="0"/>
            </a:spcBef>
            <a:spcAft>
              <a:spcPct val="15000"/>
            </a:spcAft>
            <a:buChar char="•"/>
          </a:pPr>
          <a:r>
            <a:rPr lang="es-ES" sz="2000" kern="1200" dirty="0"/>
            <a:t>2.- </a:t>
          </a:r>
          <a:r>
            <a:rPr lang="es-ES" sz="2000" b="1" kern="1200" dirty="0"/>
            <a:t>Idea:</a:t>
          </a:r>
          <a:r>
            <a:rPr lang="es-ES" sz="2000" kern="1200" dirty="0"/>
            <a:t> requisito en proceso de diseño o desarrollo como especificación del sistema de gestión.</a:t>
          </a:r>
          <a:endParaRPr lang="es-EC" sz="2000" kern="1200" dirty="0"/>
        </a:p>
        <a:p>
          <a:pPr marL="228600" lvl="1" indent="-228600" algn="l" defTabSz="889000">
            <a:lnSpc>
              <a:spcPct val="90000"/>
            </a:lnSpc>
            <a:spcBef>
              <a:spcPct val="0"/>
            </a:spcBef>
            <a:spcAft>
              <a:spcPct val="15000"/>
            </a:spcAft>
            <a:buChar char="•"/>
          </a:pPr>
          <a:r>
            <a:rPr lang="es-ES" sz="2000" kern="1200" dirty="0"/>
            <a:t>3.- </a:t>
          </a:r>
          <a:r>
            <a:rPr lang="es-ES" sz="2000" b="1" kern="1200" dirty="0"/>
            <a:t>Documentado:</a:t>
          </a:r>
          <a:r>
            <a:rPr lang="es-ES" sz="2000" kern="1200" dirty="0"/>
            <a:t> requisito documentado exigido por la norma.</a:t>
          </a:r>
          <a:endParaRPr lang="es-EC" sz="2000" kern="1200" dirty="0"/>
        </a:p>
        <a:p>
          <a:pPr marL="228600" lvl="1" indent="-228600" algn="l" defTabSz="889000">
            <a:lnSpc>
              <a:spcPct val="90000"/>
            </a:lnSpc>
            <a:spcBef>
              <a:spcPct val="0"/>
            </a:spcBef>
            <a:spcAft>
              <a:spcPct val="15000"/>
            </a:spcAft>
            <a:buChar char="•"/>
          </a:pPr>
          <a:r>
            <a:rPr lang="es-ES" sz="2000" kern="1200" dirty="0"/>
            <a:t>4.- </a:t>
          </a:r>
          <a:r>
            <a:rPr lang="es-ES" sz="2000" b="1" kern="1200" dirty="0"/>
            <a:t>Implementado:</a:t>
          </a:r>
          <a:r>
            <a:rPr lang="es-ES" sz="2000" kern="1200" dirty="0"/>
            <a:t> requisito implementado, con resultados, registros y evidencias.</a:t>
          </a:r>
          <a:endParaRPr lang="es-EC" sz="2000" kern="1200" dirty="0"/>
        </a:p>
        <a:p>
          <a:pPr marL="228600" lvl="1" indent="-228600" algn="l" defTabSz="889000">
            <a:lnSpc>
              <a:spcPct val="90000"/>
            </a:lnSpc>
            <a:spcBef>
              <a:spcPct val="0"/>
            </a:spcBef>
            <a:spcAft>
              <a:spcPct val="15000"/>
            </a:spcAft>
            <a:buChar char="•"/>
          </a:pPr>
          <a:r>
            <a:rPr lang="es-ES" sz="2000" kern="1200" dirty="0"/>
            <a:t>5.- </a:t>
          </a:r>
          <a:r>
            <a:rPr lang="es-ES" sz="2000" b="1" kern="1200" dirty="0"/>
            <a:t>Registros de implementación:</a:t>
          </a:r>
          <a:r>
            <a:rPr lang="es-ES" sz="2000" kern="1200" dirty="0"/>
            <a:t> requisito implementado, auditado y en proceso de mejoramiento continuo.</a:t>
          </a:r>
          <a:endParaRPr lang="es-EC" sz="2000" kern="1200" dirty="0"/>
        </a:p>
      </dsp:txBody>
      <dsp:txXfrm>
        <a:off x="0" y="4950647"/>
        <a:ext cx="17302163" cy="2442825"/>
      </dsp:txXfrm>
    </dsp:sp>
    <dsp:sp modelId="{6F3BC4DF-15DA-5A46-B570-9C1E2351AD13}">
      <dsp:nvSpPr>
        <dsp:cNvPr id="0" name=""/>
        <dsp:cNvSpPr/>
      </dsp:nvSpPr>
      <dsp:spPr>
        <a:xfrm>
          <a:off x="865108" y="4463567"/>
          <a:ext cx="15501648" cy="974160"/>
        </a:xfrm>
        <a:prstGeom prst="roundRect">
          <a:avLst/>
        </a:prstGeom>
        <a:solidFill>
          <a:schemeClr val="accent3">
            <a:shade val="50000"/>
            <a:hueOff val="0"/>
            <a:satOff val="0"/>
            <a:lumOff val="2397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786" tIns="0" rIns="457786" bIns="0" numCol="1" spcCol="1270" anchor="ctr" anchorCtr="0">
          <a:noAutofit/>
        </a:bodyPr>
        <a:lstStyle/>
        <a:p>
          <a:pPr marL="0" lvl="0" indent="0" algn="l" defTabSz="1066800">
            <a:lnSpc>
              <a:spcPct val="100000"/>
            </a:lnSpc>
            <a:spcBef>
              <a:spcPct val="0"/>
            </a:spcBef>
            <a:spcAft>
              <a:spcPts val="0"/>
            </a:spcAft>
            <a:buFont typeface="Arial" panose="020B0604020202020204" pitchFamily="34" charset="0"/>
            <a:buNone/>
          </a:pPr>
          <a:r>
            <a:rPr lang="es-ES" sz="2400" kern="1200" dirty="0"/>
            <a:t>Asignación de escala de medición para calificar el grado de implementación de la norma y el grado de documentación de cinco niveles: </a:t>
          </a:r>
        </a:p>
      </dsp:txBody>
      <dsp:txXfrm>
        <a:off x="912663" y="4511122"/>
        <a:ext cx="15406538" cy="879050"/>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ECE22E-81C1-8046-9D1D-BF7ABCC7F1F2}">
      <dsp:nvSpPr>
        <dsp:cNvPr id="0" name=""/>
        <dsp:cNvSpPr/>
      </dsp:nvSpPr>
      <dsp:spPr>
        <a:xfrm>
          <a:off x="7376" y="82821"/>
          <a:ext cx="3716896" cy="1540784"/>
        </a:xfrm>
        <a:prstGeom prst="chevron">
          <a:avLst/>
        </a:prstGeom>
        <a:solidFill>
          <a:schemeClr val="accent3">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Análisis de datos cualitativos</a:t>
          </a:r>
        </a:p>
      </dsp:txBody>
      <dsp:txXfrm>
        <a:off x="777768" y="82821"/>
        <a:ext cx="2176112" cy="1540784"/>
      </dsp:txXfrm>
    </dsp:sp>
    <dsp:sp modelId="{3A0CAE57-B589-3344-8F20-39BEB15290A1}">
      <dsp:nvSpPr>
        <dsp:cNvPr id="0" name=""/>
        <dsp:cNvSpPr/>
      </dsp:nvSpPr>
      <dsp:spPr>
        <a:xfrm>
          <a:off x="3340564" y="82648"/>
          <a:ext cx="3976591" cy="1541130"/>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Proceso dinámico y creativo</a:t>
          </a:r>
        </a:p>
      </dsp:txBody>
      <dsp:txXfrm>
        <a:off x="4111129" y="82648"/>
        <a:ext cx="2435461" cy="1541130"/>
      </dsp:txXfrm>
    </dsp:sp>
    <dsp:sp modelId="{5C95D838-019E-E04E-98BD-E144D9D8DACD}">
      <dsp:nvSpPr>
        <dsp:cNvPr id="0" name=""/>
        <dsp:cNvSpPr/>
      </dsp:nvSpPr>
      <dsp:spPr>
        <a:xfrm>
          <a:off x="6974179" y="84339"/>
          <a:ext cx="5024286" cy="1537749"/>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Extraerá conclusiones de datos no estructurados y heterogéneos (no numéricos o cuantificables</a:t>
          </a:r>
        </a:p>
      </dsp:txBody>
      <dsp:txXfrm>
        <a:off x="7743054" y="84339"/>
        <a:ext cx="3486537" cy="1537749"/>
      </dsp:txXfrm>
    </dsp:sp>
    <dsp:sp modelId="{F67BFB75-5E52-FD45-98B8-3FB744294917}">
      <dsp:nvSpPr>
        <dsp:cNvPr id="0" name=""/>
        <dsp:cNvSpPr/>
      </dsp:nvSpPr>
      <dsp:spPr>
        <a:xfrm>
          <a:off x="11655489" y="175757"/>
          <a:ext cx="4543261" cy="1354913"/>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Mediante las listas de verificación se extrae conclusiones en forma textual o narrativa</a:t>
          </a:r>
        </a:p>
      </dsp:txBody>
      <dsp:txXfrm>
        <a:off x="12332946" y="175757"/>
        <a:ext cx="3188348" cy="1354913"/>
      </dsp:txXfrm>
    </dsp:sp>
    <dsp:sp modelId="{ACA75C21-64E8-FE43-8B14-2918D757061D}">
      <dsp:nvSpPr>
        <dsp:cNvPr id="0" name=""/>
        <dsp:cNvSpPr/>
      </dsp:nvSpPr>
      <dsp:spPr>
        <a:xfrm>
          <a:off x="7376" y="1789241"/>
          <a:ext cx="3716896" cy="1540784"/>
        </a:xfrm>
        <a:prstGeom prst="chevron">
          <a:avLst/>
        </a:prstGeom>
        <a:solidFill>
          <a:schemeClr val="accent3">
            <a:shade val="50000"/>
            <a:hueOff val="0"/>
            <a:satOff val="0"/>
            <a:lumOff val="2397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Fuentes para la investigación</a:t>
          </a:r>
        </a:p>
      </dsp:txBody>
      <dsp:txXfrm>
        <a:off x="777768" y="1789241"/>
        <a:ext cx="2176112" cy="1540784"/>
      </dsp:txXfrm>
    </dsp:sp>
    <dsp:sp modelId="{06FCC716-E7FE-F249-B328-DF9FCC326F46}">
      <dsp:nvSpPr>
        <dsp:cNvPr id="0" name=""/>
        <dsp:cNvSpPr/>
      </dsp:nvSpPr>
      <dsp:spPr>
        <a:xfrm>
          <a:off x="3340564" y="1789068"/>
          <a:ext cx="3976591" cy="1541130"/>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Normas ISO</a:t>
          </a:r>
        </a:p>
      </dsp:txBody>
      <dsp:txXfrm>
        <a:off x="4111129" y="1789068"/>
        <a:ext cx="2435461" cy="1541130"/>
      </dsp:txXfrm>
    </dsp:sp>
    <dsp:sp modelId="{0AC7206D-6885-D245-9915-CF39330ABC3E}">
      <dsp:nvSpPr>
        <dsp:cNvPr id="0" name=""/>
        <dsp:cNvSpPr/>
      </dsp:nvSpPr>
      <dsp:spPr>
        <a:xfrm>
          <a:off x="6974179" y="1790759"/>
          <a:ext cx="5024286" cy="1537749"/>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Información del CEE enfocada en </a:t>
          </a:r>
          <a:r>
            <a:rPr lang="es-ES" sz="2400" kern="1200" dirty="0" err="1"/>
            <a:t>GSS</a:t>
          </a:r>
          <a:r>
            <a:rPr lang="es-ES" sz="2400" kern="1200" dirty="0"/>
            <a:t> y GA</a:t>
          </a:r>
        </a:p>
      </dsp:txBody>
      <dsp:txXfrm>
        <a:off x="7743054" y="1790759"/>
        <a:ext cx="3486537" cy="1537749"/>
      </dsp:txXfrm>
    </dsp:sp>
    <dsp:sp modelId="{6CA0613F-332A-124F-8D91-FFE29B7D1C05}">
      <dsp:nvSpPr>
        <dsp:cNvPr id="0" name=""/>
        <dsp:cNvSpPr/>
      </dsp:nvSpPr>
      <dsp:spPr>
        <a:xfrm>
          <a:off x="7376" y="3495661"/>
          <a:ext cx="3716896" cy="1540784"/>
        </a:xfrm>
        <a:prstGeom prst="chevron">
          <a:avLst/>
        </a:prstGeom>
        <a:solidFill>
          <a:schemeClr val="accent3">
            <a:shade val="50000"/>
            <a:hueOff val="0"/>
            <a:satOff val="0"/>
            <a:lumOff val="2397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Verificación de hallazgos en el </a:t>
          </a:r>
          <a:r>
            <a:rPr lang="es-ES" sz="2400" kern="1200" dirty="0" err="1"/>
            <a:t>SISM</a:t>
          </a:r>
          <a:endParaRPr lang="es-ES" sz="2400" kern="1200" dirty="0"/>
        </a:p>
      </dsp:txBody>
      <dsp:txXfrm>
        <a:off x="777768" y="3495661"/>
        <a:ext cx="2176112" cy="1540784"/>
      </dsp:txXfrm>
    </dsp:sp>
    <dsp:sp modelId="{F561BB9A-6017-E040-9C4F-B7E598B67AED}">
      <dsp:nvSpPr>
        <dsp:cNvPr id="0" name=""/>
        <dsp:cNvSpPr/>
      </dsp:nvSpPr>
      <dsp:spPr>
        <a:xfrm>
          <a:off x="3340564" y="3495488"/>
          <a:ext cx="3976591" cy="1541130"/>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Comparación con variables mínimas de las listas de verificación</a:t>
          </a:r>
        </a:p>
      </dsp:txBody>
      <dsp:txXfrm>
        <a:off x="4111129" y="3495488"/>
        <a:ext cx="2435461" cy="1541130"/>
      </dsp:txXfrm>
    </dsp:sp>
    <dsp:sp modelId="{BD5EFEE5-AEAC-B745-94B9-EA6C053D320A}">
      <dsp:nvSpPr>
        <dsp:cNvPr id="0" name=""/>
        <dsp:cNvSpPr/>
      </dsp:nvSpPr>
      <dsp:spPr>
        <a:xfrm>
          <a:off x="6974179" y="3497179"/>
          <a:ext cx="5024286" cy="1537749"/>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Elaboración de tablas de hallazgos </a:t>
          </a:r>
        </a:p>
      </dsp:txBody>
      <dsp:txXfrm>
        <a:off x="7743054" y="3497179"/>
        <a:ext cx="3486537" cy="1537749"/>
      </dsp:txXfrm>
    </dsp:sp>
    <dsp:sp modelId="{07DE1B98-2CDD-AE4F-BFA4-98B12CA1B22E}">
      <dsp:nvSpPr>
        <dsp:cNvPr id="0" name=""/>
        <dsp:cNvSpPr/>
      </dsp:nvSpPr>
      <dsp:spPr>
        <a:xfrm>
          <a:off x="11655489" y="3588597"/>
          <a:ext cx="4543261" cy="1354913"/>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Estadísticamente obtener % de cumplimiento</a:t>
          </a:r>
        </a:p>
      </dsp:txBody>
      <dsp:txXfrm>
        <a:off x="12332946" y="3588597"/>
        <a:ext cx="3188348" cy="1354913"/>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ECE22E-81C1-8046-9D1D-BF7ABCC7F1F2}">
      <dsp:nvSpPr>
        <dsp:cNvPr id="0" name=""/>
        <dsp:cNvSpPr/>
      </dsp:nvSpPr>
      <dsp:spPr>
        <a:xfrm>
          <a:off x="10395" y="69541"/>
          <a:ext cx="3736826" cy="1549046"/>
        </a:xfrm>
        <a:prstGeom prst="chevron">
          <a:avLst/>
        </a:prstGeom>
        <a:solidFill>
          <a:schemeClr val="accent3">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Analizados los hallazgos</a:t>
          </a:r>
        </a:p>
      </dsp:txBody>
      <dsp:txXfrm>
        <a:off x="784918" y="69541"/>
        <a:ext cx="2187780" cy="1549046"/>
      </dsp:txXfrm>
    </dsp:sp>
    <dsp:sp modelId="{3A0CAE57-B589-3344-8F20-39BEB15290A1}">
      <dsp:nvSpPr>
        <dsp:cNvPr id="0" name=""/>
        <dsp:cNvSpPr/>
      </dsp:nvSpPr>
      <dsp:spPr>
        <a:xfrm>
          <a:off x="3361455" y="69367"/>
          <a:ext cx="3997913" cy="1549393"/>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Comparados con ISO como guía fundamental</a:t>
          </a:r>
        </a:p>
      </dsp:txBody>
      <dsp:txXfrm>
        <a:off x="4136152" y="69367"/>
        <a:ext cx="2448520" cy="1549393"/>
      </dsp:txXfrm>
    </dsp:sp>
    <dsp:sp modelId="{5C95D838-019E-E04E-98BD-E144D9D8DACD}">
      <dsp:nvSpPr>
        <dsp:cNvPr id="0" name=""/>
        <dsp:cNvSpPr/>
      </dsp:nvSpPr>
      <dsp:spPr>
        <a:xfrm>
          <a:off x="7014553" y="71066"/>
          <a:ext cx="5051226" cy="1545994"/>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Se emitirán comentarios y propuestas</a:t>
          </a:r>
        </a:p>
      </dsp:txBody>
      <dsp:txXfrm>
        <a:off x="7787550" y="71066"/>
        <a:ext cx="3505232" cy="1545994"/>
      </dsp:txXfrm>
    </dsp:sp>
    <dsp:sp modelId="{ACA75C21-64E8-FE43-8B14-2918D757061D}">
      <dsp:nvSpPr>
        <dsp:cNvPr id="0" name=""/>
        <dsp:cNvSpPr/>
      </dsp:nvSpPr>
      <dsp:spPr>
        <a:xfrm>
          <a:off x="10395" y="1785110"/>
          <a:ext cx="3736826" cy="1549046"/>
        </a:xfrm>
        <a:prstGeom prst="chevron">
          <a:avLst/>
        </a:prstGeom>
        <a:solidFill>
          <a:schemeClr val="accent3">
            <a:shade val="50000"/>
            <a:hueOff val="0"/>
            <a:satOff val="0"/>
            <a:lumOff val="2397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Análisis</a:t>
          </a:r>
        </a:p>
      </dsp:txBody>
      <dsp:txXfrm>
        <a:off x="784918" y="1785110"/>
        <a:ext cx="2187780" cy="1549046"/>
      </dsp:txXfrm>
    </dsp:sp>
    <dsp:sp modelId="{06FCC716-E7FE-F249-B328-DF9FCC326F46}">
      <dsp:nvSpPr>
        <dsp:cNvPr id="0" name=""/>
        <dsp:cNvSpPr/>
      </dsp:nvSpPr>
      <dsp:spPr>
        <a:xfrm>
          <a:off x="3361455" y="1784937"/>
          <a:ext cx="3997913" cy="1549393"/>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Descubrir y obtener datos actuales del </a:t>
          </a:r>
          <a:r>
            <a:rPr lang="es-ES" sz="2400" kern="1200" dirty="0" err="1"/>
            <a:t>SIS</a:t>
          </a:r>
          <a:endParaRPr lang="es-ES" sz="2400" kern="1200" dirty="0"/>
        </a:p>
      </dsp:txBody>
      <dsp:txXfrm>
        <a:off x="4136152" y="1784937"/>
        <a:ext cx="2448520" cy="1549393"/>
      </dsp:txXfrm>
    </dsp:sp>
    <dsp:sp modelId="{0AC7206D-6885-D245-9915-CF39330ABC3E}">
      <dsp:nvSpPr>
        <dsp:cNvPr id="0" name=""/>
        <dsp:cNvSpPr/>
      </dsp:nvSpPr>
      <dsp:spPr>
        <a:xfrm>
          <a:off x="7014553" y="1786636"/>
          <a:ext cx="5051226" cy="1545994"/>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Organizar los datos y categorizarlos para la propuesta de mejora</a:t>
          </a:r>
        </a:p>
      </dsp:txBody>
      <dsp:txXfrm>
        <a:off x="7787550" y="1786636"/>
        <a:ext cx="3505232" cy="1545994"/>
      </dsp:txXfrm>
    </dsp:sp>
    <dsp:sp modelId="{AECCAE56-8B86-5A42-8407-A3121AC6935C}">
      <dsp:nvSpPr>
        <dsp:cNvPr id="0" name=""/>
        <dsp:cNvSpPr/>
      </dsp:nvSpPr>
      <dsp:spPr>
        <a:xfrm>
          <a:off x="11720964" y="1809813"/>
          <a:ext cx="4474768" cy="1499641"/>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Verificar la hipótesis planteada</a:t>
          </a:r>
        </a:p>
      </dsp:txBody>
      <dsp:txXfrm>
        <a:off x="12470785" y="1809813"/>
        <a:ext cx="2975127" cy="1499641"/>
      </dsp:txXfrm>
    </dsp:sp>
    <dsp:sp modelId="{6CA0613F-332A-124F-8D91-FFE29B7D1C05}">
      <dsp:nvSpPr>
        <dsp:cNvPr id="0" name=""/>
        <dsp:cNvSpPr/>
      </dsp:nvSpPr>
      <dsp:spPr>
        <a:xfrm>
          <a:off x="10395" y="3500680"/>
          <a:ext cx="3736826" cy="1549046"/>
        </a:xfrm>
        <a:prstGeom prst="chevron">
          <a:avLst/>
        </a:prstGeom>
        <a:solidFill>
          <a:schemeClr val="accent3">
            <a:shade val="50000"/>
            <a:hueOff val="0"/>
            <a:satOff val="0"/>
            <a:lumOff val="2397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Conocimiento de realidades subjetivas</a:t>
          </a:r>
        </a:p>
      </dsp:txBody>
      <dsp:txXfrm>
        <a:off x="784918" y="3500680"/>
        <a:ext cx="2187780" cy="1549046"/>
      </dsp:txXfrm>
    </dsp:sp>
    <dsp:sp modelId="{F561BB9A-6017-E040-9C4F-B7E598B67AED}">
      <dsp:nvSpPr>
        <dsp:cNvPr id="0" name=""/>
        <dsp:cNvSpPr/>
      </dsp:nvSpPr>
      <dsp:spPr>
        <a:xfrm>
          <a:off x="3361455" y="3500506"/>
          <a:ext cx="3997913" cy="1549393"/>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Correctas?</a:t>
          </a:r>
        </a:p>
      </dsp:txBody>
      <dsp:txXfrm>
        <a:off x="4136152" y="3500506"/>
        <a:ext cx="2448520" cy="1549393"/>
      </dsp:txXfrm>
    </dsp:sp>
    <dsp:sp modelId="{BD5EFEE5-AEAC-B745-94B9-EA6C053D320A}">
      <dsp:nvSpPr>
        <dsp:cNvPr id="0" name=""/>
        <dsp:cNvSpPr/>
      </dsp:nvSpPr>
      <dsp:spPr>
        <a:xfrm>
          <a:off x="7014553" y="3502206"/>
          <a:ext cx="5051226" cy="1545994"/>
        </a:xfrm>
        <a:prstGeom prst="chevron">
          <a:avLst/>
        </a:prstGeom>
        <a:solidFill>
          <a:schemeClr val="accent3">
            <a:alpha val="90000"/>
            <a:tint val="55000"/>
            <a:hueOff val="0"/>
            <a:satOff val="0"/>
            <a:lumOff val="0"/>
            <a:alphaOff val="0"/>
          </a:schemeClr>
        </a:solidFill>
        <a:ln w="12700" cap="flat" cmpd="sng" algn="ctr">
          <a:solidFill>
            <a:schemeClr val="accent3">
              <a:alpha val="90000"/>
              <a:tint val="55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No cuestionadas ni analizadas en la línea de tiempo.</a:t>
          </a:r>
        </a:p>
      </dsp:txBody>
      <dsp:txXfrm>
        <a:off x="7787550" y="3502206"/>
        <a:ext cx="3505232" cy="1545994"/>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655ADB-D0ED-4BCE-9525-181C4B09F979}">
      <dsp:nvSpPr>
        <dsp:cNvPr id="0" name=""/>
        <dsp:cNvSpPr/>
      </dsp:nvSpPr>
      <dsp:spPr>
        <a:xfrm>
          <a:off x="0" y="626936"/>
          <a:ext cx="17449798" cy="1791246"/>
        </a:xfrm>
        <a:prstGeom prst="roundRect">
          <a:avLst>
            <a:gd name="adj" fmla="val 1000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3825" tIns="82550" rIns="123825" bIns="82550" numCol="1" spcCol="1270" anchor="ctr" anchorCtr="0">
          <a:noAutofit/>
        </a:bodyPr>
        <a:lstStyle/>
        <a:p>
          <a:pPr marL="0" lvl="0" indent="0" algn="ctr" defTabSz="2889250">
            <a:lnSpc>
              <a:spcPct val="90000"/>
            </a:lnSpc>
            <a:spcBef>
              <a:spcPct val="0"/>
            </a:spcBef>
            <a:spcAft>
              <a:spcPct val="35000"/>
            </a:spcAft>
            <a:buNone/>
          </a:pPr>
          <a:r>
            <a:rPr lang="es-EC" sz="6500" b="1" kern="1200" dirty="0">
              <a:solidFill>
                <a:schemeClr val="tx1"/>
              </a:solidFill>
            </a:rPr>
            <a:t>DEMOSTRACIÓN DE HIPÓTESIS</a:t>
          </a:r>
        </a:p>
      </dsp:txBody>
      <dsp:txXfrm>
        <a:off x="52464" y="679400"/>
        <a:ext cx="17344870" cy="1686318"/>
      </dsp:txXfrm>
    </dsp:sp>
    <dsp:sp modelId="{98D13264-82BB-41EB-B985-4525E479ED39}">
      <dsp:nvSpPr>
        <dsp:cNvPr id="0" name=""/>
        <dsp:cNvSpPr/>
      </dsp:nvSpPr>
      <dsp:spPr>
        <a:xfrm>
          <a:off x="0" y="2740607"/>
          <a:ext cx="1791246" cy="1791246"/>
        </a:xfrm>
        <a:prstGeom prst="roundRect">
          <a:avLst>
            <a:gd name="adj" fmla="val 16670"/>
          </a:avLst>
        </a:prstGeom>
        <a:blipFill rotWithShape="1">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68BBFF5-9BFD-4CCE-9A70-9F136D9A453B}">
      <dsp:nvSpPr>
        <dsp:cNvPr id="0" name=""/>
        <dsp:cNvSpPr/>
      </dsp:nvSpPr>
      <dsp:spPr>
        <a:xfrm>
          <a:off x="1898721" y="2740607"/>
          <a:ext cx="15551077" cy="1791246"/>
        </a:xfrm>
        <a:prstGeom prst="roundRect">
          <a:avLst>
            <a:gd name="adj" fmla="val 16670"/>
          </a:avLst>
        </a:prstGeom>
        <a:solidFill>
          <a:schemeClr val="bg1">
            <a:lumMod val="6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163576" rIns="163576" bIns="163576" numCol="1" spcCol="1270" anchor="ctr" anchorCtr="0">
          <a:noAutofit/>
        </a:bodyPr>
        <a:lstStyle/>
        <a:p>
          <a:pPr marL="0" lvl="0" indent="0" algn="ctr" defTabSz="1022350">
            <a:lnSpc>
              <a:spcPct val="90000"/>
            </a:lnSpc>
            <a:spcBef>
              <a:spcPct val="0"/>
            </a:spcBef>
            <a:spcAft>
              <a:spcPct val="35000"/>
            </a:spcAft>
            <a:buNone/>
          </a:pPr>
          <a:r>
            <a:rPr lang="es-ES" sz="2300" kern="1200" dirty="0">
              <a:solidFill>
                <a:schemeClr val="tx1"/>
              </a:solidFill>
            </a:rPr>
            <a:t>CON LO MENCIONADO EN LOS NUMERALES 4.2 Y 4.3 SE DEMUESTRA QUE UN ENFOQUE EN CALIDAD INTEGRADO AL SISM ES INDISPENSABLE PARA PODER ALCANZAR LOS OBJETIVOS PLANTADOS COMO INSTITUCIÓN, POR LO QUE PROPONER UN SGC Y QUE REQUISITOS SE DEBEN CUMPLIR PERMITIRÁ MEJORAR SU IMAGEN, TRANSPARENCIA Y DAR CONFIANZA A SUS PARTES INTERESADAS.</a:t>
          </a:r>
          <a:endParaRPr lang="es-EC" sz="2300" kern="1200" dirty="0">
            <a:solidFill>
              <a:schemeClr val="tx1"/>
            </a:solidFill>
          </a:endParaRPr>
        </a:p>
      </dsp:txBody>
      <dsp:txXfrm>
        <a:off x="1986178" y="2828064"/>
        <a:ext cx="15376163" cy="1616332"/>
      </dsp:txXfrm>
    </dsp:sp>
    <dsp:sp modelId="{004A4509-F3EB-411A-9403-77BCCA9B92D1}">
      <dsp:nvSpPr>
        <dsp:cNvPr id="0" name=""/>
        <dsp:cNvSpPr/>
      </dsp:nvSpPr>
      <dsp:spPr>
        <a:xfrm>
          <a:off x="0" y="4746803"/>
          <a:ext cx="1791246" cy="1791246"/>
        </a:xfrm>
        <a:prstGeom prst="roundRect">
          <a:avLst>
            <a:gd name="adj" fmla="val 16670"/>
          </a:avLst>
        </a:prstGeom>
        <a:blipFill rotWithShape="1">
          <a:blip xmlns:r="http://schemas.openxmlformats.org/officeDocument/2006/relationships" r:embed="rId2" cstate="screen">
            <a:extLst>
              <a:ext uri="{28A0092B-C50C-407E-A947-70E740481C1C}">
                <a14:useLocalDpi xmlns:a14="http://schemas.microsoft.com/office/drawing/2010/main"/>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80D86F4-2286-4160-9E77-B470C1D29C4E}">
      <dsp:nvSpPr>
        <dsp:cNvPr id="0" name=""/>
        <dsp:cNvSpPr/>
      </dsp:nvSpPr>
      <dsp:spPr>
        <a:xfrm>
          <a:off x="1898721" y="4746803"/>
          <a:ext cx="15551077" cy="1791246"/>
        </a:xfrm>
        <a:prstGeom prst="roundRect">
          <a:avLst>
            <a:gd name="adj" fmla="val 16670"/>
          </a:avLst>
        </a:prstGeom>
        <a:solidFill>
          <a:schemeClr val="bg1">
            <a:lumMod val="6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163576" rIns="163576" bIns="163576" numCol="1" spcCol="1270" anchor="ctr" anchorCtr="0">
          <a:noAutofit/>
        </a:bodyPr>
        <a:lstStyle/>
        <a:p>
          <a:pPr marL="0" lvl="0" indent="0" algn="ctr" defTabSz="1022350">
            <a:lnSpc>
              <a:spcPct val="90000"/>
            </a:lnSpc>
            <a:spcBef>
              <a:spcPct val="0"/>
            </a:spcBef>
            <a:spcAft>
              <a:spcPct val="35000"/>
            </a:spcAft>
            <a:buNone/>
          </a:pPr>
          <a:r>
            <a:rPr lang="es-ES" sz="2300" kern="1200" dirty="0">
              <a:solidFill>
                <a:schemeClr val="tx1"/>
              </a:solidFill>
            </a:rPr>
            <a:t>LOS DATOS OBTENIDOS EVIDENCIAN QUE NO EXISTE PROACTIVIDAD EN LA GESTIÓN SINO TODO LO CONTRARIO ES UNA GESTIÓN REACCIONARIA LO QUE NO PERMITE ENFOCARSE EN MEJORAR EL SISTEMA. </a:t>
          </a:r>
          <a:endParaRPr lang="es-EC" sz="2300" kern="1200" dirty="0">
            <a:solidFill>
              <a:schemeClr val="tx1"/>
            </a:solidFill>
          </a:endParaRPr>
        </a:p>
      </dsp:txBody>
      <dsp:txXfrm>
        <a:off x="1986178" y="4834260"/>
        <a:ext cx="15376163" cy="1616332"/>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35AE95-8080-4610-B379-8C09D5243490}">
      <dsp:nvSpPr>
        <dsp:cNvPr id="0" name=""/>
        <dsp:cNvSpPr/>
      </dsp:nvSpPr>
      <dsp:spPr>
        <a:xfrm>
          <a:off x="0" y="1717"/>
          <a:ext cx="17693640" cy="1201192"/>
        </a:xfrm>
        <a:prstGeom prst="roundRect">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just" defTabSz="1244600">
            <a:lnSpc>
              <a:spcPct val="90000"/>
            </a:lnSpc>
            <a:spcBef>
              <a:spcPct val="0"/>
            </a:spcBef>
            <a:spcAft>
              <a:spcPct val="35000"/>
            </a:spcAft>
            <a:buNone/>
          </a:pPr>
          <a:r>
            <a:rPr lang="es-ES" sz="2800" b="1" kern="1200" dirty="0">
              <a:solidFill>
                <a:schemeClr val="tx1"/>
              </a:solidFill>
            </a:rPr>
            <a:t>ESTABLECER SI LAS POLÍTICAS, PROCESOS Y PROCEDIMIENTOS DEL </a:t>
          </a:r>
          <a:r>
            <a:rPr lang="es-ES" sz="2800" b="1" kern="1200" dirty="0" err="1">
              <a:solidFill>
                <a:schemeClr val="tx1"/>
              </a:solidFill>
            </a:rPr>
            <a:t>SISM</a:t>
          </a:r>
          <a:r>
            <a:rPr lang="es-ES" sz="2800" b="1" kern="1200" dirty="0">
              <a:solidFill>
                <a:schemeClr val="tx1"/>
              </a:solidFill>
            </a:rPr>
            <a:t> HAN PERMITIDO MEJORAR ASPECTOS DE SEGURIDAD, SALUD Y AMBIENTE EN EL AÑO 2019 A LA FT.</a:t>
          </a:r>
          <a:endParaRPr lang="es-EC" sz="2800" kern="1200" dirty="0">
            <a:solidFill>
              <a:schemeClr val="tx1"/>
            </a:solidFill>
          </a:endParaRPr>
        </a:p>
      </dsp:txBody>
      <dsp:txXfrm>
        <a:off x="58637" y="60354"/>
        <a:ext cx="17576366" cy="1083918"/>
      </dsp:txXfrm>
    </dsp:sp>
    <dsp:sp modelId="{70FFB658-C342-44F1-AAE9-2AB77B04EE5B}">
      <dsp:nvSpPr>
        <dsp:cNvPr id="0" name=""/>
        <dsp:cNvSpPr/>
      </dsp:nvSpPr>
      <dsp:spPr>
        <a:xfrm>
          <a:off x="0" y="1214027"/>
          <a:ext cx="17693640" cy="1014300"/>
        </a:xfrm>
        <a:prstGeom prst="rect">
          <a:avLst/>
        </a:prstGeom>
        <a:solidFill>
          <a:schemeClr val="bg1">
            <a:lumMod val="95000"/>
          </a:schemeClr>
        </a:solidFill>
        <a:ln>
          <a:noFill/>
        </a:ln>
        <a:effectLst/>
      </dsp:spPr>
      <dsp:style>
        <a:lnRef idx="0">
          <a:scrgbClr r="0" g="0" b="0"/>
        </a:lnRef>
        <a:fillRef idx="0">
          <a:scrgbClr r="0" g="0" b="0"/>
        </a:fillRef>
        <a:effectRef idx="0">
          <a:scrgbClr r="0" g="0" b="0"/>
        </a:effectRef>
        <a:fontRef idx="minor"/>
      </dsp:style>
      <dsp:txBody>
        <a:bodyPr spcFirstLastPara="0" vert="horz" wrap="square" lIns="561773" tIns="35560" rIns="199136" bIns="35560" numCol="1" spcCol="1270" anchor="t" anchorCtr="0">
          <a:noAutofit/>
        </a:bodyPr>
        <a:lstStyle/>
        <a:p>
          <a:pPr marL="228600" lvl="1" indent="-228600" algn="just" defTabSz="977900">
            <a:lnSpc>
              <a:spcPct val="90000"/>
            </a:lnSpc>
            <a:spcBef>
              <a:spcPct val="0"/>
            </a:spcBef>
            <a:spcAft>
              <a:spcPct val="20000"/>
            </a:spcAft>
            <a:buChar char="•"/>
          </a:pPr>
          <a:r>
            <a:rPr lang="es-ES" sz="2200" kern="1200" dirty="0"/>
            <a:t>EL S.I.S.M. TIENE MUCHAS FALENCIAS Y SON PARTE ESENCIAL DENTRO DE UNA ADECUADA GESTIÓN PUES MUESTRAN EL ALINEAMIENTO QUE DEBE TENER LA INSTITUCIÓN, AL NO TENER CLARIDAD EN ESTOS REQUERIMIENTOS LO QUE NOS INDICA ES QUE DISMINUYE LA PROBABILIDAD DE CUMPLIR CON LOS OBJETIVOS INSTITUCIONALES PLANTEADOS PARA MEJORAR LA GESTIÓN EN SEGURIDAD, SALUD Y AMBIENTE.</a:t>
          </a:r>
          <a:endParaRPr lang="es-EC" sz="2200" kern="1200" dirty="0"/>
        </a:p>
      </dsp:txBody>
      <dsp:txXfrm>
        <a:off x="0" y="1214027"/>
        <a:ext cx="17693640" cy="1014300"/>
      </dsp:txXfrm>
    </dsp:sp>
    <dsp:sp modelId="{28AE127C-2B30-430C-8133-808B2CD2A741}">
      <dsp:nvSpPr>
        <dsp:cNvPr id="0" name=""/>
        <dsp:cNvSpPr/>
      </dsp:nvSpPr>
      <dsp:spPr>
        <a:xfrm>
          <a:off x="0" y="2228327"/>
          <a:ext cx="17693640" cy="1566337"/>
        </a:xfrm>
        <a:prstGeom prst="roundRect">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just" defTabSz="1244600">
            <a:lnSpc>
              <a:spcPct val="90000"/>
            </a:lnSpc>
            <a:spcBef>
              <a:spcPct val="0"/>
            </a:spcBef>
            <a:spcAft>
              <a:spcPct val="35000"/>
            </a:spcAft>
            <a:buNone/>
          </a:pPr>
          <a:r>
            <a:rPr lang="es-ES" sz="2800" b="1" kern="1200" dirty="0">
              <a:solidFill>
                <a:schemeClr val="tx1"/>
              </a:solidFill>
            </a:rPr>
            <a:t>DETERMINAR SI EL INCUMPLIMIENTO DE LOS OBJETIVOS ESTRATÉGICOS EN SEGURIDAD, SALUD Y MEDIO AMBIENTE OBEDECE A LA EXISTENCIA DE INCONSISTENCIAS DENTRO DE LA DOCUMENTACIÓN, FALTA DE REGISTROS ADECUADOS, FALTA DE CONTROL, FALTA DE CAPACITACIÓN Y NULA RETROALIMENTACIÓN DENTRO DEL S.I.S.M.</a:t>
          </a:r>
          <a:endParaRPr lang="es-EC" sz="2800" kern="1200" dirty="0">
            <a:solidFill>
              <a:schemeClr val="tx1"/>
            </a:solidFill>
          </a:endParaRPr>
        </a:p>
      </dsp:txBody>
      <dsp:txXfrm>
        <a:off x="76462" y="2304789"/>
        <a:ext cx="17540716" cy="1413413"/>
      </dsp:txXfrm>
    </dsp:sp>
    <dsp:sp modelId="{B3C9A0D5-DD65-4E48-8D45-EAF92DB904B1}">
      <dsp:nvSpPr>
        <dsp:cNvPr id="0" name=""/>
        <dsp:cNvSpPr/>
      </dsp:nvSpPr>
      <dsp:spPr>
        <a:xfrm>
          <a:off x="0" y="3794665"/>
          <a:ext cx="17693640" cy="1622880"/>
        </a:xfrm>
        <a:prstGeom prst="rect">
          <a:avLst/>
        </a:prstGeom>
        <a:solidFill>
          <a:schemeClr val="bg1">
            <a:lumMod val="95000"/>
          </a:schemeClr>
        </a:solidFill>
        <a:ln>
          <a:noFill/>
        </a:ln>
        <a:effectLst/>
      </dsp:spPr>
      <dsp:style>
        <a:lnRef idx="0">
          <a:scrgbClr r="0" g="0" b="0"/>
        </a:lnRef>
        <a:fillRef idx="0">
          <a:scrgbClr r="0" g="0" b="0"/>
        </a:fillRef>
        <a:effectRef idx="0">
          <a:scrgbClr r="0" g="0" b="0"/>
        </a:effectRef>
        <a:fontRef idx="minor"/>
      </dsp:style>
      <dsp:txBody>
        <a:bodyPr spcFirstLastPara="0" vert="horz" wrap="square" lIns="561773" tIns="35560" rIns="199136" bIns="35560" numCol="1" spcCol="1270" anchor="t" anchorCtr="0">
          <a:noAutofit/>
        </a:bodyPr>
        <a:lstStyle/>
        <a:p>
          <a:pPr marL="228600" lvl="1" indent="-228600" algn="just" defTabSz="977900">
            <a:lnSpc>
              <a:spcPct val="90000"/>
            </a:lnSpc>
            <a:spcBef>
              <a:spcPct val="0"/>
            </a:spcBef>
            <a:spcAft>
              <a:spcPct val="20000"/>
            </a:spcAft>
            <a:buChar char="•"/>
          </a:pPr>
          <a:r>
            <a:rPr lang="es-ES" sz="2200" kern="1200" dirty="0"/>
            <a:t>SEGÚN LOS DATOS OBTENIDOS DEL CUMPLIMIENTO DE REQUERIMIENTOS MÍNIMOS PARA UNA ADECUADA GESTIÓN EN SEGURIDAD, SALUD Y AMBIENTE QUE DEBERÁ CUMPLIR EL SISM COMPROBAMOS QUE LAS VARIABLES ANALIZADAS DE PLANIFICACIÓN, APOYO, OPERACIÓN, EVALUACIÓN DE DESEMPEÑO Y MEJORA INCUMPLEN CON EVIDENCIA QUE DEMUESTRE QUE EXISTE UN MÍNIMO DE TRAZABILIDAD Y RECURSOS ADMINISTRATIVOS PARA CONTROLAR Y MEJORAR EL SISTEMA DE GESTIÓN OBSERVANDO ASÍ QUE EL SISTEMA MANTIENE ERROR EN SU EJECUCIÓN QUE SE HAN NORMALIZADO Y ESTANCADO.</a:t>
          </a:r>
          <a:endParaRPr lang="es-EC" sz="2200" kern="1200" dirty="0"/>
        </a:p>
      </dsp:txBody>
      <dsp:txXfrm>
        <a:off x="0" y="3794665"/>
        <a:ext cx="17693640" cy="1622880"/>
      </dsp:txXfrm>
    </dsp:sp>
    <dsp:sp modelId="{E0863339-1DD3-47B2-9D39-1628B89F7E10}">
      <dsp:nvSpPr>
        <dsp:cNvPr id="0" name=""/>
        <dsp:cNvSpPr/>
      </dsp:nvSpPr>
      <dsp:spPr>
        <a:xfrm>
          <a:off x="0" y="5417545"/>
          <a:ext cx="17693640" cy="1052140"/>
        </a:xfrm>
        <a:prstGeom prst="roundRect">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just" defTabSz="1244600">
            <a:lnSpc>
              <a:spcPct val="90000"/>
            </a:lnSpc>
            <a:spcBef>
              <a:spcPct val="0"/>
            </a:spcBef>
            <a:spcAft>
              <a:spcPct val="35000"/>
            </a:spcAft>
            <a:buNone/>
          </a:pPr>
          <a:r>
            <a:rPr lang="es-ES" sz="2800" b="1" kern="1200" dirty="0">
              <a:solidFill>
                <a:schemeClr val="tx1"/>
              </a:solidFill>
            </a:rPr>
            <a:t>DESARROLLAR UNA PROPUESTA DE SOLUCIÓN FACTIBLE PARA UNA MEJOR APLICACIÓN Y MEJORA DEL S.I.S.M.</a:t>
          </a:r>
          <a:endParaRPr lang="es-EC" sz="2800" kern="1200" dirty="0">
            <a:solidFill>
              <a:schemeClr val="tx1"/>
            </a:solidFill>
          </a:endParaRPr>
        </a:p>
      </dsp:txBody>
      <dsp:txXfrm>
        <a:off x="51361" y="5468906"/>
        <a:ext cx="17590918" cy="949418"/>
      </dsp:txXfrm>
    </dsp:sp>
    <dsp:sp modelId="{39074C1E-4500-4D5A-8C87-13BD0DA6C92E}">
      <dsp:nvSpPr>
        <dsp:cNvPr id="0" name=""/>
        <dsp:cNvSpPr/>
      </dsp:nvSpPr>
      <dsp:spPr>
        <a:xfrm>
          <a:off x="0" y="6469685"/>
          <a:ext cx="17693640" cy="6955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61773" tIns="35560" rIns="199136" bIns="35560" numCol="1" spcCol="1270" anchor="t" anchorCtr="0">
          <a:noAutofit/>
        </a:bodyPr>
        <a:lstStyle/>
        <a:p>
          <a:pPr marL="228600" lvl="1" indent="-228600" algn="just" defTabSz="977900">
            <a:lnSpc>
              <a:spcPct val="90000"/>
            </a:lnSpc>
            <a:spcBef>
              <a:spcPct val="0"/>
            </a:spcBef>
            <a:spcAft>
              <a:spcPct val="20000"/>
            </a:spcAft>
            <a:buChar char="•"/>
          </a:pPr>
          <a:r>
            <a:rPr lang="es-ES" sz="2200" kern="1200" dirty="0"/>
            <a:t>ESTE OBJETIVO SE CUMPLIRÁ EN EL CAPÍTULO 6 DONDE SE DETALLARÁ LA PROPUESTA PARA MEJORAR LA GESTIÓN DEL SISTEMA INTEGRADO MILITAR JUNTO CON UN SISTEMA DE GESTIÓN DE CALIDAD</a:t>
          </a:r>
          <a:endParaRPr lang="es-EC" sz="2200" kern="1200" dirty="0"/>
        </a:p>
      </dsp:txBody>
      <dsp:txXfrm>
        <a:off x="0" y="6469685"/>
        <a:ext cx="17693640" cy="695520"/>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B79A55-FB54-405B-8FE4-68EEE91AC466}">
      <dsp:nvSpPr>
        <dsp:cNvPr id="0" name=""/>
        <dsp:cNvSpPr/>
      </dsp:nvSpPr>
      <dsp:spPr>
        <a:xfrm rot="5400000">
          <a:off x="-562625" y="570704"/>
          <a:ext cx="3750837" cy="2625586"/>
        </a:xfrm>
        <a:prstGeom prst="chevron">
          <a:avLst/>
        </a:prstGeom>
        <a:solidFill>
          <a:schemeClr val="bg1">
            <a:lumMod val="65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130" tIns="24130" rIns="24130" bIns="24130" numCol="1" spcCol="1270" anchor="ctr" anchorCtr="0">
          <a:noAutofit/>
        </a:bodyPr>
        <a:lstStyle/>
        <a:p>
          <a:pPr marL="0" lvl="0" indent="0" algn="ctr" defTabSz="1689100">
            <a:lnSpc>
              <a:spcPct val="90000"/>
            </a:lnSpc>
            <a:spcBef>
              <a:spcPct val="0"/>
            </a:spcBef>
            <a:spcAft>
              <a:spcPct val="35000"/>
            </a:spcAft>
            <a:buNone/>
          </a:pPr>
          <a:r>
            <a:rPr lang="es-EC" sz="3800" b="1" kern="1200" dirty="0"/>
            <a:t>OBJ. GENERAL</a:t>
          </a:r>
        </a:p>
      </dsp:txBody>
      <dsp:txXfrm rot="-5400000">
        <a:off x="1" y="1320871"/>
        <a:ext cx="2625586" cy="1125251"/>
      </dsp:txXfrm>
    </dsp:sp>
    <dsp:sp modelId="{2C5CEBA6-1BBA-455C-BE6B-0AA9EC0FBB8C}">
      <dsp:nvSpPr>
        <dsp:cNvPr id="0" name=""/>
        <dsp:cNvSpPr/>
      </dsp:nvSpPr>
      <dsp:spPr>
        <a:xfrm rot="5400000">
          <a:off x="8964733" y="-6331068"/>
          <a:ext cx="2438044" cy="15116338"/>
        </a:xfrm>
        <a:prstGeom prst="round2SameRect">
          <a:avLst/>
        </a:prstGeom>
        <a:solidFill>
          <a:schemeClr val="bg1">
            <a:lumMod val="85000"/>
            <a:alpha val="9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7584" tIns="20320" rIns="20320" bIns="20320" numCol="1" spcCol="1270" anchor="ctr" anchorCtr="0">
          <a:noAutofit/>
        </a:bodyPr>
        <a:lstStyle/>
        <a:p>
          <a:pPr marL="285750" lvl="1" indent="-285750" algn="just" defTabSz="1422400">
            <a:lnSpc>
              <a:spcPct val="90000"/>
            </a:lnSpc>
            <a:spcBef>
              <a:spcPct val="0"/>
            </a:spcBef>
            <a:spcAft>
              <a:spcPct val="15000"/>
            </a:spcAft>
            <a:buChar char="•"/>
          </a:pPr>
          <a:r>
            <a:rPr lang="es-ES" sz="3200" kern="1200" dirty="0"/>
            <a:t>LUEGO DEL ANÁLISIS DEL SISTEMA DE GESTIÓN MILITAR CON LOS REQUERIMIENTOS MÍNIMOS DE NORMAS INTERNACIONALES EN TEMAS DE SEGURIDAD, SALUD Y AMBIENTE,</a:t>
          </a:r>
          <a:endParaRPr lang="es-EC" sz="3200" kern="1200" dirty="0"/>
        </a:p>
        <a:p>
          <a:pPr marL="285750" lvl="1" indent="-285750" algn="just" defTabSz="1422400">
            <a:lnSpc>
              <a:spcPct val="90000"/>
            </a:lnSpc>
            <a:spcBef>
              <a:spcPct val="0"/>
            </a:spcBef>
            <a:spcAft>
              <a:spcPct val="15000"/>
            </a:spcAft>
            <a:buChar char="•"/>
          </a:pPr>
          <a:r>
            <a:rPr lang="es-ES" sz="3200" kern="1200" dirty="0"/>
            <a:t>SISTEMA TIENE BASTANTES FALENCIAS EN SU APLICACIÓN POR LO QUE NO PERMITE CUMPLIR CON LOS OBJETIVOS PLANTEADOS POR EL ALTO MANDO MILITAR.</a:t>
          </a:r>
          <a:endParaRPr lang="es-EC" sz="3200" kern="1200" dirty="0"/>
        </a:p>
      </dsp:txBody>
      <dsp:txXfrm rot="-5400000">
        <a:off x="2625587" y="127093"/>
        <a:ext cx="14997323" cy="2200014"/>
      </dsp:txXfrm>
    </dsp:sp>
    <dsp:sp modelId="{782F7802-1A7C-4637-B7A9-05FEF419CFE4}">
      <dsp:nvSpPr>
        <dsp:cNvPr id="0" name=""/>
        <dsp:cNvSpPr/>
      </dsp:nvSpPr>
      <dsp:spPr>
        <a:xfrm rot="5400000">
          <a:off x="-562625" y="4044034"/>
          <a:ext cx="3750837" cy="2625586"/>
        </a:xfrm>
        <a:prstGeom prst="chevron">
          <a:avLst/>
        </a:prstGeom>
        <a:solidFill>
          <a:schemeClr val="bg1">
            <a:lumMod val="65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130" tIns="24130" rIns="24130" bIns="24130" numCol="1" spcCol="1270" anchor="ctr" anchorCtr="0">
          <a:noAutofit/>
        </a:bodyPr>
        <a:lstStyle/>
        <a:p>
          <a:pPr marL="0" lvl="0" indent="0" algn="ctr" defTabSz="1689100">
            <a:lnSpc>
              <a:spcPct val="90000"/>
            </a:lnSpc>
            <a:spcBef>
              <a:spcPct val="0"/>
            </a:spcBef>
            <a:spcAft>
              <a:spcPct val="35000"/>
            </a:spcAft>
            <a:buNone/>
          </a:pPr>
          <a:r>
            <a:rPr lang="es-EC" sz="3800" b="1" kern="1200" dirty="0"/>
            <a:t>OBJ. ESPECÍFICOS</a:t>
          </a:r>
        </a:p>
      </dsp:txBody>
      <dsp:txXfrm rot="-5400000">
        <a:off x="1" y="4794201"/>
        <a:ext cx="2625586" cy="1125251"/>
      </dsp:txXfrm>
    </dsp:sp>
    <dsp:sp modelId="{284261B5-AAD0-4630-892B-B09B91B076E3}">
      <dsp:nvSpPr>
        <dsp:cNvPr id="0" name=""/>
        <dsp:cNvSpPr/>
      </dsp:nvSpPr>
      <dsp:spPr>
        <a:xfrm rot="5400000">
          <a:off x="8964733" y="-2857738"/>
          <a:ext cx="2438044" cy="15116338"/>
        </a:xfrm>
        <a:prstGeom prst="round2SameRect">
          <a:avLst/>
        </a:prstGeom>
        <a:solidFill>
          <a:schemeClr val="bg1">
            <a:lumMod val="85000"/>
            <a:alpha val="9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7584" tIns="20320" rIns="20320" bIns="20320" numCol="1" spcCol="1270" anchor="ctr" anchorCtr="0">
          <a:noAutofit/>
        </a:bodyPr>
        <a:lstStyle/>
        <a:p>
          <a:pPr marL="285750" lvl="1" indent="-285750" algn="just" defTabSz="1422400">
            <a:lnSpc>
              <a:spcPct val="90000"/>
            </a:lnSpc>
            <a:spcBef>
              <a:spcPct val="0"/>
            </a:spcBef>
            <a:spcAft>
              <a:spcPct val="15000"/>
            </a:spcAft>
            <a:buChar char="•"/>
          </a:pPr>
          <a:r>
            <a:rPr lang="es-ES" sz="3200" kern="1200" dirty="0"/>
            <a:t>SISTEMA ÚNICAMENTE ALCANZA UN </a:t>
          </a:r>
          <a:r>
            <a:rPr lang="es-ES" sz="3200" b="1" kern="1200" dirty="0">
              <a:solidFill>
                <a:srgbClr val="FF0000"/>
              </a:solidFill>
            </a:rPr>
            <a:t>48,5% </a:t>
          </a:r>
          <a:r>
            <a:rPr lang="es-ES" sz="3200" kern="1200" dirty="0"/>
            <a:t>DE CUMPLIMIENTO DE REQUERIMIENTOS MÍNIMOS PARA UNA ADECUADA GESTIÓN,</a:t>
          </a:r>
          <a:endParaRPr lang="es-EC" sz="3200" kern="1200" dirty="0"/>
        </a:p>
        <a:p>
          <a:pPr marL="285750" lvl="1" indent="-285750" algn="just" defTabSz="1422400">
            <a:lnSpc>
              <a:spcPct val="90000"/>
            </a:lnSpc>
            <a:spcBef>
              <a:spcPct val="0"/>
            </a:spcBef>
            <a:spcAft>
              <a:spcPct val="15000"/>
            </a:spcAft>
            <a:buChar char="•"/>
          </a:pPr>
          <a:r>
            <a:rPr lang="es-ES" sz="3200" kern="1200" dirty="0"/>
            <a:t>LAS FALENCIAS QUE SE MUESTRAN A TODO NIVEL NO PERMITIRÁN TENER CUMPLIMIENTO DE OBJETIVOS, ENFOQUES DE CALIDAD Y MEJORA CONTINUA PARA SU GESTIÓN.</a:t>
          </a:r>
          <a:endParaRPr lang="es-EC" sz="3200" kern="1200" dirty="0"/>
        </a:p>
      </dsp:txBody>
      <dsp:txXfrm rot="-5400000">
        <a:off x="2625587" y="3600423"/>
        <a:ext cx="14997323" cy="2200014"/>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B79A55-FB54-405B-8FE4-68EEE91AC466}">
      <dsp:nvSpPr>
        <dsp:cNvPr id="0" name=""/>
        <dsp:cNvSpPr/>
      </dsp:nvSpPr>
      <dsp:spPr>
        <a:xfrm rot="5400000">
          <a:off x="-470073" y="1051826"/>
          <a:ext cx="3133824" cy="2193677"/>
        </a:xfrm>
        <a:prstGeom prst="chevron">
          <a:avLst/>
        </a:prstGeom>
        <a:solidFill>
          <a:schemeClr val="bg1">
            <a:lumMod val="65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1778000">
            <a:lnSpc>
              <a:spcPct val="90000"/>
            </a:lnSpc>
            <a:spcBef>
              <a:spcPct val="0"/>
            </a:spcBef>
            <a:spcAft>
              <a:spcPct val="35000"/>
            </a:spcAft>
            <a:buNone/>
          </a:pPr>
          <a:r>
            <a:rPr lang="es-EC" sz="4000" b="1" kern="1200" dirty="0"/>
            <a:t>G.S.I.S.M</a:t>
          </a:r>
        </a:p>
      </dsp:txBody>
      <dsp:txXfrm rot="-5400000">
        <a:off x="1" y="1678592"/>
        <a:ext cx="2193677" cy="940147"/>
      </dsp:txXfrm>
    </dsp:sp>
    <dsp:sp modelId="{2C5CEBA6-1BBA-455C-BE6B-0AA9EC0FBB8C}">
      <dsp:nvSpPr>
        <dsp:cNvPr id="0" name=""/>
        <dsp:cNvSpPr/>
      </dsp:nvSpPr>
      <dsp:spPr>
        <a:xfrm rot="5400000">
          <a:off x="8373350" y="-6173877"/>
          <a:ext cx="3188901" cy="15548247"/>
        </a:xfrm>
        <a:prstGeom prst="round2SameRect">
          <a:avLst/>
        </a:prstGeom>
        <a:solidFill>
          <a:schemeClr val="bg1">
            <a:lumMod val="85000"/>
            <a:alpha val="9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9136" tIns="17780" rIns="17780" bIns="17780" numCol="1" spcCol="1270" anchor="ctr" anchorCtr="0">
          <a:noAutofit/>
        </a:bodyPr>
        <a:lstStyle/>
        <a:p>
          <a:pPr marL="285750" lvl="1" indent="-285750" algn="just" defTabSz="1244600">
            <a:lnSpc>
              <a:spcPct val="90000"/>
            </a:lnSpc>
            <a:spcBef>
              <a:spcPct val="0"/>
            </a:spcBef>
            <a:spcAft>
              <a:spcPct val="15000"/>
            </a:spcAft>
            <a:buChar char="•"/>
          </a:pPr>
          <a:r>
            <a:rPr lang="es-ES" sz="2800" kern="1200" dirty="0"/>
            <a:t>NO GIRA EN TORNO A ASPECTOS COMO SATISFACCIÓN DEL CLIENTE, ENFOQUE A PROCESOS, CICLO DE MEJORA CONTINUA PHVA, LIDERAZGO, GESTIÓN DE LOS RECURSOS, GESTIÓN DE LOS RIESGOS, ETC.</a:t>
          </a:r>
          <a:endParaRPr lang="es-EC" sz="2800" kern="1200" dirty="0"/>
        </a:p>
        <a:p>
          <a:pPr marL="285750" lvl="1" indent="-285750" algn="just" defTabSz="1244600">
            <a:lnSpc>
              <a:spcPct val="90000"/>
            </a:lnSpc>
            <a:spcBef>
              <a:spcPct val="0"/>
            </a:spcBef>
            <a:spcAft>
              <a:spcPct val="15000"/>
            </a:spcAft>
            <a:buChar char="•"/>
          </a:pPr>
          <a:r>
            <a:rPr lang="es-ES" sz="2800" kern="1200" dirty="0"/>
            <a:t>HAN SIDO ANALIZADOS BAJO EL MODELO ISO 9001:2015 DANDO COMO RESULTADO UNA PROPUESTA DE MODELO DE GESTIÓN DE CLARA COMPRENSIÓN Y SOBRE TODO DE FÁCIL ADAPTACIÓN EN UNA INSTITUCIÓN ECUATORIANA,</a:t>
          </a:r>
          <a:endParaRPr lang="es-EC" sz="2800" kern="1200" dirty="0"/>
        </a:p>
        <a:p>
          <a:pPr marL="285750" lvl="1" indent="-285750" algn="just" defTabSz="1244600">
            <a:lnSpc>
              <a:spcPct val="90000"/>
            </a:lnSpc>
            <a:spcBef>
              <a:spcPct val="0"/>
            </a:spcBef>
            <a:spcAft>
              <a:spcPct val="15000"/>
            </a:spcAft>
            <a:buChar char="•"/>
          </a:pPr>
          <a:r>
            <a:rPr lang="es-ES" sz="2800" kern="1200" dirty="0"/>
            <a:t>SU ÉXITO RADICA SI ÉSTA SE ENCUENTRA DEBIDAMENTE DOCUMENTADA, ENTENDIDA Y APLICADA POR TODOS LOS MIEMBROS DE LA INSTITUCIÓN.</a:t>
          </a:r>
          <a:endParaRPr lang="es-EC" sz="2800" kern="1200" dirty="0"/>
        </a:p>
      </dsp:txBody>
      <dsp:txXfrm rot="-5400000">
        <a:off x="2193678" y="161464"/>
        <a:ext cx="15392578" cy="2877563"/>
      </dsp:txXfrm>
    </dsp:sp>
    <dsp:sp modelId="{782F7802-1A7C-4637-B7A9-05FEF419CFE4}">
      <dsp:nvSpPr>
        <dsp:cNvPr id="0" name=""/>
        <dsp:cNvSpPr/>
      </dsp:nvSpPr>
      <dsp:spPr>
        <a:xfrm rot="5400000">
          <a:off x="-470073" y="4484514"/>
          <a:ext cx="3133824" cy="2193677"/>
        </a:xfrm>
        <a:prstGeom prst="chevron">
          <a:avLst/>
        </a:prstGeom>
        <a:solidFill>
          <a:schemeClr val="bg1">
            <a:lumMod val="65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es-EC" sz="3200" b="1" kern="1200" dirty="0"/>
            <a:t>PROPUESTA DISEÑO</a:t>
          </a:r>
        </a:p>
      </dsp:txBody>
      <dsp:txXfrm rot="-5400000">
        <a:off x="1" y="5111280"/>
        <a:ext cx="2193677" cy="940147"/>
      </dsp:txXfrm>
    </dsp:sp>
    <dsp:sp modelId="{284261B5-AAD0-4630-892B-B09B91B076E3}">
      <dsp:nvSpPr>
        <dsp:cNvPr id="0" name=""/>
        <dsp:cNvSpPr/>
      </dsp:nvSpPr>
      <dsp:spPr>
        <a:xfrm rot="5400000">
          <a:off x="8415790" y="-2741189"/>
          <a:ext cx="3104020" cy="15548247"/>
        </a:xfrm>
        <a:prstGeom prst="round2SameRect">
          <a:avLst/>
        </a:prstGeom>
        <a:solidFill>
          <a:schemeClr val="bg1">
            <a:lumMod val="85000"/>
            <a:alpha val="9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9136" tIns="17780" rIns="17780" bIns="17780" numCol="1" spcCol="1270" anchor="ctr" anchorCtr="0">
          <a:noAutofit/>
        </a:bodyPr>
        <a:lstStyle/>
        <a:p>
          <a:pPr marL="285750" lvl="1" indent="-285750" algn="just" defTabSz="1244600">
            <a:lnSpc>
              <a:spcPct val="90000"/>
            </a:lnSpc>
            <a:spcBef>
              <a:spcPct val="0"/>
            </a:spcBef>
            <a:spcAft>
              <a:spcPct val="15000"/>
            </a:spcAft>
            <a:buChar char="•"/>
          </a:pPr>
          <a:r>
            <a:rPr lang="es-ES" sz="2800" kern="1200" dirty="0"/>
            <a:t>FUNDAMENTADA EN LOS REQUISITOS DE LA NORMA ISO 9001:2015, CONSIDERANDO QUE LA MISMA TIENE ACEPTACIÓN A NIVEL MUNDIAL PARA TODO TIPO DE ORGANIZACIÓN,</a:t>
          </a:r>
          <a:endParaRPr lang="es-EC" sz="2800" kern="1200" dirty="0"/>
        </a:p>
        <a:p>
          <a:pPr marL="285750" lvl="1" indent="-285750" algn="just" defTabSz="1244600">
            <a:lnSpc>
              <a:spcPct val="90000"/>
            </a:lnSpc>
            <a:spcBef>
              <a:spcPct val="0"/>
            </a:spcBef>
            <a:spcAft>
              <a:spcPct val="15000"/>
            </a:spcAft>
            <a:buChar char="•"/>
          </a:pPr>
          <a:r>
            <a:rPr lang="es-ES" sz="2800" kern="1200" dirty="0"/>
            <a:t>EL ANÁLISIS DE LOS ELEMENTOS DE LA NORMA NOS DICE QUE LA INSTITUCIÓN TIENE UN CAMINO AÚN EXTENSO POR RECORRER PARA EL CUMPLIMIENTO DE LAS NORMATIVAS O LO QUE ES LO MISMO REQUIERE DE UN ESFUERZO GENERAL PARA IMPLEMENTAR UN EXITOSO S.G.C.</a:t>
          </a:r>
          <a:endParaRPr lang="es-EC" sz="2800" kern="1200" dirty="0"/>
        </a:p>
      </dsp:txBody>
      <dsp:txXfrm rot="-5400000">
        <a:off x="2193677" y="3632450"/>
        <a:ext cx="15396721" cy="2800968"/>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9770DE-1532-4318-9BE2-01381C3228D4}">
      <dsp:nvSpPr>
        <dsp:cNvPr id="0" name=""/>
        <dsp:cNvSpPr/>
      </dsp:nvSpPr>
      <dsp:spPr>
        <a:xfrm rot="5400000">
          <a:off x="-312851" y="319394"/>
          <a:ext cx="2085677" cy="1459974"/>
        </a:xfrm>
        <a:prstGeom prst="chevron">
          <a:avLst/>
        </a:prstGeom>
        <a:solidFill>
          <a:schemeClr val="bg1">
            <a:lumMod val="5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s-ES" sz="2000" b="1" kern="1200" dirty="0">
              <a:solidFill>
                <a:schemeClr val="bg1"/>
              </a:solidFill>
            </a:rPr>
            <a:t>NORMA ISO 9001:2015</a:t>
          </a:r>
          <a:endParaRPr lang="es-EC" sz="2000" b="1" kern="1200" dirty="0">
            <a:solidFill>
              <a:schemeClr val="bg1"/>
            </a:solidFill>
          </a:endParaRPr>
        </a:p>
      </dsp:txBody>
      <dsp:txXfrm rot="-5400000">
        <a:off x="1" y="736529"/>
        <a:ext cx="1459974" cy="625703"/>
      </dsp:txXfrm>
    </dsp:sp>
    <dsp:sp modelId="{747C162F-CD90-4747-BB69-6378B772523E}">
      <dsp:nvSpPr>
        <dsp:cNvPr id="0" name=""/>
        <dsp:cNvSpPr/>
      </dsp:nvSpPr>
      <dsp:spPr>
        <a:xfrm rot="5400000">
          <a:off x="8990401" y="-7462932"/>
          <a:ext cx="1355690" cy="16416544"/>
        </a:xfrm>
        <a:prstGeom prst="round2SameRect">
          <a:avLst/>
        </a:prstGeom>
        <a:solidFill>
          <a:schemeClr val="bg1">
            <a:lumMod val="95000"/>
            <a:alpha val="9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9136" tIns="17780" rIns="17780" bIns="17780" numCol="1" spcCol="1270" anchor="ctr" anchorCtr="0">
          <a:noAutofit/>
        </a:bodyPr>
        <a:lstStyle/>
        <a:p>
          <a:pPr marL="285750" lvl="1" indent="-285750" algn="just" defTabSz="1244600">
            <a:lnSpc>
              <a:spcPct val="90000"/>
            </a:lnSpc>
            <a:spcBef>
              <a:spcPct val="0"/>
            </a:spcBef>
            <a:spcAft>
              <a:spcPct val="15000"/>
            </a:spcAft>
            <a:buChar char="•"/>
          </a:pPr>
          <a:r>
            <a:rPr lang="es-ES" sz="2800" kern="1200" dirty="0"/>
            <a:t>SE PROPONE UN DISEÑO DEL S.G.C. BASADO EN DICHOS REQUISITOS DE LA NORMA MENCIONADA PARA QUE COMPLEMENTE AL S.I.S.M.</a:t>
          </a:r>
          <a:endParaRPr lang="es-EC" sz="2800" kern="1200" dirty="0"/>
        </a:p>
      </dsp:txBody>
      <dsp:txXfrm rot="-5400000">
        <a:off x="1459975" y="133673"/>
        <a:ext cx="16350365" cy="1223332"/>
      </dsp:txXfrm>
    </dsp:sp>
    <dsp:sp modelId="{B013DE5C-CEBC-45CB-B116-AD947E809037}">
      <dsp:nvSpPr>
        <dsp:cNvPr id="0" name=""/>
        <dsp:cNvSpPr/>
      </dsp:nvSpPr>
      <dsp:spPr>
        <a:xfrm rot="5400000">
          <a:off x="-312851" y="2421740"/>
          <a:ext cx="2085677" cy="1459974"/>
        </a:xfrm>
        <a:prstGeom prst="chevron">
          <a:avLst/>
        </a:prstGeom>
        <a:solidFill>
          <a:schemeClr val="bg1">
            <a:lumMod val="5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s-EC" sz="2000" b="1" kern="1200" dirty="0"/>
            <a:t>EFECTIVIDAD</a:t>
          </a:r>
        </a:p>
      </dsp:txBody>
      <dsp:txXfrm rot="-5400000">
        <a:off x="1" y="2838875"/>
        <a:ext cx="1459974" cy="625703"/>
      </dsp:txXfrm>
    </dsp:sp>
    <dsp:sp modelId="{ED92B5AB-2F8B-435F-83E1-5ABAB791DA39}">
      <dsp:nvSpPr>
        <dsp:cNvPr id="0" name=""/>
        <dsp:cNvSpPr/>
      </dsp:nvSpPr>
      <dsp:spPr>
        <a:xfrm rot="5400000">
          <a:off x="8805973" y="-5528203"/>
          <a:ext cx="1724546" cy="16416544"/>
        </a:xfrm>
        <a:prstGeom prst="round2SameRect">
          <a:avLst/>
        </a:prstGeom>
        <a:solidFill>
          <a:schemeClr val="bg1">
            <a:lumMod val="95000"/>
            <a:alpha val="9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9136" tIns="17780" rIns="17780" bIns="17780" numCol="1" spcCol="1270" anchor="ctr" anchorCtr="0">
          <a:noAutofit/>
        </a:bodyPr>
        <a:lstStyle/>
        <a:p>
          <a:pPr marL="285750" lvl="1" indent="-285750" algn="just" defTabSz="1244600">
            <a:lnSpc>
              <a:spcPct val="90000"/>
            </a:lnSpc>
            <a:spcBef>
              <a:spcPct val="0"/>
            </a:spcBef>
            <a:spcAft>
              <a:spcPct val="15000"/>
            </a:spcAft>
            <a:buChar char="•"/>
          </a:pPr>
          <a:r>
            <a:rPr lang="es-ES" sz="2800" kern="1200" dirty="0"/>
            <a:t>SI SE ENCUENTRA DEBIDAMENTE DOCUMENTADA, ENTENDIDA Y APLICADA POR TODOS, SE ENCUENTRA A DISCRECIÓN DE LA INSTITUCIÓN APLICAR LA ESTRUCTURA PLANTEADA DENTRO DE LA NORMA SOBRE LOS NIVELES DE DOCUMENTACIÓN QUE PARA CONOCIMIENTOS SON CUATRO: MANUAL DE CALIDAD, PROCESOS DE CALIDAD, PROCEDIMIENTOS DE CALIDAD, INSTRUCCIONES DE TRABAJO (TRICKER 2017, 272).</a:t>
          </a:r>
          <a:endParaRPr lang="es-EC" sz="2800" kern="1200" dirty="0"/>
        </a:p>
      </dsp:txBody>
      <dsp:txXfrm rot="-5400000">
        <a:off x="1459975" y="1901980"/>
        <a:ext cx="16332359" cy="1556176"/>
      </dsp:txXfrm>
    </dsp:sp>
    <dsp:sp modelId="{41D51F8F-2C71-4AD2-9AA3-2868AF4CEEBF}">
      <dsp:nvSpPr>
        <dsp:cNvPr id="0" name=""/>
        <dsp:cNvSpPr/>
      </dsp:nvSpPr>
      <dsp:spPr>
        <a:xfrm rot="5400000">
          <a:off x="-312851" y="4880511"/>
          <a:ext cx="2085677" cy="1459974"/>
        </a:xfrm>
        <a:prstGeom prst="chevron">
          <a:avLst/>
        </a:prstGeom>
        <a:solidFill>
          <a:schemeClr val="bg1">
            <a:lumMod val="5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s-EC" sz="2400" b="1" kern="1200" dirty="0"/>
            <a:t>ANÁLISIS</a:t>
          </a:r>
        </a:p>
      </dsp:txBody>
      <dsp:txXfrm rot="-5400000">
        <a:off x="1" y="5297646"/>
        <a:ext cx="1459974" cy="625703"/>
      </dsp:txXfrm>
    </dsp:sp>
    <dsp:sp modelId="{B066A1FF-8DFE-4EA0-9977-4BC52BA6425E}">
      <dsp:nvSpPr>
        <dsp:cNvPr id="0" name=""/>
        <dsp:cNvSpPr/>
      </dsp:nvSpPr>
      <dsp:spPr>
        <a:xfrm rot="5400000">
          <a:off x="8449548" y="-3008481"/>
          <a:ext cx="2437395" cy="16416544"/>
        </a:xfrm>
        <a:prstGeom prst="round2SameRect">
          <a:avLst/>
        </a:prstGeom>
        <a:solidFill>
          <a:schemeClr val="bg1">
            <a:lumMod val="95000"/>
            <a:alpha val="9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a:lnSpc>
              <a:spcPct val="90000"/>
            </a:lnSpc>
            <a:spcBef>
              <a:spcPct val="0"/>
            </a:spcBef>
            <a:spcAft>
              <a:spcPct val="15000"/>
            </a:spcAft>
            <a:buChar char="•"/>
          </a:pPr>
          <a:r>
            <a:rPr lang="es-ES" sz="2400" kern="1200" dirty="0"/>
            <a:t>LOS REQUISITOS DE LOS DIFERENTES CAPÍTULOS DE LA NORMA.</a:t>
          </a:r>
          <a:endParaRPr lang="es-EC" sz="2400" kern="1200" dirty="0"/>
        </a:p>
        <a:p>
          <a:pPr marL="228600" lvl="1" indent="-228600" algn="l" defTabSz="1066800">
            <a:lnSpc>
              <a:spcPct val="90000"/>
            </a:lnSpc>
            <a:spcBef>
              <a:spcPct val="0"/>
            </a:spcBef>
            <a:spcAft>
              <a:spcPct val="15000"/>
            </a:spcAft>
            <a:buChar char="•"/>
          </a:pPr>
          <a:r>
            <a:rPr lang="es-ES" sz="2400" kern="1200" dirty="0"/>
            <a:t>SE DETALLARÁN LOS HALLAZGOS DEL CUMPLIMIENTO DE ESTOS REQUISITOS DE ACUERDO AL DIAGNÓSTICO INICIAL (ANEXO 1) APLICADA EN LA FUERZA TERRESTRE.</a:t>
          </a:r>
          <a:endParaRPr lang="es-EC" sz="2400" kern="1200" dirty="0"/>
        </a:p>
        <a:p>
          <a:pPr marL="228600" lvl="1" indent="-228600" algn="l" defTabSz="1066800">
            <a:lnSpc>
              <a:spcPct val="90000"/>
            </a:lnSpc>
            <a:spcBef>
              <a:spcPct val="0"/>
            </a:spcBef>
            <a:spcAft>
              <a:spcPct val="15000"/>
            </a:spcAft>
            <a:buChar char="•"/>
          </a:pPr>
          <a:r>
            <a:rPr lang="es-ES" sz="2400" kern="1200" dirty="0"/>
            <a:t>SE ESTABLECERÁ́ DE MANERA GENERAL UNA PROPUESTA DE DISEÑO DEL S.G.C. ISO 9001:2015 CON ALGUNOS EJEMPLOS PARA FACILITAR LA COMPRENSIÓN; TODO ESTO SERÁ́ DESCRITO EN UNA MISMA MATRIZ.</a:t>
          </a:r>
          <a:endParaRPr lang="es-EC" sz="2400" kern="1200" dirty="0"/>
        </a:p>
      </dsp:txBody>
      <dsp:txXfrm rot="-5400000">
        <a:off x="1459974" y="4100077"/>
        <a:ext cx="16297560" cy="219942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704C3B9-29EF-FD4D-818C-AAF953B3FF54}">
      <dsp:nvSpPr>
        <dsp:cNvPr id="0" name=""/>
        <dsp:cNvSpPr/>
      </dsp:nvSpPr>
      <dsp:spPr>
        <a:xfrm rot="16200000">
          <a:off x="2129419" y="16060"/>
          <a:ext cx="1555242" cy="2272184"/>
        </a:xfrm>
        <a:prstGeom prst="upArrow">
          <a:avLst>
            <a:gd name="adj1" fmla="val 50000"/>
            <a:gd name="adj2" fmla="val 35000"/>
          </a:avLst>
        </a:prstGeom>
        <a:solidFill>
          <a:schemeClr val="bg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s-ES" sz="2400" kern="1200" dirty="0"/>
            <a:t>Hecho científico</a:t>
          </a:r>
        </a:p>
      </dsp:txBody>
      <dsp:txXfrm rot="5400000">
        <a:off x="2043115" y="763341"/>
        <a:ext cx="2000017" cy="777621"/>
      </dsp:txXfrm>
    </dsp:sp>
    <dsp:sp modelId="{277606CD-1D7D-5F46-81AB-7CBDC4DE6002}">
      <dsp:nvSpPr>
        <dsp:cNvPr id="0" name=""/>
        <dsp:cNvSpPr/>
      </dsp:nvSpPr>
      <dsp:spPr>
        <a:xfrm rot="5400000">
          <a:off x="4960302" y="1081"/>
          <a:ext cx="1555242" cy="2272184"/>
        </a:xfrm>
        <a:prstGeom prst="upArrow">
          <a:avLst>
            <a:gd name="adj1" fmla="val 50000"/>
            <a:gd name="adj2" fmla="val 35000"/>
          </a:avLst>
        </a:prstGeom>
        <a:solidFill>
          <a:schemeClr val="bg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s-ES" sz="2400" kern="1200" dirty="0"/>
            <a:t>Con </a:t>
          </a:r>
          <a:r>
            <a:rPr lang="es-ES" sz="2400" kern="1200" dirty="0" err="1"/>
            <a:t>SIS</a:t>
          </a:r>
          <a:endParaRPr lang="es-ES" sz="2400" kern="1200" dirty="0"/>
        </a:p>
        <a:p>
          <a:pPr marL="0" lvl="0" indent="0" algn="ctr" defTabSz="1066800">
            <a:lnSpc>
              <a:spcPct val="90000"/>
            </a:lnSpc>
            <a:spcBef>
              <a:spcPct val="0"/>
            </a:spcBef>
            <a:spcAft>
              <a:spcPct val="35000"/>
            </a:spcAft>
            <a:buNone/>
          </a:pPr>
          <a:r>
            <a:rPr lang="es-ES" sz="2400" kern="1200" dirty="0"/>
            <a:t>siniestralidad</a:t>
          </a:r>
        </a:p>
      </dsp:txBody>
      <dsp:txXfrm rot="-5400000">
        <a:off x="4601831" y="748363"/>
        <a:ext cx="2000017" cy="77762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1FB1E4D-CE5A-BF49-B030-1B5255F4B4EA}">
      <dsp:nvSpPr>
        <dsp:cNvPr id="0" name=""/>
        <dsp:cNvSpPr/>
      </dsp:nvSpPr>
      <dsp:spPr>
        <a:xfrm>
          <a:off x="5159176" y="3474132"/>
          <a:ext cx="586915" cy="1677540"/>
        </a:xfrm>
        <a:custGeom>
          <a:avLst/>
          <a:gdLst/>
          <a:ahLst/>
          <a:cxnLst/>
          <a:rect l="0" t="0" r="0" b="0"/>
          <a:pathLst>
            <a:path>
              <a:moveTo>
                <a:pt x="0" y="0"/>
              </a:moveTo>
              <a:lnTo>
                <a:pt x="293457" y="0"/>
              </a:lnTo>
              <a:lnTo>
                <a:pt x="293457" y="1677540"/>
              </a:lnTo>
              <a:lnTo>
                <a:pt x="586915" y="1677540"/>
              </a:lnTo>
            </a:path>
          </a:pathLst>
        </a:custGeom>
        <a:noFill/>
        <a:ln w="12700" cap="flat" cmpd="sng" algn="ctr">
          <a:solidFill>
            <a:schemeClr val="accent3">
              <a:tint val="7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s-ES" sz="600" kern="1200"/>
        </a:p>
      </dsp:txBody>
      <dsp:txXfrm>
        <a:off x="5408203" y="4268471"/>
        <a:ext cx="88862" cy="88862"/>
      </dsp:txXfrm>
    </dsp:sp>
    <dsp:sp modelId="{736628E0-F481-D845-BF27-5F9169CB4F5E}">
      <dsp:nvSpPr>
        <dsp:cNvPr id="0" name=""/>
        <dsp:cNvSpPr/>
      </dsp:nvSpPr>
      <dsp:spPr>
        <a:xfrm>
          <a:off x="5159176" y="3474132"/>
          <a:ext cx="586915" cy="559180"/>
        </a:xfrm>
        <a:custGeom>
          <a:avLst/>
          <a:gdLst/>
          <a:ahLst/>
          <a:cxnLst/>
          <a:rect l="0" t="0" r="0" b="0"/>
          <a:pathLst>
            <a:path>
              <a:moveTo>
                <a:pt x="0" y="0"/>
              </a:moveTo>
              <a:lnTo>
                <a:pt x="293457" y="0"/>
              </a:lnTo>
              <a:lnTo>
                <a:pt x="293457" y="559180"/>
              </a:lnTo>
              <a:lnTo>
                <a:pt x="586915" y="559180"/>
              </a:lnTo>
            </a:path>
          </a:pathLst>
        </a:custGeom>
        <a:noFill/>
        <a:ln w="12700" cap="flat" cmpd="sng" algn="ctr">
          <a:solidFill>
            <a:schemeClr val="accent3">
              <a:tint val="7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ES" sz="500" kern="1200"/>
        </a:p>
      </dsp:txBody>
      <dsp:txXfrm>
        <a:off x="5432368" y="3733456"/>
        <a:ext cx="40532" cy="40532"/>
      </dsp:txXfrm>
    </dsp:sp>
    <dsp:sp modelId="{A080336D-DB7F-294A-8FA9-286D34767298}">
      <dsp:nvSpPr>
        <dsp:cNvPr id="0" name=""/>
        <dsp:cNvSpPr/>
      </dsp:nvSpPr>
      <dsp:spPr>
        <a:xfrm>
          <a:off x="5159176" y="2914952"/>
          <a:ext cx="586915" cy="559180"/>
        </a:xfrm>
        <a:custGeom>
          <a:avLst/>
          <a:gdLst/>
          <a:ahLst/>
          <a:cxnLst/>
          <a:rect l="0" t="0" r="0" b="0"/>
          <a:pathLst>
            <a:path>
              <a:moveTo>
                <a:pt x="0" y="559180"/>
              </a:moveTo>
              <a:lnTo>
                <a:pt x="293457" y="559180"/>
              </a:lnTo>
              <a:lnTo>
                <a:pt x="293457" y="0"/>
              </a:lnTo>
              <a:lnTo>
                <a:pt x="586915" y="0"/>
              </a:lnTo>
            </a:path>
          </a:pathLst>
        </a:custGeom>
        <a:noFill/>
        <a:ln w="12700" cap="flat" cmpd="sng" algn="ctr">
          <a:solidFill>
            <a:schemeClr val="accent3">
              <a:tint val="7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ES" sz="500" kern="1200"/>
        </a:p>
      </dsp:txBody>
      <dsp:txXfrm>
        <a:off x="5432368" y="3174276"/>
        <a:ext cx="40532" cy="40532"/>
      </dsp:txXfrm>
    </dsp:sp>
    <dsp:sp modelId="{73864D30-876C-6C46-883E-DCA35EFD4772}">
      <dsp:nvSpPr>
        <dsp:cNvPr id="0" name=""/>
        <dsp:cNvSpPr/>
      </dsp:nvSpPr>
      <dsp:spPr>
        <a:xfrm>
          <a:off x="5159176" y="1796592"/>
          <a:ext cx="586915" cy="1677540"/>
        </a:xfrm>
        <a:custGeom>
          <a:avLst/>
          <a:gdLst/>
          <a:ahLst/>
          <a:cxnLst/>
          <a:rect l="0" t="0" r="0" b="0"/>
          <a:pathLst>
            <a:path>
              <a:moveTo>
                <a:pt x="0" y="1677540"/>
              </a:moveTo>
              <a:lnTo>
                <a:pt x="293457" y="1677540"/>
              </a:lnTo>
              <a:lnTo>
                <a:pt x="293457" y="0"/>
              </a:lnTo>
              <a:lnTo>
                <a:pt x="586915" y="0"/>
              </a:lnTo>
            </a:path>
          </a:pathLst>
        </a:custGeom>
        <a:noFill/>
        <a:ln w="12700" cap="flat" cmpd="sng" algn="ctr">
          <a:solidFill>
            <a:schemeClr val="accent3">
              <a:tint val="7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s-ES" sz="600" kern="1200"/>
        </a:p>
      </dsp:txBody>
      <dsp:txXfrm>
        <a:off x="5408203" y="2590931"/>
        <a:ext cx="88862" cy="88862"/>
      </dsp:txXfrm>
    </dsp:sp>
    <dsp:sp modelId="{8950E671-D255-A541-ACF7-87429F4190BD}">
      <dsp:nvSpPr>
        <dsp:cNvPr id="0" name=""/>
        <dsp:cNvSpPr/>
      </dsp:nvSpPr>
      <dsp:spPr>
        <a:xfrm>
          <a:off x="1637683" y="2355772"/>
          <a:ext cx="586915" cy="1118360"/>
        </a:xfrm>
        <a:custGeom>
          <a:avLst/>
          <a:gdLst/>
          <a:ahLst/>
          <a:cxnLst/>
          <a:rect l="0" t="0" r="0" b="0"/>
          <a:pathLst>
            <a:path>
              <a:moveTo>
                <a:pt x="0" y="0"/>
              </a:moveTo>
              <a:lnTo>
                <a:pt x="293457" y="0"/>
              </a:lnTo>
              <a:lnTo>
                <a:pt x="293457" y="1118360"/>
              </a:lnTo>
              <a:lnTo>
                <a:pt x="586915" y="1118360"/>
              </a:lnTo>
            </a:path>
          </a:pathLst>
        </a:cu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ES" sz="500" kern="1200"/>
        </a:p>
      </dsp:txBody>
      <dsp:txXfrm>
        <a:off x="1899566" y="2883377"/>
        <a:ext cx="63150" cy="63150"/>
      </dsp:txXfrm>
    </dsp:sp>
    <dsp:sp modelId="{639B97FB-9DBE-BF46-A5E3-2DD59921B3F7}">
      <dsp:nvSpPr>
        <dsp:cNvPr id="0" name=""/>
        <dsp:cNvSpPr/>
      </dsp:nvSpPr>
      <dsp:spPr>
        <a:xfrm>
          <a:off x="1637683" y="2310052"/>
          <a:ext cx="586915" cy="91440"/>
        </a:xfrm>
        <a:custGeom>
          <a:avLst/>
          <a:gdLst/>
          <a:ahLst/>
          <a:cxnLst/>
          <a:rect l="0" t="0" r="0" b="0"/>
          <a:pathLst>
            <a:path>
              <a:moveTo>
                <a:pt x="0" y="45720"/>
              </a:moveTo>
              <a:lnTo>
                <a:pt x="586915" y="45720"/>
              </a:lnTo>
            </a:path>
          </a:pathLst>
        </a:cu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ES" sz="500" kern="1200"/>
        </a:p>
      </dsp:txBody>
      <dsp:txXfrm>
        <a:off x="1916468" y="2341099"/>
        <a:ext cx="29345" cy="29345"/>
      </dsp:txXfrm>
    </dsp:sp>
    <dsp:sp modelId="{D7E0B351-BA21-9146-AA2E-F01315E6D59A}">
      <dsp:nvSpPr>
        <dsp:cNvPr id="0" name=""/>
        <dsp:cNvSpPr/>
      </dsp:nvSpPr>
      <dsp:spPr>
        <a:xfrm>
          <a:off x="1637683" y="1237412"/>
          <a:ext cx="586915" cy="1118360"/>
        </a:xfrm>
        <a:custGeom>
          <a:avLst/>
          <a:gdLst/>
          <a:ahLst/>
          <a:cxnLst/>
          <a:rect l="0" t="0" r="0" b="0"/>
          <a:pathLst>
            <a:path>
              <a:moveTo>
                <a:pt x="0" y="1118360"/>
              </a:moveTo>
              <a:lnTo>
                <a:pt x="293457" y="1118360"/>
              </a:lnTo>
              <a:lnTo>
                <a:pt x="293457" y="0"/>
              </a:lnTo>
              <a:lnTo>
                <a:pt x="586915" y="0"/>
              </a:lnTo>
            </a:path>
          </a:pathLst>
        </a:cu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ES" sz="500" kern="1200"/>
        </a:p>
      </dsp:txBody>
      <dsp:txXfrm>
        <a:off x="1899566" y="1765016"/>
        <a:ext cx="63150" cy="63150"/>
      </dsp:txXfrm>
    </dsp:sp>
    <dsp:sp modelId="{8D483676-CF93-274A-A924-F7ACD53496D9}">
      <dsp:nvSpPr>
        <dsp:cNvPr id="0" name=""/>
        <dsp:cNvSpPr/>
      </dsp:nvSpPr>
      <dsp:spPr>
        <a:xfrm rot="16200000">
          <a:off x="-1164103" y="1908428"/>
          <a:ext cx="4708885" cy="894688"/>
        </a:xfrm>
        <a:prstGeom prst="rect">
          <a:avLst/>
        </a:prstGeom>
        <a:solidFill>
          <a:schemeClr val="accent3">
            <a:shade val="6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830" tIns="36830" rIns="36830" bIns="36830" numCol="1" spcCol="1270" anchor="ctr" anchorCtr="0">
          <a:noAutofit/>
        </a:bodyPr>
        <a:lstStyle/>
        <a:p>
          <a:pPr marL="0" lvl="0" indent="0" algn="ctr" defTabSz="2578100">
            <a:lnSpc>
              <a:spcPct val="90000"/>
            </a:lnSpc>
            <a:spcBef>
              <a:spcPct val="0"/>
            </a:spcBef>
            <a:spcAft>
              <a:spcPct val="35000"/>
            </a:spcAft>
            <a:buNone/>
          </a:pPr>
          <a:r>
            <a:rPr lang="es-ES" sz="5800" kern="1200" dirty="0"/>
            <a:t>CAUSAS</a:t>
          </a:r>
        </a:p>
      </dsp:txBody>
      <dsp:txXfrm>
        <a:off x="-1164103" y="1908428"/>
        <a:ext cx="4708885" cy="894688"/>
      </dsp:txXfrm>
    </dsp:sp>
    <dsp:sp modelId="{B23AC886-1A04-7542-98A3-A6E44CA9C260}">
      <dsp:nvSpPr>
        <dsp:cNvPr id="0" name=""/>
        <dsp:cNvSpPr/>
      </dsp:nvSpPr>
      <dsp:spPr>
        <a:xfrm>
          <a:off x="2224599" y="790067"/>
          <a:ext cx="2934577" cy="894688"/>
        </a:xfrm>
        <a:prstGeom prst="rect">
          <a:avLst/>
        </a:prstGeom>
        <a:solidFill>
          <a:schemeClr val="accent3">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Alta rotación de su personal</a:t>
          </a:r>
        </a:p>
      </dsp:txBody>
      <dsp:txXfrm>
        <a:off x="2224599" y="790067"/>
        <a:ext cx="2934577" cy="894688"/>
      </dsp:txXfrm>
    </dsp:sp>
    <dsp:sp modelId="{5F86E82C-470B-B242-8A59-14C92D3DAEBD}">
      <dsp:nvSpPr>
        <dsp:cNvPr id="0" name=""/>
        <dsp:cNvSpPr/>
      </dsp:nvSpPr>
      <dsp:spPr>
        <a:xfrm>
          <a:off x="2224599" y="1908428"/>
          <a:ext cx="2934577" cy="894688"/>
        </a:xfrm>
        <a:prstGeom prst="rect">
          <a:avLst/>
        </a:prstGeom>
        <a:solidFill>
          <a:schemeClr val="accent3">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Falta de cultura organizacional</a:t>
          </a:r>
        </a:p>
      </dsp:txBody>
      <dsp:txXfrm>
        <a:off x="2224599" y="1908428"/>
        <a:ext cx="2934577" cy="894688"/>
      </dsp:txXfrm>
    </dsp:sp>
    <dsp:sp modelId="{9E6EF35D-9F85-2340-AE2C-641DC26CBD6B}">
      <dsp:nvSpPr>
        <dsp:cNvPr id="0" name=""/>
        <dsp:cNvSpPr/>
      </dsp:nvSpPr>
      <dsp:spPr>
        <a:xfrm>
          <a:off x="2224599" y="3026788"/>
          <a:ext cx="2934577" cy="894688"/>
        </a:xfrm>
        <a:prstGeom prst="rect">
          <a:avLst/>
        </a:prstGeom>
        <a:solidFill>
          <a:schemeClr val="accent3">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Falta de una adecuada gestión de calidad</a:t>
          </a:r>
        </a:p>
      </dsp:txBody>
      <dsp:txXfrm>
        <a:off x="2224599" y="3026788"/>
        <a:ext cx="2934577" cy="894688"/>
      </dsp:txXfrm>
    </dsp:sp>
    <dsp:sp modelId="{A671B413-BF61-7341-A64E-0A8A88C815B2}">
      <dsp:nvSpPr>
        <dsp:cNvPr id="0" name=""/>
        <dsp:cNvSpPr/>
      </dsp:nvSpPr>
      <dsp:spPr>
        <a:xfrm>
          <a:off x="5746092" y="1349248"/>
          <a:ext cx="2934577" cy="894688"/>
        </a:xfrm>
        <a:prstGeom prst="rect">
          <a:avLst/>
        </a:prstGeom>
        <a:solidFill>
          <a:schemeClr val="accent3">
            <a:tint val="99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Falta de control</a:t>
          </a:r>
          <a:endParaRPr lang="es-ES_tradnl" sz="2400" kern="1200" dirty="0"/>
        </a:p>
      </dsp:txBody>
      <dsp:txXfrm>
        <a:off x="5746092" y="1349248"/>
        <a:ext cx="2934577" cy="894688"/>
      </dsp:txXfrm>
    </dsp:sp>
    <dsp:sp modelId="{2F1A8004-D047-1B4C-8CA3-0424BAA0F231}">
      <dsp:nvSpPr>
        <dsp:cNvPr id="0" name=""/>
        <dsp:cNvSpPr/>
      </dsp:nvSpPr>
      <dsp:spPr>
        <a:xfrm>
          <a:off x="5746092" y="2467608"/>
          <a:ext cx="2934577" cy="894688"/>
        </a:xfrm>
        <a:prstGeom prst="rect">
          <a:avLst/>
        </a:prstGeom>
        <a:solidFill>
          <a:schemeClr val="accent3">
            <a:tint val="99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Inconsistencias dentro de su documentación</a:t>
          </a:r>
          <a:endParaRPr lang="es-ES_tradnl" sz="2400" kern="1200" dirty="0"/>
        </a:p>
      </dsp:txBody>
      <dsp:txXfrm>
        <a:off x="5746092" y="2467608"/>
        <a:ext cx="2934577" cy="894688"/>
      </dsp:txXfrm>
    </dsp:sp>
    <dsp:sp modelId="{9A5FB94A-A066-7144-8263-21C9E86CAC91}">
      <dsp:nvSpPr>
        <dsp:cNvPr id="0" name=""/>
        <dsp:cNvSpPr/>
      </dsp:nvSpPr>
      <dsp:spPr>
        <a:xfrm>
          <a:off x="5746092" y="3585968"/>
          <a:ext cx="2934577" cy="894688"/>
        </a:xfrm>
        <a:prstGeom prst="rect">
          <a:avLst/>
        </a:prstGeom>
        <a:solidFill>
          <a:schemeClr val="accent3">
            <a:tint val="99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Falta de registros adecuados</a:t>
          </a:r>
          <a:endParaRPr lang="es-ES_tradnl" sz="2400" kern="1200" dirty="0"/>
        </a:p>
      </dsp:txBody>
      <dsp:txXfrm>
        <a:off x="5746092" y="3585968"/>
        <a:ext cx="2934577" cy="894688"/>
      </dsp:txXfrm>
    </dsp:sp>
    <dsp:sp modelId="{C7AD8F3C-6727-7842-91FF-A6FEA2CDAE37}">
      <dsp:nvSpPr>
        <dsp:cNvPr id="0" name=""/>
        <dsp:cNvSpPr/>
      </dsp:nvSpPr>
      <dsp:spPr>
        <a:xfrm>
          <a:off x="5746092" y="4704329"/>
          <a:ext cx="2934577" cy="894688"/>
        </a:xfrm>
        <a:prstGeom prst="rect">
          <a:avLst/>
        </a:prstGeom>
        <a:solidFill>
          <a:schemeClr val="accent3">
            <a:tint val="99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s-ES" sz="2400" kern="1200" dirty="0"/>
            <a:t>Falta de capacitación y nula retroalimentación</a:t>
          </a:r>
          <a:endParaRPr lang="es-ES_tradnl" sz="2400" kern="1200" dirty="0"/>
        </a:p>
      </dsp:txBody>
      <dsp:txXfrm>
        <a:off x="5746092" y="4704329"/>
        <a:ext cx="2934577" cy="89468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36628E0-F481-D845-BF27-5F9169CB4F5E}">
      <dsp:nvSpPr>
        <dsp:cNvPr id="0" name=""/>
        <dsp:cNvSpPr/>
      </dsp:nvSpPr>
      <dsp:spPr>
        <a:xfrm>
          <a:off x="5209054" y="3860041"/>
          <a:ext cx="652355" cy="1243055"/>
        </a:xfrm>
        <a:custGeom>
          <a:avLst/>
          <a:gdLst/>
          <a:ahLst/>
          <a:cxnLst/>
          <a:rect l="0" t="0" r="0" b="0"/>
          <a:pathLst>
            <a:path>
              <a:moveTo>
                <a:pt x="0" y="0"/>
              </a:moveTo>
              <a:lnTo>
                <a:pt x="326177" y="0"/>
              </a:lnTo>
              <a:lnTo>
                <a:pt x="326177" y="1243055"/>
              </a:lnTo>
              <a:lnTo>
                <a:pt x="652355" y="1243055"/>
              </a:lnTo>
            </a:path>
          </a:pathLst>
        </a:custGeom>
        <a:noFill/>
        <a:ln w="12700" cap="flat" cmpd="sng" algn="ctr">
          <a:solidFill>
            <a:schemeClr val="accent3">
              <a:tint val="7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ES" sz="500" kern="1200"/>
        </a:p>
      </dsp:txBody>
      <dsp:txXfrm>
        <a:off x="5500136" y="4446473"/>
        <a:ext cx="70191" cy="70191"/>
      </dsp:txXfrm>
    </dsp:sp>
    <dsp:sp modelId="{A080336D-DB7F-294A-8FA9-286D34767298}">
      <dsp:nvSpPr>
        <dsp:cNvPr id="0" name=""/>
        <dsp:cNvSpPr/>
      </dsp:nvSpPr>
      <dsp:spPr>
        <a:xfrm>
          <a:off x="5209054" y="3814321"/>
          <a:ext cx="652355" cy="91440"/>
        </a:xfrm>
        <a:custGeom>
          <a:avLst/>
          <a:gdLst/>
          <a:ahLst/>
          <a:cxnLst/>
          <a:rect l="0" t="0" r="0" b="0"/>
          <a:pathLst>
            <a:path>
              <a:moveTo>
                <a:pt x="0" y="45720"/>
              </a:moveTo>
              <a:lnTo>
                <a:pt x="652355" y="45720"/>
              </a:lnTo>
            </a:path>
          </a:pathLst>
        </a:custGeom>
        <a:noFill/>
        <a:ln w="12700" cap="flat" cmpd="sng" algn="ctr">
          <a:solidFill>
            <a:schemeClr val="accent3">
              <a:tint val="7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ES" sz="500" kern="1200"/>
        </a:p>
      </dsp:txBody>
      <dsp:txXfrm>
        <a:off x="5518923" y="3843733"/>
        <a:ext cx="32617" cy="32617"/>
      </dsp:txXfrm>
    </dsp:sp>
    <dsp:sp modelId="{73864D30-876C-6C46-883E-DCA35EFD4772}">
      <dsp:nvSpPr>
        <dsp:cNvPr id="0" name=""/>
        <dsp:cNvSpPr/>
      </dsp:nvSpPr>
      <dsp:spPr>
        <a:xfrm>
          <a:off x="5209054" y="2616986"/>
          <a:ext cx="652355" cy="1243055"/>
        </a:xfrm>
        <a:custGeom>
          <a:avLst/>
          <a:gdLst/>
          <a:ahLst/>
          <a:cxnLst/>
          <a:rect l="0" t="0" r="0" b="0"/>
          <a:pathLst>
            <a:path>
              <a:moveTo>
                <a:pt x="0" y="1243055"/>
              </a:moveTo>
              <a:lnTo>
                <a:pt x="326177" y="1243055"/>
              </a:lnTo>
              <a:lnTo>
                <a:pt x="326177" y="0"/>
              </a:lnTo>
              <a:lnTo>
                <a:pt x="652355" y="0"/>
              </a:lnTo>
            </a:path>
          </a:pathLst>
        </a:custGeom>
        <a:noFill/>
        <a:ln w="12700" cap="flat" cmpd="sng" algn="ctr">
          <a:solidFill>
            <a:schemeClr val="accent3">
              <a:tint val="7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ES" sz="500" kern="1200"/>
        </a:p>
      </dsp:txBody>
      <dsp:txXfrm>
        <a:off x="5500136" y="3203418"/>
        <a:ext cx="70191" cy="70191"/>
      </dsp:txXfrm>
    </dsp:sp>
    <dsp:sp modelId="{8950E671-D255-A541-ACF7-87429F4190BD}">
      <dsp:nvSpPr>
        <dsp:cNvPr id="0" name=""/>
        <dsp:cNvSpPr/>
      </dsp:nvSpPr>
      <dsp:spPr>
        <a:xfrm>
          <a:off x="1294921" y="2616986"/>
          <a:ext cx="652355" cy="1243055"/>
        </a:xfrm>
        <a:custGeom>
          <a:avLst/>
          <a:gdLst/>
          <a:ahLst/>
          <a:cxnLst/>
          <a:rect l="0" t="0" r="0" b="0"/>
          <a:pathLst>
            <a:path>
              <a:moveTo>
                <a:pt x="0" y="0"/>
              </a:moveTo>
              <a:lnTo>
                <a:pt x="326177" y="0"/>
              </a:lnTo>
              <a:lnTo>
                <a:pt x="326177" y="1243055"/>
              </a:lnTo>
              <a:lnTo>
                <a:pt x="652355" y="1243055"/>
              </a:lnTo>
            </a:path>
          </a:pathLst>
        </a:cu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ES" sz="500" kern="1200"/>
        </a:p>
      </dsp:txBody>
      <dsp:txXfrm>
        <a:off x="1586003" y="3203418"/>
        <a:ext cx="70191" cy="70191"/>
      </dsp:txXfrm>
    </dsp:sp>
    <dsp:sp modelId="{639B97FB-9DBE-BF46-A5E3-2DD59921B3F7}">
      <dsp:nvSpPr>
        <dsp:cNvPr id="0" name=""/>
        <dsp:cNvSpPr/>
      </dsp:nvSpPr>
      <dsp:spPr>
        <a:xfrm>
          <a:off x="1294921" y="2571266"/>
          <a:ext cx="652355" cy="91440"/>
        </a:xfrm>
        <a:custGeom>
          <a:avLst/>
          <a:gdLst/>
          <a:ahLst/>
          <a:cxnLst/>
          <a:rect l="0" t="0" r="0" b="0"/>
          <a:pathLst>
            <a:path>
              <a:moveTo>
                <a:pt x="0" y="45720"/>
              </a:moveTo>
              <a:lnTo>
                <a:pt x="652355" y="45720"/>
              </a:lnTo>
            </a:path>
          </a:pathLst>
        </a:cu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ES" sz="500" kern="1200"/>
        </a:p>
      </dsp:txBody>
      <dsp:txXfrm>
        <a:off x="1604790" y="2600677"/>
        <a:ext cx="32617" cy="32617"/>
      </dsp:txXfrm>
    </dsp:sp>
    <dsp:sp modelId="{D7E0B351-BA21-9146-AA2E-F01315E6D59A}">
      <dsp:nvSpPr>
        <dsp:cNvPr id="0" name=""/>
        <dsp:cNvSpPr/>
      </dsp:nvSpPr>
      <dsp:spPr>
        <a:xfrm>
          <a:off x="1294921" y="1373930"/>
          <a:ext cx="652355" cy="1243055"/>
        </a:xfrm>
        <a:custGeom>
          <a:avLst/>
          <a:gdLst/>
          <a:ahLst/>
          <a:cxnLst/>
          <a:rect l="0" t="0" r="0" b="0"/>
          <a:pathLst>
            <a:path>
              <a:moveTo>
                <a:pt x="0" y="1243055"/>
              </a:moveTo>
              <a:lnTo>
                <a:pt x="326177" y="1243055"/>
              </a:lnTo>
              <a:lnTo>
                <a:pt x="326177" y="0"/>
              </a:lnTo>
              <a:lnTo>
                <a:pt x="652355" y="0"/>
              </a:lnTo>
            </a:path>
          </a:pathLst>
        </a:cu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ES" sz="500" kern="1200"/>
        </a:p>
      </dsp:txBody>
      <dsp:txXfrm>
        <a:off x="1586003" y="1960362"/>
        <a:ext cx="70191" cy="70191"/>
      </dsp:txXfrm>
    </dsp:sp>
    <dsp:sp modelId="{8D483676-CF93-274A-A924-F7ACD53496D9}">
      <dsp:nvSpPr>
        <dsp:cNvPr id="0" name=""/>
        <dsp:cNvSpPr/>
      </dsp:nvSpPr>
      <dsp:spPr>
        <a:xfrm rot="16200000">
          <a:off x="-1819259" y="2119764"/>
          <a:ext cx="5233918" cy="994444"/>
        </a:xfrm>
        <a:prstGeom prst="rect">
          <a:avLst/>
        </a:prstGeom>
        <a:solidFill>
          <a:schemeClr val="accent3">
            <a:shade val="6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275" tIns="41275" rIns="41275" bIns="41275" numCol="1" spcCol="1270" anchor="ctr" anchorCtr="0">
          <a:noAutofit/>
        </a:bodyPr>
        <a:lstStyle/>
        <a:p>
          <a:pPr marL="0" lvl="0" indent="0" algn="ctr" defTabSz="2889250">
            <a:lnSpc>
              <a:spcPct val="90000"/>
            </a:lnSpc>
            <a:spcBef>
              <a:spcPct val="0"/>
            </a:spcBef>
            <a:spcAft>
              <a:spcPct val="35000"/>
            </a:spcAft>
            <a:buNone/>
          </a:pPr>
          <a:r>
            <a:rPr lang="es-ES" sz="6500" kern="1200" dirty="0"/>
            <a:t>EFECTOS</a:t>
          </a:r>
        </a:p>
      </dsp:txBody>
      <dsp:txXfrm>
        <a:off x="-1819259" y="2119764"/>
        <a:ext cx="5233918" cy="994444"/>
      </dsp:txXfrm>
    </dsp:sp>
    <dsp:sp modelId="{B23AC886-1A04-7542-98A3-A6E44CA9C260}">
      <dsp:nvSpPr>
        <dsp:cNvPr id="0" name=""/>
        <dsp:cNvSpPr/>
      </dsp:nvSpPr>
      <dsp:spPr>
        <a:xfrm>
          <a:off x="1947276" y="876708"/>
          <a:ext cx="3261777" cy="994444"/>
        </a:xfrm>
        <a:prstGeom prst="rect">
          <a:avLst/>
        </a:prstGeom>
        <a:solidFill>
          <a:schemeClr val="accent3">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es-ES" sz="2800" kern="1200" dirty="0"/>
            <a:t>Afectar la imagen institucional</a:t>
          </a:r>
        </a:p>
      </dsp:txBody>
      <dsp:txXfrm>
        <a:off x="1947276" y="876708"/>
        <a:ext cx="3261777" cy="994444"/>
      </dsp:txXfrm>
    </dsp:sp>
    <dsp:sp modelId="{5F86E82C-470B-B242-8A59-14C92D3DAEBD}">
      <dsp:nvSpPr>
        <dsp:cNvPr id="0" name=""/>
        <dsp:cNvSpPr/>
      </dsp:nvSpPr>
      <dsp:spPr>
        <a:xfrm>
          <a:off x="1947276" y="2119764"/>
          <a:ext cx="3261777" cy="994444"/>
        </a:xfrm>
        <a:prstGeom prst="rect">
          <a:avLst/>
        </a:prstGeom>
        <a:solidFill>
          <a:schemeClr val="accent3">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es-ES" sz="2800" kern="1200" dirty="0"/>
            <a:t>Problemas legales</a:t>
          </a:r>
        </a:p>
      </dsp:txBody>
      <dsp:txXfrm>
        <a:off x="1947276" y="2119764"/>
        <a:ext cx="3261777" cy="994444"/>
      </dsp:txXfrm>
    </dsp:sp>
    <dsp:sp modelId="{9E6EF35D-9F85-2340-AE2C-641DC26CBD6B}">
      <dsp:nvSpPr>
        <dsp:cNvPr id="0" name=""/>
        <dsp:cNvSpPr/>
      </dsp:nvSpPr>
      <dsp:spPr>
        <a:xfrm>
          <a:off x="1947276" y="3362819"/>
          <a:ext cx="3261777" cy="994444"/>
        </a:xfrm>
        <a:prstGeom prst="rect">
          <a:avLst/>
        </a:prstGeom>
        <a:solidFill>
          <a:schemeClr val="accent3">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es-ES" sz="2800" kern="1200" dirty="0"/>
            <a:t>Incumplimiento de los objetivos estratégicos </a:t>
          </a:r>
        </a:p>
      </dsp:txBody>
      <dsp:txXfrm>
        <a:off x="1947276" y="3362819"/>
        <a:ext cx="3261777" cy="994444"/>
      </dsp:txXfrm>
    </dsp:sp>
    <dsp:sp modelId="{A671B413-BF61-7341-A64E-0A8A88C815B2}">
      <dsp:nvSpPr>
        <dsp:cNvPr id="0" name=""/>
        <dsp:cNvSpPr/>
      </dsp:nvSpPr>
      <dsp:spPr>
        <a:xfrm>
          <a:off x="5861410" y="2119764"/>
          <a:ext cx="3261777" cy="994444"/>
        </a:xfrm>
        <a:prstGeom prst="rect">
          <a:avLst/>
        </a:prstGeom>
        <a:solidFill>
          <a:schemeClr val="accent3">
            <a:tint val="99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es-ES" sz="2800" kern="1200" dirty="0"/>
            <a:t>SEGURIDAD</a:t>
          </a:r>
          <a:endParaRPr lang="es-ES_tradnl" sz="2800" kern="1200" dirty="0"/>
        </a:p>
      </dsp:txBody>
      <dsp:txXfrm>
        <a:off x="5861410" y="2119764"/>
        <a:ext cx="3261777" cy="994444"/>
      </dsp:txXfrm>
    </dsp:sp>
    <dsp:sp modelId="{2F1A8004-D047-1B4C-8CA3-0424BAA0F231}">
      <dsp:nvSpPr>
        <dsp:cNvPr id="0" name=""/>
        <dsp:cNvSpPr/>
      </dsp:nvSpPr>
      <dsp:spPr>
        <a:xfrm>
          <a:off x="5861410" y="3362819"/>
          <a:ext cx="3261777" cy="994444"/>
        </a:xfrm>
        <a:prstGeom prst="rect">
          <a:avLst/>
        </a:prstGeom>
        <a:solidFill>
          <a:schemeClr val="accent3">
            <a:tint val="99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es-ES" sz="2800" kern="1200" dirty="0"/>
            <a:t>SALUD</a:t>
          </a:r>
          <a:endParaRPr lang="es-ES_tradnl" sz="2800" kern="1200" dirty="0"/>
        </a:p>
      </dsp:txBody>
      <dsp:txXfrm>
        <a:off x="5861410" y="3362819"/>
        <a:ext cx="3261777" cy="994444"/>
      </dsp:txXfrm>
    </dsp:sp>
    <dsp:sp modelId="{9A5FB94A-A066-7144-8263-21C9E86CAC91}">
      <dsp:nvSpPr>
        <dsp:cNvPr id="0" name=""/>
        <dsp:cNvSpPr/>
      </dsp:nvSpPr>
      <dsp:spPr>
        <a:xfrm>
          <a:off x="5861410" y="4605875"/>
          <a:ext cx="3261777" cy="994444"/>
        </a:xfrm>
        <a:prstGeom prst="rect">
          <a:avLst/>
        </a:prstGeom>
        <a:solidFill>
          <a:schemeClr val="accent3">
            <a:tint val="99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es-ES" sz="2800" kern="1200" dirty="0"/>
            <a:t>MEDIO AMBIENTE</a:t>
          </a:r>
          <a:endParaRPr lang="es-ES_tradnl" sz="2800" kern="1200" dirty="0"/>
        </a:p>
      </dsp:txBody>
      <dsp:txXfrm>
        <a:off x="5861410" y="4605875"/>
        <a:ext cx="3261777" cy="99444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7786C0F-335D-8745-AAB9-EA9E775FCBA3}">
      <dsp:nvSpPr>
        <dsp:cNvPr id="0" name=""/>
        <dsp:cNvSpPr/>
      </dsp:nvSpPr>
      <dsp:spPr>
        <a:xfrm rot="10800000">
          <a:off x="1133074" y="2579"/>
          <a:ext cx="14913487" cy="1428959"/>
        </a:xfrm>
        <a:prstGeom prst="homePlat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30131" tIns="137160" rIns="256032" bIns="137160" numCol="1" spcCol="1270" anchor="ctr" anchorCtr="0">
          <a:noAutofit/>
        </a:bodyPr>
        <a:lstStyle/>
        <a:p>
          <a:pPr marL="0" lvl="0" indent="0" algn="ctr" defTabSz="1600200">
            <a:lnSpc>
              <a:spcPct val="90000"/>
            </a:lnSpc>
            <a:spcBef>
              <a:spcPct val="0"/>
            </a:spcBef>
            <a:spcAft>
              <a:spcPct val="35000"/>
            </a:spcAft>
            <a:buNone/>
          </a:pPr>
          <a:r>
            <a:rPr lang="es-ES" sz="3600" kern="1200" dirty="0"/>
            <a:t>¿El personal de la FT conoce a cabalidad las políticas y procedimientos que forman parte del </a:t>
          </a:r>
          <a:r>
            <a:rPr lang="es-ES" sz="3600" kern="1200" dirty="0" err="1"/>
            <a:t>SISM</a:t>
          </a:r>
          <a:r>
            <a:rPr lang="es-ES" sz="3600" kern="1200" dirty="0"/>
            <a:t>?</a:t>
          </a:r>
        </a:p>
      </dsp:txBody>
      <dsp:txXfrm rot="10800000">
        <a:off x="1490314" y="2579"/>
        <a:ext cx="14556247" cy="1428959"/>
      </dsp:txXfrm>
    </dsp:sp>
    <dsp:sp modelId="{A0C3CE87-2076-3041-A3A5-4EE287556DA6}">
      <dsp:nvSpPr>
        <dsp:cNvPr id="0" name=""/>
        <dsp:cNvSpPr/>
      </dsp:nvSpPr>
      <dsp:spPr>
        <a:xfrm>
          <a:off x="362121" y="2579"/>
          <a:ext cx="1428959" cy="1428959"/>
        </a:xfrm>
        <a:prstGeom prst="ellipse">
          <a:avLst/>
        </a:prstGeom>
        <a:blipFill rotWithShape="1">
          <a:blip xmlns:r="http://schemas.openxmlformats.org/officeDocument/2006/relationships" r:embed="rId1" cstate="email">
            <a:extLst>
              <a:ext uri="{28A0092B-C50C-407E-A947-70E740481C1C}">
                <a14:useLocalDpi xmlns:a14="http://schemas.microsoft.com/office/drawing/2010/main"/>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44D8E28-60B6-F846-8DF1-DA1EA2F0EEF8}">
      <dsp:nvSpPr>
        <dsp:cNvPr id="0" name=""/>
        <dsp:cNvSpPr/>
      </dsp:nvSpPr>
      <dsp:spPr>
        <a:xfrm rot="10800000">
          <a:off x="1133074" y="1858093"/>
          <a:ext cx="14913487" cy="1428959"/>
        </a:xfrm>
        <a:prstGeom prst="homePlat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30131" tIns="133350" rIns="248920" bIns="133350" numCol="1" spcCol="1270" anchor="ctr" anchorCtr="0">
          <a:noAutofit/>
        </a:bodyPr>
        <a:lstStyle/>
        <a:p>
          <a:pPr marL="0" lvl="0" indent="0" algn="ctr" defTabSz="1555750">
            <a:lnSpc>
              <a:spcPct val="90000"/>
            </a:lnSpc>
            <a:spcBef>
              <a:spcPct val="0"/>
            </a:spcBef>
            <a:spcAft>
              <a:spcPct val="35000"/>
            </a:spcAft>
            <a:buFont typeface="Times New Roman" panose="02020603050405020304" pitchFamily="18" charset="0"/>
            <a:buNone/>
          </a:pPr>
          <a:r>
            <a:rPr lang="es-ES" sz="3500" kern="1200" dirty="0"/>
            <a:t>¿Si se realizó un correcto despliegue de directrices en la implementación del </a:t>
          </a:r>
          <a:r>
            <a:rPr lang="es-ES" sz="3500" kern="1200" dirty="0" err="1"/>
            <a:t>SISM</a:t>
          </a:r>
          <a:r>
            <a:rPr lang="es-ES" sz="3500" kern="1200" dirty="0"/>
            <a:t>, que aspectos generan que se incumplan?</a:t>
          </a:r>
        </a:p>
      </dsp:txBody>
      <dsp:txXfrm rot="10800000">
        <a:off x="1490314" y="1858093"/>
        <a:ext cx="14556247" cy="1428959"/>
      </dsp:txXfrm>
    </dsp:sp>
    <dsp:sp modelId="{0123B9F9-A72C-B446-BAB2-E555A8C60B08}">
      <dsp:nvSpPr>
        <dsp:cNvPr id="0" name=""/>
        <dsp:cNvSpPr/>
      </dsp:nvSpPr>
      <dsp:spPr>
        <a:xfrm>
          <a:off x="362121" y="1858093"/>
          <a:ext cx="1428959" cy="1428959"/>
        </a:xfrm>
        <a:prstGeom prst="ellipse">
          <a:avLst/>
        </a:prstGeom>
        <a:blipFill rotWithShape="1">
          <a:blip xmlns:r="http://schemas.openxmlformats.org/officeDocument/2006/relationships" r:embed="rId2" cstate="email">
            <a:extLst>
              <a:ext uri="{28A0092B-C50C-407E-A947-70E740481C1C}">
                <a14:useLocalDpi xmlns:a14="http://schemas.microsoft.com/office/drawing/2010/main"/>
              </a:ext>
            </a:extLst>
          </a:blip>
          <a:srcRect/>
          <a:stretch>
            <a:fillRect l="-19000" r="-19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48FBBE9-2554-FB4C-8F16-833A3D9FA6C3}">
      <dsp:nvSpPr>
        <dsp:cNvPr id="0" name=""/>
        <dsp:cNvSpPr/>
      </dsp:nvSpPr>
      <dsp:spPr>
        <a:xfrm rot="10800000">
          <a:off x="1133074" y="3713607"/>
          <a:ext cx="14913487" cy="1428959"/>
        </a:xfrm>
        <a:prstGeom prst="homePlat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30131" tIns="129540" rIns="241808" bIns="129540" numCol="1" spcCol="1270" anchor="ctr" anchorCtr="0">
          <a:noAutofit/>
        </a:bodyPr>
        <a:lstStyle/>
        <a:p>
          <a:pPr marL="0" lvl="0" indent="0" algn="ctr" defTabSz="1511300">
            <a:lnSpc>
              <a:spcPct val="90000"/>
            </a:lnSpc>
            <a:spcBef>
              <a:spcPct val="0"/>
            </a:spcBef>
            <a:spcAft>
              <a:spcPct val="35000"/>
            </a:spcAft>
            <a:buFont typeface="Times New Roman" panose="02020603050405020304" pitchFamily="18" charset="0"/>
            <a:buNone/>
          </a:pPr>
          <a:r>
            <a:rPr lang="es-ES" sz="3400" kern="1200" dirty="0"/>
            <a:t>¿Se han realizado auditorías internas o externas al </a:t>
          </a:r>
          <a:r>
            <a:rPr lang="es-ES" sz="3400" kern="1200" dirty="0" err="1"/>
            <a:t>SISM</a:t>
          </a:r>
          <a:r>
            <a:rPr lang="es-ES" sz="3400" kern="1200" dirty="0"/>
            <a:t> para corregir no conformidades que permitan determinar el nivel de madurez alcanzado?</a:t>
          </a:r>
        </a:p>
      </dsp:txBody>
      <dsp:txXfrm rot="10800000">
        <a:off x="1490314" y="3713607"/>
        <a:ext cx="14556247" cy="1428959"/>
      </dsp:txXfrm>
    </dsp:sp>
    <dsp:sp modelId="{3E9E8639-1448-124A-9E86-DD0F15FA34CD}">
      <dsp:nvSpPr>
        <dsp:cNvPr id="0" name=""/>
        <dsp:cNvSpPr/>
      </dsp:nvSpPr>
      <dsp:spPr>
        <a:xfrm>
          <a:off x="362121" y="3713607"/>
          <a:ext cx="1428959" cy="1428959"/>
        </a:xfrm>
        <a:prstGeom prst="ellipse">
          <a:avLst/>
        </a:prstGeom>
        <a:blipFill rotWithShape="1">
          <a:blip xmlns:r="http://schemas.openxmlformats.org/officeDocument/2006/relationships" r:embed="rId3" cstate="email">
            <a:extLst>
              <a:ext uri="{28A0092B-C50C-407E-A947-70E740481C1C}">
                <a14:useLocalDpi xmlns:a14="http://schemas.microsoft.com/office/drawing/2010/main"/>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CD427E3-4978-9745-8CD9-4A1B7F09FB2F}">
      <dsp:nvSpPr>
        <dsp:cNvPr id="0" name=""/>
        <dsp:cNvSpPr/>
      </dsp:nvSpPr>
      <dsp:spPr>
        <a:xfrm rot="10800000">
          <a:off x="1133074" y="5569121"/>
          <a:ext cx="14913487" cy="1428959"/>
        </a:xfrm>
        <a:prstGeom prst="homePlat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30131" tIns="129540" rIns="241808" bIns="129540" numCol="1" spcCol="1270" anchor="ctr" anchorCtr="0">
          <a:noAutofit/>
        </a:bodyPr>
        <a:lstStyle/>
        <a:p>
          <a:pPr marL="0" lvl="0" indent="0" algn="ctr" defTabSz="1511300">
            <a:lnSpc>
              <a:spcPct val="90000"/>
            </a:lnSpc>
            <a:spcBef>
              <a:spcPct val="0"/>
            </a:spcBef>
            <a:spcAft>
              <a:spcPct val="35000"/>
            </a:spcAft>
            <a:buNone/>
          </a:pPr>
          <a:r>
            <a:rPr lang="es-ES" sz="3400" kern="1200" dirty="0"/>
            <a:t>¿Cuáles son los requerimientos que deben superarse para lograr un funcionamiento óptimo del </a:t>
          </a:r>
          <a:r>
            <a:rPr lang="es-ES" sz="3400" kern="1200" dirty="0" err="1"/>
            <a:t>SISM</a:t>
          </a:r>
          <a:r>
            <a:rPr lang="es-ES" sz="3400" kern="1200" dirty="0"/>
            <a:t> en la FT?</a:t>
          </a:r>
          <a:endParaRPr lang="es-ES_tradnl" sz="3400" kern="1200" dirty="0"/>
        </a:p>
      </dsp:txBody>
      <dsp:txXfrm rot="10800000">
        <a:off x="1490314" y="5569121"/>
        <a:ext cx="14556247" cy="1428959"/>
      </dsp:txXfrm>
    </dsp:sp>
    <dsp:sp modelId="{30B0B074-8F4D-444D-AD70-70ED9ABDC29B}">
      <dsp:nvSpPr>
        <dsp:cNvPr id="0" name=""/>
        <dsp:cNvSpPr/>
      </dsp:nvSpPr>
      <dsp:spPr>
        <a:xfrm>
          <a:off x="362121" y="5569121"/>
          <a:ext cx="1428959" cy="1428959"/>
        </a:xfrm>
        <a:prstGeom prst="ellipse">
          <a:avLst/>
        </a:prstGeom>
        <a:blipFill rotWithShape="1">
          <a:blip xmlns:r="http://schemas.openxmlformats.org/officeDocument/2006/relationships" r:embed="rId4" cstate="email">
            <a:extLst>
              <a:ext uri="{28A0092B-C50C-407E-A947-70E740481C1C}">
                <a14:useLocalDpi xmlns:a14="http://schemas.microsoft.com/office/drawing/2010/main"/>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4FDE13C-32E6-794C-AA0A-42AC338DDC3E}">
      <dsp:nvSpPr>
        <dsp:cNvPr id="0" name=""/>
        <dsp:cNvSpPr/>
      </dsp:nvSpPr>
      <dsp:spPr>
        <a:xfrm>
          <a:off x="841961" y="2461"/>
          <a:ext cx="15911350" cy="1480124"/>
        </a:xfrm>
        <a:prstGeom prst="roundRect">
          <a:avLst>
            <a:gd name="adj" fmla="val 10000"/>
          </a:avLst>
        </a:prstGeom>
        <a:solidFill>
          <a:schemeClr val="accent3">
            <a:shade val="6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0480" rIns="45720" bIns="30480" numCol="1" spcCol="1270" anchor="ctr" anchorCtr="0">
          <a:noAutofit/>
        </a:bodyPr>
        <a:lstStyle/>
        <a:p>
          <a:pPr marL="0" lvl="0" indent="0" algn="just" defTabSz="1066800">
            <a:lnSpc>
              <a:spcPct val="90000"/>
            </a:lnSpc>
            <a:spcBef>
              <a:spcPct val="0"/>
            </a:spcBef>
            <a:spcAft>
              <a:spcPct val="35000"/>
            </a:spcAft>
            <a:buNone/>
          </a:pPr>
          <a:r>
            <a:rPr lang="es-ES" sz="2400" kern="1200" dirty="0"/>
            <a:t>Objetivo General</a:t>
          </a:r>
        </a:p>
        <a:p>
          <a:pPr marL="0" lvl="0" indent="0" algn="just" defTabSz="1066800">
            <a:lnSpc>
              <a:spcPct val="90000"/>
            </a:lnSpc>
            <a:spcBef>
              <a:spcPct val="0"/>
            </a:spcBef>
            <a:spcAft>
              <a:spcPct val="35000"/>
            </a:spcAft>
            <a:buNone/>
          </a:pPr>
          <a:r>
            <a:rPr lang="es-ES" sz="2400" kern="1200" dirty="0"/>
            <a:t>Analizar el impacto que tiene la falta de una adecuada </a:t>
          </a:r>
          <a:r>
            <a:rPr lang="es-ES" sz="2400" kern="1200" dirty="0" err="1"/>
            <a:t>GC</a:t>
          </a:r>
          <a:r>
            <a:rPr lang="es-ES" sz="2400" kern="1200" dirty="0"/>
            <a:t> dentro del </a:t>
          </a:r>
          <a:r>
            <a:rPr lang="es-ES" sz="2400" kern="1200" dirty="0" err="1"/>
            <a:t>SISM</a:t>
          </a:r>
          <a:r>
            <a:rPr lang="es-ES" sz="2400" kern="1200" dirty="0"/>
            <a:t> para alcanzar los objetivos estratégicos planteados en </a:t>
          </a:r>
          <a:r>
            <a:rPr lang="es-ES" sz="2400" kern="1200" dirty="0" err="1"/>
            <a:t>SSA</a:t>
          </a:r>
          <a:r>
            <a:rPr lang="es-ES" sz="2400" kern="1200" dirty="0"/>
            <a:t> durante el año 2019, realizando una investigación documental que permita estructurar una propuesta de solución o de mejora.</a:t>
          </a:r>
        </a:p>
      </dsp:txBody>
      <dsp:txXfrm>
        <a:off x="885312" y="45812"/>
        <a:ext cx="15824648" cy="1393422"/>
      </dsp:txXfrm>
    </dsp:sp>
    <dsp:sp modelId="{3A991D25-849E-4A49-A89D-340612490D1D}">
      <dsp:nvSpPr>
        <dsp:cNvPr id="0" name=""/>
        <dsp:cNvSpPr/>
      </dsp:nvSpPr>
      <dsp:spPr>
        <a:xfrm>
          <a:off x="841961" y="1749008"/>
          <a:ext cx="1480124" cy="1480124"/>
        </a:xfrm>
        <a:prstGeom prst="roundRect">
          <a:avLst>
            <a:gd name="adj" fmla="val 16670"/>
          </a:avLst>
        </a:prstGeom>
        <a:blipFill rotWithShape="1">
          <a:blip xmlns:r="http://schemas.openxmlformats.org/officeDocument/2006/relationships" r:embed="rId1" cstate="email">
            <a:extLst>
              <a:ext uri="{28A0092B-C50C-407E-A947-70E740481C1C}">
                <a14:useLocalDpi xmlns:a14="http://schemas.microsoft.com/office/drawing/2010/main"/>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0C2F7B6-E72F-9A4B-AC42-96F46489F8DB}">
      <dsp:nvSpPr>
        <dsp:cNvPr id="0" name=""/>
        <dsp:cNvSpPr/>
      </dsp:nvSpPr>
      <dsp:spPr>
        <a:xfrm>
          <a:off x="2410893" y="1749008"/>
          <a:ext cx="14342418" cy="1480124"/>
        </a:xfrm>
        <a:prstGeom prst="roundRect">
          <a:avLst>
            <a:gd name="adj" fmla="val 16670"/>
          </a:avLst>
        </a:prstGeom>
        <a:solidFill>
          <a:schemeClr val="accent3">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just" defTabSz="1066800">
            <a:lnSpc>
              <a:spcPct val="90000"/>
            </a:lnSpc>
            <a:spcBef>
              <a:spcPct val="0"/>
            </a:spcBef>
            <a:spcAft>
              <a:spcPct val="35000"/>
            </a:spcAft>
            <a:buFont typeface="Symbol" pitchFamily="2" charset="2"/>
            <a:buNone/>
          </a:pPr>
          <a:r>
            <a:rPr lang="es-ES" sz="2400" kern="1200" dirty="0"/>
            <a:t>Establecer si las políticas, procesos y procedimientos del </a:t>
          </a:r>
          <a:r>
            <a:rPr lang="es-ES" sz="2400" kern="1200" dirty="0" err="1"/>
            <a:t>SISM</a:t>
          </a:r>
          <a:r>
            <a:rPr lang="es-ES" sz="2400" kern="1200" dirty="0"/>
            <a:t> han permitido mejorar aspectos de seguridad, salud y ambiente en el año 2019 a la Fuerza Terrestre.</a:t>
          </a:r>
        </a:p>
      </dsp:txBody>
      <dsp:txXfrm>
        <a:off x="2483160" y="1821275"/>
        <a:ext cx="14197884" cy="1335590"/>
      </dsp:txXfrm>
    </dsp:sp>
    <dsp:sp modelId="{421043D0-F88D-344C-A23E-ADD2C1085350}">
      <dsp:nvSpPr>
        <dsp:cNvPr id="0" name=""/>
        <dsp:cNvSpPr/>
      </dsp:nvSpPr>
      <dsp:spPr>
        <a:xfrm>
          <a:off x="841961" y="3406748"/>
          <a:ext cx="1480124" cy="1480124"/>
        </a:xfrm>
        <a:prstGeom prst="roundRect">
          <a:avLst>
            <a:gd name="adj" fmla="val 16670"/>
          </a:avLst>
        </a:prstGeom>
        <a:blipFill rotWithShape="1">
          <a:blip xmlns:r="http://schemas.openxmlformats.org/officeDocument/2006/relationships" r:embed="rId2" cstate="email">
            <a:extLst>
              <a:ext uri="{28A0092B-C50C-407E-A947-70E740481C1C}">
                <a14:useLocalDpi xmlns:a14="http://schemas.microsoft.com/office/drawing/2010/main"/>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CC84E06-4044-9744-9129-F519BF327A72}">
      <dsp:nvSpPr>
        <dsp:cNvPr id="0" name=""/>
        <dsp:cNvSpPr/>
      </dsp:nvSpPr>
      <dsp:spPr>
        <a:xfrm>
          <a:off x="2410893" y="3406748"/>
          <a:ext cx="14342418" cy="1480124"/>
        </a:xfrm>
        <a:prstGeom prst="roundRect">
          <a:avLst>
            <a:gd name="adj" fmla="val 16670"/>
          </a:avLst>
        </a:prstGeom>
        <a:solidFill>
          <a:schemeClr val="accent3">
            <a:shade val="50000"/>
            <a:hueOff val="0"/>
            <a:satOff val="0"/>
            <a:lumOff val="2397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just" defTabSz="1066800">
            <a:lnSpc>
              <a:spcPct val="90000"/>
            </a:lnSpc>
            <a:spcBef>
              <a:spcPct val="0"/>
            </a:spcBef>
            <a:spcAft>
              <a:spcPct val="35000"/>
            </a:spcAft>
            <a:buFont typeface="Symbol" pitchFamily="2" charset="2"/>
            <a:buNone/>
          </a:pPr>
          <a:r>
            <a:rPr lang="es-ES" sz="2400" kern="1200" dirty="0"/>
            <a:t>Determinar si el incumplimiento de los objetivos estratégicos en </a:t>
          </a:r>
          <a:r>
            <a:rPr lang="es-ES" sz="2400" kern="1200" dirty="0" err="1"/>
            <a:t>SSA</a:t>
          </a:r>
          <a:r>
            <a:rPr lang="es-ES" sz="2400" kern="1200" dirty="0"/>
            <a:t> obedece a la existencia de inconsistencias dentro de la documentación, falta de registros adecuados, falta de control, falta de capacitación y nula retroalimentación dentro del </a:t>
          </a:r>
          <a:r>
            <a:rPr lang="es-ES" sz="2400" kern="1200" dirty="0" err="1"/>
            <a:t>SISM</a:t>
          </a:r>
          <a:r>
            <a:rPr lang="es-ES" sz="2400" kern="1200" dirty="0"/>
            <a:t>.</a:t>
          </a:r>
        </a:p>
      </dsp:txBody>
      <dsp:txXfrm>
        <a:off x="2483160" y="3479015"/>
        <a:ext cx="14197884" cy="1335590"/>
      </dsp:txXfrm>
    </dsp:sp>
    <dsp:sp modelId="{09A437AD-4D98-7D4C-A4A1-9CD13BD57B05}">
      <dsp:nvSpPr>
        <dsp:cNvPr id="0" name=""/>
        <dsp:cNvSpPr/>
      </dsp:nvSpPr>
      <dsp:spPr>
        <a:xfrm>
          <a:off x="841961" y="5064487"/>
          <a:ext cx="1480124" cy="1480124"/>
        </a:xfrm>
        <a:prstGeom prst="roundRect">
          <a:avLst>
            <a:gd name="adj" fmla="val 16670"/>
          </a:avLst>
        </a:prstGeom>
        <a:blipFill rotWithShape="1">
          <a:blip xmlns:r="http://schemas.openxmlformats.org/officeDocument/2006/relationships" r:embed="rId3" cstate="email">
            <a:extLst>
              <a:ext uri="{28A0092B-C50C-407E-A947-70E740481C1C}">
                <a14:useLocalDpi xmlns:a14="http://schemas.microsoft.com/office/drawing/2010/main"/>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87393DF-90BA-DF49-9412-A9DE70D2D510}">
      <dsp:nvSpPr>
        <dsp:cNvPr id="0" name=""/>
        <dsp:cNvSpPr/>
      </dsp:nvSpPr>
      <dsp:spPr>
        <a:xfrm>
          <a:off x="2410893" y="5064487"/>
          <a:ext cx="14342418" cy="1480124"/>
        </a:xfrm>
        <a:prstGeom prst="roundRect">
          <a:avLst>
            <a:gd name="adj" fmla="val 16670"/>
          </a:avLst>
        </a:prstGeom>
        <a:solidFill>
          <a:schemeClr val="bg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just" defTabSz="1066800">
            <a:lnSpc>
              <a:spcPct val="90000"/>
            </a:lnSpc>
            <a:spcBef>
              <a:spcPct val="0"/>
            </a:spcBef>
            <a:spcAft>
              <a:spcPct val="35000"/>
            </a:spcAft>
            <a:buFont typeface="Symbol" pitchFamily="2" charset="2"/>
            <a:buNone/>
          </a:pPr>
          <a:r>
            <a:rPr lang="es-ES" sz="2400" kern="1200" dirty="0"/>
            <a:t>Desarrollar una propuesta de solución factible para una mejor aplicación y mejora del </a:t>
          </a:r>
          <a:r>
            <a:rPr lang="es-ES" sz="2400" kern="1200" dirty="0" err="1"/>
            <a:t>SISM</a:t>
          </a:r>
          <a:r>
            <a:rPr lang="es-ES" sz="2400" kern="1200" dirty="0"/>
            <a:t>.</a:t>
          </a:r>
          <a:endParaRPr lang="es-EC" sz="2400" kern="1200" dirty="0"/>
        </a:p>
      </dsp:txBody>
      <dsp:txXfrm>
        <a:off x="2483160" y="5136754"/>
        <a:ext cx="14197884" cy="133559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16E9CDC-2DE5-D845-8FFB-0ABE3597DE80}">
      <dsp:nvSpPr>
        <dsp:cNvPr id="0" name=""/>
        <dsp:cNvSpPr/>
      </dsp:nvSpPr>
      <dsp:spPr>
        <a:xfrm>
          <a:off x="2519461" y="0"/>
          <a:ext cx="2925826" cy="1625459"/>
        </a:xfrm>
        <a:prstGeom prst="roundRect">
          <a:avLst>
            <a:gd name="adj" fmla="val 10000"/>
          </a:avLst>
        </a:prstGeom>
        <a:solidFill>
          <a:schemeClr val="accent3">
            <a:alpha val="90000"/>
            <a:tint val="55000"/>
            <a:hueOff val="0"/>
            <a:satOff val="0"/>
            <a:lumOff val="0"/>
            <a:alphaOff val="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dsp:style>
      <dsp:txBody>
        <a:bodyPr spcFirstLastPara="0" vert="horz" wrap="square" lIns="152400" tIns="152400" rIns="152400" bIns="152400" numCol="1" spcCol="1270" anchor="ctr" anchorCtr="0">
          <a:noAutofit/>
        </a:bodyPr>
        <a:lstStyle/>
        <a:p>
          <a:pPr marL="0" lvl="0" indent="0" algn="ctr" defTabSz="1778000">
            <a:lnSpc>
              <a:spcPct val="90000"/>
            </a:lnSpc>
            <a:spcBef>
              <a:spcPct val="0"/>
            </a:spcBef>
            <a:spcAft>
              <a:spcPct val="35000"/>
            </a:spcAft>
            <a:buNone/>
          </a:pPr>
          <a:r>
            <a:rPr lang="es-ES" sz="4000" kern="1200" dirty="0"/>
            <a:t>Adecuada </a:t>
          </a:r>
          <a:r>
            <a:rPr lang="es-ES" sz="4000" kern="1200" dirty="0" err="1"/>
            <a:t>GC</a:t>
          </a:r>
          <a:endParaRPr lang="es-ES" sz="4000" kern="1200" dirty="0"/>
        </a:p>
      </dsp:txBody>
      <dsp:txXfrm>
        <a:off x="2567069" y="47608"/>
        <a:ext cx="2830610" cy="1530243"/>
      </dsp:txXfrm>
    </dsp:sp>
    <dsp:sp modelId="{66E62019-CE4C-F942-B1E3-DD5E15BE4D4C}">
      <dsp:nvSpPr>
        <dsp:cNvPr id="0" name=""/>
        <dsp:cNvSpPr/>
      </dsp:nvSpPr>
      <dsp:spPr>
        <a:xfrm>
          <a:off x="6745654" y="0"/>
          <a:ext cx="2925826" cy="1625459"/>
        </a:xfrm>
        <a:prstGeom prst="roundRect">
          <a:avLst>
            <a:gd name="adj" fmla="val 10000"/>
          </a:avLst>
        </a:prstGeom>
        <a:solidFill>
          <a:schemeClr val="accent3">
            <a:alpha val="90000"/>
            <a:tint val="55000"/>
            <a:hueOff val="0"/>
            <a:satOff val="0"/>
            <a:lumOff val="0"/>
            <a:alphaOff val="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dsp:style>
      <dsp:txBody>
        <a:bodyPr spcFirstLastPara="0" vert="horz" wrap="square" lIns="152400" tIns="152400" rIns="152400" bIns="152400" numCol="1" spcCol="1270" anchor="ctr" anchorCtr="0">
          <a:noAutofit/>
        </a:bodyPr>
        <a:lstStyle/>
        <a:p>
          <a:pPr marL="0" lvl="0" indent="0" algn="ctr" defTabSz="1778000">
            <a:lnSpc>
              <a:spcPct val="90000"/>
            </a:lnSpc>
            <a:spcBef>
              <a:spcPct val="0"/>
            </a:spcBef>
            <a:spcAft>
              <a:spcPct val="35000"/>
            </a:spcAft>
            <a:buNone/>
          </a:pPr>
          <a:r>
            <a:rPr lang="es-ES" sz="4000" kern="1200" dirty="0"/>
            <a:t>Objetivos Estratégicos</a:t>
          </a:r>
        </a:p>
      </dsp:txBody>
      <dsp:txXfrm>
        <a:off x="6793262" y="47608"/>
        <a:ext cx="2830610" cy="1530243"/>
      </dsp:txXfrm>
    </dsp:sp>
    <dsp:sp modelId="{5D741150-4E89-9A40-967A-DDF295D8B191}">
      <dsp:nvSpPr>
        <dsp:cNvPr id="0" name=""/>
        <dsp:cNvSpPr/>
      </dsp:nvSpPr>
      <dsp:spPr>
        <a:xfrm>
          <a:off x="5485923" y="6908200"/>
          <a:ext cx="1219094" cy="1219094"/>
        </a:xfrm>
        <a:prstGeom prst="triangle">
          <a:avLst/>
        </a:prstGeom>
        <a:solidFill>
          <a:schemeClr val="accent3">
            <a:alpha val="90000"/>
            <a:tint val="55000"/>
            <a:hueOff val="0"/>
            <a:satOff val="0"/>
            <a:lumOff val="0"/>
            <a:alphaOff val="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dsp:style>
    </dsp:sp>
    <dsp:sp modelId="{83988C68-807D-3A4C-9E1D-3DC2417AA5D0}">
      <dsp:nvSpPr>
        <dsp:cNvPr id="0" name=""/>
        <dsp:cNvSpPr/>
      </dsp:nvSpPr>
      <dsp:spPr>
        <a:xfrm rot="240000">
          <a:off x="2437071" y="6385805"/>
          <a:ext cx="7316799" cy="511640"/>
        </a:xfrm>
        <a:prstGeom prst="rect">
          <a:avLst/>
        </a:prstGeom>
        <a:solidFill>
          <a:schemeClr val="accent3">
            <a:alpha val="90000"/>
            <a:tint val="55000"/>
            <a:hueOff val="0"/>
            <a:satOff val="0"/>
            <a:lumOff val="0"/>
            <a:alphaOff val="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dsp:style>
    </dsp:sp>
    <dsp:sp modelId="{83B96B3F-1178-AD49-B03F-009878E3BF32}">
      <dsp:nvSpPr>
        <dsp:cNvPr id="0" name=""/>
        <dsp:cNvSpPr/>
      </dsp:nvSpPr>
      <dsp:spPr>
        <a:xfrm rot="240000">
          <a:off x="6830173" y="5106578"/>
          <a:ext cx="2919333" cy="1360111"/>
        </a:xfrm>
        <a:prstGeom prst="roundRect">
          <a:avLst/>
        </a:prstGeom>
        <a:solidFill>
          <a:schemeClr val="accent3">
            <a:shade val="50000"/>
            <a:hueOff val="0"/>
            <a:satOff val="0"/>
            <a:lumOff val="0"/>
            <a:alphaOff val="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152400" tIns="152400" rIns="152400" bIns="152400" numCol="1" spcCol="1270" anchor="ctr" anchorCtr="0">
          <a:noAutofit/>
          <a:sp3d extrusionH="28000" prstMaterial="matte"/>
        </a:bodyPr>
        <a:lstStyle/>
        <a:p>
          <a:pPr marL="0" lvl="0" indent="0" algn="ctr" defTabSz="1778000">
            <a:lnSpc>
              <a:spcPct val="90000"/>
            </a:lnSpc>
            <a:spcBef>
              <a:spcPct val="0"/>
            </a:spcBef>
            <a:spcAft>
              <a:spcPct val="35000"/>
            </a:spcAft>
            <a:buNone/>
          </a:pPr>
          <a:r>
            <a:rPr lang="es-ES" sz="4000" kern="1200" dirty="0"/>
            <a:t>Medio ambiente</a:t>
          </a:r>
        </a:p>
      </dsp:txBody>
      <dsp:txXfrm>
        <a:off x="6896568" y="5172973"/>
        <a:ext cx="2786543" cy="1227321"/>
      </dsp:txXfrm>
    </dsp:sp>
    <dsp:sp modelId="{BBF759EA-484C-D74F-8848-AE1B8C717914}">
      <dsp:nvSpPr>
        <dsp:cNvPr id="0" name=""/>
        <dsp:cNvSpPr/>
      </dsp:nvSpPr>
      <dsp:spPr>
        <a:xfrm rot="240000">
          <a:off x="6935828" y="3643665"/>
          <a:ext cx="2919333" cy="1360111"/>
        </a:xfrm>
        <a:prstGeom prst="roundRect">
          <a:avLst/>
        </a:prstGeom>
        <a:solidFill>
          <a:schemeClr val="accent3">
            <a:shade val="50000"/>
            <a:hueOff val="0"/>
            <a:satOff val="0"/>
            <a:lumOff val="17981"/>
            <a:alphaOff val="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152400" tIns="152400" rIns="152400" bIns="152400" numCol="1" spcCol="1270" anchor="ctr" anchorCtr="0">
          <a:noAutofit/>
          <a:sp3d extrusionH="28000" prstMaterial="matte"/>
        </a:bodyPr>
        <a:lstStyle/>
        <a:p>
          <a:pPr marL="0" lvl="0" indent="0" algn="ctr" defTabSz="1778000">
            <a:lnSpc>
              <a:spcPct val="90000"/>
            </a:lnSpc>
            <a:spcBef>
              <a:spcPct val="0"/>
            </a:spcBef>
            <a:spcAft>
              <a:spcPct val="35000"/>
            </a:spcAft>
            <a:buNone/>
          </a:pPr>
          <a:r>
            <a:rPr lang="es-ES" sz="4000" kern="1200" dirty="0"/>
            <a:t>Salud</a:t>
          </a:r>
        </a:p>
      </dsp:txBody>
      <dsp:txXfrm>
        <a:off x="7002223" y="3710060"/>
        <a:ext cx="2786543" cy="1227321"/>
      </dsp:txXfrm>
    </dsp:sp>
    <dsp:sp modelId="{09653852-814F-0B45-BA29-AEA43519341E}">
      <dsp:nvSpPr>
        <dsp:cNvPr id="0" name=""/>
        <dsp:cNvSpPr/>
      </dsp:nvSpPr>
      <dsp:spPr>
        <a:xfrm rot="240000">
          <a:off x="7041483" y="2213261"/>
          <a:ext cx="2919333" cy="1360111"/>
        </a:xfrm>
        <a:prstGeom prst="roundRect">
          <a:avLst/>
        </a:prstGeom>
        <a:solidFill>
          <a:schemeClr val="accent3">
            <a:shade val="50000"/>
            <a:hueOff val="0"/>
            <a:satOff val="0"/>
            <a:lumOff val="35962"/>
            <a:alphaOff val="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152400" tIns="152400" rIns="152400" bIns="152400" numCol="1" spcCol="1270" anchor="ctr" anchorCtr="0">
          <a:noAutofit/>
          <a:sp3d extrusionH="28000" prstMaterial="matte"/>
        </a:bodyPr>
        <a:lstStyle/>
        <a:p>
          <a:pPr marL="0" lvl="0" indent="0" algn="ctr" defTabSz="1778000">
            <a:lnSpc>
              <a:spcPct val="90000"/>
            </a:lnSpc>
            <a:spcBef>
              <a:spcPct val="0"/>
            </a:spcBef>
            <a:spcAft>
              <a:spcPct val="35000"/>
            </a:spcAft>
            <a:buNone/>
          </a:pPr>
          <a:r>
            <a:rPr lang="es-ES" sz="4000" kern="1200" dirty="0"/>
            <a:t>Seguridad</a:t>
          </a:r>
        </a:p>
      </dsp:txBody>
      <dsp:txXfrm>
        <a:off x="7107878" y="2279656"/>
        <a:ext cx="2786543" cy="1227321"/>
      </dsp:txXfrm>
    </dsp:sp>
    <dsp:sp modelId="{EFD6AA52-4A10-3547-B5C5-9D1FFDABEDB9}">
      <dsp:nvSpPr>
        <dsp:cNvPr id="0" name=""/>
        <dsp:cNvSpPr/>
      </dsp:nvSpPr>
      <dsp:spPr>
        <a:xfrm rot="240000">
          <a:off x="2644616" y="4813995"/>
          <a:ext cx="2919333" cy="1360111"/>
        </a:xfrm>
        <a:prstGeom prst="roundRect">
          <a:avLst/>
        </a:prstGeom>
        <a:solidFill>
          <a:schemeClr val="accent3">
            <a:shade val="50000"/>
            <a:hueOff val="0"/>
            <a:satOff val="0"/>
            <a:lumOff val="17981"/>
            <a:alphaOff val="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152400" tIns="152400" rIns="152400" bIns="152400" numCol="1" spcCol="1270" anchor="ctr" anchorCtr="0">
          <a:noAutofit/>
          <a:sp3d extrusionH="28000" prstMaterial="matte"/>
        </a:bodyPr>
        <a:lstStyle/>
        <a:p>
          <a:pPr marL="0" lvl="0" indent="0" algn="ctr" defTabSz="1778000">
            <a:lnSpc>
              <a:spcPct val="90000"/>
            </a:lnSpc>
            <a:spcBef>
              <a:spcPct val="0"/>
            </a:spcBef>
            <a:spcAft>
              <a:spcPct val="35000"/>
            </a:spcAft>
            <a:buNone/>
          </a:pPr>
          <a:r>
            <a:rPr lang="es-ES" sz="4000" kern="1200" dirty="0"/>
            <a:t>Aplicado al </a:t>
          </a:r>
          <a:r>
            <a:rPr lang="es-ES" sz="4000" kern="1200" dirty="0" err="1"/>
            <a:t>SISM</a:t>
          </a:r>
          <a:endParaRPr lang="es-ES" sz="4000" kern="1200" dirty="0"/>
        </a:p>
      </dsp:txBody>
      <dsp:txXfrm>
        <a:off x="2711011" y="4880390"/>
        <a:ext cx="2786543" cy="1227321"/>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92DB1C-42D3-4694-8B7F-4F5D5B97FF27}">
      <dsp:nvSpPr>
        <dsp:cNvPr id="0" name=""/>
        <dsp:cNvSpPr/>
      </dsp:nvSpPr>
      <dsp:spPr>
        <a:xfrm>
          <a:off x="0" y="0"/>
          <a:ext cx="17839113" cy="1634522"/>
        </a:xfrm>
        <a:prstGeom prst="roundRect">
          <a:avLst>
            <a:gd name="adj" fmla="val 1000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s-EC" sz="5400" b="1" kern="1200" dirty="0">
              <a:solidFill>
                <a:schemeClr val="tx1"/>
              </a:solidFill>
              <a:effectLst>
                <a:outerShdw blurRad="38100" dist="38100" dir="2700000" algn="tl">
                  <a:srgbClr val="000000">
                    <a:alpha val="43137"/>
                  </a:srgbClr>
                </a:outerShdw>
              </a:effectLst>
            </a:rPr>
            <a:t>SISTEMAS INTEGRADOS DE GESTIÓN</a:t>
          </a:r>
        </a:p>
      </dsp:txBody>
      <dsp:txXfrm>
        <a:off x="3731274" y="0"/>
        <a:ext cx="14107838" cy="1634522"/>
      </dsp:txXfrm>
    </dsp:sp>
    <dsp:sp modelId="{20E301C0-3F19-4444-A9DC-88DF9A518E66}">
      <dsp:nvSpPr>
        <dsp:cNvPr id="0" name=""/>
        <dsp:cNvSpPr/>
      </dsp:nvSpPr>
      <dsp:spPr>
        <a:xfrm>
          <a:off x="172514" y="121006"/>
          <a:ext cx="2916124" cy="1307617"/>
        </a:xfrm>
        <a:prstGeom prst="roundRect">
          <a:avLst>
            <a:gd name="adj" fmla="val 10000"/>
          </a:avLst>
        </a:prstGeom>
        <a:blipFill rotWithShape="1">
          <a:blip xmlns:r="http://schemas.openxmlformats.org/officeDocument/2006/relationships" r:embed="rId1" cstate="screen">
            <a:extLst>
              <a:ext uri="{28A0092B-C50C-407E-A947-70E740481C1C}">
                <a14:useLocalDpi xmlns:a14="http://schemas.microsoft.com/office/drawing/2010/main"/>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5668DA5-4DB3-4533-A2C2-3401E778FE62}">
      <dsp:nvSpPr>
        <dsp:cNvPr id="0" name=""/>
        <dsp:cNvSpPr/>
      </dsp:nvSpPr>
      <dsp:spPr>
        <a:xfrm>
          <a:off x="0" y="1797974"/>
          <a:ext cx="17839113" cy="1634522"/>
        </a:xfrm>
        <a:prstGeom prst="roundRect">
          <a:avLst>
            <a:gd name="adj" fmla="val 1000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s-EC" sz="2400" b="1" kern="1200" dirty="0">
              <a:solidFill>
                <a:schemeClr val="tx1"/>
              </a:solidFill>
            </a:rPr>
            <a:t>SISTEMAS DE GESTIÓN DE SEGURIDAD Y SALUD OCUPACIONAL</a:t>
          </a:r>
        </a:p>
        <a:p>
          <a:pPr marL="171450" lvl="1" indent="-171450" algn="l" defTabSz="800100">
            <a:lnSpc>
              <a:spcPct val="90000"/>
            </a:lnSpc>
            <a:spcBef>
              <a:spcPct val="0"/>
            </a:spcBef>
            <a:spcAft>
              <a:spcPct val="15000"/>
            </a:spcAft>
            <a:buChar char="•"/>
          </a:pPr>
          <a:r>
            <a:rPr lang="es-EC" sz="1800" kern="1200" dirty="0">
              <a:solidFill>
                <a:schemeClr val="tx1"/>
              </a:solidFill>
            </a:rPr>
            <a:t>PERMITEN REDUCIR RIESGOS.</a:t>
          </a:r>
        </a:p>
        <a:p>
          <a:pPr marL="171450" lvl="1" indent="-171450" algn="l" defTabSz="800100">
            <a:lnSpc>
              <a:spcPct val="90000"/>
            </a:lnSpc>
            <a:spcBef>
              <a:spcPct val="0"/>
            </a:spcBef>
            <a:spcAft>
              <a:spcPct val="15000"/>
            </a:spcAft>
            <a:buChar char="•"/>
          </a:pPr>
          <a:r>
            <a:rPr lang="es-ES" sz="1800" kern="1200" dirty="0">
              <a:solidFill>
                <a:schemeClr val="tx1"/>
              </a:solidFill>
            </a:rPr>
            <a:t>INSTRUMENTO ANDINO DE SEGURIDAD Y SALUD EN EL TRABAJO.</a:t>
          </a:r>
          <a:endParaRPr lang="es-EC" sz="1800" kern="1200" dirty="0">
            <a:solidFill>
              <a:schemeClr val="tx1"/>
            </a:solidFill>
          </a:endParaRPr>
        </a:p>
        <a:p>
          <a:pPr marL="171450" lvl="1" indent="-171450" algn="l" defTabSz="800100">
            <a:lnSpc>
              <a:spcPct val="90000"/>
            </a:lnSpc>
            <a:spcBef>
              <a:spcPct val="0"/>
            </a:spcBef>
            <a:spcAft>
              <a:spcPct val="15000"/>
            </a:spcAft>
            <a:buChar char="•"/>
          </a:pPr>
          <a:r>
            <a:rPr lang="es-ES" sz="1800" kern="1200" dirty="0">
              <a:solidFill>
                <a:schemeClr val="tx1"/>
              </a:solidFill>
            </a:rPr>
            <a:t>LEGISLACIÓN SOBRE SALUD Y SEGURIDAD EN EL TRABAJO.</a:t>
          </a:r>
          <a:endParaRPr lang="es-EC" sz="1800" kern="1200" dirty="0">
            <a:solidFill>
              <a:schemeClr val="tx1"/>
            </a:solidFill>
          </a:endParaRPr>
        </a:p>
      </dsp:txBody>
      <dsp:txXfrm>
        <a:off x="3731274" y="1797974"/>
        <a:ext cx="14107838" cy="1634522"/>
      </dsp:txXfrm>
    </dsp:sp>
    <dsp:sp modelId="{622C355E-1905-4F51-A996-EC2D3F1565DD}">
      <dsp:nvSpPr>
        <dsp:cNvPr id="0" name=""/>
        <dsp:cNvSpPr/>
      </dsp:nvSpPr>
      <dsp:spPr>
        <a:xfrm>
          <a:off x="132251" y="1922930"/>
          <a:ext cx="2718431" cy="1399229"/>
        </a:xfrm>
        <a:prstGeom prst="roundRect">
          <a:avLst>
            <a:gd name="adj" fmla="val 10000"/>
          </a:avLst>
        </a:prstGeom>
        <a:blipFill rotWithShape="1">
          <a:blip xmlns:r="http://schemas.openxmlformats.org/officeDocument/2006/relationships" r:embed="rId2" cstate="screen">
            <a:extLst>
              <a:ext uri="{28A0092B-C50C-407E-A947-70E740481C1C}">
                <a14:useLocalDpi xmlns:a14="http://schemas.microsoft.com/office/drawing/2010/main"/>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B43D394-4DF7-42D0-9765-621EB9AC94EF}">
      <dsp:nvSpPr>
        <dsp:cNvPr id="0" name=""/>
        <dsp:cNvSpPr/>
      </dsp:nvSpPr>
      <dsp:spPr>
        <a:xfrm>
          <a:off x="0" y="3595949"/>
          <a:ext cx="17839113" cy="1634522"/>
        </a:xfrm>
        <a:prstGeom prst="roundRect">
          <a:avLst>
            <a:gd name="adj" fmla="val 1000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s-EC" sz="2400" b="1" kern="1200" dirty="0">
              <a:solidFill>
                <a:schemeClr val="tx1"/>
              </a:solidFill>
            </a:rPr>
            <a:t>SISTEMAS DE GESTIÓN AMBIENTAL</a:t>
          </a:r>
        </a:p>
        <a:p>
          <a:pPr marL="171450" lvl="1" indent="-171450" algn="l" defTabSz="800100">
            <a:lnSpc>
              <a:spcPct val="90000"/>
            </a:lnSpc>
            <a:spcBef>
              <a:spcPct val="0"/>
            </a:spcBef>
            <a:spcAft>
              <a:spcPct val="15000"/>
            </a:spcAft>
            <a:buChar char="•"/>
          </a:pPr>
          <a:r>
            <a:rPr lang="es-ES" sz="1800" kern="1200" dirty="0">
              <a:solidFill>
                <a:schemeClr val="tx1"/>
              </a:solidFill>
            </a:rPr>
            <a:t>DEFINICIÓN DE UNA POLÍTICA AMBIENTAL.</a:t>
          </a:r>
          <a:endParaRPr lang="es-EC" sz="1800" kern="1200" dirty="0">
            <a:solidFill>
              <a:schemeClr val="tx1"/>
            </a:solidFill>
          </a:endParaRPr>
        </a:p>
        <a:p>
          <a:pPr marL="171450" lvl="1" indent="-171450" algn="l" defTabSz="800100">
            <a:lnSpc>
              <a:spcPct val="90000"/>
            </a:lnSpc>
            <a:spcBef>
              <a:spcPct val="0"/>
            </a:spcBef>
            <a:spcAft>
              <a:spcPct val="15000"/>
            </a:spcAft>
            <a:buChar char="•"/>
          </a:pPr>
          <a:r>
            <a:rPr lang="es-ES" sz="1800" kern="1200" dirty="0">
              <a:solidFill>
                <a:schemeClr val="tx1"/>
              </a:solidFill>
            </a:rPr>
            <a:t>PLANIFICACIÓN Y ESTABLECIMIENTO DE OBJETIVOS DE MEJORA.</a:t>
          </a:r>
          <a:endParaRPr lang="es-EC" sz="1800" kern="1200" dirty="0">
            <a:solidFill>
              <a:schemeClr val="tx1"/>
            </a:solidFill>
          </a:endParaRPr>
        </a:p>
        <a:p>
          <a:pPr marL="171450" lvl="1" indent="-171450" algn="l" defTabSz="800100">
            <a:lnSpc>
              <a:spcPct val="90000"/>
            </a:lnSpc>
            <a:spcBef>
              <a:spcPct val="0"/>
            </a:spcBef>
            <a:spcAft>
              <a:spcPct val="15000"/>
            </a:spcAft>
            <a:buChar char="•"/>
          </a:pPr>
          <a:r>
            <a:rPr lang="es-ES" sz="1800" kern="1200" dirty="0">
              <a:solidFill>
                <a:schemeClr val="tx1"/>
              </a:solidFill>
            </a:rPr>
            <a:t>IMPLANTACIÓN DE PROCEDIMIENTOS OPERATIVOS.</a:t>
          </a:r>
          <a:endParaRPr lang="es-EC" sz="1800" kern="1200" dirty="0">
            <a:solidFill>
              <a:schemeClr val="tx1"/>
            </a:solidFill>
          </a:endParaRPr>
        </a:p>
        <a:p>
          <a:pPr marL="171450" lvl="1" indent="-171450" algn="l" defTabSz="800100">
            <a:lnSpc>
              <a:spcPct val="90000"/>
            </a:lnSpc>
            <a:spcBef>
              <a:spcPct val="0"/>
            </a:spcBef>
            <a:spcAft>
              <a:spcPct val="15000"/>
            </a:spcAft>
            <a:buChar char="•"/>
          </a:pPr>
          <a:r>
            <a:rPr lang="es-ES" sz="1800" kern="1200" dirty="0">
              <a:solidFill>
                <a:schemeClr val="tx1"/>
              </a:solidFill>
            </a:rPr>
            <a:t>ACCIONES CORRECTIVAS Y PREVENTIVAS.</a:t>
          </a:r>
          <a:endParaRPr lang="es-EC" sz="1800" kern="1200" dirty="0">
            <a:solidFill>
              <a:schemeClr val="tx1"/>
            </a:solidFill>
          </a:endParaRPr>
        </a:p>
      </dsp:txBody>
      <dsp:txXfrm>
        <a:off x="3731274" y="3595949"/>
        <a:ext cx="14107838" cy="1634522"/>
      </dsp:txXfrm>
    </dsp:sp>
    <dsp:sp modelId="{D032A3E7-E146-4DB2-8368-6BC76AE52BFA}">
      <dsp:nvSpPr>
        <dsp:cNvPr id="0" name=""/>
        <dsp:cNvSpPr/>
      </dsp:nvSpPr>
      <dsp:spPr>
        <a:xfrm>
          <a:off x="97839" y="3685540"/>
          <a:ext cx="2801240" cy="1414306"/>
        </a:xfrm>
        <a:prstGeom prst="roundRect">
          <a:avLst>
            <a:gd name="adj" fmla="val 10000"/>
          </a:avLst>
        </a:prstGeom>
        <a:blipFill rotWithShape="1">
          <a:blip xmlns:r="http://schemas.openxmlformats.org/officeDocument/2006/relationships" r:embed="rId3" cstate="screen">
            <a:extLst>
              <a:ext uri="{28A0092B-C50C-407E-A947-70E740481C1C}">
                <a14:useLocalDpi xmlns:a14="http://schemas.microsoft.com/office/drawing/2010/main"/>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2F2E24A-E838-4189-BB30-AF7C4B04AB4F}">
      <dsp:nvSpPr>
        <dsp:cNvPr id="0" name=""/>
        <dsp:cNvSpPr/>
      </dsp:nvSpPr>
      <dsp:spPr>
        <a:xfrm>
          <a:off x="0" y="5393923"/>
          <a:ext cx="17839113" cy="1634522"/>
        </a:xfrm>
        <a:prstGeom prst="roundRect">
          <a:avLst>
            <a:gd name="adj" fmla="val 10000"/>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s-EC" sz="2400" b="1" kern="1200" dirty="0">
              <a:solidFill>
                <a:schemeClr val="tx1"/>
              </a:solidFill>
            </a:rPr>
            <a:t>SISTEMAS DE GESTIÓN DE CALIDAD</a:t>
          </a:r>
        </a:p>
        <a:p>
          <a:pPr marL="171450" lvl="1" indent="-171450" algn="l" defTabSz="800100">
            <a:lnSpc>
              <a:spcPct val="90000"/>
            </a:lnSpc>
            <a:spcBef>
              <a:spcPct val="0"/>
            </a:spcBef>
            <a:spcAft>
              <a:spcPct val="15000"/>
            </a:spcAft>
            <a:buChar char="•"/>
          </a:pPr>
          <a:r>
            <a:rPr lang="es-ES" sz="1800" kern="1200" dirty="0">
              <a:solidFill>
                <a:schemeClr val="tx1"/>
              </a:solidFill>
            </a:rPr>
            <a:t>ESTABLECER POLÍTICAS, OBJETIVOS Y PROCESOS.</a:t>
          </a:r>
          <a:endParaRPr lang="es-EC" sz="1800" kern="1200" dirty="0">
            <a:solidFill>
              <a:schemeClr val="tx1"/>
            </a:solidFill>
          </a:endParaRPr>
        </a:p>
        <a:p>
          <a:pPr marL="171450" lvl="1" indent="-171450" algn="l" defTabSz="800100">
            <a:lnSpc>
              <a:spcPct val="90000"/>
            </a:lnSpc>
            <a:spcBef>
              <a:spcPct val="0"/>
            </a:spcBef>
            <a:spcAft>
              <a:spcPct val="15000"/>
            </a:spcAft>
            <a:buChar char="•"/>
          </a:pPr>
          <a:r>
            <a:rPr lang="es-ES" sz="1800" kern="1200" dirty="0">
              <a:solidFill>
                <a:schemeClr val="tx1"/>
              </a:solidFill>
            </a:rPr>
            <a:t>DETERMINAR LAS ACTIVIDADES EXISTENTES Y SU ADECUACIÓN CON EL CONTEXTO DE LA ORGANIZACIÓN.</a:t>
          </a:r>
          <a:endParaRPr lang="es-EC" sz="1800" kern="1200" dirty="0">
            <a:solidFill>
              <a:schemeClr val="tx1"/>
            </a:solidFill>
          </a:endParaRPr>
        </a:p>
        <a:p>
          <a:pPr marL="171450" lvl="1" indent="-171450" algn="l" defTabSz="800100">
            <a:lnSpc>
              <a:spcPct val="90000"/>
            </a:lnSpc>
            <a:spcBef>
              <a:spcPct val="0"/>
            </a:spcBef>
            <a:spcAft>
              <a:spcPct val="15000"/>
            </a:spcAft>
            <a:buChar char="•"/>
          </a:pPr>
          <a:r>
            <a:rPr lang="es-ES" sz="1800" kern="1200" dirty="0">
              <a:solidFill>
                <a:schemeClr val="tx1"/>
              </a:solidFill>
            </a:rPr>
            <a:t>CICLO PHVA PERMITE  ASEGURARSE DE QUE SUS PROCESOS CUENTEN CON RECURSOS Y SE GESTIONEN ADECUADAMENTE.</a:t>
          </a:r>
          <a:endParaRPr lang="es-EC" sz="1800" kern="1200" dirty="0">
            <a:solidFill>
              <a:schemeClr val="tx1"/>
            </a:solidFill>
          </a:endParaRPr>
        </a:p>
      </dsp:txBody>
      <dsp:txXfrm>
        <a:off x="3731274" y="5393923"/>
        <a:ext cx="14107838" cy="1634522"/>
      </dsp:txXfrm>
    </dsp:sp>
    <dsp:sp modelId="{AAAA4203-7CE3-46F6-8A07-0F47FC1AB39A}">
      <dsp:nvSpPr>
        <dsp:cNvPr id="0" name=""/>
        <dsp:cNvSpPr/>
      </dsp:nvSpPr>
      <dsp:spPr>
        <a:xfrm>
          <a:off x="180970" y="5557376"/>
          <a:ext cx="2535223" cy="1307617"/>
        </a:xfrm>
        <a:prstGeom prst="roundRect">
          <a:avLst>
            <a:gd name="adj" fmla="val 10000"/>
          </a:avLst>
        </a:prstGeom>
        <a:blipFill rotWithShape="1">
          <a:blip xmlns:r="http://schemas.openxmlformats.org/officeDocument/2006/relationships" r:embed="rId4"/>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E85CFC-EA2A-44FA-AD8E-FD4160582D2C}">
      <dsp:nvSpPr>
        <dsp:cNvPr id="0" name=""/>
        <dsp:cNvSpPr/>
      </dsp:nvSpPr>
      <dsp:spPr>
        <a:xfrm>
          <a:off x="2879949" y="-72479"/>
          <a:ext cx="7274456" cy="7274456"/>
        </a:xfrm>
        <a:prstGeom prst="circularArrow">
          <a:avLst>
            <a:gd name="adj1" fmla="val 5544"/>
            <a:gd name="adj2" fmla="val 330680"/>
            <a:gd name="adj3" fmla="val 14729032"/>
            <a:gd name="adj4" fmla="val 16829113"/>
            <a:gd name="adj5" fmla="val 5757"/>
          </a:avLst>
        </a:prstGeom>
        <a:solidFill>
          <a:srgbClr val="C00000"/>
        </a:solidFill>
        <a:ln>
          <a:noFill/>
        </a:ln>
        <a:effectLst/>
      </dsp:spPr>
      <dsp:style>
        <a:lnRef idx="0">
          <a:scrgbClr r="0" g="0" b="0"/>
        </a:lnRef>
        <a:fillRef idx="1">
          <a:scrgbClr r="0" g="0" b="0"/>
        </a:fillRef>
        <a:effectRef idx="0">
          <a:scrgbClr r="0" g="0" b="0"/>
        </a:effectRef>
        <a:fontRef idx="minor"/>
      </dsp:style>
    </dsp:sp>
    <dsp:sp modelId="{4BAE496C-30D0-4FA0-9F7B-4502575A9CBD}">
      <dsp:nvSpPr>
        <dsp:cNvPr id="0" name=""/>
        <dsp:cNvSpPr/>
      </dsp:nvSpPr>
      <dsp:spPr>
        <a:xfrm>
          <a:off x="5557739" y="4797"/>
          <a:ext cx="1918875" cy="959437"/>
        </a:xfrm>
        <a:prstGeom prst="roundRect">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s-EC" sz="1600" b="1" kern="1200" dirty="0">
              <a:solidFill>
                <a:schemeClr val="tx1"/>
              </a:solidFill>
            </a:rPr>
            <a:t>AUSENCIA DE ENFOQUE</a:t>
          </a:r>
        </a:p>
      </dsp:txBody>
      <dsp:txXfrm>
        <a:off x="5604575" y="51633"/>
        <a:ext cx="1825203" cy="865765"/>
      </dsp:txXfrm>
    </dsp:sp>
    <dsp:sp modelId="{66704FC6-16DE-47EE-B03F-04744EEF55B9}">
      <dsp:nvSpPr>
        <dsp:cNvPr id="0" name=""/>
        <dsp:cNvSpPr/>
      </dsp:nvSpPr>
      <dsp:spPr>
        <a:xfrm>
          <a:off x="7551739" y="730553"/>
          <a:ext cx="1918875" cy="959437"/>
        </a:xfrm>
        <a:prstGeom prst="roundRect">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s-EC" sz="1600" b="1" kern="1200" dirty="0">
              <a:solidFill>
                <a:schemeClr val="tx1"/>
              </a:solidFill>
            </a:rPr>
            <a:t>G.C.S.O.A</a:t>
          </a:r>
        </a:p>
      </dsp:txBody>
      <dsp:txXfrm>
        <a:off x="7598575" y="777389"/>
        <a:ext cx="1825203" cy="865765"/>
      </dsp:txXfrm>
    </dsp:sp>
    <dsp:sp modelId="{E38FECDC-35AD-4AB7-AF39-DA2B31F601B5}">
      <dsp:nvSpPr>
        <dsp:cNvPr id="0" name=""/>
        <dsp:cNvSpPr/>
      </dsp:nvSpPr>
      <dsp:spPr>
        <a:xfrm>
          <a:off x="8612724" y="2568234"/>
          <a:ext cx="1918875" cy="959437"/>
        </a:xfrm>
        <a:prstGeom prst="roundRect">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s-EC" sz="1600" b="1" kern="1200" dirty="0">
              <a:solidFill>
                <a:schemeClr val="tx1"/>
              </a:solidFill>
            </a:rPr>
            <a:t>S.I.S.M.FF.TT</a:t>
          </a:r>
        </a:p>
      </dsp:txBody>
      <dsp:txXfrm>
        <a:off x="8659560" y="2615070"/>
        <a:ext cx="1825203" cy="865765"/>
      </dsp:txXfrm>
    </dsp:sp>
    <dsp:sp modelId="{1A4530B9-A624-41E8-B248-20DB1721DC68}">
      <dsp:nvSpPr>
        <dsp:cNvPr id="0" name=""/>
        <dsp:cNvSpPr/>
      </dsp:nvSpPr>
      <dsp:spPr>
        <a:xfrm>
          <a:off x="8244248" y="4657967"/>
          <a:ext cx="1918875" cy="959437"/>
        </a:xfrm>
        <a:prstGeom prst="roundRect">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s-EC" sz="1600" b="1" kern="1200" dirty="0">
              <a:solidFill>
                <a:schemeClr val="tx1"/>
              </a:solidFill>
            </a:rPr>
            <a:t>NO PERMITE</a:t>
          </a:r>
        </a:p>
      </dsp:txBody>
      <dsp:txXfrm>
        <a:off x="8291084" y="4704803"/>
        <a:ext cx="1825203" cy="865765"/>
      </dsp:txXfrm>
    </dsp:sp>
    <dsp:sp modelId="{47A0FCA8-3E3E-493B-B0F4-85B19B4BCB8F}">
      <dsp:nvSpPr>
        <dsp:cNvPr id="0" name=""/>
        <dsp:cNvSpPr/>
      </dsp:nvSpPr>
      <dsp:spPr>
        <a:xfrm>
          <a:off x="6618724" y="6021943"/>
          <a:ext cx="1918875" cy="959437"/>
        </a:xfrm>
        <a:prstGeom prst="roundRect">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s-EC" sz="1600" b="1" kern="1200" dirty="0">
              <a:solidFill>
                <a:schemeClr val="tx1"/>
              </a:solidFill>
            </a:rPr>
            <a:t>ADECUADOS NIVELES</a:t>
          </a:r>
        </a:p>
      </dsp:txBody>
      <dsp:txXfrm>
        <a:off x="6665560" y="6068779"/>
        <a:ext cx="1825203" cy="865765"/>
      </dsp:txXfrm>
    </dsp:sp>
    <dsp:sp modelId="{C13B0BD1-13CE-4A58-81A9-CD4F6E2AAE3B}">
      <dsp:nvSpPr>
        <dsp:cNvPr id="0" name=""/>
        <dsp:cNvSpPr/>
      </dsp:nvSpPr>
      <dsp:spPr>
        <a:xfrm>
          <a:off x="4496754" y="6021943"/>
          <a:ext cx="1918875" cy="959437"/>
        </a:xfrm>
        <a:prstGeom prst="roundRect">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s-EC" sz="1600" b="1" kern="1200" dirty="0">
              <a:solidFill>
                <a:schemeClr val="tx1"/>
              </a:solidFill>
            </a:rPr>
            <a:t>ORGANIZACIÓN, LIDERAZGO Y PARTICPACIÓN EFECTIVA</a:t>
          </a:r>
        </a:p>
      </dsp:txBody>
      <dsp:txXfrm>
        <a:off x="4543590" y="6068779"/>
        <a:ext cx="1825203" cy="865765"/>
      </dsp:txXfrm>
    </dsp:sp>
    <dsp:sp modelId="{621C41CA-344E-4418-9FB5-8AB173AD04C1}">
      <dsp:nvSpPr>
        <dsp:cNvPr id="0" name=""/>
        <dsp:cNvSpPr/>
      </dsp:nvSpPr>
      <dsp:spPr>
        <a:xfrm>
          <a:off x="2871230" y="4657967"/>
          <a:ext cx="1918875" cy="959437"/>
        </a:xfrm>
        <a:prstGeom prst="roundRect">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s-EC" sz="1600" b="1" kern="1200" dirty="0">
              <a:solidFill>
                <a:schemeClr val="tx1"/>
              </a:solidFill>
            </a:rPr>
            <a:t>APOYO, OPERACIÓN, DESEMPEÑO Y MEJORA CONTINUA</a:t>
          </a:r>
        </a:p>
      </dsp:txBody>
      <dsp:txXfrm>
        <a:off x="2918066" y="4704803"/>
        <a:ext cx="1825203" cy="865765"/>
      </dsp:txXfrm>
    </dsp:sp>
    <dsp:sp modelId="{F630B15C-66AD-49DD-A832-80B733306B40}">
      <dsp:nvSpPr>
        <dsp:cNvPr id="0" name=""/>
        <dsp:cNvSpPr/>
      </dsp:nvSpPr>
      <dsp:spPr>
        <a:xfrm>
          <a:off x="2502754" y="2568234"/>
          <a:ext cx="1918875" cy="959437"/>
        </a:xfrm>
        <a:prstGeom prst="flowChartAlternateProcess">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s-EC" sz="1600" b="1" kern="1200" dirty="0">
              <a:solidFill>
                <a:schemeClr val="tx1"/>
              </a:solidFill>
            </a:rPr>
            <a:t>NO SE ALCANZAN LOS O.E </a:t>
          </a:r>
        </a:p>
      </dsp:txBody>
      <dsp:txXfrm>
        <a:off x="2549589" y="2615069"/>
        <a:ext cx="1825205" cy="865767"/>
      </dsp:txXfrm>
    </dsp:sp>
    <dsp:sp modelId="{B2835F1F-0C14-4C4E-9D84-381742E43202}">
      <dsp:nvSpPr>
        <dsp:cNvPr id="0" name=""/>
        <dsp:cNvSpPr/>
      </dsp:nvSpPr>
      <dsp:spPr>
        <a:xfrm>
          <a:off x="3563739" y="730553"/>
          <a:ext cx="1918875" cy="959437"/>
        </a:xfrm>
        <a:prstGeom prst="roundRect">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s-EC" sz="1600" b="1" kern="1200" dirty="0">
              <a:solidFill>
                <a:schemeClr val="tx1"/>
              </a:solidFill>
            </a:rPr>
            <a:t>PLANTEADOS </a:t>
          </a:r>
        </a:p>
        <a:p>
          <a:pPr marL="0" lvl="0" indent="0" algn="ctr" defTabSz="711200">
            <a:lnSpc>
              <a:spcPct val="90000"/>
            </a:lnSpc>
            <a:spcBef>
              <a:spcPct val="0"/>
            </a:spcBef>
            <a:spcAft>
              <a:spcPct val="35000"/>
            </a:spcAft>
            <a:buNone/>
          </a:pPr>
          <a:r>
            <a:rPr lang="es-EC" sz="1600" b="1" kern="1200" dirty="0">
              <a:solidFill>
                <a:schemeClr val="tx1"/>
              </a:solidFill>
            </a:rPr>
            <a:t>S.S.MA DEL AÑO 2019</a:t>
          </a:r>
        </a:p>
      </dsp:txBody>
      <dsp:txXfrm>
        <a:off x="3610575" y="777389"/>
        <a:ext cx="1825203" cy="865765"/>
      </dsp:txXfrm>
    </dsp:sp>
  </dsp:spTree>
</dsp:drawing>
</file>

<file path=ppt/diagrams/layout1.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0.xml><?xml version="1.0" encoding="utf-8"?>
<dgm:layoutDef xmlns:dgm="http://schemas.openxmlformats.org/drawingml/2006/diagram" xmlns:a="http://schemas.openxmlformats.org/drawingml/2006/main" uniqueId="urn:microsoft.com/office/officeart/2011/layout/HexagonRadial">
  <dgm:title val="Hexágonos radiales"/>
  <dgm:desc val="Se usa para mostrar un proceso secuencial  relacionado con un tema o una idea centrales. Limitado a seis formas de Nivel 2. Funciona mejor con poco texto No aparece el texto sin utilizar, pero queda disponible si cambia entre diseños."/>
  <dgm:catLst>
    <dgm:cat type="cycle" pri="8500"/>
    <dgm:cat type="officeonline" pri="9000"/>
  </dgm:catLst>
  <dgm:samp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sampData>
  <dgm:styleData>
    <dgm:dataModel>
      <dgm:ptLst>
        <dgm:pt modelId="0" type="doc"/>
        <dgm:pt modelId="10">
          <dgm:prSet phldr="1"/>
        </dgm:pt>
        <dgm:pt modelId="11">
          <dgm:prSet phldr="1"/>
        </dgm:pt>
        <dgm:pt modelId="12">
          <dgm:prSet phldr="1"/>
        </dgm:pt>
        <dgm:pt modelId="13">
          <dgm:prSet phldr="1"/>
        </dgm:pt>
      </dgm:ptLst>
      <dgm:cxnLst>
        <dgm:cxn modelId="40" srcId="0" destId="10" srcOrd="0" destOrd="0"/>
        <dgm:cxn modelId="50" srcId="10" destId="11" srcOrd="0" destOrd="0"/>
        <dgm:cxn modelId="60" srcId="10" destId="12" srcOrd="0" destOrd="0"/>
        <dgm:cxn modelId="70" srcId="10" destId="13" srcOrd="0"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clrData>
  <dgm:layoutNode name="Name0">
    <dgm:varLst>
      <dgm:chMax val="1"/>
      <dgm:chPref val="1"/>
      <dgm:dir/>
      <dgm:animOne val="branch"/>
      <dgm:animLvl val="lvl"/>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l" for="ch" forName="Accent1" refType="w" fact="0.1685"/>
              <dgm:constr type="t" for="ch" forName="Accent1" refType="h" fact="0.2946"/>
              <dgm:constr type="w" for="ch" forName="Accent1" refType="w" fact="0.462"/>
              <dgm:constr type="h" for="ch" forName="Accent1" refType="h" fact="0.5472"/>
              <dgm:constr type="l" for="ch" forName="Parent" refType="w" fact="0"/>
              <dgm:constr type="t" for="ch" forName="Parent" refType="h" fact="0.2885"/>
              <dgm:constr type="w" for="ch" forName="Parent" refType="w" fact="0.6013"/>
              <dgm:constr type="h" for="ch" forName="Parent" refType="h" fact="0.7115"/>
              <dgm:constr type="l" for="ch" forName="Child1" refType="w" fact="0.5073"/>
              <dgm:constr type="t" for="ch" forName="Child1" refType="h" fact="0"/>
              <dgm:constr type="w" for="ch" forName="Child1" refType="w" fact="0.4927"/>
              <dgm:constr type="h" for="ch" forName="Child1" refType="h" fact="0.5831"/>
            </dgm:constrLst>
          </dgm:if>
          <dgm:if name="Name6"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2" refType="w" fact="0.6413"/>
              <dgm:constr type="t" for="ch" forName="Accent2" refType="h" fact="0.3477"/>
              <dgm:constr type="w" for="ch" forName="Accent2" refType="w" fact="0.2269"/>
              <dgm:constr type="h" for="ch" forName="Accent2" refType="h" fact="0.2076"/>
              <dgm:constr type="l" for="ch" forName="Accent1" refType="w" fact="0"/>
              <dgm:constr type="t" for="ch" forName="Accent1" refType="h" fact="0"/>
              <dgm:constr type="w" for="ch" forName="Accent1" refType="w" fact="0"/>
              <dgm:constr type="h" for="ch" forName="Accent1" refType="h" fact="0"/>
              <dgm:constr type="l" for="ch" forName="Parent" refType="w" fact="0"/>
              <dgm:constr type="t" for="ch" forName="Parent" refType="h" fact="0.2239"/>
              <dgm:constr type="w" for="ch" forName="Parent" refType="w" fact="0.6013"/>
              <dgm:constr type="h" for="ch" forName="Parent" refType="h" fact="0.5523"/>
              <dgm:constr type="l" for="ch" forName="Child1" refType="w" fact="0.5073"/>
              <dgm:constr type="t" for="ch" forName="Child1" refType="h" fact="0"/>
              <dgm:constr type="w" for="ch" forName="Child1" refType="w" fact="0.4927"/>
              <dgm:constr type="h" for="ch" forName="Child1" refType="h" fact="0.4527"/>
              <dgm:constr type="l" for="ch" forName="Child2" refType="w" fact="0.5073"/>
              <dgm:constr type="t" for="ch" forName="Child2" refType="h" fact="0.5473"/>
              <dgm:constr type="w" for="ch" forName="Child2" refType="w" fact="0.4927"/>
              <dgm:constr type="h" for="ch" forName="Child2" refType="h" fact="0.4527"/>
            </dgm:constrLst>
          </dgm:if>
          <dgm:if name="Name7"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3" refType="w" fact="0.4573"/>
              <dgm:constr type="t" for="ch" forName="Accent3" refType="h" fact="0.6145"/>
              <dgm:constr type="w" for="ch" forName="Accent3" refType="w" fact="0.2269"/>
              <dgm:constr type="h" for="ch" forName="Accent3" refType="h" fact="0.1623"/>
              <dgm:constr type="l" for="ch" forName="Accent2" refType="w" fact="0.6413"/>
              <dgm:constr type="t" for="ch" forName="Accent2" refType="h" fact="0.2719"/>
              <dgm:constr type="w" for="ch" forName="Accent2" refType="w" fact="0.2269"/>
              <dgm:constr type="h" for="ch" forName="Accent2" refType="h" fact="0.1623"/>
              <dgm:constr type="l" for="ch" forName="Accent1" refType="w" fact="0"/>
              <dgm:constr type="t" for="ch" forName="Accent1" refType="h" fact="0"/>
              <dgm:constr type="w" for="ch" forName="Accent1" refType="w" fact="0"/>
              <dgm:constr type="h" for="ch" forName="Accent1" refType="h" fact="0"/>
              <dgm:constr type="l" for="ch" forName="Child3" refType="w" fact="0.0554"/>
              <dgm:constr type="t" for="ch" forName="Child3" refType="h" fact="0.646"/>
              <dgm:constr type="w" for="ch" forName="Child3" refType="w" fact="0.4927"/>
              <dgm:constr type="h" for="ch" forName="Child3" refType="h" fact="0.354"/>
              <dgm:constr type="l" for="ch" forName="Parent" refType="w" fact="0"/>
              <dgm:constr type="t" for="ch" forName="Parent" refType="h" fact="0.1751"/>
              <dgm:constr type="w" for="ch" forName="Parent" refType="w" fact="0.6013"/>
              <dgm:constr type="h" for="ch" forName="Parent" refType="h" fact="0.4319"/>
              <dgm:constr type="l" for="ch" forName="Child1" refType="w" fact="0.5073"/>
              <dgm:constr type="t" for="ch" forName="Child1" refType="h" fact="0"/>
              <dgm:constr type="w" for="ch" forName="Child1" refType="w" fact="0.4927"/>
              <dgm:constr type="h" for="ch" forName="Child1" refType="h" fact="0.354"/>
              <dgm:constr type="l" for="ch" forName="Child2" refType="w" fact="0.5073"/>
              <dgm:constr type="t" for="ch" forName="Child2" refType="h" fact="0.428"/>
              <dgm:constr type="w" for="ch" forName="Child2" refType="w" fact="0.4927"/>
              <dgm:constr type="h" for="ch" forName="Child2" refType="h" fact="0.354"/>
            </dgm:constrLst>
          </dgm:if>
          <dgm:if name="Name8"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4" refType="w" fact="0.4573"/>
              <dgm:constr type="t" for="ch" forName="Accent4" refType="h" fact="0.6834"/>
              <dgm:constr type="w" for="ch" forName="Accent4" refType="w" fact="0.2269"/>
              <dgm:constr type="h" for="ch" forName="Accent4" refType="h" fact="0.1333"/>
              <dgm:constr type="l" for="ch" forName="Accent3" refType="w" fact="0.6413"/>
              <dgm:constr type="t" for="ch" forName="Accent3" refType="h" fact="0.4021"/>
              <dgm:constr type="w" for="ch" forName="Accent3" refType="w" fact="0.2269"/>
              <dgm:constr type="h" for="ch" forName="Accent3" refType="h" fact="0.1333"/>
              <dgm:constr type="l" for="ch" forName="Accent2" refType="w" fact="0.3765"/>
              <dgm:constr type="t" for="ch" forName="Accent2" refType="h" fact="0.1529"/>
              <dgm:constr type="w" for="ch" forName="Accent2" refType="w" fact="0.2269"/>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0554"/>
              <dgm:constr type="t" for="ch" forName="Child4" refType="h" fact="0.7093"/>
              <dgm:constr type="w" for="ch" forName="Child4" refType="w" fact="0.4927"/>
              <dgm:constr type="h" for="ch" forName="Child4" refType="h" fact="0.2907"/>
              <dgm:constr type="l" for="ch" forName="Parent" refType="w" fact="0"/>
              <dgm:constr type="t" for="ch" forName="Parent" refType="h" fact="0.3226"/>
              <dgm:constr type="w" for="ch" forName="Parent" refType="w" fact="0.6013"/>
              <dgm:constr type="h" for="ch" forName="Parent" refType="h" fact="0.3547"/>
              <dgm:constr type="l" for="ch" forName="Child2" refType="w" fact="0.5073"/>
              <dgm:constr type="t" for="ch" forName="Child2" refType="h" fact="0.1788"/>
              <dgm:constr type="w" for="ch" forName="Child2" refType="w" fact="0.4927"/>
              <dgm:constr type="h" for="ch" forName="Child2" refType="h" fact="0.2907"/>
              <dgm:constr type="l" for="ch" forName="Child3" refType="w" fact="0.5073"/>
              <dgm:constr type="t" for="ch" forName="Child3" refType="h" fact="0.5303"/>
              <dgm:constr type="w" for="ch" forName="Child3" refType="w" fact="0.4927"/>
              <dgm:constr type="h" for="ch" forName="Child3" refType="h" fact="0.2907"/>
              <dgm:constr type="l" for="ch" forName="Child1" refType="w" fact="0.0554"/>
              <dgm:constr type="t" for="ch" forName="Child1" refType="h" fact="0"/>
              <dgm:constr type="w" for="ch" forName="Child1" refType="w" fact="0.4927"/>
              <dgm:constr type="h" for="ch" forName="Child1" refType="h" fact="0.2907"/>
            </dgm:constrLst>
          </dgm:if>
          <dgm:if name="Name9"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1" refType="w" fact="0.3246"/>
              <dgm:constr type="t" for="ch" forName="Child1" refType="h" fact="0"/>
              <dgm:constr type="w" for="ch" forName="Child1" refType="w" fact="0.3523"/>
              <dgm:constr type="h" for="ch" forName="Child1" refType="h" fact="0.2907"/>
            </dgm:constrLst>
          </dgm:if>
          <dgm:else name="Name10">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l" for="ch" forName="Accent6" refType="w" fact="0.0934"/>
              <dgm:constr type="t" for="ch" forName="Accent6" refType="h" fact="0.4635"/>
              <dgm:constr type="w" for="ch" forName="Accent6" refType="w" fact="0.1622"/>
              <dgm:constr type="h" for="ch" forName="Accent6" refType="h" fact="0.1333"/>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6" refType="w" fact="0"/>
              <dgm:constr type="t" for="ch" forName="Child6" refType="h" fact="0.1784"/>
              <dgm:constr type="w" for="ch" forName="Child6" refType="w" fact="0.3523"/>
              <dgm:constr type="h" for="ch" forName="Child6" refType="h" fact="0.2907"/>
              <dgm:constr type="l" for="ch" forName="Child1" refType="w" fact="0.3246"/>
              <dgm:constr type="t" for="ch" forName="Child1" refType="h" fact="0"/>
              <dgm:constr type="w" for="ch" forName="Child1" refType="w" fact="0.3523"/>
              <dgm:constr type="h" for="ch" forName="Child1" refType="h" fact="0.2907"/>
            </dgm:constrLst>
          </dgm:else>
        </dgm:choose>
      </dgm:if>
      <dgm:else name="Name11">
        <dgm:choose name="Name12">
          <dgm:if name="Name13"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4"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r" for="ch" forName="Accent1" refType="w" fact="0.8315"/>
              <dgm:constr type="t" for="ch" forName="Accent1" refType="h" fact="0.2946"/>
              <dgm:constr type="w" for="ch" forName="Accent1" refType="w" fact="0.462"/>
              <dgm:constr type="h" for="ch" forName="Accent1" refType="h" fact="0.5472"/>
              <dgm:constr type="r" for="ch" forName="Parent" refType="w"/>
              <dgm:constr type="t" for="ch" forName="Parent" refType="h" fact="0.2885"/>
              <dgm:constr type="w" for="ch" forName="Parent" refType="w" fact="0.6013"/>
              <dgm:constr type="h" for="ch" forName="Parent" refType="h" fact="0.7115"/>
              <dgm:constr type="r" for="ch" forName="Child1" refType="w" fact="0.4927"/>
              <dgm:constr type="t" for="ch" forName="Child1" refType="h" fact="0"/>
              <dgm:constr type="w" for="ch" forName="Child1" refType="w" fact="0.4927"/>
              <dgm:constr type="h" for="ch" forName="Child1" refType="h" fact="0.5831"/>
            </dgm:constrLst>
          </dgm:if>
          <dgm:if name="Name15"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2" refType="w" fact="0.3587"/>
              <dgm:constr type="t" for="ch" forName="Accent2" refType="h" fact="0.3477"/>
              <dgm:constr type="w" for="ch" forName="Accent2" refType="w" fact="0.2269"/>
              <dgm:constr type="h" for="ch" forName="Accent2" refType="h" fact="0.2076"/>
              <dgm:constr type="r" for="ch" forName="Accent1" refType="w" fact="0"/>
              <dgm:constr type="t" for="ch" forName="Accent1" refType="h" fact="0"/>
              <dgm:constr type="w" for="ch" forName="Accent1" refType="w" fact="0"/>
              <dgm:constr type="h" for="ch" forName="Accent1" refType="h" fact="0"/>
              <dgm:constr type="r" for="ch" forName="Parent" refType="w"/>
              <dgm:constr type="t" for="ch" forName="Parent" refType="h" fact="0.2239"/>
              <dgm:constr type="w" for="ch" forName="Parent" refType="w" fact="0.6013"/>
              <dgm:constr type="h" for="ch" forName="Parent" refType="h" fact="0.5523"/>
              <dgm:constr type="r" for="ch" forName="Child1" refType="w" fact="0.4927"/>
              <dgm:constr type="t" for="ch" forName="Child1" refType="h" fact="0"/>
              <dgm:constr type="w" for="ch" forName="Child1" refType="w" fact="0.4927"/>
              <dgm:constr type="h" for="ch" forName="Child1" refType="h" fact="0.4527"/>
              <dgm:constr type="r" for="ch" forName="Child2" refType="w" fact="0.5073"/>
              <dgm:constr type="t" for="ch" forName="Child2" refType="h" fact="0.5473"/>
              <dgm:constr type="w" for="ch" forName="Child2" refType="w" fact="0.4927"/>
              <dgm:constr type="h" for="ch" forName="Child2" refType="h" fact="0.4527"/>
            </dgm:constrLst>
          </dgm:if>
          <dgm:if name="Name16"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3" refType="w" fact="0.5427"/>
              <dgm:constr type="t" for="ch" forName="Accent3" refType="h" fact="0.6145"/>
              <dgm:constr type="w" for="ch" forName="Accent3" refType="w" fact="0.2269"/>
              <dgm:constr type="h" for="ch" forName="Accent3" refType="h" fact="0.1623"/>
              <dgm:constr type="r" for="ch" forName="Accent2" refType="w" fact="0.3587"/>
              <dgm:constr type="t" for="ch" forName="Accent2" refType="h" fact="0.2719"/>
              <dgm:constr type="w" for="ch" forName="Accent2" refType="w" fact="0.2269"/>
              <dgm:constr type="h" for="ch" forName="Accent2" refType="h" fact="0.1623"/>
              <dgm:constr type="r" for="ch" forName="Accent1" refType="w" fact="0"/>
              <dgm:constr type="t" for="ch" forName="Accent1" refType="h" fact="0"/>
              <dgm:constr type="w" for="ch" forName="Accent1" refType="w" fact="0"/>
              <dgm:constr type="h" for="ch" forName="Accent1" refType="h" fact="0"/>
              <dgm:constr type="r" for="ch" forName="Child3" refType="w" fact="0.9446"/>
              <dgm:constr type="t" for="ch" forName="Child3" refType="h" fact="0.646"/>
              <dgm:constr type="w" for="ch" forName="Child3" refType="w" fact="0.4927"/>
              <dgm:constr type="h" for="ch" forName="Child3" refType="h" fact="0.354"/>
              <dgm:constr type="r" for="ch" forName="Parent" refType="w"/>
              <dgm:constr type="t" for="ch" forName="Parent" refType="h" fact="0.1751"/>
              <dgm:constr type="w" for="ch" forName="Parent" refType="w" fact="0.6013"/>
              <dgm:constr type="h" for="ch" forName="Parent" refType="h" fact="0.4319"/>
              <dgm:constr type="r" for="ch" forName="Child1" refType="w" fact="0.4927"/>
              <dgm:constr type="t" for="ch" forName="Child1" refType="h" fact="0"/>
              <dgm:constr type="w" for="ch" forName="Child1" refType="w" fact="0.4927"/>
              <dgm:constr type="h" for="ch" forName="Child1" refType="h" fact="0.354"/>
              <dgm:constr type="r" for="ch" forName="Child2" refType="w" fact="0.4927"/>
              <dgm:constr type="t" for="ch" forName="Child2" refType="h" fact="0.428"/>
              <dgm:constr type="w" for="ch" forName="Child2" refType="w" fact="0.4927"/>
              <dgm:constr type="h" for="ch" forName="Child2" refType="h" fact="0.354"/>
            </dgm:constrLst>
          </dgm:if>
          <dgm:if name="Name17"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4" refType="w" fact="0.5427"/>
              <dgm:constr type="t" for="ch" forName="Accent4" refType="h" fact="0.6834"/>
              <dgm:constr type="w" for="ch" forName="Accent4" refType="w" fact="0.2269"/>
              <dgm:constr type="h" for="ch" forName="Accent4" refType="h" fact="0.1333"/>
              <dgm:constr type="r" for="ch" forName="Accent3" refType="w" fact="0.3587"/>
              <dgm:constr type="t" for="ch" forName="Accent3" refType="h" fact="0.4021"/>
              <dgm:constr type="w" for="ch" forName="Accent3" refType="w" fact="0.2269"/>
              <dgm:constr type="h" for="ch" forName="Accent3" refType="h" fact="0.1333"/>
              <dgm:constr type="r" for="ch" forName="Accent2" refType="w" fact="0.6235"/>
              <dgm:constr type="t" for="ch" forName="Accent2" refType="h" fact="0.1529"/>
              <dgm:constr type="w" for="ch" forName="Accent2" refType="w" fact="0.2269"/>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9446"/>
              <dgm:constr type="t" for="ch" forName="Child4" refType="h" fact="0.7093"/>
              <dgm:constr type="w" for="ch" forName="Child4" refType="w" fact="0.4927"/>
              <dgm:constr type="h" for="ch" forName="Child4" refType="h" fact="0.2907"/>
              <dgm:constr type="r" for="ch" forName="Parent" refType="w"/>
              <dgm:constr type="t" for="ch" forName="Parent" refType="h" fact="0.3226"/>
              <dgm:constr type="w" for="ch" forName="Parent" refType="w" fact="0.6013"/>
              <dgm:constr type="h" for="ch" forName="Parent" refType="h" fact="0.3547"/>
              <dgm:constr type="r" for="ch" forName="Child2" refType="w" fact="0.4927"/>
              <dgm:constr type="t" for="ch" forName="Child2" refType="h" fact="0.1788"/>
              <dgm:constr type="w" for="ch" forName="Child2" refType="w" fact="0.4927"/>
              <dgm:constr type="h" for="ch" forName="Child2" refType="h" fact="0.2907"/>
              <dgm:constr type="r" for="ch" forName="Child3" refType="w" fact="0.4927"/>
              <dgm:constr type="t" for="ch" forName="Child3" refType="h" fact="0.5303"/>
              <dgm:constr type="w" for="ch" forName="Child3" refType="w" fact="0.4927"/>
              <dgm:constr type="h" for="ch" forName="Child3" refType="h" fact="0.2907"/>
              <dgm:constr type="r" for="ch" forName="Child1" refType="w" fact="0.9446"/>
              <dgm:constr type="t" for="ch" forName="Child1" refType="h" fact="0"/>
              <dgm:constr type="w" for="ch" forName="Child1" refType="w" fact="0.4927"/>
              <dgm:constr type="h" for="ch" forName="Child1" refType="h" fact="0.2907"/>
            </dgm:constrLst>
          </dgm:if>
          <dgm:if name="Name18"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1" refType="w" fact="0.6754"/>
              <dgm:constr type="t" for="ch" forName="Child1" refType="h" fact="0"/>
              <dgm:constr type="w" for="ch" forName="Child1" refType="w" fact="0.3523"/>
              <dgm:constr type="h" for="ch" forName="Child1" refType="h" fact="0.2907"/>
            </dgm:constrLst>
          </dgm:if>
          <dgm:else name="Name19">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r" for="ch" forName="Accent6" refType="w" fact="0.9066"/>
              <dgm:constr type="t" for="ch" forName="Accent6" refType="h" fact="0.4635"/>
              <dgm:constr type="w" for="ch" forName="Accent6" refType="w" fact="0.1622"/>
              <dgm:constr type="h" for="ch" forName="Accent6" refType="h" fact="0.1333"/>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6" refType="w"/>
              <dgm:constr type="t" for="ch" forName="Child6" refType="h" fact="0.1784"/>
              <dgm:constr type="w" for="ch" forName="Child6" refType="w" fact="0.3523"/>
              <dgm:constr type="h" for="ch" forName="Child6" refType="h" fact="0.2907"/>
              <dgm:constr type="r" for="ch" forName="Child1" refType="w" fact="0.6754"/>
              <dgm:constr type="t" for="ch" forName="Child1" refType="h" fact="0"/>
              <dgm:constr type="w" for="ch" forName="Child1" refType="w" fact="0.3523"/>
              <dgm:constr type="h" for="ch" forName="Child1" refType="h" fact="0.2907"/>
            </dgm:constrLst>
          </dgm:else>
        </dgm:choose>
      </dgm:else>
    </dgm:choose>
    <dgm:forEach name="wrapper" axis="self" ptType="parTrans">
      <dgm:forEach name="accentRepeat" axis="self">
        <dgm:layoutNode name="Accent" styleLbl="bgShp">
          <dgm:alg type="sp"/>
          <dgm:shape xmlns:r="http://schemas.openxmlformats.org/officeDocument/2006/relationships" type="hexagon" r:blip="" zOrderOff="-2">
            <dgm:adjLst>
              <dgm:adj idx="1" val="0.289"/>
              <dgm:adj idx="2" val="1.1547"/>
            </dgm:adjLst>
          </dgm:shape>
          <dgm:presOf/>
        </dgm:layoutNode>
      </dgm:forEach>
    </dgm:forEach>
    <dgm:forEach name="Name20" axis="ch" ptType="node" cnt="1">
      <dgm:layoutNode name="Parent" styleLbl="node0">
        <dgm:varLst>
          <dgm:chMax val="6"/>
          <dgm:chPref val="6"/>
        </dgm:varLst>
        <dgm:alg type="tx"/>
        <dgm:shape xmlns:r="http://schemas.openxmlformats.org/officeDocument/2006/relationships" type="hexagon" r:blip="">
          <dgm:adjLst>
            <dgm:adj idx="1" val="0.2857"/>
            <dgm:adj idx="2" val="1.1547"/>
          </dgm:adjLst>
        </dgm:shape>
        <dgm:presOf axis="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1" axis="ch ch" ptType="node node" st="1 1" cnt="1 1">
      <dgm:layoutNode name="Accent1">
        <dgm:alg type="sp"/>
        <dgm:shape xmlns:r="http://schemas.openxmlformats.org/officeDocument/2006/relationships" r:blip="" zOrderOff="-2">
          <dgm:adjLst/>
        </dgm:shape>
        <dgm:presOf/>
        <dgm:constrLst/>
        <dgm:forEach name="Name22" ref="accentRepeat"/>
      </dgm:layoutNode>
      <dgm:layoutNode name="Child1"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3" axis="ch ch" ptType="node node" st="1 2" cnt="1 1">
      <dgm:layoutNode name="Accent2">
        <dgm:alg type="sp"/>
        <dgm:shape xmlns:r="http://schemas.openxmlformats.org/officeDocument/2006/relationships" r:blip="" zOrderOff="-2">
          <dgm:adjLst/>
        </dgm:shape>
        <dgm:presOf/>
        <dgm:constrLst/>
        <dgm:forEach name="Name24" ref="accentRepeat"/>
      </dgm:layoutNode>
      <dgm:layoutNode name="Child2"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5" axis="ch ch" ptType="node node" st="1 3" cnt="1 1">
      <dgm:layoutNode name="Accent3">
        <dgm:alg type="sp"/>
        <dgm:shape xmlns:r="http://schemas.openxmlformats.org/officeDocument/2006/relationships" r:blip="" zOrderOff="-2">
          <dgm:adjLst/>
        </dgm:shape>
        <dgm:presOf/>
        <dgm:constrLst/>
        <dgm:forEach name="Name26" ref="accentRepeat"/>
      </dgm:layoutNode>
      <dgm:layoutNode name="Child3"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7" axis="ch ch" ptType="node node" st="1 4" cnt="1 1">
      <dgm:layoutNode name="Accent4">
        <dgm:alg type="sp"/>
        <dgm:shape xmlns:r="http://schemas.openxmlformats.org/officeDocument/2006/relationships" r:blip="">
          <dgm:adjLst/>
        </dgm:shape>
        <dgm:presOf/>
        <dgm:constrLst/>
        <dgm:forEach name="Name28" ref="accentRepeat"/>
      </dgm:layoutNode>
      <dgm:layoutNode name="Child4"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9" axis="ch ch" ptType="node node" st="1 5" cnt="1 1">
      <dgm:layoutNode name="Accent5">
        <dgm:alg type="sp"/>
        <dgm:shape xmlns:r="http://schemas.openxmlformats.org/officeDocument/2006/relationships" r:blip="">
          <dgm:adjLst/>
        </dgm:shape>
        <dgm:presOf/>
        <dgm:constrLst/>
        <dgm:forEach name="Name30" ref="accentRepeat"/>
      </dgm:layoutNode>
      <dgm:layoutNode name="Child5"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1" axis="ch ch" ptType="node node" st="1 6" cnt="1 1">
      <dgm:layoutNode name="Accent6">
        <dgm:alg type="sp"/>
        <dgm:shape xmlns:r="http://schemas.openxmlformats.org/officeDocument/2006/relationships" r:blip="">
          <dgm:adjLst/>
        </dgm:shape>
        <dgm:presOf/>
        <dgm:constrLst/>
        <dgm:forEach name="Name32" ref="accentRepeat"/>
      </dgm:layoutNode>
      <dgm:layoutNode name="Child6"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1.xml><?xml version="1.0" encoding="utf-8"?>
<dgm:layoutDef xmlns:dgm="http://schemas.openxmlformats.org/drawingml/2006/diagram" xmlns:a="http://schemas.openxmlformats.org/drawingml/2006/main" uniqueId="urn:microsoft.com/office/officeart/2009/3/layout/CircleRelationship">
  <dgm:title val=""/>
  <dgm:desc val=""/>
  <dgm:catLst>
    <dgm:cat type="relationship" pri="1500"/>
  </dgm:catLst>
  <dgm:samp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ampData>
  <dgm:style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tyleData>
  <dgm:clr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clrData>
  <dgm:layoutNode name="Name0">
    <dgm:varLst>
      <dgm:chMax val="1"/>
      <dgm:chPref val="1"/>
    </dgm:varLst>
    <dgm:shape xmlns:r="http://schemas.openxmlformats.org/officeDocument/2006/relationships" r:blip="">
      <dgm:adjLst/>
    </dgm:shape>
    <dgm:choose name="Name1">
      <dgm:if name="Name2" axis="ch ch" ptType="node node" func="cnt" op="equ" val="0">
        <dgm:alg type="composite">
          <dgm:param type="ar" val="0.98"/>
        </dgm:alg>
        <dgm:constrLst>
          <dgm:constr type="primFontSz" for="des" ptType="node" op="equ" val="65"/>
          <dgm:constr type="l" for="ch" forName="Parent" refType="w" fact="0"/>
          <dgm:constr type="t" for="ch" forName="Parent" refType="h" fact="0.039"/>
          <dgm:constr type="w" for="ch" forName="Parent" refType="w" fact="0.8734"/>
          <dgm:constr type="h" for="ch" forName="Parent" refType="h" fact="0.856"/>
          <dgm:constr type="l" for="ch" forName="Accent1" refType="w" fact="0.4984"/>
          <dgm:constr type="t" for="ch" forName="Accent1" refType="h" fact="0"/>
          <dgm:constr type="w" for="ch" forName="Accent1" refType="w" fact="0.0972"/>
          <dgm:constr type="h" for="ch" forName="Accent1" refType="h" fact="0.0952"/>
          <dgm:constr type="l" for="ch" forName="Accent2" refType="w" fact="0.2684"/>
          <dgm:constr type="t" for="ch" forName="Accent2" refType="h" fact="0.8314"/>
          <dgm:constr type="w" for="ch" forName="Accent2" refType="w" fact="0.0704"/>
          <dgm:constr type="h" for="ch" forName="Accent2" refType="h" fact="0.069"/>
          <dgm:constr type="l" for="ch" forName="Accent3" refType="w" fact="0.9296"/>
          <dgm:constr type="t" for="ch" forName="Accent3" refType="h" fact="0.3864"/>
          <dgm:constr type="w" for="ch" forName="Accent3" refType="w" fact="0.0704"/>
          <dgm:constr type="h" for="ch" forName="Accent3" refType="h" fact="0.069"/>
          <dgm:constr type="l" for="ch" forName="Accent4" refType="w" fact="0.5931"/>
          <dgm:constr type="t" for="ch" forName="Accent4" refType="h" fact="0.9048"/>
          <dgm:constr type="w" for="ch" forName="Accent4" refType="w" fact="0.0972"/>
          <dgm:constr type="h" for="ch" forName="Accent4" refType="h" fact="0.0952"/>
          <dgm:constr type="l" for="ch" forName="Accent5" refType="w" fact="0.2883"/>
          <dgm:constr type="t" for="ch" forName="Accent5" refType="h" fact="0.1353"/>
          <dgm:constr type="w" for="ch" forName="Accent5" refType="w" fact="0.0704"/>
          <dgm:constr type="h" for="ch" forName="Accent5" refType="h" fact="0.069"/>
          <dgm:constr type="l" for="ch" forName="Accent6" refType="w" fact="0.0666"/>
          <dgm:constr type="t" for="ch" forName="Accent6" refType="h" fact="0.53"/>
          <dgm:constr type="w" for="ch" forName="Accent6" refType="w" fact="0.0704"/>
          <dgm:constr type="h" for="ch" forName="Accent6" refType="h" fact="0.069"/>
        </dgm:constrLst>
      </dgm:if>
      <dgm:if name="Name3" axis="ch ch" ptType="node node" func="cnt" op="equ" val="1">
        <dgm:alg type="composite">
          <dgm:param type="ar" val="1.2476"/>
        </dgm:alg>
        <dgm:constrLst>
          <dgm:constr type="primFontSz" for="des" ptType="node" op="equ" val="65"/>
          <dgm:constr type="l" for="ch" forName="Parent" refType="w" fact="0.2145"/>
          <dgm:constr type="t" for="ch" forName="Parent" refType="h" fact="0.039"/>
          <dgm:constr type="w" for="ch" forName="Parent" refType="w" fact="0.6861"/>
          <dgm:constr type="h" for="ch" forName="Parent" refType="h" fact="0.856"/>
          <dgm:constr type="l" for="ch" forName="Accent8" refType="w" fact="0.0262"/>
          <dgm:constr type="t" for="ch" forName="Accent8" refType="h" fact="0.6434"/>
          <dgm:constr type="w" for="ch" forName="Accent8" refType="w" fact="0.138"/>
          <dgm:constr type="h" for="ch" forName="Accent8" refType="h" fact="0.1721"/>
          <dgm:constr type="l" for="ch" forName="Accent1" refType="w" fact="0.6059"/>
          <dgm:constr type="t" for="ch" forName="Accent1" refType="h" fact="0"/>
          <dgm:constr type="w" for="ch" forName="Accent1" refType="w" fact="0.0763"/>
          <dgm:constr type="h" for="ch" forName="Accent1" refType="h" fact="0.0952"/>
          <dgm:constr type="l" for="ch" forName="Accent2" refType="w" fact="0.4253"/>
          <dgm:constr type="t" for="ch" forName="Accent2" refType="h" fact="0.8314"/>
          <dgm:constr type="w" for="ch" forName="Accent2" refType="w" fact="0.0553"/>
          <dgm:constr type="h" for="ch" forName="Accent2" refType="h" fact="0.069"/>
          <dgm:constr type="l" for="ch" forName="Accent3" refType="w" fact="0.9447"/>
          <dgm:constr type="t" for="ch" forName="Accent3" refType="h" fact="0.3864"/>
          <dgm:constr type="w" for="ch" forName="Accent3" refType="w" fact="0.0553"/>
          <dgm:constr type="h" for="ch" forName="Accent3" refType="h" fact="0.069"/>
          <dgm:constr type="l" for="ch" forName="Child1" refType="w" fact="0"/>
          <dgm:constr type="t" for="ch" forName="Child1" refType="h" fact="0.1935"/>
          <dgm:constr type="w" for="ch" forName="Child1" refType="w" fact="0.2789"/>
          <dgm:constr type="h" for="ch" forName="Child1" refType="h" fact="0.3479"/>
          <dgm:constr type="l" for="ch" forName="Accent4" refType="w" fact="0.6803"/>
          <dgm:constr type="t" for="ch" forName="Accent4" refType="h" fact="0.9048"/>
          <dgm:constr type="w" for="ch" forName="Accent4" refType="w" fact="0.0763"/>
          <dgm:constr type="h" for="ch" forName="Accent4" refType="h" fact="0.0952"/>
          <dgm:constr type="l" for="ch" forName="Accent7" refType="w" fact="0.5287"/>
          <dgm:constr type="t" for="ch" forName="Accent7" refType="h" fact="0.1383"/>
          <dgm:constr type="w" for="ch" forName="Accent7" refType="w" fact="0.0763"/>
          <dgm:constr type="h" for="ch" forName="Accent7" refType="h" fact="0.0952"/>
          <dgm:constr type="l" for="ch" forName="Accent5" refType="w" fact="0.4409"/>
          <dgm:constr type="t" for="ch" forName="Accent5" refType="h" fact="0.1353"/>
          <dgm:constr type="w" for="ch" forName="Accent5" refType="w" fact="0.0553"/>
          <dgm:constr type="h" for="ch" forName="Accent5" refType="h" fact="0.069"/>
          <dgm:constr type="l" for="ch" forName="Accent6" refType="w" fact="0.2668"/>
          <dgm:constr type="t" for="ch" forName="Accent6" refType="h" fact="0.53"/>
          <dgm:constr type="w" for="ch" forName="Accent6" refType="w" fact="0.0553"/>
          <dgm:constr type="h" for="ch" forName="Accent6" refType="h" fact="0.069"/>
        </dgm:constrLst>
      </dgm:if>
      <dgm:if name="Name4" axis="ch ch" ptType="node node" func="cnt" op="equ" val="2">
        <dgm:alg type="composite">
          <dgm:param type="ar" val="1.592"/>
        </dgm:alg>
        <dgm:constrLst>
          <dgm:constr type="primFontSz" for="des" ptType="node" op="equ" val="65"/>
          <dgm:constr type="l" for="ch" forName="Parent" refType="w" fact="0.1886"/>
          <dgm:constr type="t" for="ch" forName="Parent" refType="h" fact="0.039"/>
          <dgm:constr type="w" for="ch" forName="Parent" refType="w" fact="0.5377"/>
          <dgm:constr type="h" for="ch" forName="Parent" refType="h" fact="0.856"/>
          <dgm:constr type="l" for="ch" forName="Accent8" refType="w" fact="0.0411"/>
          <dgm:constr type="t" for="ch" forName="Accent8" refType="h" fact="0.6434"/>
          <dgm:constr type="w" for="ch" forName="Accent8" refType="w" fact="0.1081"/>
          <dgm:constr type="h" for="ch" forName="Accent8" refType="h" fact="0.1721"/>
          <dgm:constr type="l" for="ch" forName="Accent1" refType="w" fact="0.4954"/>
          <dgm:constr type="t" for="ch" forName="Accent1" refType="h" fact="0"/>
          <dgm:constr type="w" for="ch" forName="Accent1" refType="w" fact="0.0598"/>
          <dgm:constr type="h" for="ch" forName="Accent1" refType="h" fact="0.0952"/>
          <dgm:constr type="l" for="ch" forName="Accent2" refType="w" fact="0.3538"/>
          <dgm:constr type="t" for="ch" forName="Accent2" refType="h" fact="0.8314"/>
          <dgm:constr type="w" for="ch" forName="Accent2" refType="w" fact="0.0433"/>
          <dgm:constr type="h" for="ch" forName="Accent2" refType="h" fact="0.069"/>
          <dgm:constr type="l" for="ch" forName="Accent3" refType="w" fact="0.7609"/>
          <dgm:constr type="t" for="ch" forName="Accent3" refType="h" fact="0.3864"/>
          <dgm:constr type="w" for="ch" forName="Accent3" refType="w" fact="0.0433"/>
          <dgm:constr type="h" for="ch" forName="Accent3" refType="h" fact="0.069"/>
          <dgm:constr type="l" for="ch" forName="Accent9" refType="w" fact="0.6839"/>
          <dgm:constr type="t" for="ch" forName="Accent9" refType="h" fact="0.27"/>
          <dgm:constr type="w" for="ch" forName="Accent9" refType="w" fact="0.0598"/>
          <dgm:constr type="h" for="ch" forName="Accent9" refType="h" fact="0.0952"/>
          <dgm:constr type="l" for="ch" forName="Child1" refType="w" fact="0.0206"/>
          <dgm:constr type="t" for="ch" forName="Child1" refType="h" fact="0.1935"/>
          <dgm:constr type="w" for="ch" forName="Child1" refType="w" fact="0.2186"/>
          <dgm:constr type="h" for="ch" forName="Child1" refType="h" fact="0.3479"/>
          <dgm:constr type="l" for="ch" forName="Child2" refType="w" fact="0.7814"/>
          <dgm:constr type="t" for="ch" forName="Child2" refType="h" fact="0.0298"/>
          <dgm:constr type="w" for="ch" forName="Child2" refType="w" fact="0.2186"/>
          <dgm:constr type="h" for="ch" forName="Child2" refType="h" fact="0.3479"/>
          <dgm:constr type="l" for="ch" forName="Accent10" refType="w" fact="0"/>
          <dgm:constr type="t" for="ch" forName="Accent10" refType="h" fact="0.8482"/>
          <dgm:constr type="w" for="ch" forName="Accent10" refType="w" fact="0.0433"/>
          <dgm:constr type="h" for="ch" forName="Accent10" refType="h" fact="0.069"/>
          <dgm:constr type="l" for="ch" forName="Accent11" refType="w" fact="0.4318"/>
          <dgm:constr type="t" for="ch" forName="Accent11" refType="h" fact="0.75"/>
          <dgm:constr type="w" for="ch" forName="Accent11" refType="w" fact="0.0433"/>
          <dgm:constr type="h" for="ch" forName="Accent11" refType="h" fact="0.069"/>
          <dgm:constr type="l" for="ch" forName="Accent7" refType="w" fact="0.4349"/>
          <dgm:constr type="t" for="ch" forName="Accent7" refType="h" fact="0.1383"/>
          <dgm:constr type="w" for="ch" forName="Accent7" refType="w" fact="0.0598"/>
          <dgm:constr type="h" for="ch" forName="Accent7" refType="h" fact="0.0952"/>
          <dgm:constr type="l" for="ch" forName="Accent5" refType="w" fact="0.3661"/>
          <dgm:constr type="t" for="ch" forName="Accent5" refType="h" fact="0.1353"/>
          <dgm:constr type="w" for="ch" forName="Accent5" refType="w" fact="0.0433"/>
          <dgm:constr type="h" for="ch" forName="Accent5" refType="h" fact="0.069"/>
          <dgm:constr type="l" for="ch" forName="Accent6" refType="w" fact="0.2296"/>
          <dgm:constr type="t" for="ch" forName="Accent6" refType="h" fact="0.53"/>
          <dgm:constr type="w" for="ch" forName="Accent6" refType="w" fact="0.0433"/>
          <dgm:constr type="h" for="ch" forName="Accent6" refType="h" fact="0.069"/>
          <dgm:constr type="l" for="ch" forName="Accent4" refType="w" fact="0.5537"/>
          <dgm:constr type="t" for="ch" forName="Accent4" refType="h" fact="0.9048"/>
          <dgm:constr type="w" for="ch" forName="Accent4" refType="w" fact="0.0598"/>
          <dgm:constr type="h" for="ch" forName="Accent4" refType="h" fact="0.0952"/>
        </dgm:constrLst>
      </dgm:if>
      <dgm:if name="Name5" axis="ch ch" ptType="node node" func="cnt" op="equ" val="3">
        <dgm:alg type="composite">
          <dgm:param type="ar" val="1.7557"/>
        </dgm:alg>
        <dgm:constrLst>
          <dgm:constr type="primFontSz" for="des" ptType="node" op="equ" val="65"/>
          <dgm:constr type="l" for="ch" forName="Parent" refType="w" fact="0.171"/>
          <dgm:constr type="t" for="ch" forName="Parent" refType="h" fact="0.039"/>
          <dgm:constr type="w" for="ch" forName="Parent" refType="w" fact="0.4875"/>
          <dgm:constr type="h" for="ch" forName="Parent" refType="h" fact="0.856"/>
          <dgm:constr type="l" for="ch" forName="Accent8" refType="w" fact="0.0373"/>
          <dgm:constr type="t" for="ch" forName="Accent8" refType="h" fact="0.6434"/>
          <dgm:constr type="w" for="ch" forName="Accent8" refType="w" fact="0.098"/>
          <dgm:constr type="h" for="ch" forName="Accent8" refType="h" fact="0.1721"/>
          <dgm:constr type="l" for="ch" forName="Accent1" refType="w" fact="0.4492"/>
          <dgm:constr type="t" for="ch" forName="Accent1" refType="h" fact="0"/>
          <dgm:constr type="w" for="ch" forName="Accent1" refType="w" fact="0.0542"/>
          <dgm:constr type="h" for="ch" forName="Accent1" refType="h" fact="0.0952"/>
          <dgm:constr type="l" for="ch" forName="Accent2" refType="w" fact="0.3209"/>
          <dgm:constr type="t" for="ch" forName="Accent2" refType="h" fact="0.8314"/>
          <dgm:constr type="w" for="ch" forName="Accent2" refType="w" fact="0.0393"/>
          <dgm:constr type="h" for="ch" forName="Accent2" refType="h" fact="0.069"/>
          <dgm:constr type="l" for="ch" forName="Accent3" refType="w" fact="0.6899"/>
          <dgm:constr type="t" for="ch" forName="Accent3" refType="h" fact="0.3864"/>
          <dgm:constr type="w" for="ch" forName="Accent3" refType="w" fact="0.0393"/>
          <dgm:constr type="h" for="ch" forName="Accent3" refType="h" fact="0.069"/>
          <dgm:constr type="l" for="ch" forName="Accent9" refType="w" fact="0.6201"/>
          <dgm:constr type="t" for="ch" forName="Accent9" refType="h" fact="0.27"/>
          <dgm:constr type="w" for="ch" forName="Accent9" refType="w" fact="0.0542"/>
          <dgm:constr type="h" for="ch" forName="Accent9" refType="h" fact="0.0952"/>
          <dgm:constr type="l" for="ch" forName="Child1" refType="w" fact="0.0186"/>
          <dgm:constr type="t" for="ch" forName="Child1" refType="h" fact="0.1935"/>
          <dgm:constr type="w" for="ch" forName="Child1" refType="w" fact="0.1982"/>
          <dgm:constr type="h" for="ch" forName="Child1" refType="h" fact="0.3479"/>
          <dgm:constr type="l" for="ch" forName="Child2" refType="w" fact="0.7086"/>
          <dgm:constr type="t" for="ch" forName="Child2" refType="h" fact="0.0298"/>
          <dgm:constr type="w" for="ch" forName="Child2" refType="w" fact="0.1982"/>
          <dgm:constr type="h" for="ch" forName="Child2" refType="h" fact="0.3479"/>
          <dgm:constr type="l" for="ch" forName="Child3" refType="w" fact="0.8018"/>
          <dgm:constr type="t" for="ch" forName="Child3" refType="h" fact="0.6312"/>
          <dgm:constr type="w" for="ch" forName="Child3" refType="w" fact="0.1982"/>
          <dgm:constr type="h" for="ch" forName="Child3" refType="h" fact="0.3479"/>
          <dgm:constr type="l" for="ch" forName="Accent12" refType="w" fact="0.7459"/>
          <dgm:constr type="t" for="ch" forName="Accent12" refType="h" fact="0.619"/>
          <dgm:constr type="w" for="ch" forName="Accent12" refType="w" fact="0.0393"/>
          <dgm:constr type="h" for="ch" forName="Accent12" refType="h" fact="0.069"/>
          <dgm:constr type="l" for="ch" forName="Accent4" refType="w" fact="0.5021"/>
          <dgm:constr type="t" for="ch" forName="Accent4" refType="h" fact="0.9048"/>
          <dgm:constr type="w" for="ch" forName="Accent4" refType="w" fact="0.0542"/>
          <dgm:constr type="h" for="ch" forName="Accent4" refType="h" fact="0.0952"/>
          <dgm:constr type="l" for="ch" forName="Accent10" refType="w" fact="0"/>
          <dgm:constr type="t" for="ch" forName="Accent10" refType="h" fact="0.8482"/>
          <dgm:constr type="w" for="ch" forName="Accent10" refType="w" fact="0.0393"/>
          <dgm:constr type="h" for="ch" forName="Accent10" refType="h" fact="0.069"/>
          <dgm:constr type="l" for="ch" forName="Accent11" refType="w" fact="0.3916"/>
          <dgm:constr type="t" for="ch" forName="Accent11" refType="h" fact="0.75"/>
          <dgm:constr type="w" for="ch" forName="Accent11" refType="w" fact="0.0393"/>
          <dgm:constr type="h" for="ch" forName="Accent11" refType="h" fact="0.069"/>
          <dgm:constr type="l" for="ch" forName="Accent7" refType="w" fact="0.3944"/>
          <dgm:constr type="t" for="ch" forName="Accent7" refType="h" fact="0.1383"/>
          <dgm:constr type="w" for="ch" forName="Accent7" refType="w" fact="0.0542"/>
          <dgm:constr type="h" for="ch" forName="Accent7" refType="h" fact="0.0952"/>
          <dgm:constr type="l" for="ch" forName="Accent5" refType="w" fact="0.3319"/>
          <dgm:constr type="t" for="ch" forName="Accent5" refType="h" fact="0.1353"/>
          <dgm:constr type="w" for="ch" forName="Accent5" refType="w" fact="0.0393"/>
          <dgm:constr type="h" for="ch" forName="Accent5" refType="h" fact="0.069"/>
          <dgm:constr type="l" for="ch" forName="Accent6" refType="w" fact="0.2082"/>
          <dgm:constr type="t" for="ch" forName="Accent6" refType="h" fact="0.53"/>
          <dgm:constr type="w" for="ch" forName="Accent6" refType="w" fact="0.0393"/>
          <dgm:constr type="h" for="ch" forName="Accent6" refType="h" fact="0.069"/>
        </dgm:constrLst>
      </dgm:if>
      <dgm:if name="Name6" axis="ch ch" ptType="node node" func="cnt" op="equ" val="4">
        <dgm:alg type="composite">
          <dgm:param type="ar" val="1.3749"/>
        </dgm:alg>
        <dgm:constrLst>
          <dgm:constr type="primFontSz" for="des" ptType="node" op="equ" val="65"/>
          <dgm:constr type="l" for="ch" forName="Parent" refType="w" fact="0.171"/>
          <dgm:constr type="t" for="ch" forName="Parent" refType="h" fact="0.0306"/>
          <dgm:constr type="w" for="ch" forName="Parent" refType="w" fact="0.4875"/>
          <dgm:constr type="h" for="ch" forName="Parent" refType="h" fact="0.6703"/>
          <dgm:constr type="l" for="ch" forName="Accent8" refType="w" fact="0.0373"/>
          <dgm:constr type="t" for="ch" forName="Accent8" refType="h" fact="0.5038"/>
          <dgm:constr type="w" for="ch" forName="Accent8" refType="w" fact="0.098"/>
          <dgm:constr type="h" for="ch" forName="Accent8" refType="h" fact="0.1348"/>
          <dgm:constr type="l" for="ch" forName="Accent1" refType="w" fact="0.4492"/>
          <dgm:constr type="t" for="ch" forName="Accent1" refType="h" fact="0"/>
          <dgm:constr type="w" for="ch" forName="Accent1" refType="w" fact="0.0542"/>
          <dgm:constr type="h" for="ch" forName="Accent1" refType="h" fact="0.0746"/>
          <dgm:constr type="l" for="ch" forName="Accent2" refType="w" fact="0.3209"/>
          <dgm:constr type="t" for="ch" forName="Accent2" refType="h" fact="0.6511"/>
          <dgm:constr type="w" for="ch" forName="Accent2" refType="w" fact="0.0393"/>
          <dgm:constr type="h" for="ch" forName="Accent2" refType="h" fact="0.054"/>
          <dgm:constr type="l" for="ch" forName="Accent3" refType="w" fact="0.6899"/>
          <dgm:constr type="t" for="ch" forName="Accent3" refType="h" fact="0.3026"/>
          <dgm:constr type="w" for="ch" forName="Accent3" refType="w" fact="0.0393"/>
          <dgm:constr type="h" for="ch" forName="Accent3" refType="h" fact="0.054"/>
          <dgm:constr type="l" for="ch" forName="Accent9" refType="w" fact="0.6201"/>
          <dgm:constr type="t" for="ch" forName="Accent9" refType="h" fact="0.2115"/>
          <dgm:constr type="w" for="ch" forName="Accent9" refType="w" fact="0.0542"/>
          <dgm:constr type="h" for="ch" forName="Accent9" refType="h" fact="0.0746"/>
          <dgm:constr type="l" for="ch" forName="Child1" refType="w" fact="0.0186"/>
          <dgm:constr type="t" for="ch" forName="Child1" refType="h" fact="0.1515"/>
          <dgm:constr type="w" for="ch" forName="Child1" refType="w" fact="0.1982"/>
          <dgm:constr type="h" for="ch" forName="Child1" refType="h" fact="0.2725"/>
          <dgm:constr type="l" for="ch" forName="Child2" refType="w" fact="0.7086"/>
          <dgm:constr type="t" for="ch" forName="Child2" refType="h" fact="0.0233"/>
          <dgm:constr type="w" for="ch" forName="Child2" refType="w" fact="0.1982"/>
          <dgm:constr type="h" for="ch" forName="Child2" refType="h" fact="0.2725"/>
          <dgm:constr type="l" for="ch" forName="Child3" refType="w" fact="0.8018"/>
          <dgm:constr type="t" for="ch" forName="Child3" refType="h" fact="0.4943"/>
          <dgm:constr type="w" for="ch" forName="Child3" refType="w" fact="0.1982"/>
          <dgm:constr type="h" for="ch" forName="Child3" refType="h" fact="0.2725"/>
          <dgm:constr type="l" for="ch" forName="Accent12" refType="w" fact="0.7459"/>
          <dgm:constr type="t" for="ch" forName="Accent12" refType="h" fact="0.4848"/>
          <dgm:constr type="w" for="ch" forName="Accent12" refType="w" fact="0.0393"/>
          <dgm:constr type="h" for="ch" forName="Accent12" refType="h" fact="0.054"/>
          <dgm:constr type="l" for="ch" forName="Accent4" refType="w" fact="0.5021"/>
          <dgm:constr type="t" for="ch" forName="Accent4" refType="h" fact="0.7085"/>
          <dgm:constr type="w" for="ch" forName="Accent4" refType="w" fact="0.0542"/>
          <dgm:constr type="h" for="ch" forName="Accent4" refType="h" fact="0.0746"/>
          <dgm:constr type="l" for="ch" forName="Accent10" refType="w" fact="0"/>
          <dgm:constr type="t" for="ch" forName="Accent10" refType="h" fact="0.6642"/>
          <dgm:constr type="w" for="ch" forName="Accent10" refType="w" fact="0.0393"/>
          <dgm:constr type="h" for="ch" forName="Accent10" refType="h" fact="0.054"/>
          <dgm:constr type="l" for="ch" forName="Accent11" refType="w" fact="0.3916"/>
          <dgm:constr type="t" for="ch" forName="Accent11" refType="h" fact="0.5873"/>
          <dgm:constr type="w" for="ch" forName="Accent11" refType="w" fact="0.0393"/>
          <dgm:constr type="h" for="ch" forName="Accent11" refType="h" fact="0.054"/>
          <dgm:constr type="l" for="ch" forName="Accent7" refType="w" fact="0.3944"/>
          <dgm:constr type="t" for="ch" forName="Accent7" refType="h" fact="0.1083"/>
          <dgm:constr type="w" for="ch" forName="Accent7" refType="w" fact="0.0542"/>
          <dgm:constr type="h" for="ch" forName="Accent7" refType="h" fact="0.0746"/>
          <dgm:constr type="l" for="ch" forName="Accent5" refType="w" fact="0.3319"/>
          <dgm:constr type="t" for="ch" forName="Accent5" refType="h" fact="0.1059"/>
          <dgm:constr type="w" for="ch" forName="Accent5" refType="w" fact="0.0393"/>
          <dgm:constr type="h" for="ch" forName="Accent5" refType="h" fact="0.054"/>
          <dgm:constr type="l" for="ch" forName="Accent6" refType="w" fact="0.2082"/>
          <dgm:constr type="t" for="ch" forName="Accent6" refType="h" fact="0.4151"/>
          <dgm:constr type="w" for="ch" forName="Accent6" refType="w" fact="0.0393"/>
          <dgm:constr type="h" for="ch" forName="Accent6" refType="h" fact="0.054"/>
          <dgm:constr type="l" for="ch" forName="Child4" refType="w" fact="0.2329"/>
          <dgm:constr type="t" for="ch" forName="Child4" refType="h" fact="0.7275"/>
          <dgm:constr type="w" for="ch" forName="Child4" refType="w" fact="0.1982"/>
          <dgm:constr type="h" for="ch" forName="Child4" refType="h" fact="0.2725"/>
          <dgm:constr type="l" for="ch" forName="Accent13" refType="w" fact="0.4099"/>
          <dgm:constr type="t" for="ch" forName="Accent13" refType="h" fact="0.7183"/>
          <dgm:constr type="w" for="ch" forName="Accent13" refType="w" fact="0.0393"/>
          <dgm:constr type="h" for="ch" forName="Accent13" refType="h" fact="0.054"/>
        </dgm:constrLst>
      </dgm:if>
      <dgm:else name="Name7">
        <dgm:alg type="composite">
          <dgm:param type="ar" val="1.1477"/>
        </dgm:alg>
        <dgm:constrLst>
          <dgm:constr type="primFontSz" for="des" ptType="node" op="equ" val="65"/>
          <dgm:constr type="l" for="ch" forName="Parent" refType="w" fact="0.171"/>
          <dgm:constr type="t" for="ch" forName="Parent" refType="h" fact="0.1907"/>
          <dgm:constr type="w" for="ch" forName="Parent" refType="w" fact="0.4875"/>
          <dgm:constr type="h" for="ch" forName="Parent" refType="h" fact="0.5596"/>
          <dgm:constr type="l" for="ch" forName="Accent8" refType="w" fact="0.0373"/>
          <dgm:constr type="t" for="ch" forName="Accent8" refType="h" fact="0.5858"/>
          <dgm:constr type="w" for="ch" forName="Accent8" refType="w" fact="0.098"/>
          <dgm:constr type="h" for="ch" forName="Accent8" refType="h" fact="0.1125"/>
          <dgm:constr type="l" for="ch" forName="Accent1" refType="w" fact="0.4492"/>
          <dgm:constr type="t" for="ch" forName="Accent1" refType="h" fact="0.1652"/>
          <dgm:constr type="w" for="ch" forName="Accent1" refType="w" fact="0.0542"/>
          <dgm:constr type="h" for="ch" forName="Accent1" refType="h" fact="0.0623"/>
          <dgm:constr type="l" for="ch" forName="Accent2" refType="w" fact="0.3209"/>
          <dgm:constr type="t" for="ch" forName="Accent2" refType="h" fact="0.7087"/>
          <dgm:constr type="w" for="ch" forName="Accent2" refType="w" fact="0.0393"/>
          <dgm:constr type="h" for="ch" forName="Accent2" refType="h" fact="0.0451"/>
          <dgm:constr type="l" for="ch" forName="Accent3" refType="w" fact="0.6899"/>
          <dgm:constr type="t" for="ch" forName="Accent3" refType="h" fact="0.4178"/>
          <dgm:constr type="w" for="ch" forName="Accent3" refType="w" fact="0.0393"/>
          <dgm:constr type="h" for="ch" forName="Accent3" refType="h" fact="0.0451"/>
          <dgm:constr type="l" for="ch" forName="Accent9" refType="w" fact="0.6201"/>
          <dgm:constr type="t" for="ch" forName="Accent9" refType="h" fact="0.3417"/>
          <dgm:constr type="w" for="ch" forName="Accent9" refType="w" fact="0.0542"/>
          <dgm:constr type="h" for="ch" forName="Accent9" refType="h" fact="0.0623"/>
          <dgm:constr type="l" for="ch" forName="Child1" refType="w" fact="0.0186"/>
          <dgm:constr type="t" for="ch" forName="Child1" refType="h" fact="0.2917"/>
          <dgm:constr type="w" for="ch" forName="Child1" refType="w" fact="0.1982"/>
          <dgm:constr type="h" for="ch" forName="Child1" refType="h" fact="0.2275"/>
          <dgm:constr type="l" for="ch" forName="Child2" refType="w" fact="0.7086"/>
          <dgm:constr type="t" for="ch" forName="Child2" refType="h" fact="0.1847"/>
          <dgm:constr type="w" for="ch" forName="Child2" refType="w" fact="0.1982"/>
          <dgm:constr type="h" for="ch" forName="Child2" refType="h" fact="0.2275"/>
          <dgm:constr type="l" for="ch" forName="Child3" refType="w" fact="0.8018"/>
          <dgm:constr type="t" for="ch" forName="Child3" refType="h" fact="0.5778"/>
          <dgm:constr type="w" for="ch" forName="Child3" refType="w" fact="0.1982"/>
          <dgm:constr type="h" for="ch" forName="Child3" refType="h" fact="0.2275"/>
          <dgm:constr type="l" for="ch" forName="Accent12" refType="w" fact="0.7459"/>
          <dgm:constr type="t" for="ch" forName="Accent12" refType="h" fact="0.5699"/>
          <dgm:constr type="w" for="ch" forName="Accent12" refType="w" fact="0.0393"/>
          <dgm:constr type="h" for="ch" forName="Accent12" refType="h" fact="0.0451"/>
          <dgm:constr type="l" for="ch" forName="Accent4" refType="w" fact="0.5021"/>
          <dgm:constr type="t" for="ch" forName="Accent4" refType="h" fact="0.7567"/>
          <dgm:constr type="w" for="ch" forName="Accent4" refType="w" fact="0.0542"/>
          <dgm:constr type="h" for="ch" forName="Accent4" refType="h" fact="0.0623"/>
          <dgm:constr type="l" for="ch" forName="Accent10" refType="w" fact="0"/>
          <dgm:constr type="t" for="ch" forName="Accent10" refType="h" fact="0.7197"/>
          <dgm:constr type="w" for="ch" forName="Accent10" refType="w" fact="0.0393"/>
          <dgm:constr type="h" for="ch" forName="Accent10" refType="h" fact="0.0451"/>
          <dgm:constr type="l" for="ch" forName="Accent11" refType="w" fact="0.3916"/>
          <dgm:constr type="t" for="ch" forName="Accent11" refType="h" fact="0.6555"/>
          <dgm:constr type="w" for="ch" forName="Accent11" refType="w" fact="0.0393"/>
          <dgm:constr type="h" for="ch" forName="Accent11" refType="h" fact="0.0451"/>
          <dgm:constr type="l" for="ch" forName="Accent7" refType="w" fact="0.3944"/>
          <dgm:constr type="t" for="ch" forName="Accent7" refType="h" fact="0.2556"/>
          <dgm:constr type="w" for="ch" forName="Accent7" refType="w" fact="0.0542"/>
          <dgm:constr type="h" for="ch" forName="Accent7" refType="h" fact="0.0623"/>
          <dgm:constr type="l" for="ch" forName="Accent5" refType="w" fact="0.3319"/>
          <dgm:constr type="t" for="ch" forName="Accent5" refType="h" fact="0.2536"/>
          <dgm:constr type="w" for="ch" forName="Accent5" refType="w" fact="0.0393"/>
          <dgm:constr type="h" for="ch" forName="Accent5" refType="h" fact="0.0451"/>
          <dgm:constr type="l" for="ch" forName="Accent6" refType="w" fact="0.2082"/>
          <dgm:constr type="t" for="ch" forName="Accent6" refType="h" fact="0.5117"/>
          <dgm:constr type="w" for="ch" forName="Accent6" refType="w" fact="0.0393"/>
          <dgm:constr type="h" for="ch" forName="Accent6" refType="h" fact="0.0451"/>
          <dgm:constr type="l" for="ch" forName="Child5" refType="w" fact="0.4219"/>
          <dgm:constr type="t" for="ch" forName="Child5" refType="h" fact="0"/>
          <dgm:constr type="w" for="ch" forName="Child5" refType="w" fact="0.1982"/>
          <dgm:constr type="h" for="ch" forName="Child5" refType="h" fact="0.2275"/>
          <dgm:constr type="l" for="ch" forName="Child4" refType="w" fact="0.2329"/>
          <dgm:constr type="t" for="ch" forName="Child4" refType="h" fact="0.7725"/>
          <dgm:constr type="w" for="ch" forName="Child4" refType="w" fact="0.1982"/>
          <dgm:constr type="h" for="ch" forName="Child4" refType="h" fact="0.2275"/>
          <dgm:constr type="l" for="ch" forName="Accent15" refType="w" fact="0.1775"/>
          <dgm:constr type="t" for="ch" forName="Accent15" refType="h" fact="0.2466"/>
          <dgm:constr type="w" for="ch" forName="Accent15" refType="w" fact="0.0393"/>
          <dgm:constr type="h" for="ch" forName="Accent15" refType="h" fact="0.0451"/>
          <dgm:constr type="l" for="ch" forName="Accent16" refType="w" fact="0.6351"/>
          <dgm:constr type="t" for="ch" forName="Accent16" refType="h" fact="0.056"/>
          <dgm:constr type="w" for="ch" forName="Accent16" refType="w" fact="0.0393"/>
          <dgm:constr type="h" for="ch" forName="Accent16" refType="h" fact="0.0451"/>
          <dgm:constr type="l" for="ch" forName="Accent13" refType="w" fact="0.4099"/>
          <dgm:constr type="t" for="ch" forName="Accent13" refType="h" fact="0.7648"/>
          <dgm:constr type="w" for="ch" forName="Accent13" refType="w" fact="0.0393"/>
          <dgm:constr type="h" for="ch" forName="Accent13" refType="h" fact="0.0451"/>
        </dgm:constrLst>
      </dgm:else>
    </dgm:choose>
    <dgm:forEach name="wrapper" axis="self" ptType="parTrans">
      <dgm:forEach name="accentRepeat1" axis="self">
        <dgm:layoutNode name="AccentHold1" styleLbl="node1">
          <dgm:alg type="sp"/>
          <dgm:shape xmlns:r="http://schemas.openxmlformats.org/officeDocument/2006/relationships" type="ellipse" r:blip="">
            <dgm:adjLst/>
          </dgm:shape>
          <dgm:presOf/>
        </dgm:layoutNode>
      </dgm:forEach>
      <dgm:forEach name="accentRepeat2" axis="self">
        <dgm:layoutNode name="AccentHold2" styleLbl="node1">
          <dgm:alg type="sp"/>
          <dgm:shape xmlns:r="http://schemas.openxmlformats.org/officeDocument/2006/relationships" type="ellipse" r:blip="">
            <dgm:adjLst/>
          </dgm:shape>
          <dgm:presOf/>
        </dgm:layoutNode>
      </dgm:forEach>
      <dgm:forEach name="accentRepeat3" axis="self">
        <dgm:layoutNode name="AccentHold3" styleLbl="node1">
          <dgm:alg type="sp"/>
          <dgm:shape xmlns:r="http://schemas.openxmlformats.org/officeDocument/2006/relationships" type="ellipse" r:blip="">
            <dgm:adjLst/>
          </dgm:shape>
          <dgm:presOf/>
        </dgm:layoutNode>
      </dgm:forEach>
    </dgm:forEach>
    <dgm:forEach name="Name8" axis="ch" ptType="node" cnt="1">
      <dgm:layoutNode name="Parent" styleLbl="node0">
        <dgm:varLst>
          <dgm:chMax val="5"/>
          <dgm:chPref val="5"/>
        </dgm:varLst>
        <dgm:alg type="tx"/>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ch" ptType="node" func="cnt" op="lte" val="4">
          <dgm:layoutNode name="Accent1" styleLbl="node1">
            <dgm:alg type="sp"/>
            <dgm:shape xmlns:r="http://schemas.openxmlformats.org/officeDocument/2006/relationships" type="ellipse" r:blip="">
              <dgm:adjLst/>
            </dgm:shape>
            <dgm:presOf/>
            <dgm:constrLst/>
          </dgm:layoutNode>
        </dgm:if>
        <dgm:else name="Name11"/>
      </dgm:choose>
      <dgm:layoutNode name="Accent2" styleLbl="node1">
        <dgm:alg type="sp"/>
        <dgm:shape xmlns:r="http://schemas.openxmlformats.org/officeDocument/2006/relationships" type="ellipse" r:blip="">
          <dgm:adjLst/>
        </dgm:shape>
        <dgm:presOf/>
        <dgm:constrLst/>
      </dgm:layoutNode>
      <dgm:layoutNode name="Accent3" styleLbl="node1">
        <dgm:alg type="sp"/>
        <dgm:shape xmlns:r="http://schemas.openxmlformats.org/officeDocument/2006/relationships" type="ellipse" r:blip="">
          <dgm:adjLst/>
        </dgm:shape>
        <dgm:presOf/>
        <dgm:constrLst/>
      </dgm:layoutNode>
      <dgm:layoutNode name="Accent4" styleLbl="node1">
        <dgm:alg type="sp"/>
        <dgm:shape xmlns:r="http://schemas.openxmlformats.org/officeDocument/2006/relationships" type="ellipse" r:blip="">
          <dgm:adjLst/>
        </dgm:shape>
        <dgm:presOf/>
        <dgm:constrLst/>
      </dgm:layoutNode>
      <dgm:layoutNode name="Accent5" styleLbl="node1">
        <dgm:alg type="sp"/>
        <dgm:shape xmlns:r="http://schemas.openxmlformats.org/officeDocument/2006/relationships" type="ellipse" r:blip="">
          <dgm:adjLst/>
        </dgm:shape>
        <dgm:presOf/>
        <dgm:constrLst/>
      </dgm:layoutNode>
      <dgm:layoutNode name="Accent6" styleLbl="node1">
        <dgm:alg type="sp"/>
        <dgm:shape xmlns:r="http://schemas.openxmlformats.org/officeDocument/2006/relationships" type="ellipse" r:blip="">
          <dgm:adjLst/>
        </dgm:shape>
        <dgm:presOf/>
        <dgm:constrLst/>
      </dgm:layoutNode>
    </dgm:forEach>
    <dgm:forEach name="Name12" axis="ch ch" ptType="node node" st="1 1" cnt="1 1">
      <dgm:layoutNode name="Child1"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7">
        <dgm:alg type="sp"/>
        <dgm:shape xmlns:r="http://schemas.openxmlformats.org/officeDocument/2006/relationships" r:blip="">
          <dgm:adjLst/>
        </dgm:shape>
        <dgm:presOf/>
        <dgm:constrLst/>
        <dgm:forEach name="Name13" ref="accentRepeat1"/>
      </dgm:layoutNode>
      <dgm:layoutNode name="Accent8">
        <dgm:alg type="sp"/>
        <dgm:shape xmlns:r="http://schemas.openxmlformats.org/officeDocument/2006/relationships" r:blip="">
          <dgm:adjLst/>
        </dgm:shape>
        <dgm:presOf/>
        <dgm:constrLst/>
        <dgm:forEach name="Name14" ref="accentRepeat2"/>
      </dgm:layoutNode>
    </dgm:forEach>
    <dgm:forEach name="Name15" axis="ch ch" ptType="node node" st="1 2" cnt="1 1">
      <dgm:layoutNode name="Child2"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9">
        <dgm:alg type="sp"/>
        <dgm:shape xmlns:r="http://schemas.openxmlformats.org/officeDocument/2006/relationships" r:blip="">
          <dgm:adjLst/>
        </dgm:shape>
        <dgm:presOf/>
        <dgm:constrLst/>
        <dgm:forEach name="Name16" ref="accentRepeat1"/>
      </dgm:layoutNode>
      <dgm:layoutNode name="Accent10">
        <dgm:alg type="sp"/>
        <dgm:shape xmlns:r="http://schemas.openxmlformats.org/officeDocument/2006/relationships" r:blip="">
          <dgm:adjLst/>
        </dgm:shape>
        <dgm:presOf/>
        <dgm:constrLst/>
        <dgm:forEach name="Name17" ref="accentRepeat2"/>
      </dgm:layoutNode>
      <dgm:layoutNode name="Accent11">
        <dgm:alg type="sp"/>
        <dgm:shape xmlns:r="http://schemas.openxmlformats.org/officeDocument/2006/relationships" r:blip="">
          <dgm:adjLst/>
        </dgm:shape>
        <dgm:presOf/>
        <dgm:constrLst/>
        <dgm:forEach name="Name18" ref="accentRepeat3"/>
      </dgm:layoutNode>
    </dgm:forEach>
    <dgm:forEach name="Name19" axis="ch ch" ptType="node node" st="1 3" cnt="1 1">
      <dgm:layoutNode name="Child3"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2">
        <dgm:alg type="sp"/>
        <dgm:shape xmlns:r="http://schemas.openxmlformats.org/officeDocument/2006/relationships" r:blip="">
          <dgm:adjLst/>
        </dgm:shape>
        <dgm:presOf/>
        <dgm:constrLst/>
        <dgm:forEach name="Name20" ref="accentRepeat1"/>
      </dgm:layoutNode>
    </dgm:forEach>
    <dgm:forEach name="Name21" axis="ch ch" ptType="node node" st="1 4" cnt="1 1">
      <dgm:layoutNode name="Child4"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3">
        <dgm:alg type="sp"/>
        <dgm:shape xmlns:r="http://schemas.openxmlformats.org/officeDocument/2006/relationships" r:blip="">
          <dgm:adjLst/>
        </dgm:shape>
        <dgm:presOf/>
        <dgm:constrLst/>
        <dgm:forEach name="Name22" ref="accentRepeat1"/>
      </dgm:layoutNode>
    </dgm:forEach>
    <dgm:forEach name="Name23" axis="ch ch" ptType="node node" st="1 5" cnt="1 1">
      <dgm:layoutNode name="Child5"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5">
        <dgm:alg type="sp"/>
        <dgm:shape xmlns:r="http://schemas.openxmlformats.org/officeDocument/2006/relationships" r:blip="">
          <dgm:adjLst/>
        </dgm:shape>
        <dgm:presOf/>
        <dgm:constrLst/>
        <dgm:forEach name="Name24" ref="accentRepeat2"/>
      </dgm:layoutNode>
      <dgm:layoutNode name="Accent16">
        <dgm:alg type="sp"/>
        <dgm:shape xmlns:r="http://schemas.openxmlformats.org/officeDocument/2006/relationships" r:blip="">
          <dgm:adjLst/>
        </dgm:shape>
        <dgm:presOf/>
        <dgm:constrLst/>
        <dgm:forEach name="Name25" ref="accentRepeat3"/>
      </dgm:layoutNode>
    </dgm:forEach>
  </dgm:layoutNode>
</dgm:layoutDef>
</file>

<file path=ppt/diagrams/layout1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5.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arrow1">
  <dgm:title val=""/>
  <dgm:desc val=""/>
  <dgm:catLst>
    <dgm:cat type="relationship" pri="7000"/>
    <dgm:cat type="process" pri="32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ycle">
    <dgm:varLst>
      <dgm:dir/>
      <dgm:resizeHandles val="exact"/>
    </dgm:varLst>
    <dgm:choose name="Name0">
      <dgm:if name="Name1" axis="ch" ptType="node" func="cnt" op="equ" val="2">
        <dgm:choose name="Name2">
          <dgm:if name="Name3" func="var" arg="dir" op="equ" val="norm">
            <dgm:alg type="cycle">
              <dgm:param type="rotPath" val="alongPath"/>
              <dgm:param type="stAng" val="270"/>
            </dgm:alg>
          </dgm:if>
          <dgm:else name="Name4">
            <dgm:alg type="cycle">
              <dgm:param type="rotPath" val="alongPath"/>
              <dgm:param type="stAng" val="90"/>
              <dgm:param type="spanAng" val="-360"/>
            </dgm:alg>
          </dgm:else>
        </dgm:choose>
      </dgm:if>
      <dgm:else name="Name5">
        <dgm:choose name="Name6">
          <dgm:if name="Name7" func="var" arg="dir" op="equ" val="norm">
            <dgm:alg type="cycle">
              <dgm:param type="rotPath" val="alongPath"/>
            </dgm:alg>
          </dgm:if>
          <dgm:else name="Name8">
            <dgm:alg type="cycle">
              <dgm:param type="rotPath" val="alongPath"/>
              <dgm:param type="spanAng" val="-360"/>
            </dgm:alg>
          </dgm:else>
        </dgm:choose>
      </dgm:else>
    </dgm:choose>
    <dgm:shape xmlns:r="http://schemas.openxmlformats.org/officeDocument/2006/relationships" r:blip="">
      <dgm:adjLst/>
    </dgm:shape>
    <dgm:presOf/>
    <dgm:choose name="Name9">
      <dgm:if name="Name10" axis="ch" ptType="node" func="cnt" op="equ" val="2">
        <dgm:constrLst>
          <dgm:constr type="primFontSz" for="ch" ptType="node" op="equ" val="65"/>
          <dgm:constr type="w" for="ch" ptType="node" refType="w"/>
          <dgm:constr type="h" for="ch" ptType="node" refType="w" refFor="ch" refPtType="node"/>
          <dgm:constr type="sibSp" refType="w" refFor="ch" refPtType="node" fact="0.1"/>
          <dgm:constr type="diam" refType="w" refFor="ch" refPtType="node" fact="1.1"/>
        </dgm:constrLst>
      </dgm:if>
      <dgm:if name="Name11" axis="ch" ptType="node" func="cnt" op="equ" val="5">
        <dgm:constrLst>
          <dgm:constr type="primFontSz" for="ch" ptType="node" op="equ" val="65"/>
          <dgm:constr type="w" for="ch" ptType="node" refType="w"/>
          <dgm:constr type="h" for="ch" ptType="node" refType="w" refFor="ch" refPtType="node"/>
          <dgm:constr type="sibSp" refType="w" refFor="ch" refPtType="node" fact="-0.24"/>
        </dgm:constrLst>
      </dgm:if>
      <dgm:if name="Name12" axis="ch" ptType="node" func="cnt" op="equ" val="6">
        <dgm:constrLst>
          <dgm:constr type="primFontSz" for="ch" ptType="node" op="equ" val="65"/>
          <dgm:constr type="w" for="ch" ptType="node" refType="w"/>
          <dgm:constr type="h" for="ch" ptType="node" refType="w" refFor="ch" refPtType="node"/>
          <dgm:constr type="sibSp" refType="w" refFor="ch" refPtType="node" fact="-0.2"/>
        </dgm:constrLst>
      </dgm:if>
      <dgm:if name="Name13" axis="ch" ptType="node" func="cnt" op="equ" val="8">
        <dgm:constrLst>
          <dgm:constr type="primFontSz" for="ch" ptType="node" op="equ" val="65"/>
          <dgm:constr type="w" for="ch" ptType="node" refType="w"/>
          <dgm:constr type="h" for="ch" ptType="node" refType="w" refFor="ch" refPtType="node"/>
          <dgm:constr type="sibSp" refType="w" refFor="ch" refPtType="node" fact="-0.15"/>
        </dgm:constrLst>
      </dgm:if>
      <dgm:if name="Name14" axis="ch" ptType="node" func="cnt" op="equ" val="10">
        <dgm:constrLst>
          <dgm:constr type="primFontSz" for="ch" ptType="node" op="lte" val="65"/>
          <dgm:constr type="w" for="ch" ptType="node" refType="w"/>
          <dgm:constr type="h" for="ch" ptType="node" refType="w" refFor="ch" refPtType="node"/>
          <dgm:constr type="sibSp" refType="w" refFor="ch" refPtType="node" fact="-0.24"/>
        </dgm:constrLst>
      </dgm:if>
      <dgm:else name="Name15">
        <dgm:constrLst>
          <dgm:constr type="primFontSz" for="ch" ptType="node" op="equ" val="65"/>
          <dgm:constr type="w" for="ch" ptType="node" refType="w"/>
          <dgm:constr type="h" for="ch" ptType="node" refType="w" refFor="ch" refPtType="node"/>
          <dgm:constr type="sibSp" refType="w" refFor="ch" refPtType="node" fact="-0.35"/>
        </dgm:constrLst>
      </dgm:else>
    </dgm:choose>
    <dgm:ruleLst/>
    <dgm:forEach name="Name16" axis="ch" ptType="node">
      <dgm:layoutNode name="arrow">
        <dgm:varLst>
          <dgm:bulletEnabled val="1"/>
        </dgm:varLst>
        <dgm:alg type="tx"/>
        <dgm:shape xmlns:r="http://schemas.openxmlformats.org/officeDocument/2006/relationships" type="upArrow" r:blip="">
          <dgm:adjLst>
            <dgm:adj idx="2" val="0.35"/>
          </dgm:adjLst>
        </dgm:shape>
        <dgm:presOf axis="desOrSelf" ptType="node"/>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8.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84.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5.emf"/></Relationship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15.xml"/><Relationship Id="rId4" Type="http://schemas.openxmlformats.org/officeDocument/2006/relationships/image" Target="../media/image26.png"/></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4.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5.xml"/><Relationship Id="rId4" Type="http://schemas.openxmlformats.org/officeDocument/2006/relationships/image" Target="../media/image34.png"/></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5.xml"/><Relationship Id="rId4" Type="http://schemas.openxmlformats.org/officeDocument/2006/relationships/image" Target="../media/image36.pn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4.xml"/><Relationship Id="rId5" Type="http://schemas.openxmlformats.org/officeDocument/2006/relationships/image" Target="../media/image12.png"/><Relationship Id="rId4" Type="http://schemas.openxmlformats.org/officeDocument/2006/relationships/image" Target="../media/image11.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17.xml"/><Relationship Id="rId4" Type="http://schemas.openxmlformats.org/officeDocument/2006/relationships/image" Target="../media/image26.png"/></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4.png"/><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4.png"/><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7.xml"/><Relationship Id="rId4" Type="http://schemas.openxmlformats.org/officeDocument/2006/relationships/image" Target="../media/image34.png"/></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7.xml"/><Relationship Id="rId4" Type="http://schemas.openxmlformats.org/officeDocument/2006/relationships/image" Target="../media/image36.png"/></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8.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8.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18.xml"/></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53.png"/><Relationship Id="rId1" Type="http://schemas.openxmlformats.org/officeDocument/2006/relationships/slideMaster" Target="../slideMasters/slideMaster18.xml"/><Relationship Id="rId4" Type="http://schemas.openxmlformats.org/officeDocument/2006/relationships/image" Target="../media/image26.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53.png"/><Relationship Id="rId1" Type="http://schemas.openxmlformats.org/officeDocument/2006/relationships/slideMaster" Target="../slideMasters/slideMaster18.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53.png"/><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53.png"/><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8.xml"/><Relationship Id="rId4" Type="http://schemas.openxmlformats.org/officeDocument/2006/relationships/image" Target="../media/image34.png"/></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8.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8.xml"/><Relationship Id="rId4" Type="http://schemas.openxmlformats.org/officeDocument/2006/relationships/image" Target="../media/image36.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19.xml"/></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19.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19.xml"/><Relationship Id="rId4" Type="http://schemas.openxmlformats.org/officeDocument/2006/relationships/image" Target="../media/image26.png"/></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4.png"/><Relationship Id="rId1" Type="http://schemas.openxmlformats.org/officeDocument/2006/relationships/slideMaster" Target="../slideMasters/slideMaster19.xml"/></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4.png"/><Relationship Id="rId1" Type="http://schemas.openxmlformats.org/officeDocument/2006/relationships/slideMaster" Target="../slideMasters/slideMaster19.xml"/></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Master" Target="../slideMasters/slideMaster1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9.xml"/></Relationships>
</file>

<file path=ppt/slideLayouts/_rels/slideLayout27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9.xml"/><Relationship Id="rId4" Type="http://schemas.openxmlformats.org/officeDocument/2006/relationships/image" Target="../media/image34.png"/></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9.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9.xml"/></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9.xml"/><Relationship Id="rId4" Type="http://schemas.openxmlformats.org/officeDocument/2006/relationships/image" Target="../media/image36.png"/></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20.xml"/></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20.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20.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20.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0.xml"/><Relationship Id="rId4" Type="http://schemas.openxmlformats.org/officeDocument/2006/relationships/image" Target="../media/image26.png"/></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4.png"/><Relationship Id="rId1" Type="http://schemas.openxmlformats.org/officeDocument/2006/relationships/slideMaster" Target="../slideMasters/slideMaster20.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4.png"/><Relationship Id="rId1" Type="http://schemas.openxmlformats.org/officeDocument/2006/relationships/slideMaster" Target="../slideMasters/slideMaster20.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Master" Target="../slideMasters/slideMaster20.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55.png"/><Relationship Id="rId1" Type="http://schemas.openxmlformats.org/officeDocument/2006/relationships/slideMaster" Target="../slideMasters/slideMaster20.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Master" Target="../slideMasters/slideMaster20.xml"/><Relationship Id="rId4" Type="http://schemas.openxmlformats.org/officeDocument/2006/relationships/image" Target="../media/image34.png"/></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58.png"/><Relationship Id="rId1" Type="http://schemas.openxmlformats.org/officeDocument/2006/relationships/slideMaster" Target="../slideMasters/slideMaster20.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58.png"/><Relationship Id="rId1" Type="http://schemas.openxmlformats.org/officeDocument/2006/relationships/slideMaster" Target="../slideMasters/slideMaster20.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20.xml"/><Relationship Id="rId4" Type="http://schemas.openxmlformats.org/officeDocument/2006/relationships/image" Target="../media/image36.png"/></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7.xml"/><Relationship Id="rId4" Type="http://schemas.openxmlformats.org/officeDocument/2006/relationships/image" Target="../media/image26.pn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21.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2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21.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21.xml"/></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1.xml"/><Relationship Id="rId4" Type="http://schemas.openxmlformats.org/officeDocument/2006/relationships/image" Target="../media/image26.png"/></Relationships>
</file>

<file path=ppt/slideLayouts/_rels/slideLayout34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4.png"/><Relationship Id="rId1" Type="http://schemas.openxmlformats.org/officeDocument/2006/relationships/slideMaster" Target="../slideMasters/slideMaster21.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4.png"/><Relationship Id="rId1" Type="http://schemas.openxmlformats.org/officeDocument/2006/relationships/slideMaster" Target="../slideMasters/slideMaster21.xml"/></Relationships>
</file>

<file path=ppt/slideLayouts/_rels/slideLayout34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Master" Target="../slideMasters/slideMaster21.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55.png"/><Relationship Id="rId1" Type="http://schemas.openxmlformats.org/officeDocument/2006/relationships/slideMaster" Target="../slideMasters/slideMaster21.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Master" Target="../slideMasters/slideMaster21.xml"/><Relationship Id="rId4" Type="http://schemas.openxmlformats.org/officeDocument/2006/relationships/image" Target="../media/image34.png"/></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58.png"/><Relationship Id="rId1" Type="http://schemas.openxmlformats.org/officeDocument/2006/relationships/slideMaster" Target="../slideMasters/slideMaster21.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58.png"/><Relationship Id="rId1" Type="http://schemas.openxmlformats.org/officeDocument/2006/relationships/slideMaster" Target="../slideMasters/slideMaster21.xml"/></Relationships>
</file>

<file path=ppt/slideLayouts/_rels/slideLayout35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21.xml"/><Relationship Id="rId4" Type="http://schemas.openxmlformats.org/officeDocument/2006/relationships/image" Target="../media/image36.png"/></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22.xml"/></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22.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22.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22.xml"/></Relationships>
</file>

<file path=ppt/slideLayouts/_rels/slideLayout37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2.xml"/><Relationship Id="rId4" Type="http://schemas.openxmlformats.org/officeDocument/2006/relationships/image" Target="../media/image26.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7.xml"/><Relationship Id="rId4" Type="http://schemas.openxmlformats.org/officeDocument/2006/relationships/image" Target="../media/image34.png"/></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4.png"/><Relationship Id="rId1" Type="http://schemas.openxmlformats.org/officeDocument/2006/relationships/slideMaster" Target="../slideMasters/slideMaster22.xml"/></Relationships>
</file>

<file path=ppt/slideLayouts/_rels/slideLayout38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4.png"/><Relationship Id="rId1" Type="http://schemas.openxmlformats.org/officeDocument/2006/relationships/slideMaster" Target="../slideMasters/slideMaster22.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Master" Target="../slideMasters/slideMaster22.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22.xml"/></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22.xml"/><Relationship Id="rId4" Type="http://schemas.openxmlformats.org/officeDocument/2006/relationships/image" Target="../media/image34.png"/></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22.xml"/></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22.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22.xml"/><Relationship Id="rId4" Type="http://schemas.openxmlformats.org/officeDocument/2006/relationships/image" Target="../media/image36.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23.xml"/></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23.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23.xml"/></Relationships>
</file>

<file path=ppt/slideLayouts/_rels/slideLayout4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23.xml"/></Relationships>
</file>

<file path=ppt/slideLayouts/_rels/slideLayout4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3.xml"/><Relationship Id="rId4" Type="http://schemas.openxmlformats.org/officeDocument/2006/relationships/image" Target="../media/image26.png"/></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4.png"/><Relationship Id="rId1" Type="http://schemas.openxmlformats.org/officeDocument/2006/relationships/slideMaster" Target="../slideMasters/slideMaster23.xml"/></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4.png"/><Relationship Id="rId1" Type="http://schemas.openxmlformats.org/officeDocument/2006/relationships/slideMaster" Target="../slideMasters/slideMaster2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42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Master" Target="../slideMasters/slideMaster23.xml"/></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23.xml"/></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23.xml"/><Relationship Id="rId4" Type="http://schemas.openxmlformats.org/officeDocument/2006/relationships/image" Target="../media/image34.png"/></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23.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23.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23.xml"/><Relationship Id="rId4" Type="http://schemas.openxmlformats.org/officeDocument/2006/relationships/image" Target="../media/image36.png"/></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7.xml"/><Relationship Id="rId4" Type="http://schemas.openxmlformats.org/officeDocument/2006/relationships/image" Target="../media/image36.png"/></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23.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4.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5.xml"/></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Master" Target="../slideMasters/slideMaster2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24.png"/><Relationship Id="rId1" Type="http://schemas.openxmlformats.org/officeDocument/2006/relationships/slideMaster" Target="../slideMasters/slideMaster10.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24.png"/><Relationship Id="rId1" Type="http://schemas.openxmlformats.org/officeDocument/2006/relationships/slideMaster" Target="../slideMasters/slideMaster10.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1.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Master" Target="../slideMasters/slideMaster11.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Master" Target="../slideMasters/slideMaster11.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Master" Target="../slideMasters/slideMaster1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Master" Target="../slideMasters/slideMaster1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2.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12.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12.xml"/><Relationship Id="rId4" Type="http://schemas.openxmlformats.org/officeDocument/2006/relationships/image" Target="../media/image26.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4.png"/><Relationship Id="rId1" Type="http://schemas.openxmlformats.org/officeDocument/2006/relationships/slideMaster" Target="../slideMasters/slideMaster12.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4.png"/><Relationship Id="rId1" Type="http://schemas.openxmlformats.org/officeDocument/2006/relationships/slideMaster" Target="../slideMasters/slideMaster12.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Master" Target="../slideMasters/slideMaster12.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2.xml"/><Relationship Id="rId4" Type="http://schemas.openxmlformats.org/officeDocument/2006/relationships/image" Target="../media/image34.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12.xml"/><Relationship Id="rId4" Type="http://schemas.openxmlformats.org/officeDocument/2006/relationships/image" Target="../media/image36.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AGE">
    <p:spTree>
      <p:nvGrpSpPr>
        <p:cNvPr id="1" name=""/>
        <p:cNvGrpSpPr/>
        <p:nvPr/>
      </p:nvGrpSpPr>
      <p:grpSpPr>
        <a:xfrm>
          <a:off x="0" y="0"/>
          <a:ext cx="0" cy="0"/>
          <a:chOff x="0" y="0"/>
          <a:chExt cx="0" cy="0"/>
        </a:xfrm>
      </p:grpSpPr>
      <p:pic>
        <p:nvPicPr>
          <p:cNvPr id="8" name="Imagen 7">
            <a:extLst>
              <a:ext uri="{FF2B5EF4-FFF2-40B4-BE49-F238E27FC236}">
                <a16:creationId xmlns:a16="http://schemas.microsoft.com/office/drawing/2014/main" id="{0927AA1F-11BF-4290-A8DE-33D8EFB7DF94}"/>
              </a:ext>
            </a:extLst>
          </p:cNvPr>
          <p:cNvPicPr>
            <a:picLocks noChangeAspect="1"/>
          </p:cNvPicPr>
          <p:nvPr/>
        </p:nvPicPr>
        <p:blipFill>
          <a:blip r:embed="rId2"/>
          <a:stretch>
            <a:fillRect/>
          </a:stretch>
        </p:blipFill>
        <p:spPr>
          <a:xfrm>
            <a:off x="5466953" y="1467247"/>
            <a:ext cx="7352506" cy="7352506"/>
          </a:xfrm>
          <a:prstGeom prst="rect">
            <a:avLst/>
          </a:prstGeom>
        </p:spPr>
      </p:pic>
      <p:pic>
        <p:nvPicPr>
          <p:cNvPr id="9" name="Imagen 8">
            <a:extLst>
              <a:ext uri="{FF2B5EF4-FFF2-40B4-BE49-F238E27FC236}">
                <a16:creationId xmlns:a16="http://schemas.microsoft.com/office/drawing/2014/main" id="{4790696A-AA92-46AB-A1B3-329DE7D3FD6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14" y="0"/>
            <a:ext cx="18282583" cy="10287000"/>
          </a:xfrm>
          <a:prstGeom prst="rect">
            <a:avLst/>
          </a:prstGeom>
        </p:spPr>
      </p:pic>
      <p:sp>
        <p:nvSpPr>
          <p:cNvPr id="10" name="Title 1">
            <a:extLst>
              <a:ext uri="{FF2B5EF4-FFF2-40B4-BE49-F238E27FC236}">
                <a16:creationId xmlns:a16="http://schemas.microsoft.com/office/drawing/2014/main" id="{674A8C69-65CD-4751-B7A1-69720671586E}"/>
              </a:ext>
            </a:extLst>
          </p:cNvPr>
          <p:cNvSpPr>
            <a:spLocks noGrp="1"/>
          </p:cNvSpPr>
          <p:nvPr>
            <p:ph type="ctrTitle" hasCustomPrompt="1"/>
          </p:nvPr>
        </p:nvSpPr>
        <p:spPr>
          <a:xfrm>
            <a:off x="2285801" y="3352800"/>
            <a:ext cx="13714810" cy="3581400"/>
          </a:xfrm>
          <a:prstGeom prst="rect">
            <a:avLst/>
          </a:prstGeom>
        </p:spPr>
        <p:txBody>
          <a:bodyPr anchor="ctr"/>
          <a:lstStyle>
            <a:lvl1pPr algn="ctr">
              <a:defRPr sz="8999" b="0">
                <a:gradFill>
                  <a:gsLst>
                    <a:gs pos="0">
                      <a:schemeClr val="bg1">
                        <a:lumMod val="85000"/>
                      </a:schemeClr>
                    </a:gs>
                    <a:gs pos="31000">
                      <a:schemeClr val="bg1"/>
                    </a:gs>
                    <a:gs pos="100000">
                      <a:schemeClr val="bg1"/>
                    </a:gs>
                    <a:gs pos="75000">
                      <a:schemeClr val="bg1">
                        <a:lumMod val="65000"/>
                      </a:schemeClr>
                    </a:gs>
                  </a:gsLst>
                  <a:lin ang="5400000" scaled="1"/>
                </a:gradFill>
                <a:latin typeface="Arial" panose="020B0604020202020204" pitchFamily="34" charset="0"/>
                <a:cs typeface="Arial" panose="020B0604020202020204" pitchFamily="34" charset="0"/>
              </a:defRPr>
            </a:lvl1pPr>
          </a:lstStyle>
          <a:p>
            <a:r>
              <a:rPr lang="es-ES" dirty="0"/>
              <a:t>Haga clic para modificar el título</a:t>
            </a:r>
            <a:endParaRPr lang="en-US" dirty="0"/>
          </a:p>
        </p:txBody>
      </p:sp>
      <p:sp>
        <p:nvSpPr>
          <p:cNvPr id="11" name="Subtitle 2">
            <a:extLst>
              <a:ext uri="{FF2B5EF4-FFF2-40B4-BE49-F238E27FC236}">
                <a16:creationId xmlns:a16="http://schemas.microsoft.com/office/drawing/2014/main" id="{875E4614-3FF1-4D20-9569-C7CBF89E7023}"/>
              </a:ext>
            </a:extLst>
          </p:cNvPr>
          <p:cNvSpPr>
            <a:spLocks noGrp="1"/>
          </p:cNvSpPr>
          <p:nvPr>
            <p:ph type="subTitle" idx="1" hasCustomPrompt="1"/>
          </p:nvPr>
        </p:nvSpPr>
        <p:spPr>
          <a:xfrm>
            <a:off x="2285802" y="8603454"/>
            <a:ext cx="13714810" cy="1203485"/>
          </a:xfrm>
          <a:prstGeom prst="rect">
            <a:avLst/>
          </a:prstGeom>
        </p:spPr>
        <p:txBody>
          <a:bodyPr/>
          <a:lstStyle>
            <a:lvl1pPr marL="0" indent="0" algn="ctr">
              <a:buNone/>
              <a:defRPr sz="3600" b="1">
                <a:solidFill>
                  <a:schemeClr val="bg1"/>
                </a:solidFill>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S" dirty="0"/>
              <a:t>Haga clic para modificar el subtítulo</a:t>
            </a:r>
            <a:endParaRPr lang="en-US" dirty="0"/>
          </a:p>
        </p:txBody>
      </p:sp>
      <p:sp>
        <p:nvSpPr>
          <p:cNvPr id="6" name="テキスト プレースホルダー 11">
            <a:extLst>
              <a:ext uri="{FF2B5EF4-FFF2-40B4-BE49-F238E27FC236}">
                <a16:creationId xmlns:a16="http://schemas.microsoft.com/office/drawing/2014/main" id="{48CF73F0-E070-410D-AFE6-B9E3458D5F5B}"/>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Tree>
    <p:extLst>
      <p:ext uri="{BB962C8B-B14F-4D97-AF65-F5344CB8AC3E}">
        <p14:creationId xmlns:p14="http://schemas.microsoft.com/office/powerpoint/2010/main" val="356598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3000"/>
                                        <p:tgtEl>
                                          <p:spTgt spid="9"/>
                                        </p:tgtEl>
                                      </p:cBhvr>
                                    </p:animEffect>
                                  </p:childTnLst>
                                </p:cTn>
                              </p:par>
                              <p:par>
                                <p:cTn id="8" presetID="16" presetClass="entr" presetSubtype="21" fill="hold" grpId="0" nodeType="withEffect">
                                  <p:stCondLst>
                                    <p:cond delay="120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1300"/>
                                        <p:tgtEl>
                                          <p:spTgt spid="10"/>
                                        </p:tgtEl>
                                      </p:cBhvr>
                                    </p:animEffect>
                                  </p:childTnLst>
                                </p:cTn>
                              </p:par>
                            </p:childTnLst>
                          </p:cTn>
                        </p:par>
                        <p:par>
                          <p:cTn id="11" fill="hold">
                            <p:stCondLst>
                              <p:cond delay="30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1000"/>
                                        <p:tgtEl>
                                          <p:spTgt spid="11">
                                            <p:txEl>
                                              <p:pRg st="0" end="0"/>
                                            </p:txEl>
                                          </p:spTgt>
                                        </p:tgtEl>
                                      </p:cBhvr>
                                    </p:animEffect>
                                    <p:anim calcmode="lin" valueType="num">
                                      <p:cBhvr>
                                        <p:cTn id="15"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1">
                                            <p:txEl>
                                              <p:pRg st="0" end="0"/>
                                            </p:txEl>
                                          </p:spTgt>
                                        </p:tgtEl>
                                        <p:attrNameLst>
                                          <p:attrName>ppt_y</p:attrName>
                                        </p:attrNameLst>
                                      </p:cBhvr>
                                      <p:tavLst>
                                        <p:tav tm="0">
                                          <p:val>
                                            <p:strVal val="#ppt_y+.1"/>
                                          </p:val>
                                        </p:tav>
                                        <p:tav tm="100000">
                                          <p:val>
                                            <p:strVal val="#ppt_y"/>
                                          </p:val>
                                        </p:tav>
                                      </p:tavLst>
                                    </p:anim>
                                  </p:childTnLst>
                                </p:cTn>
                              </p:par>
                              <p:par>
                                <p:cTn id="17" presetID="22" presetClass="entr" presetSubtype="2" fill="hold" grpId="0" nodeType="with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Effect transition="in" filter="wipe(right)">
                                      <p:cBhvr>
                                        <p:cTn id="1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tmplLst>
          <p:tmpl lvl="1">
            <p:tnLst>
              <p:par>
                <p:cTn presetID="42" presetClass="entr" presetSubtype="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0"/>
                        <p:tgtEl>
                          <p:spTgt spid="11"/>
                        </p:tgtEl>
                      </p:cBhvr>
                    </p:animEffect>
                    <p:anim calcmode="lin" valueType="num">
                      <p:cBhvr>
                        <p:cTn dur="1000" fill="hold"/>
                        <p:tgtEl>
                          <p:spTgt spid="11"/>
                        </p:tgtEl>
                        <p:attrNameLst>
                          <p:attrName>ppt_x</p:attrName>
                        </p:attrNameLst>
                      </p:cBhvr>
                      <p:tavLst>
                        <p:tav tm="0">
                          <p:val>
                            <p:strVal val="#ppt_x"/>
                          </p:val>
                        </p:tav>
                        <p:tav tm="100000">
                          <p:val>
                            <p:strVal val="#ppt_x"/>
                          </p:val>
                        </p:tav>
                      </p:tavLst>
                    </p:anim>
                    <p:anim calcmode="lin" valueType="num">
                      <p:cBhvr>
                        <p:cTn dur="1000" fill="hold"/>
                        <p:tgtEl>
                          <p:spTgt spid="11"/>
                        </p:tgtEl>
                        <p:attrNameLst>
                          <p:attrName>ppt_y</p:attrName>
                        </p:attrNameLst>
                      </p:cBhvr>
                      <p:tavLst>
                        <p:tav tm="0">
                          <p:val>
                            <p:strVal val="#ppt_y+.1"/>
                          </p:val>
                        </p:tav>
                        <p:tav tm="100000">
                          <p:val>
                            <p:strVal val="#ppt_y"/>
                          </p:val>
                        </p:tav>
                      </p:tavLst>
                    </p:anim>
                  </p:childTnLst>
                </p:cTn>
              </p:par>
            </p:tnLst>
          </p:tmpl>
        </p:tmplLst>
      </p:bldP>
      <p:bldP spid="6" grpId="0" build="p">
        <p:tmplLst>
          <p:tmpl lvl="1">
            <p:tnLst>
              <p:par>
                <p:cTn presetID="22" presetClass="entr" presetSubtype="2"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right)">
                      <p:cBhvr>
                        <p:cTn dur="500"/>
                        <p:tgtEl>
                          <p:spTgt spid="6"/>
                        </p:tgtEl>
                      </p:cBhvr>
                    </p:animEffect>
                  </p:childTnLst>
                </p:cTn>
              </p:par>
            </p:tnLst>
          </p:tmpl>
        </p:tmplLst>
      </p:bldP>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215752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3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9558838" y="255929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959465" y="255929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9558838" y="4012063"/>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959465" y="401206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9558838" y="5464830"/>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959465" y="5464830"/>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9558838" y="691759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959465" y="6917597"/>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3" name="テキスト プレースホルダー 5">
            <a:extLst>
              <a:ext uri="{FF2B5EF4-FFF2-40B4-BE49-F238E27FC236}">
                <a16:creationId xmlns:a16="http://schemas.microsoft.com/office/drawing/2014/main" id="{544934CB-6280-4D02-899B-5C889AE052D6}"/>
              </a:ext>
            </a:extLst>
          </p:cNvPr>
          <p:cNvSpPr>
            <a:spLocks noGrp="1"/>
          </p:cNvSpPr>
          <p:nvPr>
            <p:ph type="body" sz="quarter" idx="25" hasCustomPrompt="1"/>
          </p:nvPr>
        </p:nvSpPr>
        <p:spPr>
          <a:xfrm>
            <a:off x="9558838" y="8370364"/>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4" name="テキスト プレースホルダー 5">
            <a:extLst>
              <a:ext uri="{FF2B5EF4-FFF2-40B4-BE49-F238E27FC236}">
                <a16:creationId xmlns:a16="http://schemas.microsoft.com/office/drawing/2014/main" id="{81B0A60B-F228-43A9-97DE-81BAE1D0C035}"/>
              </a:ext>
            </a:extLst>
          </p:cNvPr>
          <p:cNvSpPr>
            <a:spLocks noGrp="1"/>
          </p:cNvSpPr>
          <p:nvPr>
            <p:ph type="body" sz="quarter" idx="26" hasCustomPrompt="1"/>
          </p:nvPr>
        </p:nvSpPr>
        <p:spPr>
          <a:xfrm>
            <a:off x="10959465" y="8370364"/>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59951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8">
                                            <p:txEl>
                                              <p:pRg st="0" end="0"/>
                                            </p:txEl>
                                          </p:spTgt>
                                        </p:tgtEl>
                                        <p:attrNameLst>
                                          <p:attrName>style.visibility</p:attrName>
                                        </p:attrNameLst>
                                      </p:cBhvr>
                                      <p:to>
                                        <p:strVal val="visible"/>
                                      </p:to>
                                    </p:set>
                                    <p:anim calcmode="lin" valueType="num">
                                      <p:cBhvr additive="base">
                                        <p:cTn id="22"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1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39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48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650"/>
                            </p:stCondLst>
                            <p:childTnLst>
                              <p:par>
                                <p:cTn id="61" presetID="2" presetClass="entr" presetSubtype="1" decel="100000" fill="hold" grpId="0" nodeType="afterEffect">
                                  <p:stCondLst>
                                    <p:cond delay="0"/>
                                  </p:stCondLst>
                                  <p:iterate type="lt">
                                    <p:tmPct val="10000"/>
                                  </p:iterate>
                                  <p:childTnLst>
                                    <p:set>
                                      <p:cBhvr>
                                        <p:cTn id="62" dur="1" fill="hold">
                                          <p:stCondLst>
                                            <p:cond delay="0"/>
                                          </p:stCondLst>
                                        </p:cTn>
                                        <p:tgtEl>
                                          <p:spTgt spid="43">
                                            <p:txEl>
                                              <p:pRg st="0" end="0"/>
                                            </p:txEl>
                                          </p:spTgt>
                                        </p:tgtEl>
                                        <p:attrNameLst>
                                          <p:attrName>style.visibility</p:attrName>
                                        </p:attrNameLst>
                                      </p:cBhvr>
                                      <p:to>
                                        <p:strVal val="visible"/>
                                      </p:to>
                                    </p:set>
                                    <p:anim calcmode="lin" valueType="num">
                                      <p:cBhvr additive="base">
                                        <p:cTn id="6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64" dur="750" fill="hold"/>
                                        <p:tgtEl>
                                          <p:spTgt spid="43">
                                            <p:txEl>
                                              <p:pRg st="0" end="0"/>
                                            </p:txEl>
                                          </p:spTgt>
                                        </p:tgtEl>
                                        <p:attrNameLst>
                                          <p:attrName>ppt_y</p:attrName>
                                        </p:attrNameLst>
                                      </p:cBhvr>
                                      <p:tavLst>
                                        <p:tav tm="0">
                                          <p:val>
                                            <p:strVal val="0-#ppt_h/2"/>
                                          </p:val>
                                        </p:tav>
                                        <p:tav tm="100000">
                                          <p:val>
                                            <p:strVal val="#ppt_y"/>
                                          </p:val>
                                        </p:tav>
                                      </p:tavLst>
                                    </p:anim>
                                  </p:childTnLst>
                                </p:cTn>
                              </p:par>
                              <p:par>
                                <p:cTn id="65" presetID="2" presetClass="entr" presetSubtype="2" decel="100000" fill="hold" grpId="0" nodeType="withEffect">
                                  <p:stCondLst>
                                    <p:cond delay="100"/>
                                  </p:stCondLst>
                                  <p:childTnLst>
                                    <p:set>
                                      <p:cBhvr>
                                        <p:cTn id="66" dur="1" fill="hold">
                                          <p:stCondLst>
                                            <p:cond delay="0"/>
                                          </p:stCondLst>
                                        </p:cTn>
                                        <p:tgtEl>
                                          <p:spTgt spid="44">
                                            <p:txEl>
                                              <p:pRg st="0" end="0"/>
                                            </p:txEl>
                                          </p:spTgt>
                                        </p:tgtEl>
                                        <p:attrNameLst>
                                          <p:attrName>style.visibility</p:attrName>
                                        </p:attrNameLst>
                                      </p:cBhvr>
                                      <p:to>
                                        <p:strVal val="visible"/>
                                      </p:to>
                                    </p:set>
                                    <p:anim calcmode="lin" valueType="num">
                                      <p:cBhvr additive="base">
                                        <p:cTn id="67"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68" dur="75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2" presetClass="entr" presetSubtype="2" decel="100000" fill="hold" nodeType="withEffect">
                  <p:stCondLst>
                    <p:cond delay="10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3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83743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35">
                                            <p:txEl>
                                              <p:pRg st="0" end="0"/>
                                            </p:txEl>
                                          </p:spTgt>
                                        </p:tgtEl>
                                        <p:attrNameLst>
                                          <p:attrName>style.visibility</p:attrName>
                                        </p:attrNameLst>
                                      </p:cBhvr>
                                      <p:to>
                                        <p:strVal val="visible"/>
                                      </p:to>
                                    </p:set>
                                    <p:anim calcmode="lin" valueType="num">
                                      <p:cBhvr additive="base">
                                        <p:cTn id="22"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100"/>
                                  </p:stCondLst>
                                  <p:childTnLst>
                                    <p:set>
                                      <p:cBhvr>
                                        <p:cTn id="25" dur="1" fill="hold">
                                          <p:stCondLst>
                                            <p:cond delay="0"/>
                                          </p:stCondLst>
                                        </p:cTn>
                                        <p:tgtEl>
                                          <p:spTgt spid="36">
                                            <p:txEl>
                                              <p:pRg st="0" end="0"/>
                                            </p:txEl>
                                          </p:spTgt>
                                        </p:tgtEl>
                                        <p:attrNameLst>
                                          <p:attrName>style.visibility</p:attrName>
                                        </p:attrNameLst>
                                      </p:cBhvr>
                                      <p:to>
                                        <p:strVal val="visible"/>
                                      </p:to>
                                    </p:set>
                                    <p:anim calcmode="lin" valueType="num">
                                      <p:cBhvr additive="base">
                                        <p:cTn id="26"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50"/>
                            </p:stCondLst>
                            <p:childTnLst>
                              <p:par>
                                <p:cTn id="29" presetID="2" presetClass="entr" presetSubtype="1" decel="100000" fill="hold" grpId="0" nodeType="afterEffect">
                                  <p:stCondLst>
                                    <p:cond delay="0"/>
                                  </p:stCondLst>
                                  <p:iterate type="lt">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38">
                                            <p:txEl>
                                              <p:pRg st="0" end="0"/>
                                            </p:txEl>
                                          </p:spTgt>
                                        </p:tgtEl>
                                        <p:attrNameLst>
                                          <p:attrName>style.visibility</p:attrName>
                                        </p:attrNameLst>
                                      </p:cBhvr>
                                      <p:to>
                                        <p:strVal val="visible"/>
                                      </p:to>
                                    </p:set>
                                    <p:anim calcmode="lin" valueType="num">
                                      <p:cBhvr additive="base">
                                        <p:cTn id="35"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36"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600"/>
                            </p:stCondLst>
                            <p:childTnLst>
                              <p:par>
                                <p:cTn id="38" presetID="2" presetClass="entr" presetSubtype="1" decel="100000" fill="hold" grpId="0" nodeType="afterEffect">
                                  <p:stCondLst>
                                    <p:cond delay="0"/>
                                  </p:stCondLst>
                                  <p:iterate type="lt">
                                    <p:tmPct val="10000"/>
                                  </p:iterate>
                                  <p:childTnLst>
                                    <p:set>
                                      <p:cBhvr>
                                        <p:cTn id="39" dur="1" fill="hold">
                                          <p:stCondLst>
                                            <p:cond delay="0"/>
                                          </p:stCondLst>
                                        </p:cTn>
                                        <p:tgtEl>
                                          <p:spTgt spid="39">
                                            <p:txEl>
                                              <p:pRg st="0" end="0"/>
                                            </p:txEl>
                                          </p:spTgt>
                                        </p:tgtEl>
                                        <p:attrNameLst>
                                          <p:attrName>style.visibility</p:attrName>
                                        </p:attrNameLst>
                                      </p:cBhvr>
                                      <p:to>
                                        <p:strVal val="visible"/>
                                      </p:to>
                                    </p:set>
                                    <p:anim calcmode="lin" valueType="num">
                                      <p:cBhvr additive="base">
                                        <p:cTn id="40"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2" presetID="2" presetClass="entr" presetSubtype="2" decel="100000" fill="hold" grpId="0" nodeType="withEffect">
                                  <p:stCondLst>
                                    <p:cond delay="100"/>
                                  </p:stCondLst>
                                  <p:childTnLst>
                                    <p:set>
                                      <p:cBhvr>
                                        <p:cTn id="43" dur="1" fill="hold">
                                          <p:stCondLst>
                                            <p:cond delay="0"/>
                                          </p:stCondLst>
                                        </p:cTn>
                                        <p:tgtEl>
                                          <p:spTgt spid="40">
                                            <p:txEl>
                                              <p:pRg st="0" end="0"/>
                                            </p:txEl>
                                          </p:spTgt>
                                        </p:tgtEl>
                                        <p:attrNameLst>
                                          <p:attrName>style.visibility</p:attrName>
                                        </p:attrNameLst>
                                      </p:cBhvr>
                                      <p:to>
                                        <p:strVal val="visible"/>
                                      </p:to>
                                    </p:set>
                                    <p:anim calcmode="lin" valueType="num">
                                      <p:cBhvr additive="base">
                                        <p:cTn id="44"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45"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4650"/>
                            </p:stCondLst>
                            <p:childTnLst>
                              <p:par>
                                <p:cTn id="47" presetID="2" presetClass="entr" presetSubtype="1" decel="100000" fill="hold" grpId="0" nodeType="afterEffect">
                                  <p:stCondLst>
                                    <p:cond delay="0"/>
                                  </p:stCondLst>
                                  <p:iterate type="lt">
                                    <p:tmPct val="10000"/>
                                  </p:iterate>
                                  <p:childTnLst>
                                    <p:set>
                                      <p:cBhvr>
                                        <p:cTn id="48" dur="1" fill="hold">
                                          <p:stCondLst>
                                            <p:cond delay="0"/>
                                          </p:stCondLst>
                                        </p:cTn>
                                        <p:tgtEl>
                                          <p:spTgt spid="41">
                                            <p:txEl>
                                              <p:pRg st="0" end="0"/>
                                            </p:txEl>
                                          </p:spTgt>
                                        </p:tgtEl>
                                        <p:attrNameLst>
                                          <p:attrName>style.visibility</p:attrName>
                                        </p:attrNameLst>
                                      </p:cBhvr>
                                      <p:to>
                                        <p:strVal val="visible"/>
                                      </p:to>
                                    </p:set>
                                    <p:anim calcmode="lin" valueType="num">
                                      <p:cBhvr additive="base">
                                        <p:cTn id="49"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0"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100"/>
                                  </p:st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4"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700"/>
                            </p:stCondLst>
                            <p:childTnLst>
                              <p:par>
                                <p:cTn id="56" presetID="2" presetClass="entr" presetSubtype="2" decel="100000" fill="hold" grpId="0" nodeType="afterEffect">
                                  <p:stCondLst>
                                    <p:cond delay="0"/>
                                  </p:stCondLst>
                                  <p:childTnLst>
                                    <p:set>
                                      <p:cBhvr>
                                        <p:cTn id="57" dur="1" fill="hold">
                                          <p:stCondLst>
                                            <p:cond delay="0"/>
                                          </p:stCondLst>
                                        </p:cTn>
                                        <p:tgtEl>
                                          <p:spTgt spid="18">
                                            <p:txEl>
                                              <p:pRg st="0" end="0"/>
                                            </p:txEl>
                                          </p:spTgt>
                                        </p:tgtEl>
                                        <p:attrNameLst>
                                          <p:attrName>style.visibility</p:attrName>
                                        </p:attrNameLst>
                                      </p:cBhvr>
                                      <p:to>
                                        <p:strVal val="visible"/>
                                      </p:to>
                                    </p:set>
                                    <p:anim calcmode="lin" valueType="num">
                                      <p:cBhvr additive="base">
                                        <p:cTn id="58"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3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705406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54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3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4602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24489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2448902"/>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7906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790669"/>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7170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7170536"/>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ctr">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032626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20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29656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34881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1502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66728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29656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34881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1502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66728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2264897"/>
            <a:ext cx="6077242" cy="7118254"/>
          </a:xfrm>
          <a:prstGeom prst="rect">
            <a:avLst/>
          </a:prstGeom>
        </p:spPr>
        <p:txBody>
          <a:bodyPr/>
          <a:lstStyle/>
          <a:p>
            <a:endParaRPr lang="es-EC"/>
          </a:p>
        </p:txBody>
      </p:sp>
    </p:spTree>
    <p:extLst>
      <p:ext uri="{BB962C8B-B14F-4D97-AF65-F5344CB8AC3E}">
        <p14:creationId xmlns:p14="http://schemas.microsoft.com/office/powerpoint/2010/main" val="1382531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wipe(up)">
                                      <p:cBhvr>
                                        <p:cTn id="15" dur="500"/>
                                        <p:tgtEl>
                                          <p:spTgt spid="19">
                                            <p:txEl>
                                              <p:pRg st="0" end="0"/>
                                            </p:txEl>
                                          </p:spTgt>
                                        </p:tgtEl>
                                      </p:cBhvr>
                                    </p:animEffect>
                                  </p:childTnLst>
                                </p:cTn>
                              </p:par>
                            </p:childTnLst>
                          </p:cTn>
                        </p:par>
                        <p:par>
                          <p:cTn id="16" fill="hold">
                            <p:stCondLst>
                              <p:cond delay="1500"/>
                            </p:stCondLst>
                            <p:childTnLst>
                              <p:par>
                                <p:cTn id="17" presetID="2" presetClass="entr" presetSubtype="8" decel="10000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wipe(left)">
                                      <p:cBhvr>
                                        <p:cTn id="24" dur="500"/>
                                        <p:tgtEl>
                                          <p:spTgt spid="8">
                                            <p:txEl>
                                              <p:pRg st="0" end="0"/>
                                            </p:txEl>
                                          </p:spTgt>
                                        </p:tgtEl>
                                      </p:cBhvr>
                                    </p:animEffect>
                                  </p:childTnLst>
                                </p:cTn>
                              </p:par>
                            </p:childTnLst>
                          </p:cTn>
                        </p:par>
                        <p:par>
                          <p:cTn id="25" fill="hold">
                            <p:stCondLst>
                              <p:cond delay="2500"/>
                            </p:stCondLst>
                            <p:childTnLst>
                              <p:par>
                                <p:cTn id="26" presetID="2" presetClass="entr" presetSubtype="8" decel="100000" fill="hold" grpId="0" nodeType="afterEffect">
                                  <p:stCondLst>
                                    <p:cond delay="25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additive="base">
                                        <p:cTn id="28"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3250"/>
                            </p:stCondLst>
                            <p:childTnLst>
                              <p:par>
                                <p:cTn id="31" presetID="22" presetClass="entr" presetSubtype="8" fill="hold" grpId="0" nodeType="after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3750"/>
                            </p:stCondLst>
                            <p:childTnLst>
                              <p:par>
                                <p:cTn id="35" presetID="2" presetClass="entr" presetSubtype="2" decel="100000" fill="hold" grpId="0" nodeType="afterEffect">
                                  <p:stCondLst>
                                    <p:cond delay="250"/>
                                  </p:stCondLst>
                                  <p:childTnLst>
                                    <p:set>
                                      <p:cBhvr>
                                        <p:cTn id="36" dur="1" fill="hold">
                                          <p:stCondLst>
                                            <p:cond delay="0"/>
                                          </p:stCondLst>
                                        </p:cTn>
                                        <p:tgtEl>
                                          <p:spTgt spid="11">
                                            <p:txEl>
                                              <p:pRg st="0" end="0"/>
                                            </p:txEl>
                                          </p:spTgt>
                                        </p:tgtEl>
                                        <p:attrNameLst>
                                          <p:attrName>style.visibility</p:attrName>
                                        </p:attrNameLst>
                                      </p:cBhvr>
                                      <p:to>
                                        <p:strVal val="visible"/>
                                      </p:to>
                                    </p:set>
                                    <p:anim calcmode="lin" valueType="num">
                                      <p:cBhvr additive="base">
                                        <p:cTn id="37"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2" fill="hold" grpId="0" nodeType="after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wipe(right)">
                                      <p:cBhvr>
                                        <p:cTn id="42" dur="500"/>
                                        <p:tgtEl>
                                          <p:spTgt spid="14">
                                            <p:txEl>
                                              <p:pRg st="0" end="0"/>
                                            </p:txEl>
                                          </p:spTgt>
                                        </p:tgtEl>
                                      </p:cBhvr>
                                    </p:animEffect>
                                  </p:childTnLst>
                                </p:cTn>
                              </p:par>
                            </p:childTnLst>
                          </p:cTn>
                        </p:par>
                        <p:par>
                          <p:cTn id="43" fill="hold">
                            <p:stCondLst>
                              <p:cond delay="5000"/>
                            </p:stCondLst>
                            <p:childTnLst>
                              <p:par>
                                <p:cTn id="44" presetID="2" presetClass="entr" presetSubtype="2" decel="100000" fill="hold" grpId="0" nodeType="afterEffect">
                                  <p:stCondLst>
                                    <p:cond delay="250"/>
                                  </p:stCondLst>
                                  <p:childTnLst>
                                    <p:set>
                                      <p:cBhvr>
                                        <p:cTn id="45" dur="1" fill="hold">
                                          <p:stCondLst>
                                            <p:cond delay="0"/>
                                          </p:stCondLst>
                                        </p:cTn>
                                        <p:tgtEl>
                                          <p:spTgt spid="15">
                                            <p:txEl>
                                              <p:pRg st="0" end="0"/>
                                            </p:txEl>
                                          </p:spTgt>
                                        </p:tgtEl>
                                        <p:attrNameLst>
                                          <p:attrName>style.visibility</p:attrName>
                                        </p:attrNameLst>
                                      </p:cBhvr>
                                      <p:to>
                                        <p:strVal val="visible"/>
                                      </p:to>
                                    </p:set>
                                    <p:anim calcmode="lin" valueType="num">
                                      <p:cBhvr additive="base">
                                        <p:cTn id="46"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47"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750"/>
                            </p:stCondLst>
                            <p:childTnLst>
                              <p:par>
                                <p:cTn id="49" presetID="22" presetClass="entr" presetSubtype="2" fill="hold" grpId="0" nodeType="afterEffect">
                                  <p:stCondLst>
                                    <p:cond delay="0"/>
                                  </p:stCondLst>
                                  <p:childTnLst>
                                    <p:set>
                                      <p:cBhvr>
                                        <p:cTn id="50" dur="1" fill="hold">
                                          <p:stCondLst>
                                            <p:cond delay="0"/>
                                          </p:stCondLst>
                                        </p:cTn>
                                        <p:tgtEl>
                                          <p:spTgt spid="16">
                                            <p:txEl>
                                              <p:pRg st="0" end="0"/>
                                            </p:txEl>
                                          </p:spTgt>
                                        </p:tgtEl>
                                        <p:attrNameLst>
                                          <p:attrName>style.visibility</p:attrName>
                                        </p:attrNameLst>
                                      </p:cBhvr>
                                      <p:to>
                                        <p:strVal val="visible"/>
                                      </p:to>
                                    </p:set>
                                    <p:animEffect transition="in" filter="wipe(right)">
                                      <p:cBhvr>
                                        <p:cTn id="51"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2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39308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44533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7217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72443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39308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44533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7217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72443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3930856"/>
            <a:ext cx="6077242" cy="5452294"/>
          </a:xfrm>
          <a:prstGeom prst="rect">
            <a:avLst/>
          </a:prstGeom>
        </p:spPr>
        <p:txBody>
          <a:bodyPr/>
          <a:lstStyle/>
          <a:p>
            <a:endParaRPr lang="es-EC" dirty="0"/>
          </a:p>
        </p:txBody>
      </p:sp>
      <p:sp>
        <p:nvSpPr>
          <p:cNvPr id="20" name="テキスト プレースホルダー 5">
            <a:extLst>
              <a:ext uri="{FF2B5EF4-FFF2-40B4-BE49-F238E27FC236}">
                <a16:creationId xmlns:a16="http://schemas.microsoft.com/office/drawing/2014/main" id="{758CF90A-DF32-4B2F-AF18-F074BAD50DAC}"/>
              </a:ext>
            </a:extLst>
          </p:cNvPr>
          <p:cNvSpPr>
            <a:spLocks noGrp="1"/>
          </p:cNvSpPr>
          <p:nvPr>
            <p:ph type="body" sz="quarter" idx="27" hasCustomPrompt="1"/>
          </p:nvPr>
        </p:nvSpPr>
        <p:spPr>
          <a:xfrm>
            <a:off x="775020" y="2527446"/>
            <a:ext cx="16772747" cy="537027"/>
          </a:xfrm>
          <a:prstGeom prst="rect">
            <a:avLst/>
          </a:prstGeom>
        </p:spPr>
        <p:txBody>
          <a:bodyPr numCol="1" spcCol="360000" anchor="b">
            <a:normAutofit/>
          </a:bodyPr>
          <a:lstStyle>
            <a:lvl1pPr marL="0" indent="0" algn="ct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Tree>
    <p:extLst>
      <p:ext uri="{BB962C8B-B14F-4D97-AF65-F5344CB8AC3E}">
        <p14:creationId xmlns:p14="http://schemas.microsoft.com/office/powerpoint/2010/main" val="321874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1" fill="hold" grpId="0" nodeType="afterEffect" nodePh="1">
                                  <p:stCondLst>
                                    <p:cond delay="0"/>
                                  </p:stCondLst>
                                  <p:endCondLst>
                                    <p:cond evt="begin" delay="0">
                                      <p:tn val="18"/>
                                    </p:cond>
                                  </p:endCondLst>
                                  <p:childTnLst>
                                    <p:set>
                                      <p:cBhvr>
                                        <p:cTn id="19" dur="1" fill="hold">
                                          <p:stCondLst>
                                            <p:cond delay="0"/>
                                          </p:stCondLst>
                                        </p:cTn>
                                        <p:tgtEl>
                                          <p:spTgt spid="19">
                                            <p:txEl>
                                              <p:pRg st="0" end="0"/>
                                            </p:txEl>
                                          </p:spTgt>
                                        </p:tgtEl>
                                        <p:attrNameLst>
                                          <p:attrName>style.visibility</p:attrName>
                                        </p:attrNameLst>
                                      </p:cBhvr>
                                      <p:to>
                                        <p:strVal val="visible"/>
                                      </p:to>
                                    </p:set>
                                    <p:animEffect transition="in" filter="wipe(up)">
                                      <p:cBhvr>
                                        <p:cTn id="20" dur="500"/>
                                        <p:tgtEl>
                                          <p:spTgt spid="19">
                                            <p:txEl>
                                              <p:pRg st="0" end="0"/>
                                            </p:txEl>
                                          </p:spTgt>
                                        </p:tgtEl>
                                      </p:cBhvr>
                                    </p:animEffect>
                                  </p:childTnLst>
                                </p:cTn>
                              </p:par>
                            </p:childTnLst>
                          </p:cTn>
                        </p:par>
                        <p:par>
                          <p:cTn id="21" fill="hold">
                            <p:stCondLst>
                              <p:cond delay="2000"/>
                            </p:stCondLst>
                            <p:childTnLst>
                              <p:par>
                                <p:cTn id="22" presetID="2" presetClass="entr" presetSubtype="8" decel="100000"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Effect transition="in" filter="wipe(left)">
                                      <p:cBhvr>
                                        <p:cTn id="29" dur="500"/>
                                        <p:tgtEl>
                                          <p:spTgt spid="8">
                                            <p:txEl>
                                              <p:pRg st="0" end="0"/>
                                            </p:txEl>
                                          </p:spTgt>
                                        </p:tgtEl>
                                      </p:cBhvr>
                                    </p:animEffect>
                                  </p:childTnLst>
                                </p:cTn>
                              </p:par>
                            </p:childTnLst>
                          </p:cTn>
                        </p:par>
                        <p:par>
                          <p:cTn id="30" fill="hold">
                            <p:stCondLst>
                              <p:cond delay="3000"/>
                            </p:stCondLst>
                            <p:childTnLst>
                              <p:par>
                                <p:cTn id="31" presetID="2" presetClass="entr" presetSubtype="8" decel="100000" fill="hold" grpId="0" nodeType="afterEffect">
                                  <p:stCondLst>
                                    <p:cond delay="25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3750"/>
                            </p:stCondLst>
                            <p:childTnLst>
                              <p:par>
                                <p:cTn id="36" presetID="22" presetClass="entr" presetSubtype="8" fill="hold" grpId="0" nodeType="afterEffect">
                                  <p:stCondLst>
                                    <p:cond delay="0"/>
                                  </p:stCondLst>
                                  <p:childTnLst>
                                    <p:set>
                                      <p:cBhvr>
                                        <p:cTn id="37" dur="1" fill="hold">
                                          <p:stCondLst>
                                            <p:cond delay="0"/>
                                          </p:stCondLst>
                                        </p:cTn>
                                        <p:tgtEl>
                                          <p:spTgt spid="10">
                                            <p:txEl>
                                              <p:pRg st="0" end="0"/>
                                            </p:txEl>
                                          </p:spTgt>
                                        </p:tgtEl>
                                        <p:attrNameLst>
                                          <p:attrName>style.visibility</p:attrName>
                                        </p:attrNameLst>
                                      </p:cBhvr>
                                      <p:to>
                                        <p:strVal val="visible"/>
                                      </p:to>
                                    </p:set>
                                    <p:animEffect transition="in" filter="wipe(left)">
                                      <p:cBhvr>
                                        <p:cTn id="38" dur="500"/>
                                        <p:tgtEl>
                                          <p:spTgt spid="10">
                                            <p:txEl>
                                              <p:pRg st="0" end="0"/>
                                            </p:txEl>
                                          </p:spTgt>
                                        </p:tgtEl>
                                      </p:cBhvr>
                                    </p:animEffect>
                                  </p:childTnLst>
                                </p:cTn>
                              </p:par>
                            </p:childTnLst>
                          </p:cTn>
                        </p:par>
                        <p:par>
                          <p:cTn id="39" fill="hold">
                            <p:stCondLst>
                              <p:cond delay="4250"/>
                            </p:stCondLst>
                            <p:childTnLst>
                              <p:par>
                                <p:cTn id="40" presetID="2" presetClass="entr" presetSubtype="2" decel="100000" fill="hold" grpId="0" nodeType="afterEffect">
                                  <p:stCondLst>
                                    <p:cond delay="250"/>
                                  </p:stCondLst>
                                  <p:childTnLst>
                                    <p:set>
                                      <p:cBhvr>
                                        <p:cTn id="41" dur="1" fill="hold">
                                          <p:stCondLst>
                                            <p:cond delay="0"/>
                                          </p:stCondLst>
                                        </p:cTn>
                                        <p:tgtEl>
                                          <p:spTgt spid="11">
                                            <p:txEl>
                                              <p:pRg st="0" end="0"/>
                                            </p:txEl>
                                          </p:spTgt>
                                        </p:tgtEl>
                                        <p:attrNameLst>
                                          <p:attrName>style.visibility</p:attrName>
                                        </p:attrNameLst>
                                      </p:cBhvr>
                                      <p:to>
                                        <p:strVal val="visible"/>
                                      </p:to>
                                    </p:set>
                                    <p:anim calcmode="lin" valueType="num">
                                      <p:cBhvr additive="base">
                                        <p:cTn id="42"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right)">
                                      <p:cBhvr>
                                        <p:cTn id="47" dur="500"/>
                                        <p:tgtEl>
                                          <p:spTgt spid="14">
                                            <p:txEl>
                                              <p:pRg st="0" end="0"/>
                                            </p:txEl>
                                          </p:spTgt>
                                        </p:tgtEl>
                                      </p:cBhvr>
                                    </p:animEffect>
                                  </p:childTnLst>
                                </p:cTn>
                              </p:par>
                            </p:childTnLst>
                          </p:cTn>
                        </p:par>
                        <p:par>
                          <p:cTn id="48" fill="hold">
                            <p:stCondLst>
                              <p:cond delay="5500"/>
                            </p:stCondLst>
                            <p:childTnLst>
                              <p:par>
                                <p:cTn id="49" presetID="2" presetClass="entr" presetSubtype="2" decel="100000" fill="hold" grpId="0" nodeType="afterEffect">
                                  <p:stCondLst>
                                    <p:cond delay="250"/>
                                  </p:stCondLst>
                                  <p:childTnLst>
                                    <p:set>
                                      <p:cBhvr>
                                        <p:cTn id="50" dur="1" fill="hold">
                                          <p:stCondLst>
                                            <p:cond delay="0"/>
                                          </p:stCondLst>
                                        </p:cTn>
                                        <p:tgtEl>
                                          <p:spTgt spid="15">
                                            <p:txEl>
                                              <p:pRg st="0" end="0"/>
                                            </p:txEl>
                                          </p:spTgt>
                                        </p:tgtEl>
                                        <p:attrNameLst>
                                          <p:attrName>style.visibility</p:attrName>
                                        </p:attrNameLst>
                                      </p:cBhvr>
                                      <p:to>
                                        <p:strVal val="visible"/>
                                      </p:to>
                                    </p:set>
                                    <p:anim calcmode="lin" valueType="num">
                                      <p:cBhvr additive="base">
                                        <p:cTn id="51"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6250"/>
                            </p:stCondLst>
                            <p:childTnLst>
                              <p:par>
                                <p:cTn id="54" presetID="22" presetClass="entr" presetSubtype="2" fill="hold" grpId="0" nodeType="afterEffect">
                                  <p:stCondLst>
                                    <p:cond delay="0"/>
                                  </p:stCondLst>
                                  <p:childTnLst>
                                    <p:set>
                                      <p:cBhvr>
                                        <p:cTn id="55" dur="1" fill="hold">
                                          <p:stCondLst>
                                            <p:cond delay="0"/>
                                          </p:stCondLst>
                                        </p:cTn>
                                        <p:tgtEl>
                                          <p:spTgt spid="16">
                                            <p:txEl>
                                              <p:pRg st="0" end="0"/>
                                            </p:txEl>
                                          </p:spTgt>
                                        </p:tgtEl>
                                        <p:attrNameLst>
                                          <p:attrName>style.visibility</p:attrName>
                                        </p:attrNameLst>
                                      </p:cBhvr>
                                      <p:to>
                                        <p:strVal val="visible"/>
                                      </p:to>
                                    </p:set>
                                    <p:animEffect transition="in" filter="wipe(right)">
                                      <p:cBhvr>
                                        <p:cTn id="5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21_Diseño personalizado">
    <p:spTree>
      <p:nvGrpSpPr>
        <p:cNvPr id="1" name=""/>
        <p:cNvGrpSpPr/>
        <p:nvPr/>
      </p:nvGrpSpPr>
      <p:grpSpPr>
        <a:xfrm>
          <a:off x="0" y="0"/>
          <a:ext cx="0" cy="0"/>
          <a:chOff x="0" y="0"/>
          <a:chExt cx="0" cy="0"/>
        </a:xfrm>
      </p:grpSpPr>
      <p:sp>
        <p:nvSpPr>
          <p:cNvPr id="16" name="Marcador de contenido 2">
            <a:extLst>
              <a:ext uri="{FF2B5EF4-FFF2-40B4-BE49-F238E27FC236}">
                <a16:creationId xmlns:a16="http://schemas.microsoft.com/office/drawing/2014/main" id="{E455318F-7F0A-4081-9BE9-A55CBAB7296E}"/>
              </a:ext>
            </a:extLst>
          </p:cNvPr>
          <p:cNvSpPr>
            <a:spLocks noGrp="1"/>
          </p:cNvSpPr>
          <p:nvPr>
            <p:ph idx="28"/>
          </p:nvPr>
        </p:nvSpPr>
        <p:spPr>
          <a:xfrm>
            <a:off x="775021" y="2419643"/>
            <a:ext cx="5419301" cy="3757320"/>
          </a:xfrm>
          <a:prstGeom prst="rect">
            <a:avLst/>
          </a:prstGeom>
        </p:spPr>
        <p:txBody>
          <a:bodyPr/>
          <a:lstStyle/>
          <a:p>
            <a:endParaRPr lang="es-EC"/>
          </a:p>
        </p:txBody>
      </p:sp>
      <p:sp>
        <p:nvSpPr>
          <p:cNvPr id="17" name="Marcador de contenido 2">
            <a:extLst>
              <a:ext uri="{FF2B5EF4-FFF2-40B4-BE49-F238E27FC236}">
                <a16:creationId xmlns:a16="http://schemas.microsoft.com/office/drawing/2014/main" id="{5BC9F1CF-B74F-4141-A2BD-387B11BA72D9}"/>
              </a:ext>
            </a:extLst>
          </p:cNvPr>
          <p:cNvSpPr>
            <a:spLocks noGrp="1"/>
          </p:cNvSpPr>
          <p:nvPr>
            <p:ph idx="29"/>
          </p:nvPr>
        </p:nvSpPr>
        <p:spPr>
          <a:xfrm>
            <a:off x="6457317" y="2447408"/>
            <a:ext cx="5419301" cy="3757320"/>
          </a:xfrm>
          <a:prstGeom prst="rect">
            <a:avLst/>
          </a:prstGeom>
        </p:spPr>
        <p:txBody>
          <a:bodyPr/>
          <a:lstStyle/>
          <a:p>
            <a:endParaRPr lang="es-EC" dirty="0"/>
          </a:p>
        </p:txBody>
      </p:sp>
      <p:sp>
        <p:nvSpPr>
          <p:cNvPr id="18" name="Marcador de contenido 2">
            <a:extLst>
              <a:ext uri="{FF2B5EF4-FFF2-40B4-BE49-F238E27FC236}">
                <a16:creationId xmlns:a16="http://schemas.microsoft.com/office/drawing/2014/main" id="{980D7F5E-643B-4C18-B27B-5D4752E14F19}"/>
              </a:ext>
            </a:extLst>
          </p:cNvPr>
          <p:cNvSpPr>
            <a:spLocks noGrp="1"/>
          </p:cNvSpPr>
          <p:nvPr>
            <p:ph idx="30"/>
          </p:nvPr>
        </p:nvSpPr>
        <p:spPr>
          <a:xfrm>
            <a:off x="12204635" y="2447408"/>
            <a:ext cx="5419301" cy="3757320"/>
          </a:xfrm>
          <a:prstGeom prst="rect">
            <a:avLst/>
          </a:prstGeom>
        </p:spPr>
        <p:txBody>
          <a:bodyPr/>
          <a:lstStyle/>
          <a:p>
            <a:endParaRPr lang="es-EC"/>
          </a:p>
        </p:txBody>
      </p:sp>
      <p:sp>
        <p:nvSpPr>
          <p:cNvPr id="28" name="テキスト プレースホルダー 5">
            <a:extLst>
              <a:ext uri="{FF2B5EF4-FFF2-40B4-BE49-F238E27FC236}">
                <a16:creationId xmlns:a16="http://schemas.microsoft.com/office/drawing/2014/main" id="{D47B2313-483F-43C7-B6E8-57B5EDA2C0FF}"/>
              </a:ext>
            </a:extLst>
          </p:cNvPr>
          <p:cNvSpPr>
            <a:spLocks noGrp="1"/>
          </p:cNvSpPr>
          <p:nvPr>
            <p:ph type="body" sz="quarter" idx="26" hasCustomPrompt="1"/>
          </p:nvPr>
        </p:nvSpPr>
        <p:spPr>
          <a:xfrm>
            <a:off x="1261264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9" name="テキスト プレースホルダー 5">
            <a:extLst>
              <a:ext uri="{FF2B5EF4-FFF2-40B4-BE49-F238E27FC236}">
                <a16:creationId xmlns:a16="http://schemas.microsoft.com/office/drawing/2014/main" id="{E2E76CD6-264B-4952-B579-0E60018AA540}"/>
              </a:ext>
            </a:extLst>
          </p:cNvPr>
          <p:cNvSpPr>
            <a:spLocks noGrp="1"/>
          </p:cNvSpPr>
          <p:nvPr>
            <p:ph type="body" sz="quarter" idx="27" hasCustomPrompt="1"/>
          </p:nvPr>
        </p:nvSpPr>
        <p:spPr>
          <a:xfrm>
            <a:off x="1220621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22" name="テキスト プレースホルダー 5">
            <a:extLst>
              <a:ext uri="{FF2B5EF4-FFF2-40B4-BE49-F238E27FC236}">
                <a16:creationId xmlns:a16="http://schemas.microsoft.com/office/drawing/2014/main" id="{0F1D4456-90B2-4F14-AEFF-7010DB809E5B}"/>
              </a:ext>
            </a:extLst>
          </p:cNvPr>
          <p:cNvSpPr>
            <a:spLocks noGrp="1"/>
          </p:cNvSpPr>
          <p:nvPr>
            <p:ph type="body" sz="quarter" idx="20" hasCustomPrompt="1"/>
          </p:nvPr>
        </p:nvSpPr>
        <p:spPr>
          <a:xfrm>
            <a:off x="1181449"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3" name="テキスト プレースホルダー 5">
            <a:extLst>
              <a:ext uri="{FF2B5EF4-FFF2-40B4-BE49-F238E27FC236}">
                <a16:creationId xmlns:a16="http://schemas.microsoft.com/office/drawing/2014/main" id="{5303192E-7289-4C7F-A5F0-1D0202DD8B56}"/>
              </a:ext>
            </a:extLst>
          </p:cNvPr>
          <p:cNvSpPr>
            <a:spLocks noGrp="1"/>
          </p:cNvSpPr>
          <p:nvPr>
            <p:ph type="body" sz="quarter" idx="21" hasCustomPrompt="1"/>
          </p:nvPr>
        </p:nvSpPr>
        <p:spPr>
          <a:xfrm>
            <a:off x="775021"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25" name="テキスト プレースホルダー 5">
            <a:extLst>
              <a:ext uri="{FF2B5EF4-FFF2-40B4-BE49-F238E27FC236}">
                <a16:creationId xmlns:a16="http://schemas.microsoft.com/office/drawing/2014/main" id="{59D7BA09-0FA2-4301-B132-2A3DB543EECC}"/>
              </a:ext>
            </a:extLst>
          </p:cNvPr>
          <p:cNvSpPr>
            <a:spLocks noGrp="1"/>
          </p:cNvSpPr>
          <p:nvPr>
            <p:ph type="body" sz="quarter" idx="23" hasCustomPrompt="1"/>
          </p:nvPr>
        </p:nvSpPr>
        <p:spPr>
          <a:xfrm>
            <a:off x="684077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6" name="テキスト プレースホルダー 5">
            <a:extLst>
              <a:ext uri="{FF2B5EF4-FFF2-40B4-BE49-F238E27FC236}">
                <a16:creationId xmlns:a16="http://schemas.microsoft.com/office/drawing/2014/main" id="{203C98EA-08AA-42C3-895A-6B139251C1A6}"/>
              </a:ext>
            </a:extLst>
          </p:cNvPr>
          <p:cNvSpPr>
            <a:spLocks noGrp="1"/>
          </p:cNvSpPr>
          <p:nvPr>
            <p:ph type="body" sz="quarter" idx="24" hasCustomPrompt="1"/>
          </p:nvPr>
        </p:nvSpPr>
        <p:spPr>
          <a:xfrm>
            <a:off x="643434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4" name="Subtitle 2">
            <a:extLst>
              <a:ext uri="{FF2B5EF4-FFF2-40B4-BE49-F238E27FC236}">
                <a16:creationId xmlns:a16="http://schemas.microsoft.com/office/drawing/2014/main" id="{34E8721C-11FC-4613-9753-3A8D4A05BD7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91741633-96DF-4E38-9080-3906D483262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365841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6">
                                            <p:txEl>
                                              <p:pRg st="0" end="0"/>
                                            </p:txEl>
                                          </p:spTgt>
                                        </p:tgtEl>
                                        <p:attrNameLst>
                                          <p:attrName>style.visibility</p:attrName>
                                        </p:attrNameLst>
                                      </p:cBhvr>
                                      <p:to>
                                        <p:strVal val="visible"/>
                                      </p:to>
                                    </p:set>
                                    <p:animEffect transition="in" filter="wipe(left)">
                                      <p:cBhvr>
                                        <p:cTn id="15" dur="500"/>
                                        <p:tgtEl>
                                          <p:spTgt spid="16">
                                            <p:txEl>
                                              <p:pRg st="0" end="0"/>
                                            </p:txEl>
                                          </p:spTgt>
                                        </p:tgtEl>
                                      </p:cBhvr>
                                    </p:animEffect>
                                  </p:childTnLst>
                                </p:cTn>
                              </p:par>
                            </p:childTnLst>
                          </p:cTn>
                        </p:par>
                        <p:par>
                          <p:cTn id="16" fill="hold">
                            <p:stCondLst>
                              <p:cond delay="1500"/>
                            </p:stCondLst>
                            <p:childTnLst>
                              <p:par>
                                <p:cTn id="17" presetID="2" presetClass="entr" presetSubtype="4" decel="10000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3">
                                            <p:txEl>
                                              <p:pRg st="0" end="0"/>
                                            </p:txEl>
                                          </p:spTgt>
                                        </p:tgtEl>
                                        <p:attrNameLst>
                                          <p:attrName>style.visibility</p:attrName>
                                        </p:attrNameLst>
                                      </p:cBhvr>
                                      <p:to>
                                        <p:strVal val="visible"/>
                                      </p:to>
                                    </p:set>
                                    <p:anim calcmode="lin" valueType="num">
                                      <p:cBhvr additive="base">
                                        <p:cTn id="23"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22" presetClass="entr" presetSubtype="8" fill="hold" grpId="0" nodeType="afterEffect" nodePh="1">
                                  <p:stCondLst>
                                    <p:cond delay="0"/>
                                  </p:stCondLst>
                                  <p:endCondLst>
                                    <p:cond evt="begin" delay="0">
                                      <p:tn val="26"/>
                                    </p:cond>
                                  </p:end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left)">
                                      <p:cBhvr>
                                        <p:cTn id="28" dur="500"/>
                                        <p:tgtEl>
                                          <p:spTgt spid="17">
                                            <p:txEl>
                                              <p:pRg st="0" end="0"/>
                                            </p:txEl>
                                          </p:spTgt>
                                        </p:tgtEl>
                                      </p:cBhvr>
                                    </p:animEffect>
                                  </p:childTnLst>
                                </p:cTn>
                              </p:par>
                            </p:childTnLst>
                          </p:cTn>
                        </p:par>
                        <p:par>
                          <p:cTn id="29" fill="hold">
                            <p:stCondLst>
                              <p:cond delay="2750"/>
                            </p:stCondLst>
                            <p:childTnLst>
                              <p:par>
                                <p:cTn id="30" presetID="2" presetClass="entr" presetSubtype="4" decel="10000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500" fill="hold"/>
                                        <p:tgtEl>
                                          <p:spTgt spid="25"/>
                                        </p:tgtEl>
                                        <p:attrNameLst>
                                          <p:attrName>ppt_x</p:attrName>
                                        </p:attrNameLst>
                                      </p:cBhvr>
                                      <p:tavLst>
                                        <p:tav tm="0">
                                          <p:val>
                                            <p:strVal val="#ppt_x"/>
                                          </p:val>
                                        </p:tav>
                                        <p:tav tm="100000">
                                          <p:val>
                                            <p:strVal val="#ppt_x"/>
                                          </p:val>
                                        </p:tav>
                                      </p:tavLst>
                                    </p:anim>
                                    <p:anim calcmode="lin" valueType="num">
                                      <p:cBhvr additive="base">
                                        <p:cTn id="33" dur="500" fill="hold"/>
                                        <p:tgtEl>
                                          <p:spTgt spid="25"/>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50"/>
                                  </p:stCondLst>
                                  <p:childTnLst>
                                    <p:set>
                                      <p:cBhvr>
                                        <p:cTn id="35" dur="1" fill="hold">
                                          <p:stCondLst>
                                            <p:cond delay="0"/>
                                          </p:stCondLst>
                                        </p:cTn>
                                        <p:tgtEl>
                                          <p:spTgt spid="26">
                                            <p:txEl>
                                              <p:pRg st="0" end="0"/>
                                            </p:txEl>
                                          </p:spTgt>
                                        </p:tgtEl>
                                        <p:attrNameLst>
                                          <p:attrName>style.visibility</p:attrName>
                                        </p:attrNameLst>
                                      </p:cBhvr>
                                      <p:to>
                                        <p:strVal val="visible"/>
                                      </p:to>
                                    </p:set>
                                    <p:anim calcmode="lin" valueType="num">
                                      <p:cBhvr additive="base">
                                        <p:cTn id="3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nodePh="1">
                                  <p:stCondLst>
                                    <p:cond delay="0"/>
                                  </p:stCondLst>
                                  <p:endCondLst>
                                    <p:cond evt="begin" delay="0">
                                      <p:tn val="39"/>
                                    </p:cond>
                                  </p:end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par>
                          <p:cTn id="42" fill="hold">
                            <p:stCondLst>
                              <p:cond delay="4000"/>
                            </p:stCondLst>
                            <p:childTnLst>
                              <p:par>
                                <p:cTn id="43" presetID="2" presetClass="entr" presetSubtype="4" decel="10000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29">
                                            <p:txEl>
                                              <p:pRg st="0" end="0"/>
                                            </p:txEl>
                                          </p:spTgt>
                                        </p:tgtEl>
                                        <p:attrNameLst>
                                          <p:attrName>style.visibility</p:attrName>
                                        </p:attrNameLst>
                                      </p:cBhvr>
                                      <p:to>
                                        <p:strVal val="visible"/>
                                      </p:to>
                                    </p:set>
                                    <p:anim calcmode="lin" valueType="num">
                                      <p:cBhvr additive="base">
                                        <p:cTn id="4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8" grpId="0" animBg="1">
        <p:tmplLst>
          <p:tmpl>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22" grpId="0" animBg="1">
        <p:tmplLst>
          <p:tmpl>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5" grpId="0" animBg="1">
        <p:tmplLst>
          <p:tmpl>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p:bld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2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15138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15811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10332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71248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65769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7" name="グループ化 27">
            <a:extLst>
              <a:ext uri="{FF2B5EF4-FFF2-40B4-BE49-F238E27FC236}">
                <a16:creationId xmlns:a16="http://schemas.microsoft.com/office/drawing/2014/main" id="{689E4497-6662-4D85-B87C-4A18B5045311}"/>
              </a:ext>
            </a:extLst>
          </p:cNvPr>
          <p:cNvGrpSpPr/>
          <p:nvPr/>
        </p:nvGrpSpPr>
        <p:grpSpPr>
          <a:xfrm>
            <a:off x="12668553" y="3077444"/>
            <a:ext cx="4187961" cy="4128938"/>
            <a:chOff x="3326919" y="1476686"/>
            <a:chExt cx="5264701" cy="5190503"/>
          </a:xfrm>
        </p:grpSpPr>
        <p:sp>
          <p:nvSpPr>
            <p:cNvPr id="18" name="フリーフォーム 28">
              <a:extLst>
                <a:ext uri="{FF2B5EF4-FFF2-40B4-BE49-F238E27FC236}">
                  <a16:creationId xmlns:a16="http://schemas.microsoft.com/office/drawing/2014/main" id="{1385D757-E8CD-443B-BAAB-D52F3837F424}"/>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99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テキスト ボックス 29">
              <a:extLst>
                <a:ext uri="{FF2B5EF4-FFF2-40B4-BE49-F238E27FC236}">
                  <a16:creationId xmlns:a16="http://schemas.microsoft.com/office/drawing/2014/main" id="{28263B0D-D959-4B56-92E1-02A298BE6B4B}"/>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03</a:t>
              </a:r>
              <a:endParaRPr kumimoji="1" lang="ja-JP" altLang="en-US" sz="5400" dirty="0">
                <a:solidFill>
                  <a:schemeClr val="bg1"/>
                </a:solidFill>
              </a:endParaRPr>
            </a:p>
          </p:txBody>
        </p:sp>
      </p:grpSp>
      <p:sp>
        <p:nvSpPr>
          <p:cNvPr id="20" name="テキスト プレースホルダー 12">
            <a:extLst>
              <a:ext uri="{FF2B5EF4-FFF2-40B4-BE49-F238E27FC236}">
                <a16:creationId xmlns:a16="http://schemas.microsoft.com/office/drawing/2014/main" id="{224D2702-683A-45DF-9C15-88FC6146148F}"/>
              </a:ext>
            </a:extLst>
          </p:cNvPr>
          <p:cNvSpPr>
            <a:spLocks noGrp="1"/>
          </p:cNvSpPr>
          <p:nvPr>
            <p:ph type="body" sz="quarter" idx="16" hasCustomPrompt="1"/>
          </p:nvPr>
        </p:nvSpPr>
        <p:spPr>
          <a:xfrm>
            <a:off x="12120639"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1" name="フリーフォーム 33">
            <a:extLst>
              <a:ext uri="{FF2B5EF4-FFF2-40B4-BE49-F238E27FC236}">
                <a16:creationId xmlns:a16="http://schemas.microsoft.com/office/drawing/2014/main" id="{7B2E167C-45A0-4020-B17C-FCE04842B451}"/>
              </a:ext>
            </a:extLst>
          </p:cNvPr>
          <p:cNvSpPr/>
          <p:nvPr/>
        </p:nvSpPr>
        <p:spPr>
          <a:xfrm rot="2700000">
            <a:off x="12195797"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9519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65067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4" name="テキスト プレースホルダー 12">
            <a:extLst>
              <a:ext uri="{FF2B5EF4-FFF2-40B4-BE49-F238E27FC236}">
                <a16:creationId xmlns:a16="http://schemas.microsoft.com/office/drawing/2014/main" id="{FD1584EB-5948-45B6-A113-EE7567E6A463}"/>
              </a:ext>
            </a:extLst>
          </p:cNvPr>
          <p:cNvSpPr>
            <a:spLocks noGrp="1"/>
          </p:cNvSpPr>
          <p:nvPr>
            <p:ph type="body" sz="quarter" idx="29" hasCustomPrompt="1"/>
          </p:nvPr>
        </p:nvSpPr>
        <p:spPr>
          <a:xfrm>
            <a:off x="12019245"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63651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437926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0">
                                            <p:txEl>
                                              <p:pRg st="0" end="0"/>
                                            </p:txEl>
                                          </p:spTgt>
                                        </p:tgtEl>
                                        <p:attrNameLst>
                                          <p:attrName>style.visibility</p:attrName>
                                        </p:attrNameLst>
                                      </p:cBhvr>
                                      <p:to>
                                        <p:strVal val="visible"/>
                                      </p:to>
                                    </p:set>
                                    <p:anim calcmode="lin" valueType="num">
                                      <p:cBhvr additive="base">
                                        <p:cTn id="3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0-#ppt_w/2"/>
                                          </p:val>
                                        </p:tav>
                                        <p:tav tm="100000">
                                          <p:val>
                                            <p:strVal val="#ppt_x"/>
                                          </p:val>
                                        </p:tav>
                                      </p:tavLst>
                                    </p:anim>
                                    <p:anim calcmode="lin" valueType="num">
                                      <p:cBhvr additive="base">
                                        <p:cTn id="40" dur="500" fill="hold"/>
                                        <p:tgtEl>
                                          <p:spTgt spid="25"/>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0-#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0-#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childTnLst>
                          </p:cTn>
                        </p:par>
                        <p:par>
                          <p:cTn id="53" fill="hold">
                            <p:stCondLst>
                              <p:cond delay="3250"/>
                            </p:stCondLst>
                            <p:childTnLst>
                              <p:par>
                                <p:cTn id="54" presetID="22" presetClass="entr" presetSubtype="8" fill="hold" grpId="0" nodeType="after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wipe(left)">
                                      <p:cBhvr>
                                        <p:cTn id="56" dur="500"/>
                                        <p:tgtEl>
                                          <p:spTgt spid="23">
                                            <p:txEl>
                                              <p:pRg st="0" end="0"/>
                                            </p:txEl>
                                          </p:spTgt>
                                        </p:tgtEl>
                                      </p:cBhvr>
                                    </p:animEffect>
                                  </p:childTnLst>
                                </p:cTn>
                              </p:par>
                            </p:childTnLst>
                          </p:cTn>
                        </p:par>
                        <p:par>
                          <p:cTn id="57" fill="hold">
                            <p:stCondLst>
                              <p:cond delay="3750"/>
                            </p:stCondLst>
                            <p:childTnLst>
                              <p:par>
                                <p:cTn id="58" presetID="22" presetClass="entr" presetSubtype="8" fill="hold" grpId="0" nodeType="afterEffect">
                                  <p:stCondLst>
                                    <p:cond delay="0"/>
                                  </p:stCondLst>
                                  <p:childTnLst>
                                    <p:set>
                                      <p:cBhvr>
                                        <p:cTn id="59" dur="1" fill="hold">
                                          <p:stCondLst>
                                            <p:cond delay="0"/>
                                          </p:stCondLst>
                                        </p:cTn>
                                        <p:tgtEl>
                                          <p:spTgt spid="24">
                                            <p:txEl>
                                              <p:pRg st="0" end="0"/>
                                            </p:txEl>
                                          </p:spTgt>
                                        </p:tgtEl>
                                        <p:attrNameLst>
                                          <p:attrName>style.visibility</p:attrName>
                                        </p:attrNameLst>
                                      </p:cBhvr>
                                      <p:to>
                                        <p:strVal val="visible"/>
                                      </p:to>
                                    </p:set>
                                    <p:animEffect transition="in" filter="wipe(left)">
                                      <p:cBhvr>
                                        <p:cTn id="6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2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grpSp>
        <p:nvGrpSpPr>
          <p:cNvPr id="5" name="グループ化 4">
            <a:extLst>
              <a:ext uri="{FF2B5EF4-FFF2-40B4-BE49-F238E27FC236}">
                <a16:creationId xmlns:a16="http://schemas.microsoft.com/office/drawing/2014/main" id="{AA473384-EA37-49D1-A63E-5FFCB24B9FB1}"/>
              </a:ext>
            </a:extLst>
          </p:cNvPr>
          <p:cNvGrpSpPr/>
          <p:nvPr/>
        </p:nvGrpSpPr>
        <p:grpSpPr>
          <a:xfrm>
            <a:off x="725872" y="2982872"/>
            <a:ext cx="17560541" cy="2475756"/>
            <a:chOff x="725872" y="2982872"/>
            <a:chExt cx="17560541" cy="2475756"/>
          </a:xfrm>
          <a:solidFill>
            <a:srgbClr val="C00000"/>
          </a:solidFill>
        </p:grpSpPr>
        <p:sp>
          <p:nvSpPr>
            <p:cNvPr id="7" name="正方形/長方形 24">
              <a:extLst>
                <a:ext uri="{FF2B5EF4-FFF2-40B4-BE49-F238E27FC236}">
                  <a16:creationId xmlns:a16="http://schemas.microsoft.com/office/drawing/2014/main" id="{AE44D850-D3DE-4648-ABDD-335F3CFAEF8F}"/>
                </a:ext>
              </a:extLst>
            </p:cNvPr>
            <p:cNvSpPr/>
            <p:nvPr/>
          </p:nvSpPr>
          <p:spPr>
            <a:xfrm>
              <a:off x="10548745" y="2982873"/>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8" name="正方形/長方形 4">
              <a:extLst>
                <a:ext uri="{FF2B5EF4-FFF2-40B4-BE49-F238E27FC236}">
                  <a16:creationId xmlns:a16="http://schemas.microsoft.com/office/drawing/2014/main" id="{1788DE10-EDCF-4868-9E65-FCE71C023A67}"/>
                </a:ext>
              </a:extLst>
            </p:cNvPr>
            <p:cNvSpPr/>
            <p:nvPr/>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正方形/長方形 24">
              <a:extLst>
                <a:ext uri="{FF2B5EF4-FFF2-40B4-BE49-F238E27FC236}">
                  <a16:creationId xmlns:a16="http://schemas.microsoft.com/office/drawing/2014/main" id="{0F8B841A-4C90-45AD-B042-29742B0972A9}"/>
                </a:ext>
              </a:extLst>
            </p:cNvPr>
            <p:cNvSpPr/>
            <p:nvPr/>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5">
            <a:extLst>
              <a:ext uri="{FF2B5EF4-FFF2-40B4-BE49-F238E27FC236}">
                <a16:creationId xmlns:a16="http://schemas.microsoft.com/office/drawing/2014/main" id="{AA0A78A7-E003-48EA-9244-14B369EED7EC}"/>
              </a:ext>
            </a:extLst>
          </p:cNvPr>
          <p:cNvGrpSpPr/>
          <p:nvPr/>
        </p:nvGrpSpPr>
        <p:grpSpPr>
          <a:xfrm>
            <a:off x="487876" y="4364335"/>
            <a:ext cx="17798537" cy="1332290"/>
            <a:chOff x="487876" y="4364335"/>
            <a:chExt cx="17798537" cy="1332290"/>
          </a:xfrm>
          <a:solidFill>
            <a:srgbClr val="FF0000"/>
          </a:solidFill>
        </p:grpSpPr>
        <p:sp>
          <p:nvSpPr>
            <p:cNvPr id="11" name="正方形/長方形 23">
              <a:extLst>
                <a:ext uri="{FF2B5EF4-FFF2-40B4-BE49-F238E27FC236}">
                  <a16:creationId xmlns:a16="http://schemas.microsoft.com/office/drawing/2014/main" id="{9B09A4AE-3F94-4A79-AE11-61EBDE5A1ECB}"/>
                </a:ext>
              </a:extLst>
            </p:cNvPr>
            <p:cNvSpPr/>
            <p:nvPr/>
          </p:nvSpPr>
          <p:spPr>
            <a:xfrm>
              <a:off x="10548745" y="4364335"/>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正方形/長方形 25">
              <a:extLst>
                <a:ext uri="{FF2B5EF4-FFF2-40B4-BE49-F238E27FC236}">
                  <a16:creationId xmlns:a16="http://schemas.microsoft.com/office/drawing/2014/main" id="{D6F67684-91C7-4275-9D96-4534AFD37343}"/>
                </a:ext>
              </a:extLst>
            </p:cNvPr>
            <p:cNvSpPr/>
            <p:nvPr/>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31">
              <a:extLst>
                <a:ext uri="{FF2B5EF4-FFF2-40B4-BE49-F238E27FC236}">
                  <a16:creationId xmlns:a16="http://schemas.microsoft.com/office/drawing/2014/main" id="{D00C6128-E639-41DA-A70D-16AF1673E63E}"/>
                </a:ext>
              </a:extLst>
            </p:cNvPr>
            <p:cNvSpPr/>
            <p:nvPr/>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6" name="グループ化 36">
            <a:extLst>
              <a:ext uri="{FF2B5EF4-FFF2-40B4-BE49-F238E27FC236}">
                <a16:creationId xmlns:a16="http://schemas.microsoft.com/office/drawing/2014/main" id="{45A69195-605D-4CC2-A381-A450FE0B9CE6}"/>
              </a:ext>
            </a:extLst>
          </p:cNvPr>
          <p:cNvGrpSpPr/>
          <p:nvPr/>
        </p:nvGrpSpPr>
        <p:grpSpPr>
          <a:xfrm>
            <a:off x="725872" y="5984782"/>
            <a:ext cx="17560541" cy="2475756"/>
            <a:chOff x="725872" y="5984782"/>
            <a:chExt cx="17560541" cy="2475756"/>
          </a:xfrm>
          <a:solidFill>
            <a:srgbClr val="FF0000"/>
          </a:solidFill>
        </p:grpSpPr>
        <p:sp>
          <p:nvSpPr>
            <p:cNvPr id="17" name="正方形/長方形 30">
              <a:extLst>
                <a:ext uri="{FF2B5EF4-FFF2-40B4-BE49-F238E27FC236}">
                  <a16:creationId xmlns:a16="http://schemas.microsoft.com/office/drawing/2014/main" id="{F21E40CF-22AE-4FA0-9B27-FDC78D9C15F4}"/>
                </a:ext>
              </a:extLst>
            </p:cNvPr>
            <p:cNvSpPr/>
            <p:nvPr/>
          </p:nvSpPr>
          <p:spPr>
            <a:xfrm flipV="1">
              <a:off x="10548745" y="7128248"/>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8" name="正方形/長方形 4">
              <a:extLst>
                <a:ext uri="{FF2B5EF4-FFF2-40B4-BE49-F238E27FC236}">
                  <a16:creationId xmlns:a16="http://schemas.microsoft.com/office/drawing/2014/main" id="{8E8966FC-1068-451F-9607-5CFE0685653B}"/>
                </a:ext>
              </a:extLst>
            </p:cNvPr>
            <p:cNvSpPr/>
            <p:nvPr/>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正方形/長方形 24">
              <a:extLst>
                <a:ext uri="{FF2B5EF4-FFF2-40B4-BE49-F238E27FC236}">
                  <a16:creationId xmlns:a16="http://schemas.microsoft.com/office/drawing/2014/main" id="{870FD44B-A3F6-4659-B06A-BC3B077434B3}"/>
                </a:ext>
              </a:extLst>
            </p:cNvPr>
            <p:cNvSpPr/>
            <p:nvPr/>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20" name="グループ化 35">
            <a:extLst>
              <a:ext uri="{FF2B5EF4-FFF2-40B4-BE49-F238E27FC236}">
                <a16:creationId xmlns:a16="http://schemas.microsoft.com/office/drawing/2014/main" id="{D4E792D0-9730-45B4-BC87-3A6DAB3AC419}"/>
              </a:ext>
            </a:extLst>
          </p:cNvPr>
          <p:cNvGrpSpPr/>
          <p:nvPr/>
        </p:nvGrpSpPr>
        <p:grpSpPr>
          <a:xfrm>
            <a:off x="487876" y="5746786"/>
            <a:ext cx="17798537" cy="1332289"/>
            <a:chOff x="487876" y="5746786"/>
            <a:chExt cx="17798537" cy="1332289"/>
          </a:xfrm>
          <a:solidFill>
            <a:srgbClr val="C00000"/>
          </a:solidFill>
        </p:grpSpPr>
        <p:sp>
          <p:nvSpPr>
            <p:cNvPr id="21" name="正方形/長方形 29">
              <a:extLst>
                <a:ext uri="{FF2B5EF4-FFF2-40B4-BE49-F238E27FC236}">
                  <a16:creationId xmlns:a16="http://schemas.microsoft.com/office/drawing/2014/main" id="{36392166-248C-40E8-BEF8-C8F348A361DD}"/>
                </a:ext>
              </a:extLst>
            </p:cNvPr>
            <p:cNvSpPr/>
            <p:nvPr/>
          </p:nvSpPr>
          <p:spPr>
            <a:xfrm flipV="1">
              <a:off x="10548745" y="5746786"/>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正方形/長方形 25">
              <a:extLst>
                <a:ext uri="{FF2B5EF4-FFF2-40B4-BE49-F238E27FC236}">
                  <a16:creationId xmlns:a16="http://schemas.microsoft.com/office/drawing/2014/main" id="{4256FEDB-915B-4619-AEB6-D6D7A67E9DE7}"/>
                </a:ext>
              </a:extLst>
            </p:cNvPr>
            <p:cNvSpPr/>
            <p:nvPr/>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直角三角形 31">
              <a:extLst>
                <a:ext uri="{FF2B5EF4-FFF2-40B4-BE49-F238E27FC236}">
                  <a16:creationId xmlns:a16="http://schemas.microsoft.com/office/drawing/2014/main" id="{B9EA919A-28C5-417A-B13A-0345B0318998}"/>
                </a:ext>
              </a:extLst>
            </p:cNvPr>
            <p:cNvSpPr/>
            <p:nvPr/>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5" name="テキスト プレースホルダー 5">
            <a:extLst>
              <a:ext uri="{FF2B5EF4-FFF2-40B4-BE49-F238E27FC236}">
                <a16:creationId xmlns:a16="http://schemas.microsoft.com/office/drawing/2014/main" id="{1C40CAAA-9DB1-44D8-8220-988EE6EF53C6}"/>
              </a:ext>
            </a:extLst>
          </p:cNvPr>
          <p:cNvSpPr>
            <a:spLocks noGrp="1"/>
          </p:cNvSpPr>
          <p:nvPr>
            <p:ph type="body" sz="quarter" idx="25" hasCustomPrompt="1"/>
          </p:nvPr>
        </p:nvSpPr>
        <p:spPr>
          <a:xfrm>
            <a:off x="900545" y="6289803"/>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65B4ABD7-67EE-4BCD-8052-71171A2E27AA}"/>
              </a:ext>
            </a:extLst>
          </p:cNvPr>
          <p:cNvSpPr>
            <a:spLocks noGrp="1"/>
          </p:cNvSpPr>
          <p:nvPr>
            <p:ph type="body" sz="quarter" idx="26" hasCustomPrompt="1"/>
          </p:nvPr>
        </p:nvSpPr>
        <p:spPr>
          <a:xfrm>
            <a:off x="10784668" y="319715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7" name="テキスト プレースホルダー 5">
            <a:extLst>
              <a:ext uri="{FF2B5EF4-FFF2-40B4-BE49-F238E27FC236}">
                <a16:creationId xmlns:a16="http://schemas.microsoft.com/office/drawing/2014/main" id="{0985119A-2EA2-4640-96F3-580A57D32740}"/>
              </a:ext>
            </a:extLst>
          </p:cNvPr>
          <p:cNvSpPr>
            <a:spLocks noGrp="1"/>
          </p:cNvSpPr>
          <p:nvPr>
            <p:ph type="body" sz="quarter" idx="27" hasCustomPrompt="1"/>
          </p:nvPr>
        </p:nvSpPr>
        <p:spPr>
          <a:xfrm>
            <a:off x="10784668" y="460332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8" name="テキスト プレースホルダー 5">
            <a:extLst>
              <a:ext uri="{FF2B5EF4-FFF2-40B4-BE49-F238E27FC236}">
                <a16:creationId xmlns:a16="http://schemas.microsoft.com/office/drawing/2014/main" id="{E7D86F12-170B-42EE-9583-F46AC10E6CF5}"/>
              </a:ext>
            </a:extLst>
          </p:cNvPr>
          <p:cNvSpPr>
            <a:spLocks noGrp="1"/>
          </p:cNvSpPr>
          <p:nvPr>
            <p:ph type="body" sz="quarter" idx="28" hasCustomPrompt="1"/>
          </p:nvPr>
        </p:nvSpPr>
        <p:spPr>
          <a:xfrm>
            <a:off x="10784668" y="5992229"/>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9" name="テキスト プレースホルダー 5">
            <a:extLst>
              <a:ext uri="{FF2B5EF4-FFF2-40B4-BE49-F238E27FC236}">
                <a16:creationId xmlns:a16="http://schemas.microsoft.com/office/drawing/2014/main" id="{DD8A37E8-569C-47E1-B149-4A1181E7BEA1}"/>
              </a:ext>
            </a:extLst>
          </p:cNvPr>
          <p:cNvSpPr>
            <a:spLocks noGrp="1"/>
          </p:cNvSpPr>
          <p:nvPr>
            <p:ph type="body" sz="quarter" idx="29" hasCustomPrompt="1"/>
          </p:nvPr>
        </p:nvSpPr>
        <p:spPr>
          <a:xfrm>
            <a:off x="10784667" y="7367235"/>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30" name="Subtitle 2">
            <a:extLst>
              <a:ext uri="{FF2B5EF4-FFF2-40B4-BE49-F238E27FC236}">
                <a16:creationId xmlns:a16="http://schemas.microsoft.com/office/drawing/2014/main" id="{17FD6E7F-EAAD-424D-ACE9-9C9122F5A4C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68E822CC-EE7C-4DA2-971E-F89E2136F5D1}"/>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2" name="テキスト プレースホルダー 5">
            <a:extLst>
              <a:ext uri="{FF2B5EF4-FFF2-40B4-BE49-F238E27FC236}">
                <a16:creationId xmlns:a16="http://schemas.microsoft.com/office/drawing/2014/main" id="{7BAB52B9-F062-41A7-A614-00CC59551705}"/>
              </a:ext>
            </a:extLst>
          </p:cNvPr>
          <p:cNvSpPr>
            <a:spLocks noGrp="1"/>
          </p:cNvSpPr>
          <p:nvPr>
            <p:ph type="body" sz="quarter" idx="30" hasCustomPrompt="1"/>
          </p:nvPr>
        </p:nvSpPr>
        <p:spPr>
          <a:xfrm>
            <a:off x="900545" y="2350732"/>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Tree>
    <p:extLst>
      <p:ext uri="{BB962C8B-B14F-4D97-AF65-F5344CB8AC3E}">
        <p14:creationId xmlns:p14="http://schemas.microsoft.com/office/powerpoint/2010/main" val="1437393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xEl>
                                              <p:pRg st="0" end="0"/>
                                            </p:txEl>
                                          </p:spTgt>
                                        </p:tgtEl>
                                        <p:attrNameLst>
                                          <p:attrName>style.visibility</p:attrName>
                                        </p:attrNameLst>
                                      </p:cBhvr>
                                      <p:to>
                                        <p:strVal val="visible"/>
                                      </p:to>
                                    </p:set>
                                    <p:animEffect transition="in" filter="wipe(left)">
                                      <p:cBhvr>
                                        <p:cTn id="15" dur="500"/>
                                        <p:tgtEl>
                                          <p:spTgt spid="32">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1000"/>
                                        <p:tgtEl>
                                          <p:spTgt spid="5"/>
                                        </p:tgtEl>
                                      </p:cBhvr>
                                    </p:animEffect>
                                  </p:childTnLst>
                                </p:cTn>
                              </p:par>
                              <p:par>
                                <p:cTn id="20" presetID="22" presetClass="entr" presetSubtype="8" fill="hold" grpId="0" nodeType="withEffect">
                                  <p:stCondLst>
                                    <p:cond delay="500"/>
                                  </p:stCondLst>
                                  <p:childTnLst>
                                    <p:set>
                                      <p:cBhvr>
                                        <p:cTn id="21" dur="1" fill="hold">
                                          <p:stCondLst>
                                            <p:cond delay="0"/>
                                          </p:stCondLst>
                                        </p:cTn>
                                        <p:tgtEl>
                                          <p:spTgt spid="26">
                                            <p:txEl>
                                              <p:pRg st="0" end="0"/>
                                            </p:txEl>
                                          </p:spTgt>
                                        </p:tgtEl>
                                        <p:attrNameLst>
                                          <p:attrName>style.visibility</p:attrName>
                                        </p:attrNameLst>
                                      </p:cBhvr>
                                      <p:to>
                                        <p:strVal val="visible"/>
                                      </p:to>
                                    </p:set>
                                    <p:animEffect transition="in" filter="wipe(left)">
                                      <p:cBhvr>
                                        <p:cTn id="22" dur="500"/>
                                        <p:tgtEl>
                                          <p:spTgt spid="26">
                                            <p:txEl>
                                              <p:pRg st="0" end="0"/>
                                            </p:txEl>
                                          </p:spTgt>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1000"/>
                                        <p:tgtEl>
                                          <p:spTgt spid="10"/>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27">
                                            <p:txEl>
                                              <p:pRg st="0" end="0"/>
                                            </p:txEl>
                                          </p:spTgt>
                                        </p:tgtEl>
                                        <p:attrNameLst>
                                          <p:attrName>style.visibility</p:attrName>
                                        </p:attrNameLst>
                                      </p:cBhvr>
                                      <p:to>
                                        <p:strVal val="visible"/>
                                      </p:to>
                                    </p:set>
                                    <p:animEffect transition="in" filter="wipe(left)">
                                      <p:cBhvr>
                                        <p:cTn id="29" dur="500"/>
                                        <p:tgtEl>
                                          <p:spTgt spid="27">
                                            <p:txEl>
                                              <p:pRg st="0" end="0"/>
                                            </p:txEl>
                                          </p:spTgt>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1000"/>
                                        <p:tgtEl>
                                          <p:spTgt spid="20"/>
                                        </p:tgtEl>
                                      </p:cBhvr>
                                    </p:animEffect>
                                  </p:childTnLst>
                                </p:cTn>
                              </p:par>
                              <p:par>
                                <p:cTn id="34" presetID="22" presetClass="entr" presetSubtype="8" fill="hold" grpId="0" nodeType="withEffect">
                                  <p:stCondLst>
                                    <p:cond delay="50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wipe(left)">
                                      <p:cBhvr>
                                        <p:cTn id="36" dur="500"/>
                                        <p:tgtEl>
                                          <p:spTgt spid="28">
                                            <p:txEl>
                                              <p:pRg st="0" end="0"/>
                                            </p:txEl>
                                          </p:spTgt>
                                        </p:tgtEl>
                                      </p:cBhvr>
                                    </p:animEffect>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1000"/>
                                        <p:tgtEl>
                                          <p:spTgt spid="16"/>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29">
                                            <p:txEl>
                                              <p:pRg st="0" end="0"/>
                                            </p:txEl>
                                          </p:spTgt>
                                        </p:tgtEl>
                                        <p:attrNameLst>
                                          <p:attrName>style.visibility</p:attrName>
                                        </p:attrNameLst>
                                      </p:cBhvr>
                                      <p:to>
                                        <p:strVal val="visible"/>
                                      </p:to>
                                    </p:set>
                                    <p:animEffect transition="in" filter="wipe(left)">
                                      <p:cBhvr>
                                        <p:cTn id="43" dur="500"/>
                                        <p:tgtEl>
                                          <p:spTgt spid="29">
                                            <p:txEl>
                                              <p:pRg st="0" end="0"/>
                                            </p:txEl>
                                          </p:spTgt>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25">
                                            <p:txEl>
                                              <p:pRg st="0" end="0"/>
                                            </p:txEl>
                                          </p:spTgt>
                                        </p:tgtEl>
                                        <p:attrNameLst>
                                          <p:attrName>style.visibility</p:attrName>
                                        </p:attrNameLst>
                                      </p:cBhvr>
                                      <p:to>
                                        <p:strVal val="visible"/>
                                      </p:to>
                                    </p:set>
                                    <p:animEffect transition="in" filter="wipe(left)">
                                      <p:cBhvr>
                                        <p:cTn id="47"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2" presetClass="entr" presetSubtype="8"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build="p">
        <p:tmplLst>
          <p:tmpl lvl="1">
            <p:tnLst>
              <p:par>
                <p:cTn presetID="22" presetClass="entr" presetSubtype="8"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8"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build="p">
        <p:tmplLst>
          <p:tmpl lvl="1">
            <p:tnLst>
              <p:par>
                <p:cTn presetID="22" presetClass="entr" presetSubtype="8"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2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8" name="Straight Connector 7">
            <a:extLst>
              <a:ext uri="{FF2B5EF4-FFF2-40B4-BE49-F238E27FC236}">
                <a16:creationId xmlns:a16="http://schemas.microsoft.com/office/drawing/2014/main" id="{49BE342E-25DC-4B17-BC5D-6A6F6833A7A8}"/>
              </a:ext>
            </a:extLst>
          </p:cNvPr>
          <p:cNvCxnSpPr>
            <a:cxnSpLocks/>
          </p:cNvCxnSpPr>
          <p:nvPr/>
        </p:nvCxnSpPr>
        <p:spPr>
          <a:xfrm flipV="1">
            <a:off x="270639" y="2752171"/>
            <a:ext cx="17683760" cy="5457792"/>
          </a:xfrm>
          <a:prstGeom prst="line">
            <a:avLst/>
          </a:prstGeom>
          <a:ln w="28575">
            <a:solidFill>
              <a:srgbClr val="990000"/>
            </a:solidFill>
          </a:ln>
        </p:spPr>
        <p:style>
          <a:lnRef idx="1">
            <a:schemeClr val="accent1"/>
          </a:lnRef>
          <a:fillRef idx="0">
            <a:schemeClr val="accent1"/>
          </a:fillRef>
          <a:effectRef idx="0">
            <a:schemeClr val="accent1"/>
          </a:effectRef>
          <a:fontRef idx="minor">
            <a:schemeClr val="tx1"/>
          </a:fontRef>
        </p:style>
      </p:cxnSp>
      <p:sp>
        <p:nvSpPr>
          <p:cNvPr id="9" name="テキスト プレースホルダー 5">
            <a:extLst>
              <a:ext uri="{FF2B5EF4-FFF2-40B4-BE49-F238E27FC236}">
                <a16:creationId xmlns:a16="http://schemas.microsoft.com/office/drawing/2014/main" id="{2A9F0428-D2BB-434E-A4FD-79DA8E51EC2A}"/>
              </a:ext>
            </a:extLst>
          </p:cNvPr>
          <p:cNvSpPr>
            <a:spLocks noGrp="1"/>
          </p:cNvSpPr>
          <p:nvPr>
            <p:ph type="body" sz="quarter" idx="26" hasCustomPrompt="1"/>
          </p:nvPr>
        </p:nvSpPr>
        <p:spPr>
          <a:xfrm>
            <a:off x="270639" y="2204973"/>
            <a:ext cx="8254383" cy="3295495"/>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0" name="テキスト プレースホルダー 5">
            <a:extLst>
              <a:ext uri="{FF2B5EF4-FFF2-40B4-BE49-F238E27FC236}">
                <a16:creationId xmlns:a16="http://schemas.microsoft.com/office/drawing/2014/main" id="{B93BE232-E988-46EA-805D-9ED361259BC0}"/>
              </a:ext>
            </a:extLst>
          </p:cNvPr>
          <p:cNvSpPr>
            <a:spLocks noGrp="1"/>
          </p:cNvSpPr>
          <p:nvPr>
            <p:ph type="body" sz="quarter" idx="27" hasCustomPrompt="1"/>
          </p:nvPr>
        </p:nvSpPr>
        <p:spPr>
          <a:xfrm>
            <a:off x="8989255" y="5655212"/>
            <a:ext cx="8826268" cy="3601329"/>
          </a:xfrm>
          <a:prstGeom prst="rect">
            <a:avLst/>
          </a:prstGeom>
        </p:spPr>
        <p:txBody>
          <a:bodyPr numCol="1" spcCol="360000" anchor="b">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1" name="Subtitle 2">
            <a:extLst>
              <a:ext uri="{FF2B5EF4-FFF2-40B4-BE49-F238E27FC236}">
                <a16:creationId xmlns:a16="http://schemas.microsoft.com/office/drawing/2014/main" id="{425FF209-93E0-43FE-BD23-AF1F4245CC3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24DF5B4-8F02-483D-9ED8-A33D1642DB1D}"/>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3" name="テキスト プレースホルダー 5">
            <a:extLst>
              <a:ext uri="{FF2B5EF4-FFF2-40B4-BE49-F238E27FC236}">
                <a16:creationId xmlns:a16="http://schemas.microsoft.com/office/drawing/2014/main" id="{2F11CB43-FC42-4AB8-88E5-F2592F680442}"/>
              </a:ext>
            </a:extLst>
          </p:cNvPr>
          <p:cNvSpPr>
            <a:spLocks noGrp="1"/>
          </p:cNvSpPr>
          <p:nvPr>
            <p:ph type="body" sz="quarter" idx="28" hasCustomPrompt="1"/>
          </p:nvPr>
        </p:nvSpPr>
        <p:spPr>
          <a:xfrm>
            <a:off x="423039" y="2357373"/>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7B5EBB2A-7E85-4F48-873D-F4EF3495B7B1}"/>
              </a:ext>
            </a:extLst>
          </p:cNvPr>
          <p:cNvSpPr>
            <a:spLocks noGrp="1"/>
          </p:cNvSpPr>
          <p:nvPr>
            <p:ph type="body" sz="quarter" idx="29" hasCustomPrompt="1"/>
          </p:nvPr>
        </p:nvSpPr>
        <p:spPr>
          <a:xfrm>
            <a:off x="9353679" y="5655212"/>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Tree>
    <p:extLst>
      <p:ext uri="{BB962C8B-B14F-4D97-AF65-F5344CB8AC3E}">
        <p14:creationId xmlns:p14="http://schemas.microsoft.com/office/powerpoint/2010/main" val="1651702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left)">
                                      <p:cBhvr>
                                        <p:cTn id="11" dur="500"/>
                                        <p:tgtEl>
                                          <p:spTgt spid="11">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wipe(left)">
                                      <p:cBhvr>
                                        <p:cTn id="23" dur="500"/>
                                        <p:tgtEl>
                                          <p:spTgt spid="9">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wipe(left)">
                                      <p:cBhvr>
                                        <p:cTn id="27" dur="500"/>
                                        <p:tgtEl>
                                          <p:spTgt spid="15">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wipe(left)">
                                      <p:cBhvr>
                                        <p:cTn id="3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cSld name="TEMA">
    <p:bg>
      <p:bgPr>
        <a:solidFill>
          <a:schemeClr val="accent4">
            <a:lumMod val="75000"/>
          </a:schemeClr>
        </a:solidFill>
        <a:effectLst/>
      </p:bgPr>
    </p:bg>
    <p:spTree>
      <p:nvGrpSpPr>
        <p:cNvPr id="1" name=""/>
        <p:cNvGrpSpPr/>
        <p:nvPr/>
      </p:nvGrpSpPr>
      <p:grpSpPr>
        <a:xfrm>
          <a:off x="0" y="0"/>
          <a:ext cx="0" cy="0"/>
          <a:chOff x="0" y="0"/>
          <a:chExt cx="0" cy="0"/>
        </a:xfrm>
      </p:grpSpPr>
      <p:sp>
        <p:nvSpPr>
          <p:cNvPr id="6" name="Subtitle 2">
            <a:extLst>
              <a:ext uri="{FF2B5EF4-FFF2-40B4-BE49-F238E27FC236}">
                <a16:creationId xmlns:a16="http://schemas.microsoft.com/office/drawing/2014/main" id="{197044A8-95DA-4299-B0BA-A2AFC15DC551}"/>
              </a:ext>
            </a:extLst>
          </p:cNvPr>
          <p:cNvSpPr>
            <a:spLocks noGrp="1"/>
          </p:cNvSpPr>
          <p:nvPr>
            <p:ph type="subTitle" idx="1" hasCustomPrompt="1"/>
          </p:nvPr>
        </p:nvSpPr>
        <p:spPr>
          <a:xfrm>
            <a:off x="6673112" y="4580279"/>
            <a:ext cx="4940187" cy="2144372"/>
          </a:xfrm>
          <a:prstGeom prst="rect">
            <a:avLst/>
          </a:prstGeom>
        </p:spPr>
        <p:txBody>
          <a:bodyPr/>
          <a:lstStyle>
            <a:lvl1pPr marL="0" indent="0" algn="ctr">
              <a:buNone/>
              <a:defRPr sz="2800" b="1" baseline="0">
                <a:solidFill>
                  <a:schemeClr val="bg1"/>
                </a:solidFill>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S" dirty="0"/>
              <a:t>Ingresar grupo e integrantes</a:t>
            </a:r>
            <a:endParaRPr lang="en-US" dirty="0"/>
          </a:p>
        </p:txBody>
      </p:sp>
      <p:sp>
        <p:nvSpPr>
          <p:cNvPr id="4" name="Title 1">
            <a:extLst>
              <a:ext uri="{FF2B5EF4-FFF2-40B4-BE49-F238E27FC236}">
                <a16:creationId xmlns:a16="http://schemas.microsoft.com/office/drawing/2014/main" id="{B4AC9B0B-C1A9-4F80-85B1-29451406E77D}"/>
              </a:ext>
            </a:extLst>
          </p:cNvPr>
          <p:cNvSpPr>
            <a:spLocks noGrp="1"/>
          </p:cNvSpPr>
          <p:nvPr>
            <p:ph type="ctrTitle" hasCustomPrompt="1"/>
          </p:nvPr>
        </p:nvSpPr>
        <p:spPr>
          <a:xfrm>
            <a:off x="2532855" y="1104900"/>
            <a:ext cx="13220700" cy="2876550"/>
          </a:xfrm>
          <a:prstGeom prst="rect">
            <a:avLst/>
          </a:prstGeom>
        </p:spPr>
        <p:txBody>
          <a:bodyPr anchor="ctr"/>
          <a:lstStyle>
            <a:lvl1pPr algn="ctr">
              <a:defRPr sz="7200" b="1">
                <a:gradFill>
                  <a:gsLst>
                    <a:gs pos="0">
                      <a:schemeClr val="bg1">
                        <a:lumMod val="85000"/>
                      </a:schemeClr>
                    </a:gs>
                    <a:gs pos="50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297176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0"/>
                                  </p:stCondLst>
                                  <p:iterate type="lt">
                                    <p:tmPct val="0"/>
                                  </p:iterate>
                                  <p:childTnLst>
                                    <p:set>
                                      <p:cBhvr>
                                        <p:cTn id="10" dur="1" fill="hold">
                                          <p:stCondLst>
                                            <p:cond delay="0"/>
                                          </p:stCondLst>
                                        </p:cTn>
                                        <p:tgtEl>
                                          <p:spTgt spid="6">
                                            <p:txEl>
                                              <p:pRg st="0" end="0"/>
                                            </p:txEl>
                                          </p:spTgt>
                                        </p:tgtEl>
                                        <p:attrNameLst>
                                          <p:attrName>style.visibility</p:attrName>
                                        </p:attrNameLst>
                                      </p:cBhvr>
                                      <p:to>
                                        <p:strVal val="visible"/>
                                      </p:to>
                                    </p:set>
                                    <p:animEffect transition="in" filter="fade">
                                      <p:cBhvr>
                                        <p:cTn id="11" dur="500"/>
                                        <p:tgtEl>
                                          <p:spTgt spid="6">
                                            <p:txEl>
                                              <p:pRg st="0" end="0"/>
                                            </p:txEl>
                                          </p:spTgt>
                                        </p:tgtEl>
                                      </p:cBhvr>
                                    </p:animEffect>
                                  </p:childTnLst>
                                </p:cTn>
                              </p:par>
                            </p:childTnLst>
                          </p:cTn>
                        </p:par>
                        <p:par>
                          <p:cTn id="12" fill="hold">
                            <p:stCondLst>
                              <p:cond delay="1500"/>
                            </p:stCondLst>
                            <p:childTnLst>
                              <p:par>
                                <p:cTn id="13" presetID="27" presetClass="emph" presetSubtype="0" fill="remove" grpId="1" nodeType="afterEffect">
                                  <p:stCondLst>
                                    <p:cond delay="0"/>
                                  </p:stCondLst>
                                  <p:iterate type="lt">
                                    <p:tmPct val="10000"/>
                                  </p:iterate>
                                  <p:childTnLst>
                                    <p:animClr clrSpc="rgb" dir="cw">
                                      <p:cBhvr override="childStyle">
                                        <p:cTn id="14" dur="250" autoRev="1" fill="remove"/>
                                        <p:tgtEl>
                                          <p:spTgt spid="6">
                                            <p:txEl>
                                              <p:pRg st="0" end="0"/>
                                            </p:txEl>
                                          </p:spTgt>
                                        </p:tgtEl>
                                        <p:attrNameLst>
                                          <p:attrName>style.color</p:attrName>
                                        </p:attrNameLst>
                                      </p:cBhvr>
                                      <p:to>
                                        <a:schemeClr val="bg1"/>
                                      </p:to>
                                    </p:animClr>
                                    <p:animClr clrSpc="rgb" dir="cw">
                                      <p:cBhvr>
                                        <p:cTn id="15" dur="250" autoRev="1" fill="remove"/>
                                        <p:tgtEl>
                                          <p:spTgt spid="6">
                                            <p:txEl>
                                              <p:pRg st="0" end="0"/>
                                            </p:txEl>
                                          </p:spTgt>
                                        </p:tgtEl>
                                        <p:attrNameLst>
                                          <p:attrName>fillcolor</p:attrName>
                                        </p:attrNameLst>
                                      </p:cBhvr>
                                      <p:to>
                                        <a:schemeClr val="bg1"/>
                                      </p:to>
                                    </p:animClr>
                                    <p:set>
                                      <p:cBhvr>
                                        <p:cTn id="16" dur="250" autoRev="1" fill="remove"/>
                                        <p:tgtEl>
                                          <p:spTgt spid="6">
                                            <p:txEl>
                                              <p:pRg st="0" end="0"/>
                                            </p:txEl>
                                          </p:spTgt>
                                        </p:tgtEl>
                                        <p:attrNameLst>
                                          <p:attrName>fill.type</p:attrName>
                                        </p:attrNameLst>
                                      </p:cBhvr>
                                      <p:to>
                                        <p:strVal val="solid"/>
                                      </p:to>
                                    </p:set>
                                    <p:set>
                                      <p:cBhvr>
                                        <p:cTn id="17" dur="250" autoRev="1" fill="remove"/>
                                        <p:tgtEl>
                                          <p:spTgt spid="6">
                                            <p:txEl>
                                              <p:pRg st="0" end="0"/>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10" presetClass="entr" presetSubtype="0" fill="hold" nodeType="afterEffect">
                  <p:stCondLst>
                    <p:cond delay="0"/>
                  </p:stCondLst>
                  <p:iterate type="lt">
                    <p:tmPct val="0"/>
                  </p:iterate>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P spid="6" grpId="1" build="p">
        <p:tmplLst>
          <p:tmpl lvl="1">
            <p:tnLst>
              <p:par>
                <p:cTn presetID="27" presetClass="emph" presetSubtype="0" fill="remove" nodeType="afterEffect">
                  <p:stCondLst>
                    <p:cond delay="0"/>
                  </p:stCondLst>
                  <p:iterate type="lt">
                    <p:tmPct val="10000"/>
                  </p:iterate>
                  <p:childTnLst>
                    <p:animClr clrSpc="rgb" dir="cw">
                      <p:cBhvr override="childStyle">
                        <p:cTn dur="250" autoRev="1" fill="remove"/>
                        <p:tgtEl>
                          <p:spTgt spid="6"/>
                        </p:tgtEl>
                        <p:attrNameLst>
                          <p:attrName>style.color</p:attrName>
                        </p:attrNameLst>
                      </p:cBhvr>
                      <p:to>
                        <a:schemeClr val="bg1"/>
                      </p:to>
                    </p:animClr>
                    <p:animClr clrSpc="rgb" dir="cw">
                      <p:cBhvr>
                        <p:cTn dur="250" autoRev="1" fill="remove"/>
                        <p:tgtEl>
                          <p:spTgt spid="6"/>
                        </p:tgtEl>
                        <p:attrNameLst>
                          <p:attrName>fillcolor</p:attrName>
                        </p:attrNameLst>
                      </p:cBhvr>
                      <p:to>
                        <a:schemeClr val="bg1"/>
                      </p:to>
                    </p:animClr>
                    <p:set>
                      <p:cBhvr>
                        <p:cTn dur="250" autoRev="1" fill="remove"/>
                        <p:tgtEl>
                          <p:spTgt spid="6"/>
                        </p:tgtEl>
                        <p:attrNameLst>
                          <p:attrName>fill.type</p:attrName>
                        </p:attrNameLst>
                      </p:cBhvr>
                      <p:to>
                        <p:strVal val="solid"/>
                      </p:to>
                    </p:set>
                    <p:set>
                      <p:cBhvr>
                        <p:cTn dur="250" autoRev="1" fill="remove"/>
                        <p:tgtEl>
                          <p:spTgt spid="6"/>
                        </p:tgtEl>
                        <p:attrNameLst>
                          <p:attrName>fill.on</p:attrName>
                        </p:attrNameLst>
                      </p:cBhvr>
                      <p:to>
                        <p:strVal val="true"/>
                      </p:to>
                    </p:set>
                  </p:childTnLst>
                </p:cTn>
              </p:par>
            </p:tnLst>
          </p:tmpl>
        </p:tmplLst>
      </p:bldP>
      <p:bldP spid="4" grpId="0"/>
    </p:bld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AGE">
    <p:spTree>
      <p:nvGrpSpPr>
        <p:cNvPr id="1" name=""/>
        <p:cNvGrpSpPr/>
        <p:nvPr/>
      </p:nvGrpSpPr>
      <p:grpSpPr>
        <a:xfrm>
          <a:off x="0" y="0"/>
          <a:ext cx="0" cy="0"/>
          <a:chOff x="0" y="0"/>
          <a:chExt cx="0" cy="0"/>
        </a:xfrm>
      </p:grpSpPr>
      <p:pic>
        <p:nvPicPr>
          <p:cNvPr id="8" name="Imagen 7">
            <a:extLst>
              <a:ext uri="{FF2B5EF4-FFF2-40B4-BE49-F238E27FC236}">
                <a16:creationId xmlns:a16="http://schemas.microsoft.com/office/drawing/2014/main" id="{0927AA1F-11BF-4290-A8DE-33D8EFB7DF94}"/>
              </a:ext>
            </a:extLst>
          </p:cNvPr>
          <p:cNvPicPr>
            <a:picLocks noChangeAspect="1"/>
          </p:cNvPicPr>
          <p:nvPr/>
        </p:nvPicPr>
        <p:blipFill>
          <a:blip r:embed="rId2"/>
          <a:stretch>
            <a:fillRect/>
          </a:stretch>
        </p:blipFill>
        <p:spPr>
          <a:xfrm>
            <a:off x="5466954" y="1467248"/>
            <a:ext cx="7352506" cy="7352507"/>
          </a:xfrm>
          <a:prstGeom prst="rect">
            <a:avLst/>
          </a:prstGeom>
        </p:spPr>
      </p:pic>
      <p:pic>
        <p:nvPicPr>
          <p:cNvPr id="9" name="Imagen 8">
            <a:extLst>
              <a:ext uri="{FF2B5EF4-FFF2-40B4-BE49-F238E27FC236}">
                <a16:creationId xmlns:a16="http://schemas.microsoft.com/office/drawing/2014/main" id="{4790696A-AA92-46AB-A1B3-329DE7D3FD6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16" y="0"/>
            <a:ext cx="18282582" cy="10287000"/>
          </a:xfrm>
          <a:prstGeom prst="rect">
            <a:avLst/>
          </a:prstGeom>
        </p:spPr>
      </p:pic>
      <p:sp>
        <p:nvSpPr>
          <p:cNvPr id="10" name="Title 1">
            <a:extLst>
              <a:ext uri="{FF2B5EF4-FFF2-40B4-BE49-F238E27FC236}">
                <a16:creationId xmlns:a16="http://schemas.microsoft.com/office/drawing/2014/main" id="{674A8C69-65CD-4751-B7A1-69720671586E}"/>
              </a:ext>
            </a:extLst>
          </p:cNvPr>
          <p:cNvSpPr>
            <a:spLocks noGrp="1"/>
          </p:cNvSpPr>
          <p:nvPr>
            <p:ph type="ctrTitle" hasCustomPrompt="1"/>
          </p:nvPr>
        </p:nvSpPr>
        <p:spPr>
          <a:xfrm>
            <a:off x="2285802" y="3352800"/>
            <a:ext cx="13714810" cy="3581400"/>
          </a:xfrm>
          <a:prstGeom prst="rect">
            <a:avLst/>
          </a:prstGeom>
        </p:spPr>
        <p:txBody>
          <a:bodyPr anchor="ctr"/>
          <a:lstStyle>
            <a:lvl1pPr algn="ctr">
              <a:defRPr sz="8999"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Haga clic para modificar el título</a:t>
            </a:r>
            <a:endParaRPr lang="en-US" dirty="0"/>
          </a:p>
        </p:txBody>
      </p:sp>
      <p:sp>
        <p:nvSpPr>
          <p:cNvPr id="11" name="Subtitle 2">
            <a:extLst>
              <a:ext uri="{FF2B5EF4-FFF2-40B4-BE49-F238E27FC236}">
                <a16:creationId xmlns:a16="http://schemas.microsoft.com/office/drawing/2014/main" id="{875E4614-3FF1-4D20-9569-C7CBF89E7023}"/>
              </a:ext>
            </a:extLst>
          </p:cNvPr>
          <p:cNvSpPr>
            <a:spLocks noGrp="1"/>
          </p:cNvSpPr>
          <p:nvPr>
            <p:ph type="subTitle" idx="1" hasCustomPrompt="1"/>
          </p:nvPr>
        </p:nvSpPr>
        <p:spPr>
          <a:xfrm>
            <a:off x="2285802" y="8603456"/>
            <a:ext cx="13714810" cy="1203485"/>
          </a:xfrm>
          <a:prstGeom prst="rect">
            <a:avLst/>
          </a:prstGeom>
        </p:spPr>
        <p:txBody>
          <a:bodyPr/>
          <a:lstStyle>
            <a:lvl1pPr marL="0" indent="0" algn="ctr">
              <a:buNone/>
              <a:defRPr sz="3600" b="1">
                <a:solidFill>
                  <a:schemeClr val="bg1"/>
                </a:solidFill>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S" dirty="0"/>
              <a:t>Haga clic para modificar el subtítulo</a:t>
            </a:r>
            <a:endParaRPr lang="en-US" dirty="0"/>
          </a:p>
        </p:txBody>
      </p:sp>
      <p:sp>
        <p:nvSpPr>
          <p:cNvPr id="6" name="テキスト プレースホルダー 11">
            <a:extLst>
              <a:ext uri="{FF2B5EF4-FFF2-40B4-BE49-F238E27FC236}">
                <a16:creationId xmlns:a16="http://schemas.microsoft.com/office/drawing/2014/main" id="{48CF73F0-E070-410D-AFE6-B9E3458D5F5B}"/>
              </a:ext>
            </a:extLst>
          </p:cNvPr>
          <p:cNvSpPr txBox="1">
            <a:spLocks/>
          </p:cNvSpPr>
          <p:nvPr/>
        </p:nvSpPr>
        <p:spPr>
          <a:xfrm>
            <a:off x="17859383" y="10210805"/>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799"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Tree>
    <p:extLst>
      <p:ext uri="{BB962C8B-B14F-4D97-AF65-F5344CB8AC3E}">
        <p14:creationId xmlns:p14="http://schemas.microsoft.com/office/powerpoint/2010/main" val="2118809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3000"/>
                                        <p:tgtEl>
                                          <p:spTgt spid="9"/>
                                        </p:tgtEl>
                                      </p:cBhvr>
                                    </p:animEffect>
                                  </p:childTnLst>
                                </p:cTn>
                              </p:par>
                              <p:par>
                                <p:cTn id="8" presetID="16" presetClass="entr" presetSubtype="21" fill="hold" grpId="0" nodeType="withEffect">
                                  <p:stCondLst>
                                    <p:cond delay="120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1300"/>
                                        <p:tgtEl>
                                          <p:spTgt spid="10"/>
                                        </p:tgtEl>
                                      </p:cBhvr>
                                    </p:animEffect>
                                  </p:childTnLst>
                                </p:cTn>
                              </p:par>
                            </p:childTnLst>
                          </p:cTn>
                        </p:par>
                        <p:par>
                          <p:cTn id="11" fill="hold">
                            <p:stCondLst>
                              <p:cond delay="30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1000"/>
                                        <p:tgtEl>
                                          <p:spTgt spid="11">
                                            <p:txEl>
                                              <p:pRg st="0" end="0"/>
                                            </p:txEl>
                                          </p:spTgt>
                                        </p:tgtEl>
                                      </p:cBhvr>
                                    </p:animEffect>
                                    <p:anim calcmode="lin" valueType="num">
                                      <p:cBhvr>
                                        <p:cTn id="15"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1">
                                            <p:txEl>
                                              <p:pRg st="0" end="0"/>
                                            </p:txEl>
                                          </p:spTgt>
                                        </p:tgtEl>
                                        <p:attrNameLst>
                                          <p:attrName>ppt_y</p:attrName>
                                        </p:attrNameLst>
                                      </p:cBhvr>
                                      <p:tavLst>
                                        <p:tav tm="0">
                                          <p:val>
                                            <p:strVal val="#ppt_y+.1"/>
                                          </p:val>
                                        </p:tav>
                                        <p:tav tm="100000">
                                          <p:val>
                                            <p:strVal val="#ppt_y"/>
                                          </p:val>
                                        </p:tav>
                                      </p:tavLst>
                                    </p:anim>
                                  </p:childTnLst>
                                </p:cTn>
                              </p:par>
                              <p:par>
                                <p:cTn id="17" presetID="22" presetClass="entr" presetSubtype="2" fill="hold" grpId="0" nodeType="with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Effect transition="in" filter="wipe(right)">
                                      <p:cBhvr>
                                        <p:cTn id="1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tmplLst>
          <p:tmpl lvl="1">
            <p:tnLst>
              <p:par>
                <p:cTn presetID="42" presetClass="entr" presetSubtype="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0"/>
                        <p:tgtEl>
                          <p:spTgt spid="11"/>
                        </p:tgtEl>
                      </p:cBhvr>
                    </p:animEffect>
                    <p:anim calcmode="lin" valueType="num">
                      <p:cBhvr>
                        <p:cTn dur="1000" fill="hold"/>
                        <p:tgtEl>
                          <p:spTgt spid="11"/>
                        </p:tgtEl>
                        <p:attrNameLst>
                          <p:attrName>ppt_x</p:attrName>
                        </p:attrNameLst>
                      </p:cBhvr>
                      <p:tavLst>
                        <p:tav tm="0">
                          <p:val>
                            <p:strVal val="#ppt_x"/>
                          </p:val>
                        </p:tav>
                        <p:tav tm="100000">
                          <p:val>
                            <p:strVal val="#ppt_x"/>
                          </p:val>
                        </p:tav>
                      </p:tavLst>
                    </p:anim>
                    <p:anim calcmode="lin" valueType="num">
                      <p:cBhvr>
                        <p:cTn dur="1000" fill="hold"/>
                        <p:tgtEl>
                          <p:spTgt spid="11"/>
                        </p:tgtEl>
                        <p:attrNameLst>
                          <p:attrName>ppt_y</p:attrName>
                        </p:attrNameLst>
                      </p:cBhvr>
                      <p:tavLst>
                        <p:tav tm="0">
                          <p:val>
                            <p:strVal val="#ppt_y+.1"/>
                          </p:val>
                        </p:tav>
                        <p:tav tm="100000">
                          <p:val>
                            <p:strVal val="#ppt_y"/>
                          </p:val>
                        </p:tav>
                      </p:tavLst>
                    </p:anim>
                  </p:childTnLst>
                </p:cTn>
              </p:par>
            </p:tnLst>
          </p:tmpl>
        </p:tmplLst>
      </p:bldP>
      <p:bldP spid="6" grpId="0" build="p">
        <p:tmplLst>
          <p:tmpl lvl="1">
            <p:tnLst>
              <p:par>
                <p:cTn presetID="22" presetClass="entr" presetSubtype="2"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right)">
                      <p:cBhvr>
                        <p:cTn dur="500"/>
                        <p:tgtEl>
                          <p:spTgt spid="6"/>
                        </p:tgtEl>
                      </p:cBhvr>
                    </p:animEffect>
                  </p:childTnLst>
                </p:cTn>
              </p:par>
            </p:tnLst>
          </p:tmpl>
        </p:tmplLst>
      </p:bldP>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TEMA">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753F517D-CEC6-4C86-827E-F411B12829E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 y="7539733"/>
            <a:ext cx="3504261" cy="2141834"/>
          </a:xfrm>
          <a:prstGeom prst="rect">
            <a:avLst/>
          </a:prstGeom>
        </p:spPr>
      </p:pic>
      <p:sp>
        <p:nvSpPr>
          <p:cNvPr id="8" name="テキスト プレースホルダー 11">
            <a:extLst>
              <a:ext uri="{FF2B5EF4-FFF2-40B4-BE49-F238E27FC236}">
                <a16:creationId xmlns:a16="http://schemas.microsoft.com/office/drawing/2014/main" id="{48AE5AA5-7A76-4DB4-A009-19C3BE6FF808}"/>
              </a:ext>
            </a:extLst>
          </p:cNvPr>
          <p:cNvSpPr>
            <a:spLocks noGrp="1"/>
          </p:cNvSpPr>
          <p:nvPr>
            <p:ph type="body" sz="quarter" idx="14" hasCustomPrompt="1"/>
          </p:nvPr>
        </p:nvSpPr>
        <p:spPr>
          <a:xfrm>
            <a:off x="349503" y="7948328"/>
            <a:ext cx="2874961" cy="662321"/>
          </a:xfrm>
          <a:prstGeom prst="rect">
            <a:avLst/>
          </a:prstGeom>
        </p:spPr>
        <p:txBody>
          <a:bodyPr/>
          <a:lstStyle>
            <a:lvl1pPr marL="0" indent="0" algn="r">
              <a:buNone/>
              <a:defRPr b="1" baseline="0">
                <a:solidFill>
                  <a:schemeClr val="tx1"/>
                </a:solidFill>
                <a:latin typeface="Aileron Thin" pitchFamily="50" charset="0"/>
              </a:defRPr>
            </a:lvl1pPr>
          </a:lstStyle>
          <a:p>
            <a:pPr lvl="0"/>
            <a:r>
              <a:rPr lang="es-EC" noProof="0" dirty="0"/>
              <a:t>Sección 00</a:t>
            </a:r>
          </a:p>
        </p:txBody>
      </p:sp>
      <p:sp>
        <p:nvSpPr>
          <p:cNvPr id="9" name="テキスト プレースホルダー 11">
            <a:extLst>
              <a:ext uri="{FF2B5EF4-FFF2-40B4-BE49-F238E27FC236}">
                <a16:creationId xmlns:a16="http://schemas.microsoft.com/office/drawing/2014/main" id="{CAE90540-6206-41E5-A4F8-E4ED8FF314A0}"/>
              </a:ext>
            </a:extLst>
          </p:cNvPr>
          <p:cNvSpPr>
            <a:spLocks noGrp="1"/>
          </p:cNvSpPr>
          <p:nvPr>
            <p:ph type="body" sz="quarter" idx="15" hasCustomPrompt="1"/>
          </p:nvPr>
        </p:nvSpPr>
        <p:spPr>
          <a:xfrm>
            <a:off x="3573965" y="8610649"/>
            <a:ext cx="14362946" cy="501050"/>
          </a:xfrm>
          <a:prstGeom prst="rect">
            <a:avLst/>
          </a:prstGeom>
        </p:spPr>
        <p:txBody>
          <a:bodyPr anchor="ctr">
            <a:normAutofit/>
          </a:bodyPr>
          <a:lstStyle>
            <a:lvl1pPr marL="0" indent="0">
              <a:buNone/>
              <a:defRPr sz="1999" b="1" baseline="0">
                <a:solidFill>
                  <a:schemeClr val="bg1"/>
                </a:solidFill>
              </a:defRPr>
            </a:lvl1pPr>
          </a:lstStyle>
          <a:p>
            <a:pPr lvl="0"/>
            <a:r>
              <a:rPr lang="es-EC" noProof="0" dirty="0"/>
              <a:t>Text Here</a:t>
            </a:r>
          </a:p>
        </p:txBody>
      </p:sp>
      <p:sp>
        <p:nvSpPr>
          <p:cNvPr id="10" name="Title 1">
            <a:extLst>
              <a:ext uri="{FF2B5EF4-FFF2-40B4-BE49-F238E27FC236}">
                <a16:creationId xmlns:a16="http://schemas.microsoft.com/office/drawing/2014/main" id="{8D2F9CD4-D511-4355-8A64-9CA54261A7EC}"/>
              </a:ext>
            </a:extLst>
          </p:cNvPr>
          <p:cNvSpPr>
            <a:spLocks noGrp="1"/>
          </p:cNvSpPr>
          <p:nvPr>
            <p:ph type="ctrTitle" hasCustomPrompt="1"/>
          </p:nvPr>
        </p:nvSpPr>
        <p:spPr>
          <a:xfrm>
            <a:off x="3573965" y="7539731"/>
            <a:ext cx="14362946" cy="975524"/>
          </a:xfrm>
          <a:prstGeom prst="rect">
            <a:avLst/>
          </a:prstGeom>
        </p:spPr>
        <p:txBody>
          <a:bodyPr anchor="ctr"/>
          <a:lstStyle>
            <a:lvl1pPr algn="l">
              <a:defRPr sz="5400"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86152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wipe(left)">
                                      <p:cBhvr>
                                        <p:cTn id="20"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2" presetClass="entr" presetSubtype="4" fill="hold" nodeType="with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1_TEMA">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753F517D-CEC6-4C86-827E-F411B12829E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 y="7539733"/>
            <a:ext cx="3504261" cy="2141834"/>
          </a:xfrm>
          <a:prstGeom prst="rect">
            <a:avLst/>
          </a:prstGeom>
        </p:spPr>
      </p:pic>
      <p:sp>
        <p:nvSpPr>
          <p:cNvPr id="8" name="テキスト プレースホルダー 11">
            <a:extLst>
              <a:ext uri="{FF2B5EF4-FFF2-40B4-BE49-F238E27FC236}">
                <a16:creationId xmlns:a16="http://schemas.microsoft.com/office/drawing/2014/main" id="{48AE5AA5-7A76-4DB4-A009-19C3BE6FF808}"/>
              </a:ext>
            </a:extLst>
          </p:cNvPr>
          <p:cNvSpPr>
            <a:spLocks noGrp="1"/>
          </p:cNvSpPr>
          <p:nvPr>
            <p:ph type="body" sz="quarter" idx="14" hasCustomPrompt="1"/>
          </p:nvPr>
        </p:nvSpPr>
        <p:spPr>
          <a:xfrm>
            <a:off x="349503" y="7948328"/>
            <a:ext cx="2874961" cy="662321"/>
          </a:xfrm>
          <a:prstGeom prst="rect">
            <a:avLst/>
          </a:prstGeom>
        </p:spPr>
        <p:txBody>
          <a:bodyPr/>
          <a:lstStyle>
            <a:lvl1pPr marL="0" indent="0" algn="r">
              <a:buNone/>
              <a:defRPr b="1" baseline="0">
                <a:solidFill>
                  <a:schemeClr val="tx1"/>
                </a:solidFill>
                <a:latin typeface="Aileron Thin" pitchFamily="50" charset="0"/>
              </a:defRPr>
            </a:lvl1pPr>
          </a:lstStyle>
          <a:p>
            <a:pPr lvl="0"/>
            <a:r>
              <a:rPr lang="es-EC" noProof="0" dirty="0"/>
              <a:t>Sección 00</a:t>
            </a:r>
          </a:p>
        </p:txBody>
      </p:sp>
      <p:sp>
        <p:nvSpPr>
          <p:cNvPr id="9" name="テキスト プレースホルダー 11">
            <a:extLst>
              <a:ext uri="{FF2B5EF4-FFF2-40B4-BE49-F238E27FC236}">
                <a16:creationId xmlns:a16="http://schemas.microsoft.com/office/drawing/2014/main" id="{CAE90540-6206-41E5-A4F8-E4ED8FF314A0}"/>
              </a:ext>
            </a:extLst>
          </p:cNvPr>
          <p:cNvSpPr>
            <a:spLocks noGrp="1"/>
          </p:cNvSpPr>
          <p:nvPr>
            <p:ph type="body" sz="quarter" idx="15" hasCustomPrompt="1"/>
          </p:nvPr>
        </p:nvSpPr>
        <p:spPr>
          <a:xfrm>
            <a:off x="3573965" y="8610649"/>
            <a:ext cx="14362946" cy="501050"/>
          </a:xfrm>
          <a:prstGeom prst="rect">
            <a:avLst/>
          </a:prstGeom>
        </p:spPr>
        <p:txBody>
          <a:bodyPr anchor="ctr">
            <a:normAutofit/>
          </a:bodyPr>
          <a:lstStyle>
            <a:lvl1pPr marL="0" indent="0">
              <a:buNone/>
              <a:defRPr sz="1999" b="1" baseline="0">
                <a:solidFill>
                  <a:schemeClr val="bg1"/>
                </a:solidFill>
              </a:defRPr>
            </a:lvl1pPr>
          </a:lstStyle>
          <a:p>
            <a:pPr lvl="0"/>
            <a:r>
              <a:rPr lang="es-EC" noProof="0" dirty="0"/>
              <a:t>Text Here</a:t>
            </a:r>
          </a:p>
        </p:txBody>
      </p:sp>
      <p:sp>
        <p:nvSpPr>
          <p:cNvPr id="10" name="Title 1">
            <a:extLst>
              <a:ext uri="{FF2B5EF4-FFF2-40B4-BE49-F238E27FC236}">
                <a16:creationId xmlns:a16="http://schemas.microsoft.com/office/drawing/2014/main" id="{8D2F9CD4-D511-4355-8A64-9CA54261A7EC}"/>
              </a:ext>
            </a:extLst>
          </p:cNvPr>
          <p:cNvSpPr>
            <a:spLocks noGrp="1"/>
          </p:cNvSpPr>
          <p:nvPr>
            <p:ph type="ctrTitle" hasCustomPrompt="1"/>
          </p:nvPr>
        </p:nvSpPr>
        <p:spPr>
          <a:xfrm>
            <a:off x="3573965" y="7539731"/>
            <a:ext cx="14362946" cy="975524"/>
          </a:xfrm>
          <a:prstGeom prst="rect">
            <a:avLst/>
          </a:prstGeom>
        </p:spPr>
        <p:txBody>
          <a:bodyPr anchor="ctr"/>
          <a:lstStyle>
            <a:lvl1pPr algn="l">
              <a:defRPr sz="5400"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6" name="Marcador de contenido 2">
            <a:extLst>
              <a:ext uri="{FF2B5EF4-FFF2-40B4-BE49-F238E27FC236}">
                <a16:creationId xmlns:a16="http://schemas.microsoft.com/office/drawing/2014/main" id="{320DDBE3-F6E1-424C-85B2-7D39C19B0688}"/>
              </a:ext>
            </a:extLst>
          </p:cNvPr>
          <p:cNvSpPr>
            <a:spLocks noGrp="1"/>
          </p:cNvSpPr>
          <p:nvPr>
            <p:ph idx="19"/>
          </p:nvPr>
        </p:nvSpPr>
        <p:spPr>
          <a:xfrm>
            <a:off x="5852044" y="539260"/>
            <a:ext cx="6582326"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559403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wipe(left)">
                                      <p:cBhvr>
                                        <p:cTn id="20" dur="500"/>
                                        <p:tgtEl>
                                          <p:spTgt spid="9">
                                            <p:txEl>
                                              <p:pRg st="0" end="0"/>
                                            </p:txEl>
                                          </p:spTgt>
                                        </p:tgtEl>
                                      </p:cBhvr>
                                    </p:animEffect>
                                  </p:childTnLst>
                                </p:cTn>
                              </p:par>
                            </p:childTnLst>
                          </p:cTn>
                        </p:par>
                        <p:par>
                          <p:cTn id="21" fill="hold">
                            <p:stCondLst>
                              <p:cond delay="1500"/>
                            </p:stCondLst>
                            <p:childTnLst>
                              <p:par>
                                <p:cTn id="22" presetID="10" presetClass="entr" presetSubtype="0" fill="hold" grpId="0" nodeType="afterEffect" nodePh="1">
                                  <p:stCondLst>
                                    <p:cond delay="0"/>
                                  </p:stCondLst>
                                  <p:endCondLst>
                                    <p:cond evt="begin" delay="0">
                                      <p:tn val="22"/>
                                    </p:cond>
                                  </p:endCondLst>
                                  <p:childTnLst>
                                    <p:set>
                                      <p:cBhvr>
                                        <p:cTn id="23" dur="1" fill="hold">
                                          <p:stCondLst>
                                            <p:cond delay="0"/>
                                          </p:stCondLst>
                                        </p:cTn>
                                        <p:tgtEl>
                                          <p:spTgt spid="6">
                                            <p:txEl>
                                              <p:pRg st="0" end="0"/>
                                            </p:txEl>
                                          </p:spTgt>
                                        </p:tgtEl>
                                        <p:attrNameLst>
                                          <p:attrName>style.visibility</p:attrName>
                                        </p:attrNameLst>
                                      </p:cBhvr>
                                      <p:to>
                                        <p:strVal val="visible"/>
                                      </p:to>
                                    </p:set>
                                    <p:animEffect transition="in" filter="fade">
                                      <p:cBhvr>
                                        <p:cTn id="24"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2" presetClass="entr" presetSubtype="4" fill="hold" nodeType="with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P spid="6"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TEMA 1">
    <p:spTree>
      <p:nvGrpSpPr>
        <p:cNvPr id="1" name=""/>
        <p:cNvGrpSpPr/>
        <p:nvPr/>
      </p:nvGrpSpPr>
      <p:grpSpPr>
        <a:xfrm>
          <a:off x="0" y="0"/>
          <a:ext cx="0" cy="0"/>
          <a:chOff x="0" y="0"/>
          <a:chExt cx="0" cy="0"/>
        </a:xfrm>
      </p:grpSpPr>
      <p:sp>
        <p:nvSpPr>
          <p:cNvPr id="4" name="Subtitle 2">
            <a:extLst>
              <a:ext uri="{FF2B5EF4-FFF2-40B4-BE49-F238E27FC236}">
                <a16:creationId xmlns:a16="http://schemas.microsoft.com/office/drawing/2014/main" id="{D4E58460-EB52-48C1-80DE-9E896B276170}"/>
              </a:ext>
            </a:extLst>
          </p:cNvPr>
          <p:cNvSpPr>
            <a:spLocks noGrp="1"/>
          </p:cNvSpPr>
          <p:nvPr>
            <p:ph type="subTitle" idx="1" hasCustomPrompt="1"/>
          </p:nvPr>
        </p:nvSpPr>
        <p:spPr>
          <a:xfrm>
            <a:off x="469901" y="4451351"/>
            <a:ext cx="17335500" cy="2082800"/>
          </a:xfrm>
          <a:prstGeom prst="rect">
            <a:avLst/>
          </a:prstGeom>
        </p:spPr>
        <p:txBody>
          <a:bodyPr>
            <a:normAutofit/>
          </a:bodyPr>
          <a:lstStyle>
            <a:lvl1pPr marL="0" indent="0" algn="ctr">
              <a:buNone/>
              <a:defRPr sz="4399"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Titulo</a:t>
            </a:r>
          </a:p>
        </p:txBody>
      </p:sp>
      <p:sp>
        <p:nvSpPr>
          <p:cNvPr id="5" name="テキスト プレースホルダー 11">
            <a:extLst>
              <a:ext uri="{FF2B5EF4-FFF2-40B4-BE49-F238E27FC236}">
                <a16:creationId xmlns:a16="http://schemas.microsoft.com/office/drawing/2014/main" id="{BCD93A50-F670-4EF8-A03A-7673752CA3A5}"/>
              </a:ext>
            </a:extLst>
          </p:cNvPr>
          <p:cNvSpPr>
            <a:spLocks noGrp="1"/>
          </p:cNvSpPr>
          <p:nvPr>
            <p:ph type="body" sz="quarter" idx="15" hasCustomPrompt="1"/>
          </p:nvPr>
        </p:nvSpPr>
        <p:spPr>
          <a:xfrm>
            <a:off x="385013" y="6982326"/>
            <a:ext cx="17433756" cy="2646948"/>
          </a:xfrm>
          <a:prstGeom prst="rect">
            <a:avLst/>
          </a:prstGeom>
        </p:spPr>
        <p:txBody>
          <a:bodyPr anchor="b">
            <a:normAutofit/>
          </a:bodyPr>
          <a:lstStyle>
            <a:lvl1pPr marL="0" indent="0" algn="ctr">
              <a:buNone/>
              <a:defRPr sz="2800" b="1" baseline="0">
                <a:solidFill>
                  <a:schemeClr val="bg1"/>
                </a:solidFill>
              </a:defRPr>
            </a:lvl1pPr>
          </a:lstStyle>
          <a:p>
            <a:pPr lvl="0"/>
            <a:r>
              <a:rPr lang="es-EC" noProof="0" dirty="0"/>
              <a:t>Text Here</a:t>
            </a:r>
          </a:p>
        </p:txBody>
      </p:sp>
      <p:sp>
        <p:nvSpPr>
          <p:cNvPr id="6" name="Title 1">
            <a:extLst>
              <a:ext uri="{FF2B5EF4-FFF2-40B4-BE49-F238E27FC236}">
                <a16:creationId xmlns:a16="http://schemas.microsoft.com/office/drawing/2014/main" id="{C64A87A5-6652-4214-9C0B-69BACA76D56B}"/>
              </a:ext>
            </a:extLst>
          </p:cNvPr>
          <p:cNvSpPr>
            <a:spLocks noGrp="1"/>
          </p:cNvSpPr>
          <p:nvPr>
            <p:ph type="ctrTitle" hasCustomPrompt="1"/>
          </p:nvPr>
        </p:nvSpPr>
        <p:spPr>
          <a:xfrm>
            <a:off x="469900" y="419100"/>
            <a:ext cx="17348868" cy="3581400"/>
          </a:xfrm>
          <a:prstGeom prst="rect">
            <a:avLst/>
          </a:prstGeom>
        </p:spPr>
        <p:txBody>
          <a:bodyPr anchor="ctr"/>
          <a:lstStyle>
            <a:lvl1pPr algn="ctr">
              <a:defRPr sz="8999"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Haga clic para modificar título</a:t>
            </a:r>
            <a:endParaRPr lang="en-US" dirty="0"/>
          </a:p>
        </p:txBody>
      </p:sp>
    </p:spTree>
    <p:extLst>
      <p:ext uri="{BB962C8B-B14F-4D97-AF65-F5344CB8AC3E}">
        <p14:creationId xmlns:p14="http://schemas.microsoft.com/office/powerpoint/2010/main" val="2844926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1000"/>
                                        <p:tgtEl>
                                          <p:spTgt spid="4">
                                            <p:txEl>
                                              <p:pRg st="0" end="0"/>
                                            </p:txEl>
                                          </p:spTgt>
                                        </p:tgtEl>
                                      </p:cBhvr>
                                    </p:animEffect>
                                    <p:anim calcmode="lin" valueType="num">
                                      <p:cBhvr>
                                        <p:cTn id="12"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fade">
                                      <p:cBhvr>
                                        <p:cTn id="17" dur="1000"/>
                                        <p:tgtEl>
                                          <p:spTgt spid="5">
                                            <p:txEl>
                                              <p:pRg st="0" end="0"/>
                                            </p:txEl>
                                          </p:spTgt>
                                        </p:tgtEl>
                                      </p:cBhvr>
                                    </p:animEffect>
                                    <p:anim calcmode="lin" valueType="num">
                                      <p:cBhvr>
                                        <p:cTn id="1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42"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anim calcmode="lin" valueType="num">
                      <p:cBhvr>
                        <p:cTn dur="1000" fill="hold"/>
                        <p:tgtEl>
                          <p:spTgt spid="4"/>
                        </p:tgtEl>
                        <p:attrNameLst>
                          <p:attrName>ppt_x</p:attrName>
                        </p:attrNameLst>
                      </p:cBhvr>
                      <p:tavLst>
                        <p:tav tm="0">
                          <p:val>
                            <p:strVal val="#ppt_x"/>
                          </p:val>
                        </p:tav>
                        <p:tav tm="100000">
                          <p:val>
                            <p:strVal val="#ppt_x"/>
                          </p:val>
                        </p:tav>
                      </p:tavLst>
                    </p:anim>
                    <p:anim calcmode="lin" valueType="num">
                      <p:cBhvr>
                        <p:cTn dur="1000" fill="hold"/>
                        <p:tgtEl>
                          <p:spTgt spid="4"/>
                        </p:tgtEl>
                        <p:attrNameLst>
                          <p:attrName>ppt_y</p:attrName>
                        </p:attrNameLst>
                      </p:cBhvr>
                      <p:tavLst>
                        <p:tav tm="0">
                          <p:val>
                            <p:strVal val="#ppt_y+.1"/>
                          </p:val>
                        </p:tav>
                        <p:tav tm="100000">
                          <p:val>
                            <p:strVal val="#ppt_y"/>
                          </p:val>
                        </p:tav>
                      </p:tavLst>
                    </p:anim>
                  </p:childTnLst>
                </p:cTn>
              </p:par>
            </p:tnLst>
          </p:tmpl>
        </p:tmplLst>
      </p:bldP>
      <p:bldP spid="5" grpId="0" build="p">
        <p:tmplLst>
          <p:tmpl lvl="1">
            <p:tnLst>
              <p:par>
                <p:cTn presetID="42"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1000"/>
                        <p:tgtEl>
                          <p:spTgt spid="5"/>
                        </p:tgtEl>
                      </p:cBhvr>
                    </p:animEffect>
                    <p:anim calcmode="lin" valueType="num">
                      <p:cBhvr>
                        <p:cTn dur="1000" fill="hold"/>
                        <p:tgtEl>
                          <p:spTgt spid="5"/>
                        </p:tgtEl>
                        <p:attrNameLst>
                          <p:attrName>ppt_x</p:attrName>
                        </p:attrNameLst>
                      </p:cBhvr>
                      <p:tavLst>
                        <p:tav tm="0">
                          <p:val>
                            <p:strVal val="#ppt_x"/>
                          </p:val>
                        </p:tav>
                        <p:tav tm="100000">
                          <p:val>
                            <p:strVal val="#ppt_x"/>
                          </p:val>
                        </p:tav>
                      </p:tavLst>
                    </p:anim>
                    <p:anim calcmode="lin" valueType="num">
                      <p:cBhvr>
                        <p:cTn dur="1000" fill="hold"/>
                        <p:tgtEl>
                          <p:spTgt spid="5"/>
                        </p:tgtEl>
                        <p:attrNameLst>
                          <p:attrName>ppt_y</p:attrName>
                        </p:attrNameLst>
                      </p:cBhvr>
                      <p:tavLst>
                        <p:tav tm="0">
                          <p:val>
                            <p:strVal val="#ppt_y+.1"/>
                          </p:val>
                        </p:tav>
                        <p:tav tm="100000">
                          <p:val>
                            <p:strVal val="#ppt_y"/>
                          </p:val>
                        </p:tav>
                      </p:tavLst>
                    </p:anim>
                  </p:childTnLst>
                </p:cTn>
              </p:par>
            </p:tnLst>
          </p:tmpl>
        </p:tmplLst>
      </p:bldP>
      <p:bldP spid="6" grpId="0"/>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TEMA 2">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F511DB9F-07F6-46E8-96D3-309F0287E8EC}"/>
              </a:ext>
            </a:extLst>
          </p:cNvPr>
          <p:cNvSpPr>
            <a:spLocks noGrp="1"/>
          </p:cNvSpPr>
          <p:nvPr>
            <p:ph type="ctrTitle" hasCustomPrompt="1"/>
          </p:nvPr>
        </p:nvSpPr>
        <p:spPr>
          <a:xfrm>
            <a:off x="482601" y="3378202"/>
            <a:ext cx="17297400" cy="2260955"/>
          </a:xfrm>
          <a:prstGeom prst="rect">
            <a:avLst/>
          </a:prstGeom>
        </p:spPr>
        <p:txBody>
          <a:bodyPr anchor="b">
            <a:normAutofit/>
          </a:bodyPr>
          <a:lstStyle>
            <a:lvl1pPr algn="ctr">
              <a:defRPr sz="8000">
                <a:gradFill>
                  <a:gsLst>
                    <a:gs pos="60000">
                      <a:schemeClr val="bg1"/>
                    </a:gs>
                    <a:gs pos="38000">
                      <a:schemeClr val="bg1">
                        <a:lumMod val="85000"/>
                      </a:schemeClr>
                    </a:gs>
                    <a:gs pos="69000">
                      <a:schemeClr val="bg1">
                        <a:lumMod val="75000"/>
                      </a:schemeClr>
                    </a:gs>
                  </a:gsLst>
                  <a:lin ang="5400000" scaled="1"/>
                </a:gradFill>
                <a:latin typeface="Army" pitchFamily="2" charset="0"/>
              </a:defRPr>
            </a:lvl1pPr>
          </a:lstStyle>
          <a:p>
            <a:r>
              <a:rPr lang="es-EC" altLang="ja-JP" noProof="0" dirty="0"/>
              <a:t>Titulo</a:t>
            </a:r>
            <a:endParaRPr lang="es-EC" noProof="0" dirty="0"/>
          </a:p>
        </p:txBody>
      </p:sp>
      <p:sp>
        <p:nvSpPr>
          <p:cNvPr id="4" name="Subtitle 2">
            <a:extLst>
              <a:ext uri="{FF2B5EF4-FFF2-40B4-BE49-F238E27FC236}">
                <a16:creationId xmlns:a16="http://schemas.microsoft.com/office/drawing/2014/main" id="{2C323AF2-AEAF-48E9-9821-5844AEE4C66D}"/>
              </a:ext>
            </a:extLst>
          </p:cNvPr>
          <p:cNvSpPr>
            <a:spLocks noGrp="1"/>
          </p:cNvSpPr>
          <p:nvPr>
            <p:ph type="subTitle" idx="1" hasCustomPrompt="1"/>
          </p:nvPr>
        </p:nvSpPr>
        <p:spPr>
          <a:xfrm>
            <a:off x="469901" y="5676699"/>
            <a:ext cx="17335500" cy="1181301"/>
          </a:xfrm>
          <a:prstGeom prst="rect">
            <a:avLst/>
          </a:prstGeom>
        </p:spPr>
        <p:txBody>
          <a:bodyPr>
            <a:normAutofit/>
          </a:bodyPr>
          <a:lstStyle>
            <a:lvl1pPr marL="0" indent="0" algn="ctr">
              <a:buNone/>
              <a:defRPr sz="24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Titulo</a:t>
            </a:r>
          </a:p>
        </p:txBody>
      </p:sp>
    </p:spTree>
    <p:extLst>
      <p:ext uri="{BB962C8B-B14F-4D97-AF65-F5344CB8AC3E}">
        <p14:creationId xmlns:p14="http://schemas.microsoft.com/office/powerpoint/2010/main" val="1068942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wipe(left)">
                                      <p:cBhvr>
                                        <p:cTn id="11" dur="75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tmplLst>
          <p:tmpl lvl="1">
            <p:tnLst>
              <p:par>
                <p:cTn presetID="22" presetClass="entr" presetSubtype="8"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left)">
                      <p:cBhvr>
                        <p:cTn dur="750"/>
                        <p:tgtEl>
                          <p:spTgt spid="4"/>
                        </p:tgtEl>
                      </p:cBhvr>
                    </p:animEffect>
                  </p:childTnLst>
                </p:cTn>
              </p:par>
            </p:tnLst>
          </p:tmpl>
        </p:tmplLst>
      </p:bldP>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TEMA 3">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1999">
                <a:solidFill>
                  <a:schemeClr val="bg1"/>
                </a:solidFill>
              </a:defRPr>
            </a:lvl1pPr>
          </a:lstStyle>
          <a:p>
            <a:r>
              <a:rPr lang="en-US" dirty="0"/>
              <a:t>Add Image</a:t>
            </a:r>
          </a:p>
        </p:txBody>
      </p:sp>
      <p:sp>
        <p:nvSpPr>
          <p:cNvPr id="17" name="Title 1">
            <a:extLst>
              <a:ext uri="{FF2B5EF4-FFF2-40B4-BE49-F238E27FC236}">
                <a16:creationId xmlns:a16="http://schemas.microsoft.com/office/drawing/2014/main" id="{6BE23B0A-BCEB-4156-B0A4-B302DD5B3176}"/>
              </a:ext>
            </a:extLst>
          </p:cNvPr>
          <p:cNvSpPr>
            <a:spLocks noGrp="1"/>
          </p:cNvSpPr>
          <p:nvPr>
            <p:ph type="ctrTitle" hasCustomPrompt="1"/>
          </p:nvPr>
        </p:nvSpPr>
        <p:spPr>
          <a:xfrm>
            <a:off x="1" y="7734102"/>
            <a:ext cx="15418387" cy="1313934"/>
          </a:xfrm>
          <a:prstGeom prst="rect">
            <a:avLst/>
          </a:prstGeom>
          <a:solidFill>
            <a:schemeClr val="tx1"/>
          </a:solidFill>
          <a:ln>
            <a:noFill/>
          </a:ln>
        </p:spPr>
        <p:txBody>
          <a:bodyPr anchor="b">
            <a:normAutofit/>
          </a:bodyPr>
          <a:lstStyle>
            <a:lvl1pPr marL="533391" indent="0" algn="l">
              <a:defRPr sz="6600">
                <a:gradFill>
                  <a:gsLst>
                    <a:gs pos="60000">
                      <a:schemeClr val="bg1"/>
                    </a:gs>
                    <a:gs pos="38000">
                      <a:schemeClr val="bg1">
                        <a:lumMod val="85000"/>
                      </a:schemeClr>
                    </a:gs>
                    <a:gs pos="69000">
                      <a:schemeClr val="bg1">
                        <a:lumMod val="75000"/>
                      </a:schemeClr>
                    </a:gs>
                  </a:gsLst>
                  <a:lin ang="5400000" scaled="1"/>
                </a:gradFill>
                <a:latin typeface="Army" pitchFamily="2" charset="0"/>
              </a:defRPr>
            </a:lvl1pPr>
          </a:lstStyle>
          <a:p>
            <a:r>
              <a:rPr lang="es-EC" altLang="ja-JP" noProof="0" dirty="0"/>
              <a:t>Titulo</a:t>
            </a:r>
            <a:endParaRPr lang="es-EC" noProof="0" dirty="0"/>
          </a:p>
        </p:txBody>
      </p:sp>
      <p:sp>
        <p:nvSpPr>
          <p:cNvPr id="18" name="Subtitle 2">
            <a:extLst>
              <a:ext uri="{FF2B5EF4-FFF2-40B4-BE49-F238E27FC236}">
                <a16:creationId xmlns:a16="http://schemas.microsoft.com/office/drawing/2014/main" id="{7350F7AC-C279-4C4F-AA60-49364F60E13F}"/>
              </a:ext>
            </a:extLst>
          </p:cNvPr>
          <p:cNvSpPr>
            <a:spLocks noGrp="1"/>
          </p:cNvSpPr>
          <p:nvPr>
            <p:ph type="subTitle" idx="1" hasCustomPrompt="1"/>
          </p:nvPr>
        </p:nvSpPr>
        <p:spPr>
          <a:xfrm>
            <a:off x="1" y="9048038"/>
            <a:ext cx="15418387" cy="595763"/>
          </a:xfrm>
          <a:prstGeom prst="rect">
            <a:avLst/>
          </a:prstGeom>
          <a:solidFill>
            <a:schemeClr val="tx1"/>
          </a:solidFill>
          <a:ln>
            <a:noFill/>
          </a:ln>
        </p:spPr>
        <p:txBody>
          <a:bodyPr>
            <a:normAutofit/>
          </a:bodyPr>
          <a:lstStyle>
            <a:lvl1pPr marL="533391" indent="0" algn="l">
              <a:buNone/>
              <a:defRPr sz="24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Titulo</a:t>
            </a:r>
          </a:p>
        </p:txBody>
      </p:sp>
    </p:spTree>
    <p:extLst>
      <p:ext uri="{BB962C8B-B14F-4D97-AF65-F5344CB8AC3E}">
        <p14:creationId xmlns:p14="http://schemas.microsoft.com/office/powerpoint/2010/main" val="3904112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8">
                                            <p:bg/>
                                          </p:spTgt>
                                        </p:tgtEl>
                                        <p:attrNameLst>
                                          <p:attrName>style.visibility</p:attrName>
                                        </p:attrNameLst>
                                      </p:cBhvr>
                                      <p:to>
                                        <p:strVal val="visible"/>
                                      </p:to>
                                    </p:set>
                                    <p:animEffect transition="in" filter="wipe(left)">
                                      <p:cBhvr>
                                        <p:cTn id="14" dur="500"/>
                                        <p:tgtEl>
                                          <p:spTgt spid="18">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wipe(left)">
                                      <p:cBhvr>
                                        <p:cTn id="1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 grpId="0" animBg="1"/>
      <p:bldP spid="18" grpId="0" build="p" animBg="1">
        <p:tmplLst>
          <p:tmpl>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1_TEMA 3">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1999"/>
            </a:lvl1pPr>
          </a:lstStyle>
          <a:p>
            <a:r>
              <a:rPr lang="en-US" dirty="0"/>
              <a:t>Add Image</a:t>
            </a:r>
          </a:p>
        </p:txBody>
      </p:sp>
      <p:sp>
        <p:nvSpPr>
          <p:cNvPr id="17" name="Title 1">
            <a:extLst>
              <a:ext uri="{FF2B5EF4-FFF2-40B4-BE49-F238E27FC236}">
                <a16:creationId xmlns:a16="http://schemas.microsoft.com/office/drawing/2014/main" id="{6BE23B0A-BCEB-4156-B0A4-B302DD5B3176}"/>
              </a:ext>
            </a:extLst>
          </p:cNvPr>
          <p:cNvSpPr>
            <a:spLocks noGrp="1"/>
          </p:cNvSpPr>
          <p:nvPr>
            <p:ph type="ctrTitle" hasCustomPrompt="1"/>
          </p:nvPr>
        </p:nvSpPr>
        <p:spPr>
          <a:xfrm>
            <a:off x="1" y="9245602"/>
            <a:ext cx="15418387" cy="462836"/>
          </a:xfrm>
          <a:prstGeom prst="rect">
            <a:avLst/>
          </a:prstGeom>
          <a:solidFill>
            <a:schemeClr val="tx1"/>
          </a:solidFill>
          <a:ln>
            <a:noFill/>
          </a:ln>
        </p:spPr>
        <p:txBody>
          <a:bodyPr anchor="b">
            <a:noAutofit/>
          </a:bodyPr>
          <a:lstStyle>
            <a:lvl1pPr marL="533391" indent="0" algn="l">
              <a:defRPr sz="24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18" name="Subtitle 2">
            <a:extLst>
              <a:ext uri="{FF2B5EF4-FFF2-40B4-BE49-F238E27FC236}">
                <a16:creationId xmlns:a16="http://schemas.microsoft.com/office/drawing/2014/main" id="{7350F7AC-C279-4C4F-AA60-49364F60E13F}"/>
              </a:ext>
            </a:extLst>
          </p:cNvPr>
          <p:cNvSpPr>
            <a:spLocks noGrp="1"/>
          </p:cNvSpPr>
          <p:nvPr>
            <p:ph type="subTitle" idx="1" hasCustomPrompt="1"/>
          </p:nvPr>
        </p:nvSpPr>
        <p:spPr>
          <a:xfrm>
            <a:off x="1" y="9708437"/>
            <a:ext cx="15418387" cy="299165"/>
          </a:xfrm>
          <a:prstGeom prst="rect">
            <a:avLst/>
          </a:prstGeom>
          <a:solidFill>
            <a:schemeClr val="tx1"/>
          </a:solidFill>
          <a:ln>
            <a:noFill/>
          </a:ln>
        </p:spPr>
        <p:txBody>
          <a:bodyPr>
            <a:noAutofit/>
          </a:bodyPr>
          <a:lstStyle>
            <a:lvl1pPr marL="533391" indent="0" algn="l">
              <a:buNone/>
              <a:defRPr sz="16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Titulo</a:t>
            </a:r>
          </a:p>
        </p:txBody>
      </p:sp>
    </p:spTree>
    <p:extLst>
      <p:ext uri="{BB962C8B-B14F-4D97-AF65-F5344CB8AC3E}">
        <p14:creationId xmlns:p14="http://schemas.microsoft.com/office/powerpoint/2010/main" val="1265105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8">
                                            <p:bg/>
                                          </p:spTgt>
                                        </p:tgtEl>
                                        <p:attrNameLst>
                                          <p:attrName>style.visibility</p:attrName>
                                        </p:attrNameLst>
                                      </p:cBhvr>
                                      <p:to>
                                        <p:strVal val="visible"/>
                                      </p:to>
                                    </p:set>
                                    <p:animEffect transition="in" filter="wipe(left)">
                                      <p:cBhvr>
                                        <p:cTn id="14" dur="500"/>
                                        <p:tgtEl>
                                          <p:spTgt spid="18">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wipe(left)">
                                      <p:cBhvr>
                                        <p:cTn id="1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 grpId="0" animBg="1"/>
      <p:bldP spid="18" grpId="0" build="p" animBg="1">
        <p:tmplLst>
          <p:tmpl>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TEMA 4">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1999"/>
            </a:lvl1pPr>
          </a:lstStyle>
          <a:p>
            <a:r>
              <a:rPr lang="en-US" dirty="0"/>
              <a:t>Add Image</a:t>
            </a:r>
          </a:p>
        </p:txBody>
      </p:sp>
      <p:sp>
        <p:nvSpPr>
          <p:cNvPr id="15" name="Title 1">
            <a:extLst>
              <a:ext uri="{FF2B5EF4-FFF2-40B4-BE49-F238E27FC236}">
                <a16:creationId xmlns:a16="http://schemas.microsoft.com/office/drawing/2014/main" id="{4F0342F7-2901-423D-80D2-C78126536E1B}"/>
              </a:ext>
            </a:extLst>
          </p:cNvPr>
          <p:cNvSpPr>
            <a:spLocks noGrp="1"/>
          </p:cNvSpPr>
          <p:nvPr>
            <p:ph type="ctrTitle" hasCustomPrompt="1"/>
          </p:nvPr>
        </p:nvSpPr>
        <p:spPr>
          <a:xfrm>
            <a:off x="1" y="520502"/>
            <a:ext cx="15418387" cy="1313934"/>
          </a:xfrm>
          <a:prstGeom prst="rect">
            <a:avLst/>
          </a:prstGeom>
          <a:solidFill>
            <a:schemeClr val="tx1"/>
          </a:solidFill>
          <a:ln>
            <a:noFill/>
          </a:ln>
        </p:spPr>
        <p:txBody>
          <a:bodyPr anchor="b">
            <a:normAutofit/>
          </a:bodyPr>
          <a:lstStyle>
            <a:lvl1pPr marL="533391" indent="0" algn="l">
              <a:defRPr sz="66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16" name="Subtitle 2">
            <a:extLst>
              <a:ext uri="{FF2B5EF4-FFF2-40B4-BE49-F238E27FC236}">
                <a16:creationId xmlns:a16="http://schemas.microsoft.com/office/drawing/2014/main" id="{C432496E-4342-404E-9D9B-0A1AD3B6051A}"/>
              </a:ext>
            </a:extLst>
          </p:cNvPr>
          <p:cNvSpPr>
            <a:spLocks noGrp="1"/>
          </p:cNvSpPr>
          <p:nvPr>
            <p:ph type="subTitle" idx="1" hasCustomPrompt="1"/>
          </p:nvPr>
        </p:nvSpPr>
        <p:spPr>
          <a:xfrm>
            <a:off x="1" y="1834438"/>
            <a:ext cx="15418387" cy="595763"/>
          </a:xfrm>
          <a:prstGeom prst="rect">
            <a:avLst/>
          </a:prstGeom>
          <a:solidFill>
            <a:schemeClr val="tx1"/>
          </a:solidFill>
          <a:ln>
            <a:noFill/>
          </a:ln>
        </p:spPr>
        <p:txBody>
          <a:bodyPr>
            <a:normAutofit/>
          </a:bodyPr>
          <a:lstStyle>
            <a:lvl1pPr marL="533391" indent="0" algn="l">
              <a:buNone/>
              <a:defRPr sz="24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Titulo</a:t>
            </a:r>
          </a:p>
        </p:txBody>
      </p:sp>
    </p:spTree>
    <p:extLst>
      <p:ext uri="{BB962C8B-B14F-4D97-AF65-F5344CB8AC3E}">
        <p14:creationId xmlns:p14="http://schemas.microsoft.com/office/powerpoint/2010/main" val="3194579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6">
                                            <p:bg/>
                                          </p:spTgt>
                                        </p:tgtEl>
                                        <p:attrNameLst>
                                          <p:attrName>style.visibility</p:attrName>
                                        </p:attrNameLst>
                                      </p:cBhvr>
                                      <p:to>
                                        <p:strVal val="visible"/>
                                      </p:to>
                                    </p:set>
                                    <p:animEffect transition="in" filter="wipe(left)">
                                      <p:cBhvr>
                                        <p:cTn id="14" dur="500"/>
                                        <p:tgtEl>
                                          <p:spTgt spid="16">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6">
                                            <p:txEl>
                                              <p:pRg st="0" end="0"/>
                                            </p:txEl>
                                          </p:spTgt>
                                        </p:tgtEl>
                                        <p:attrNameLst>
                                          <p:attrName>style.visibility</p:attrName>
                                        </p:attrNameLst>
                                      </p:cBhvr>
                                      <p:to>
                                        <p:strVal val="visible"/>
                                      </p:to>
                                    </p:set>
                                    <p:animEffect transition="in" filter="wipe(left)">
                                      <p:cBhvr>
                                        <p:cTn id="1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animBg="1"/>
      <p:bldP spid="16" grpId="0" build="p" animBg="1">
        <p:tmplLst>
          <p:tmpl>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1_TEMA 4">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1999"/>
            </a:lvl1pPr>
          </a:lstStyle>
          <a:p>
            <a:r>
              <a:rPr lang="en-US" dirty="0"/>
              <a:t>Add Image</a:t>
            </a:r>
          </a:p>
        </p:txBody>
      </p:sp>
      <p:sp>
        <p:nvSpPr>
          <p:cNvPr id="5" name="Title 1">
            <a:extLst>
              <a:ext uri="{FF2B5EF4-FFF2-40B4-BE49-F238E27FC236}">
                <a16:creationId xmlns:a16="http://schemas.microsoft.com/office/drawing/2014/main" id="{255C06D7-87AC-4FB1-8915-C1F1BC9CE79A}"/>
              </a:ext>
            </a:extLst>
          </p:cNvPr>
          <p:cNvSpPr>
            <a:spLocks noGrp="1"/>
          </p:cNvSpPr>
          <p:nvPr>
            <p:ph type="ctrTitle" hasCustomPrompt="1"/>
          </p:nvPr>
        </p:nvSpPr>
        <p:spPr>
          <a:xfrm>
            <a:off x="1" y="317501"/>
            <a:ext cx="15418387" cy="462836"/>
          </a:xfrm>
          <a:prstGeom prst="rect">
            <a:avLst/>
          </a:prstGeom>
          <a:solidFill>
            <a:schemeClr val="tx1"/>
          </a:solidFill>
          <a:ln>
            <a:noFill/>
          </a:ln>
        </p:spPr>
        <p:txBody>
          <a:bodyPr anchor="b">
            <a:noAutofit/>
          </a:bodyPr>
          <a:lstStyle>
            <a:lvl1pPr marL="533391" indent="0" algn="l">
              <a:defRPr sz="24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6" name="Subtitle 2">
            <a:extLst>
              <a:ext uri="{FF2B5EF4-FFF2-40B4-BE49-F238E27FC236}">
                <a16:creationId xmlns:a16="http://schemas.microsoft.com/office/drawing/2014/main" id="{8A53E9B8-3A76-4A09-A1FE-6078E5837BD3}"/>
              </a:ext>
            </a:extLst>
          </p:cNvPr>
          <p:cNvSpPr>
            <a:spLocks noGrp="1"/>
          </p:cNvSpPr>
          <p:nvPr>
            <p:ph type="subTitle" idx="1" hasCustomPrompt="1"/>
          </p:nvPr>
        </p:nvSpPr>
        <p:spPr>
          <a:xfrm>
            <a:off x="1" y="780338"/>
            <a:ext cx="15418387" cy="299165"/>
          </a:xfrm>
          <a:prstGeom prst="rect">
            <a:avLst/>
          </a:prstGeom>
          <a:solidFill>
            <a:schemeClr val="tx1"/>
          </a:solidFill>
          <a:ln>
            <a:noFill/>
          </a:ln>
        </p:spPr>
        <p:txBody>
          <a:bodyPr>
            <a:noAutofit/>
          </a:bodyPr>
          <a:lstStyle>
            <a:lvl1pPr marL="533391" indent="0" algn="l">
              <a:buNone/>
              <a:defRPr sz="16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Titulo</a:t>
            </a:r>
          </a:p>
        </p:txBody>
      </p:sp>
    </p:spTree>
    <p:extLst>
      <p:ext uri="{BB962C8B-B14F-4D97-AF65-F5344CB8AC3E}">
        <p14:creationId xmlns:p14="http://schemas.microsoft.com/office/powerpoint/2010/main" val="627348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6">
                                            <p:bg/>
                                          </p:spTgt>
                                        </p:tgtEl>
                                        <p:attrNameLst>
                                          <p:attrName>style.visibility</p:attrName>
                                        </p:attrNameLst>
                                      </p:cBhvr>
                                      <p:to>
                                        <p:strVal val="visible"/>
                                      </p:to>
                                    </p:set>
                                    <p:animEffect transition="in" filter="wipe(left)">
                                      <p:cBhvr>
                                        <p:cTn id="14" dur="500"/>
                                        <p:tgtEl>
                                          <p:spTgt spid="6">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wipe(left)">
                                      <p:cBhvr>
                                        <p:cTn id="17"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build="p" animBg="1">
        <p:tmplLst>
          <p:tmpl>
            <p:tnLst>
              <p:par>
                <p:cTn presetID="22" presetClass="entr" presetSubtype="8"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75532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AGE 2">
    <p:spTree>
      <p:nvGrpSpPr>
        <p:cNvPr id="1" name=""/>
        <p:cNvGrpSpPr/>
        <p:nvPr/>
      </p:nvGrpSpPr>
      <p:grpSpPr>
        <a:xfrm>
          <a:off x="0" y="0"/>
          <a:ext cx="0" cy="0"/>
          <a:chOff x="0" y="0"/>
          <a:chExt cx="0" cy="0"/>
        </a:xfrm>
      </p:grpSpPr>
      <p:sp>
        <p:nvSpPr>
          <p:cNvPr id="3" name="Subtítulo 2">
            <a:extLst>
              <a:ext uri="{FF2B5EF4-FFF2-40B4-BE49-F238E27FC236}">
                <a16:creationId xmlns:a16="http://schemas.microsoft.com/office/drawing/2014/main" id="{2F126C77-7D33-4CEA-8FE0-C7F825388680}"/>
              </a:ext>
            </a:extLst>
          </p:cNvPr>
          <p:cNvSpPr>
            <a:spLocks noGrp="1"/>
          </p:cNvSpPr>
          <p:nvPr>
            <p:ph type="subTitle" idx="1" hasCustomPrompt="1"/>
          </p:nvPr>
        </p:nvSpPr>
        <p:spPr>
          <a:xfrm>
            <a:off x="361950" y="8496300"/>
            <a:ext cx="17620456" cy="1447800"/>
          </a:xfrm>
          <a:prstGeom prst="rect">
            <a:avLst/>
          </a:prstGeom>
        </p:spPr>
        <p:txBody>
          <a:bodyPr/>
          <a:lstStyle>
            <a:lvl1pPr marL="0" indent="0" algn="ctr">
              <a:lnSpc>
                <a:spcPct val="100000"/>
              </a:lnSpc>
              <a:spcBef>
                <a:spcPts val="0"/>
              </a:spcBef>
              <a:buNone/>
              <a:defRPr sz="24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dirty="0"/>
              <a:t>TEXTO</a:t>
            </a:r>
            <a:endParaRPr lang="es-EC" dirty="0"/>
          </a:p>
        </p:txBody>
      </p:sp>
      <p:sp>
        <p:nvSpPr>
          <p:cNvPr id="4" name="Marcador de texto 3">
            <a:extLst>
              <a:ext uri="{FF2B5EF4-FFF2-40B4-BE49-F238E27FC236}">
                <a16:creationId xmlns:a16="http://schemas.microsoft.com/office/drawing/2014/main" id="{A06D6115-D994-438D-AE63-31DDED117F9A}"/>
              </a:ext>
            </a:extLst>
          </p:cNvPr>
          <p:cNvSpPr>
            <a:spLocks noGrp="1"/>
          </p:cNvSpPr>
          <p:nvPr>
            <p:ph type="body" sz="quarter" idx="10"/>
          </p:nvPr>
        </p:nvSpPr>
        <p:spPr>
          <a:xfrm>
            <a:off x="12758738" y="4754563"/>
            <a:ext cx="5222875" cy="2884487"/>
          </a:xfrm>
          <a:prstGeom prst="rect">
            <a:avLst/>
          </a:prstGeom>
        </p:spPr>
        <p:txBody>
          <a:bodyPr/>
          <a:lstStyle>
            <a:lvl1pPr marL="0" indent="0">
              <a:lnSpc>
                <a:spcPct val="100000"/>
              </a:lnSpc>
              <a:spcBef>
                <a:spcPts val="0"/>
              </a:spcBef>
              <a:buNone/>
              <a:defRPr/>
            </a:lvl1pPr>
          </a:lstStyle>
          <a:p>
            <a:pPr lvl="0"/>
            <a:endParaRPr lang="es-EC" dirty="0"/>
          </a:p>
        </p:txBody>
      </p:sp>
      <p:sp>
        <p:nvSpPr>
          <p:cNvPr id="5" name="Title 1">
            <a:extLst>
              <a:ext uri="{FF2B5EF4-FFF2-40B4-BE49-F238E27FC236}">
                <a16:creationId xmlns:a16="http://schemas.microsoft.com/office/drawing/2014/main" id="{83B880F0-50EA-43B8-90CE-562248B8EE7A}"/>
              </a:ext>
            </a:extLst>
          </p:cNvPr>
          <p:cNvSpPr>
            <a:spLocks noGrp="1"/>
          </p:cNvSpPr>
          <p:nvPr>
            <p:ph type="ctrTitle" hasCustomPrompt="1"/>
          </p:nvPr>
        </p:nvSpPr>
        <p:spPr>
          <a:xfrm>
            <a:off x="5486399" y="2495550"/>
            <a:ext cx="12495213" cy="1600200"/>
          </a:xfrm>
          <a:prstGeom prst="rect">
            <a:avLst/>
          </a:prstGeom>
        </p:spPr>
        <p:txBody>
          <a:bodyPr anchor="ctr"/>
          <a:lstStyle>
            <a:lvl1pPr algn="ctr">
              <a:defRPr sz="7200" b="1">
                <a:ln>
                  <a:solidFill>
                    <a:schemeClr val="bg1">
                      <a:lumMod val="50000"/>
                    </a:schemeClr>
                  </a:solidFill>
                </a:ln>
                <a:gradFill flip="none" rotWithShape="1">
                  <a:gsLst>
                    <a:gs pos="0">
                      <a:srgbClr val="D1AD56"/>
                    </a:gs>
                    <a:gs pos="31000">
                      <a:srgbClr val="EED599"/>
                    </a:gs>
                    <a:gs pos="100000">
                      <a:srgbClr val="EED599"/>
                    </a:gs>
                    <a:gs pos="75000">
                      <a:srgbClr val="87651F"/>
                    </a:gs>
                  </a:gsLst>
                  <a:lin ang="5400000" scaled="1"/>
                  <a:tileRect/>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146941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nodePh="1">
                                  <p:stCondLst>
                                    <p:cond delay="0"/>
                                  </p:stCondLst>
                                  <p:endCondLst>
                                    <p:cond evt="begin" delay="0">
                                      <p:tn val="9"/>
                                    </p:cond>
                                  </p:endCondLst>
                                  <p:iterate type="lt">
                                    <p:tmPct val="10000"/>
                                  </p:iterate>
                                  <p:childTnLst>
                                    <p:set>
                                      <p:cBhvr>
                                        <p:cTn id="10" dur="1" fill="hold">
                                          <p:stCondLst>
                                            <p:cond delay="0"/>
                                          </p:stCondLst>
                                        </p:cTn>
                                        <p:tgtEl>
                                          <p:spTgt spid="4">
                                            <p:txEl>
                                              <p:pRg st="0" end="0"/>
                                            </p:txEl>
                                          </p:spTgt>
                                        </p:tgtEl>
                                        <p:attrNameLst>
                                          <p:attrName>style.visibility</p:attrName>
                                        </p:attrNameLst>
                                      </p:cBhvr>
                                      <p:to>
                                        <p:strVal val="visible"/>
                                      </p:to>
                                    </p:set>
                                    <p:animEffect transition="in" filter="wipe(left)">
                                      <p:cBhvr>
                                        <p:cTn id="11" dur="500"/>
                                        <p:tgtEl>
                                          <p:spTgt spid="4">
                                            <p:txEl>
                                              <p:pRg st="0" end="0"/>
                                            </p:txEl>
                                          </p:spTgt>
                                        </p:tgtEl>
                                      </p:cBhvr>
                                    </p:animEffect>
                                  </p:childTnLst>
                                </p:cTn>
                              </p:par>
                            </p:childTnLst>
                          </p:cTn>
                        </p:par>
                        <p:par>
                          <p:cTn id="12" fill="hold">
                            <p:stCondLst>
                              <p:cond delay="1500"/>
                            </p:stCondLst>
                            <p:childTnLst>
                              <p:par>
                                <p:cTn id="13" presetID="27" presetClass="emph" presetSubtype="0" fill="remove" grpId="1" nodeType="afterEffect" nodePh="1">
                                  <p:stCondLst>
                                    <p:cond delay="0"/>
                                  </p:stCondLst>
                                  <p:endCondLst>
                                    <p:cond evt="begin" delay="0">
                                      <p:tn val="13"/>
                                    </p:cond>
                                  </p:endCondLst>
                                  <p:iterate type="lt">
                                    <p:tmPct val="10000"/>
                                  </p:iterate>
                                  <p:childTnLst>
                                    <p:animClr clrSpc="rgb" dir="cw">
                                      <p:cBhvr override="childStyle">
                                        <p:cTn id="14" dur="250" autoRev="1" fill="remove"/>
                                        <p:tgtEl>
                                          <p:spTgt spid="4">
                                            <p:txEl>
                                              <p:pRg st="0" end="0"/>
                                            </p:txEl>
                                          </p:spTgt>
                                        </p:tgtEl>
                                        <p:attrNameLst>
                                          <p:attrName>style.color</p:attrName>
                                        </p:attrNameLst>
                                      </p:cBhvr>
                                      <p:to>
                                        <a:srgbClr val="CC9900"/>
                                      </p:to>
                                    </p:animClr>
                                    <p:animClr clrSpc="rgb" dir="cw">
                                      <p:cBhvr>
                                        <p:cTn id="15" dur="250" autoRev="1" fill="remove"/>
                                        <p:tgtEl>
                                          <p:spTgt spid="4">
                                            <p:txEl>
                                              <p:pRg st="0" end="0"/>
                                            </p:txEl>
                                          </p:spTgt>
                                        </p:tgtEl>
                                        <p:attrNameLst>
                                          <p:attrName>fillcolor</p:attrName>
                                        </p:attrNameLst>
                                      </p:cBhvr>
                                      <p:to>
                                        <a:srgbClr val="CC9900"/>
                                      </p:to>
                                    </p:animClr>
                                    <p:set>
                                      <p:cBhvr>
                                        <p:cTn id="16" dur="250" autoRev="1" fill="remove"/>
                                        <p:tgtEl>
                                          <p:spTgt spid="4">
                                            <p:txEl>
                                              <p:pRg st="0" end="0"/>
                                            </p:txEl>
                                          </p:spTgt>
                                        </p:tgtEl>
                                        <p:attrNameLst>
                                          <p:attrName>fill.type</p:attrName>
                                        </p:attrNameLst>
                                      </p:cBhvr>
                                      <p:to>
                                        <p:strVal val="solid"/>
                                      </p:to>
                                    </p:set>
                                    <p:set>
                                      <p:cBhvr>
                                        <p:cTn id="17" dur="250" autoRev="1" fill="remove"/>
                                        <p:tgtEl>
                                          <p:spTgt spid="4">
                                            <p:txEl>
                                              <p:pRg st="0" end="0"/>
                                            </p:txEl>
                                          </p:spTgt>
                                        </p:tgtEl>
                                        <p:attrNameLst>
                                          <p:attrName>fill.on</p:attrName>
                                        </p:attrNameLst>
                                      </p:cBhvr>
                                      <p:to>
                                        <p:strVal val="true"/>
                                      </p:to>
                                    </p:set>
                                  </p:childTnLst>
                                </p:cTn>
                              </p:par>
                            </p:childTnLst>
                          </p:cTn>
                        </p:par>
                        <p:par>
                          <p:cTn id="18" fill="hold">
                            <p:stCondLst>
                              <p:cond delay="2000"/>
                            </p:stCondLst>
                            <p:childTnLst>
                              <p:par>
                                <p:cTn id="19" presetID="22" presetClass="entr" presetSubtype="8" fill="hold" grpId="0" nodeType="afterEffect">
                                  <p:stCondLst>
                                    <p:cond delay="0"/>
                                  </p:stCondLst>
                                  <p:iterate type="lt">
                                    <p:tmPct val="10000"/>
                                  </p:iterate>
                                  <p:childTnLst>
                                    <p:set>
                                      <p:cBhvr>
                                        <p:cTn id="20" dur="1" fill="hold">
                                          <p:stCondLst>
                                            <p:cond delay="0"/>
                                          </p:stCondLst>
                                        </p:cTn>
                                        <p:tgtEl>
                                          <p:spTgt spid="3">
                                            <p:txEl>
                                              <p:pRg st="0" end="0"/>
                                            </p:txEl>
                                          </p:spTgt>
                                        </p:tgtEl>
                                        <p:attrNameLst>
                                          <p:attrName>style.visibility</p:attrName>
                                        </p:attrNameLst>
                                      </p:cBhvr>
                                      <p:to>
                                        <p:strVal val="visible"/>
                                      </p:to>
                                    </p:set>
                                    <p:animEffect transition="in" filter="wipe(left)">
                                      <p:cBhvr>
                                        <p:cTn id="21" dur="500"/>
                                        <p:tgtEl>
                                          <p:spTgt spid="3">
                                            <p:txEl>
                                              <p:pRg st="0" end="0"/>
                                            </p:txEl>
                                          </p:spTgt>
                                        </p:tgtEl>
                                      </p:cBhvr>
                                    </p:animEffect>
                                  </p:childTnLst>
                                </p:cTn>
                              </p:par>
                            </p:childTnLst>
                          </p:cTn>
                        </p:par>
                        <p:par>
                          <p:cTn id="22" fill="hold">
                            <p:stCondLst>
                              <p:cond delay="2700"/>
                            </p:stCondLst>
                            <p:childTnLst>
                              <p:par>
                                <p:cTn id="23" presetID="27" presetClass="emph" presetSubtype="0" fill="remove" grpId="1" nodeType="afterEffect">
                                  <p:stCondLst>
                                    <p:cond delay="0"/>
                                  </p:stCondLst>
                                  <p:iterate type="lt">
                                    <p:tmPct val="10000"/>
                                  </p:iterate>
                                  <p:childTnLst>
                                    <p:animClr clrSpc="rgb" dir="cw">
                                      <p:cBhvr override="childStyle">
                                        <p:cTn id="24" dur="225" autoRev="1" fill="remove"/>
                                        <p:tgtEl>
                                          <p:spTgt spid="3">
                                            <p:txEl>
                                              <p:pRg st="0" end="0"/>
                                            </p:txEl>
                                          </p:spTgt>
                                        </p:tgtEl>
                                        <p:attrNameLst>
                                          <p:attrName>style.color</p:attrName>
                                        </p:attrNameLst>
                                      </p:cBhvr>
                                      <p:to>
                                        <a:srgbClr val="CC9900"/>
                                      </p:to>
                                    </p:animClr>
                                    <p:animClr clrSpc="rgb" dir="cw">
                                      <p:cBhvr>
                                        <p:cTn id="25" dur="225" autoRev="1" fill="remove"/>
                                        <p:tgtEl>
                                          <p:spTgt spid="3">
                                            <p:txEl>
                                              <p:pRg st="0" end="0"/>
                                            </p:txEl>
                                          </p:spTgt>
                                        </p:tgtEl>
                                        <p:attrNameLst>
                                          <p:attrName>fillcolor</p:attrName>
                                        </p:attrNameLst>
                                      </p:cBhvr>
                                      <p:to>
                                        <a:srgbClr val="CC9900"/>
                                      </p:to>
                                    </p:animClr>
                                    <p:set>
                                      <p:cBhvr>
                                        <p:cTn id="26" dur="225" autoRev="1" fill="remove"/>
                                        <p:tgtEl>
                                          <p:spTgt spid="3">
                                            <p:txEl>
                                              <p:pRg st="0" end="0"/>
                                            </p:txEl>
                                          </p:spTgt>
                                        </p:tgtEl>
                                        <p:attrNameLst>
                                          <p:attrName>fill.type</p:attrName>
                                        </p:attrNameLst>
                                      </p:cBhvr>
                                      <p:to>
                                        <p:strVal val="solid"/>
                                      </p:to>
                                    </p:set>
                                    <p:set>
                                      <p:cBhvr>
                                        <p:cTn id="27" dur="225" autoRev="1" fill="remove"/>
                                        <p:tgtEl>
                                          <p:spTgt spid="3">
                                            <p:txEl>
                                              <p:pRg st="0" end="0"/>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Effect transition="in" filter="wipe(left)">
                      <p:cBhvr>
                        <p:cTn dur="500"/>
                        <p:tgtEl>
                          <p:spTgt spid="3"/>
                        </p:tgtEl>
                      </p:cBhvr>
                    </p:animEffect>
                  </p:childTnLst>
                </p:cTn>
              </p:par>
            </p:tnLst>
          </p:tmpl>
        </p:tmplLst>
      </p:bldP>
      <p:bldP spid="3" grpId="1" build="p">
        <p:tmplLst>
          <p:tmpl lvl="1">
            <p:tnLst>
              <p:par>
                <p:cTn presetID="27" presetClass="emph" presetSubtype="0" fill="remove" nodeType="afterEffect">
                  <p:stCondLst>
                    <p:cond delay="0"/>
                  </p:stCondLst>
                  <p:iterate type="lt">
                    <p:tmPct val="10000"/>
                  </p:iterate>
                  <p:childTnLst>
                    <p:animClr clrSpc="rgb" dir="cw">
                      <p:cBhvr override="childStyle">
                        <p:cTn dur="225" autoRev="1" fill="remove"/>
                        <p:tgtEl>
                          <p:spTgt spid="3"/>
                        </p:tgtEl>
                        <p:attrNameLst>
                          <p:attrName>style.color</p:attrName>
                        </p:attrNameLst>
                      </p:cBhvr>
                      <p:to>
                        <a:srgbClr val="CC9900"/>
                      </p:to>
                    </p:animClr>
                    <p:animClr clrSpc="rgb" dir="cw">
                      <p:cBhvr>
                        <p:cTn dur="225" autoRev="1" fill="remove"/>
                        <p:tgtEl>
                          <p:spTgt spid="3"/>
                        </p:tgtEl>
                        <p:attrNameLst>
                          <p:attrName>fillcolor</p:attrName>
                        </p:attrNameLst>
                      </p:cBhvr>
                      <p:to>
                        <a:srgbClr val="CC9900"/>
                      </p:to>
                    </p:animClr>
                    <p:set>
                      <p:cBhvr>
                        <p:cTn dur="225" autoRev="1" fill="remove"/>
                        <p:tgtEl>
                          <p:spTgt spid="3"/>
                        </p:tgtEl>
                        <p:attrNameLst>
                          <p:attrName>fill.type</p:attrName>
                        </p:attrNameLst>
                      </p:cBhvr>
                      <p:to>
                        <p:strVal val="solid"/>
                      </p:to>
                    </p:set>
                    <p:set>
                      <p:cBhvr>
                        <p:cTn dur="225" autoRev="1" fill="remove"/>
                        <p:tgtEl>
                          <p:spTgt spid="3"/>
                        </p:tgtEl>
                        <p:attrNameLst>
                          <p:attrName>fill.on</p:attrName>
                        </p:attrNameLst>
                      </p:cBhvr>
                      <p:to>
                        <p:strVal val="true"/>
                      </p:to>
                    </p:set>
                  </p:childTnLst>
                </p:cTn>
              </p:par>
            </p:tnLst>
          </p:tmpl>
        </p:tmplLst>
      </p:bldP>
      <p:bldP spid="4"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4"/>
                        </p:tgtEl>
                        <p:attrNameLst>
                          <p:attrName>style.visibility</p:attrName>
                        </p:attrNameLst>
                      </p:cBhvr>
                      <p:to>
                        <p:strVal val="visible"/>
                      </p:to>
                    </p:set>
                    <p:animEffect transition="in" filter="wipe(left)">
                      <p:cBhvr>
                        <p:cTn dur="500"/>
                        <p:tgtEl>
                          <p:spTgt spid="4"/>
                        </p:tgtEl>
                      </p:cBhvr>
                    </p:animEffect>
                  </p:childTnLst>
                </p:cTn>
              </p:par>
            </p:tnLst>
          </p:tmpl>
        </p:tmplLst>
      </p:bldP>
      <p:bldP spid="4" grpId="1" build="p">
        <p:tmplLst>
          <p:tmpl lvl="1">
            <p:tnLst>
              <p:par>
                <p:cTn presetID="27" presetClass="emph" presetSubtype="0" fill="remove" nodeType="afterEffect" nodePh="1">
                  <p:stCondLst>
                    <p:cond delay="0"/>
                  </p:stCondLst>
                  <p:endCondLst>
                    <p:cond delay="0"/>
                  </p:endCondLst>
                  <p:iterate type="lt">
                    <p:tmPct val="10000"/>
                  </p:iterate>
                  <p:childTnLst>
                    <p:animClr clrSpc="rgb" dir="cw">
                      <p:cBhvr override="childStyle">
                        <p:cTn dur="250" autoRev="1" fill="remove"/>
                        <p:tgtEl>
                          <p:spTgt spid="4"/>
                        </p:tgtEl>
                        <p:attrNameLst>
                          <p:attrName>style.color</p:attrName>
                        </p:attrNameLst>
                      </p:cBhvr>
                      <p:to>
                        <a:srgbClr val="CC9900"/>
                      </p:to>
                    </p:animClr>
                    <p:animClr clrSpc="rgb" dir="cw">
                      <p:cBhvr>
                        <p:cTn dur="250" autoRev="1" fill="remove"/>
                        <p:tgtEl>
                          <p:spTgt spid="4"/>
                        </p:tgtEl>
                        <p:attrNameLst>
                          <p:attrName>fillcolor</p:attrName>
                        </p:attrNameLst>
                      </p:cBhvr>
                      <p:to>
                        <a:srgbClr val="CC9900"/>
                      </p:to>
                    </p:animClr>
                    <p:set>
                      <p:cBhvr>
                        <p:cTn dur="250" autoRev="1" fill="remove"/>
                        <p:tgtEl>
                          <p:spTgt spid="4"/>
                        </p:tgtEl>
                        <p:attrNameLst>
                          <p:attrName>fill.type</p:attrName>
                        </p:attrNameLst>
                      </p:cBhvr>
                      <p:to>
                        <p:strVal val="solid"/>
                      </p:to>
                    </p:set>
                    <p:set>
                      <p:cBhvr>
                        <p:cTn dur="250" autoRev="1" fill="remove"/>
                        <p:tgtEl>
                          <p:spTgt spid="4"/>
                        </p:tgtEl>
                        <p:attrNameLst>
                          <p:attrName>fill.on</p:attrName>
                        </p:attrNameLst>
                      </p:cBhvr>
                      <p:to>
                        <p:strVal val="true"/>
                      </p:to>
                    </p:set>
                  </p:childTnLst>
                </p:cTn>
              </p:par>
            </p:tnLst>
          </p:tmpl>
        </p:tmplLst>
      </p:bldP>
      <p:bldP spid="5" grpId="0"/>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232CA12-DFCC-4B34-8C61-D11203F1D6D6}"/>
              </a:ext>
            </a:extLst>
          </p:cNvPr>
          <p:cNvSpPr>
            <a:spLocks noGrp="1"/>
          </p:cNvSpPr>
          <p:nvPr>
            <p:ph type="ctrTitle"/>
          </p:nvPr>
        </p:nvSpPr>
        <p:spPr>
          <a:xfrm>
            <a:off x="2285802" y="1683545"/>
            <a:ext cx="13714810" cy="3581400"/>
          </a:xfrm>
          <a:prstGeom prst="rect">
            <a:avLst/>
          </a:prstGeom>
        </p:spPr>
        <p:txBody>
          <a:bodyPr anchor="b"/>
          <a:lstStyle>
            <a:lvl1pPr algn="ctr">
              <a:defRPr sz="8999"/>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id="{0C4BEC6C-0E80-4323-BFD4-A1797A2E0BDB}"/>
              </a:ext>
            </a:extLst>
          </p:cNvPr>
          <p:cNvSpPr>
            <a:spLocks noGrp="1"/>
          </p:cNvSpPr>
          <p:nvPr>
            <p:ph type="subTitle" idx="1"/>
          </p:nvPr>
        </p:nvSpPr>
        <p:spPr>
          <a:xfrm>
            <a:off x="2285802" y="5403057"/>
            <a:ext cx="13714810" cy="2483643"/>
          </a:xfrm>
          <a:prstGeom prst="rect">
            <a:avLst/>
          </a:prstGeom>
        </p:spPr>
        <p:txBody>
          <a:bodyPr/>
          <a:lstStyle>
            <a:lvl1pPr marL="0" indent="0" algn="ctr">
              <a:buNone/>
              <a:defRPr sz="3600"/>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id="{D4551EF8-B247-4683-93B9-16BE0DC2BC9C}"/>
              </a:ext>
            </a:extLst>
          </p:cNvPr>
          <p:cNvSpPr>
            <a:spLocks noGrp="1"/>
          </p:cNvSpPr>
          <p:nvPr>
            <p:ph type="dt" sz="half" idx="10"/>
          </p:nvPr>
        </p:nvSpPr>
        <p:spPr>
          <a:xfrm>
            <a:off x="1257191" y="9534526"/>
            <a:ext cx="4114443" cy="547688"/>
          </a:xfrm>
          <a:prstGeom prst="rect">
            <a:avLst/>
          </a:prstGeom>
        </p:spPr>
        <p:txBody>
          <a:bodyPr/>
          <a:lstStyle/>
          <a:p>
            <a:fld id="{C55083A6-E19D-4D82-BA18-B9ACC6C9C4DE}" type="datetimeFigureOut">
              <a:rPr lang="es-EC" smtClean="0"/>
              <a:t>20/10/21</a:t>
            </a:fld>
            <a:endParaRPr lang="es-EC"/>
          </a:p>
        </p:txBody>
      </p:sp>
      <p:sp>
        <p:nvSpPr>
          <p:cNvPr id="5" name="Marcador de pie de página 4">
            <a:extLst>
              <a:ext uri="{FF2B5EF4-FFF2-40B4-BE49-F238E27FC236}">
                <a16:creationId xmlns:a16="http://schemas.microsoft.com/office/drawing/2014/main" id="{B686A5CA-39A2-4D98-B227-AEFBD0C93B60}"/>
              </a:ext>
            </a:extLst>
          </p:cNvPr>
          <p:cNvSpPr>
            <a:spLocks noGrp="1"/>
          </p:cNvSpPr>
          <p:nvPr>
            <p:ph type="ftr" sz="quarter" idx="11"/>
          </p:nvPr>
        </p:nvSpPr>
        <p:spPr>
          <a:xfrm>
            <a:off x="6057375" y="9534526"/>
            <a:ext cx="6171664" cy="547688"/>
          </a:xfrm>
          <a:prstGeom prst="rect">
            <a:avLst/>
          </a:prstGeom>
        </p:spPr>
        <p:txBody>
          <a:bodyPr/>
          <a:lstStyle/>
          <a:p>
            <a:endParaRPr lang="es-EC"/>
          </a:p>
        </p:txBody>
      </p:sp>
      <p:sp>
        <p:nvSpPr>
          <p:cNvPr id="6" name="Marcador de número de diapositiva 5">
            <a:extLst>
              <a:ext uri="{FF2B5EF4-FFF2-40B4-BE49-F238E27FC236}">
                <a16:creationId xmlns:a16="http://schemas.microsoft.com/office/drawing/2014/main" id="{D47D5F14-5DA0-4472-8F7B-5B67D22D61C6}"/>
              </a:ext>
            </a:extLst>
          </p:cNvPr>
          <p:cNvSpPr>
            <a:spLocks noGrp="1"/>
          </p:cNvSpPr>
          <p:nvPr>
            <p:ph type="sldNum" sz="quarter" idx="12"/>
          </p:nvPr>
        </p:nvSpPr>
        <p:spPr>
          <a:xfrm>
            <a:off x="12914779" y="9534526"/>
            <a:ext cx="4114443" cy="547688"/>
          </a:xfrm>
          <a:prstGeom prst="rect">
            <a:avLst/>
          </a:prstGeom>
        </p:spPr>
        <p:txBody>
          <a:bodyPr/>
          <a:lstStyle/>
          <a:p>
            <a:fld id="{AFB30A10-AEEC-45DA-BA52-B40EC291F7AF}" type="slidenum">
              <a:rPr lang="es-EC" smtClean="0"/>
              <a:t>‹Nº›</a:t>
            </a:fld>
            <a:endParaRPr lang="es-EC"/>
          </a:p>
        </p:txBody>
      </p:sp>
    </p:spTree>
    <p:extLst>
      <p:ext uri="{BB962C8B-B14F-4D97-AF65-F5344CB8AC3E}">
        <p14:creationId xmlns:p14="http://schemas.microsoft.com/office/powerpoint/2010/main" val="343582890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A15ACB5-3155-4E1C-9B17-66592E972249}"/>
              </a:ext>
            </a:extLst>
          </p:cNvPr>
          <p:cNvSpPr>
            <a:spLocks noGrp="1"/>
          </p:cNvSpPr>
          <p:nvPr>
            <p:ph type="title"/>
          </p:nvPr>
        </p:nvSpPr>
        <p:spPr>
          <a:xfrm>
            <a:off x="1257191" y="547688"/>
            <a:ext cx="15772031" cy="1988345"/>
          </a:xfrm>
          <a:prstGeom prst="rect">
            <a:avLst/>
          </a:prstGeom>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id="{E5D38AED-0045-4F18-AE39-9AE01C7A964F}"/>
              </a:ext>
            </a:extLst>
          </p:cNvPr>
          <p:cNvSpPr>
            <a:spLocks noGrp="1"/>
          </p:cNvSpPr>
          <p:nvPr>
            <p:ph idx="1"/>
          </p:nvPr>
        </p:nvSpPr>
        <p:spPr>
          <a:xfrm>
            <a:off x="1257191" y="2738438"/>
            <a:ext cx="15772031" cy="6527007"/>
          </a:xfrm>
          <a:prstGeom prst="rect">
            <a:avLst/>
          </a:prstGeo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id="{1357F8EE-E9FB-47C7-8EBE-C9328190B935}"/>
              </a:ext>
            </a:extLst>
          </p:cNvPr>
          <p:cNvSpPr>
            <a:spLocks noGrp="1"/>
          </p:cNvSpPr>
          <p:nvPr>
            <p:ph type="dt" sz="half" idx="10"/>
          </p:nvPr>
        </p:nvSpPr>
        <p:spPr>
          <a:xfrm>
            <a:off x="1257191" y="9534526"/>
            <a:ext cx="4114443" cy="547688"/>
          </a:xfrm>
          <a:prstGeom prst="rect">
            <a:avLst/>
          </a:prstGeom>
        </p:spPr>
        <p:txBody>
          <a:bodyPr/>
          <a:lstStyle/>
          <a:p>
            <a:fld id="{C55083A6-E19D-4D82-BA18-B9ACC6C9C4DE}" type="datetimeFigureOut">
              <a:rPr lang="es-EC" smtClean="0"/>
              <a:t>20/10/21</a:t>
            </a:fld>
            <a:endParaRPr lang="es-EC"/>
          </a:p>
        </p:txBody>
      </p:sp>
      <p:sp>
        <p:nvSpPr>
          <p:cNvPr id="5" name="Marcador de pie de página 4">
            <a:extLst>
              <a:ext uri="{FF2B5EF4-FFF2-40B4-BE49-F238E27FC236}">
                <a16:creationId xmlns:a16="http://schemas.microsoft.com/office/drawing/2014/main" id="{EC271C3F-06D8-40DF-9BBF-95BAB628C7C1}"/>
              </a:ext>
            </a:extLst>
          </p:cNvPr>
          <p:cNvSpPr>
            <a:spLocks noGrp="1"/>
          </p:cNvSpPr>
          <p:nvPr>
            <p:ph type="ftr" sz="quarter" idx="11"/>
          </p:nvPr>
        </p:nvSpPr>
        <p:spPr>
          <a:xfrm>
            <a:off x="6057375" y="9534526"/>
            <a:ext cx="6171664" cy="547688"/>
          </a:xfrm>
          <a:prstGeom prst="rect">
            <a:avLst/>
          </a:prstGeom>
        </p:spPr>
        <p:txBody>
          <a:bodyPr/>
          <a:lstStyle/>
          <a:p>
            <a:endParaRPr lang="es-EC"/>
          </a:p>
        </p:txBody>
      </p:sp>
      <p:sp>
        <p:nvSpPr>
          <p:cNvPr id="6" name="Marcador de número de diapositiva 5">
            <a:extLst>
              <a:ext uri="{FF2B5EF4-FFF2-40B4-BE49-F238E27FC236}">
                <a16:creationId xmlns:a16="http://schemas.microsoft.com/office/drawing/2014/main" id="{3421568E-90CB-45C9-8145-D5450A84B7AE}"/>
              </a:ext>
            </a:extLst>
          </p:cNvPr>
          <p:cNvSpPr>
            <a:spLocks noGrp="1"/>
          </p:cNvSpPr>
          <p:nvPr>
            <p:ph type="sldNum" sz="quarter" idx="12"/>
          </p:nvPr>
        </p:nvSpPr>
        <p:spPr>
          <a:xfrm>
            <a:off x="12914779" y="9534526"/>
            <a:ext cx="4114443" cy="547688"/>
          </a:xfrm>
          <a:prstGeom prst="rect">
            <a:avLst/>
          </a:prstGeom>
        </p:spPr>
        <p:txBody>
          <a:bodyPr/>
          <a:lstStyle/>
          <a:p>
            <a:fld id="{AFB30A10-AEEC-45DA-BA52-B40EC291F7AF}" type="slidenum">
              <a:rPr lang="es-EC" smtClean="0"/>
              <a:t>‹Nº›</a:t>
            </a:fld>
            <a:endParaRPr lang="es-EC"/>
          </a:p>
        </p:txBody>
      </p:sp>
    </p:spTree>
    <p:extLst>
      <p:ext uri="{BB962C8B-B14F-4D97-AF65-F5344CB8AC3E}">
        <p14:creationId xmlns:p14="http://schemas.microsoft.com/office/powerpoint/2010/main" val="288403371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14BF122-8308-4314-8C10-EFD2C2D5C9B1}"/>
              </a:ext>
            </a:extLst>
          </p:cNvPr>
          <p:cNvSpPr>
            <a:spLocks noGrp="1"/>
          </p:cNvSpPr>
          <p:nvPr>
            <p:ph type="title"/>
          </p:nvPr>
        </p:nvSpPr>
        <p:spPr>
          <a:xfrm>
            <a:off x="1247667" y="2564608"/>
            <a:ext cx="15772031" cy="4279106"/>
          </a:xfrm>
          <a:prstGeom prst="rect">
            <a:avLst/>
          </a:prstGeom>
        </p:spPr>
        <p:txBody>
          <a:bodyPr anchor="b"/>
          <a:lstStyle>
            <a:lvl1pPr>
              <a:defRPr sz="8999"/>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id="{CBF8AB43-AF3D-49CC-B879-18FF76557622}"/>
              </a:ext>
            </a:extLst>
          </p:cNvPr>
          <p:cNvSpPr>
            <a:spLocks noGrp="1"/>
          </p:cNvSpPr>
          <p:nvPr>
            <p:ph type="body" idx="1"/>
          </p:nvPr>
        </p:nvSpPr>
        <p:spPr>
          <a:xfrm>
            <a:off x="1247667" y="6884195"/>
            <a:ext cx="15772031" cy="2250281"/>
          </a:xfrm>
          <a:prstGeom prst="rect">
            <a:avLst/>
          </a:prstGeom>
        </p:spPr>
        <p:txBody>
          <a:bodyPr/>
          <a:lstStyle>
            <a:lvl1pPr marL="0" indent="0">
              <a:buNone/>
              <a:defRPr sz="3600">
                <a:solidFill>
                  <a:schemeClr val="tx1">
                    <a:tint val="75000"/>
                  </a:schemeClr>
                </a:solidFill>
              </a:defRPr>
            </a:lvl1pPr>
            <a:lvl2pPr marL="685754" indent="0">
              <a:buNone/>
              <a:defRPr sz="3000">
                <a:solidFill>
                  <a:schemeClr val="tx1">
                    <a:tint val="75000"/>
                  </a:schemeClr>
                </a:solidFill>
              </a:defRPr>
            </a:lvl2pPr>
            <a:lvl3pPr marL="1371509" indent="0">
              <a:buNone/>
              <a:defRPr sz="2700">
                <a:solidFill>
                  <a:schemeClr val="tx1">
                    <a:tint val="75000"/>
                  </a:schemeClr>
                </a:solidFill>
              </a:defRPr>
            </a:lvl3pPr>
            <a:lvl4pPr marL="2057263" indent="0">
              <a:buNone/>
              <a:defRPr sz="2400">
                <a:solidFill>
                  <a:schemeClr val="tx1">
                    <a:tint val="75000"/>
                  </a:schemeClr>
                </a:solidFill>
              </a:defRPr>
            </a:lvl4pPr>
            <a:lvl5pPr marL="2743017" indent="0">
              <a:buNone/>
              <a:defRPr sz="2400">
                <a:solidFill>
                  <a:schemeClr val="tx1">
                    <a:tint val="75000"/>
                  </a:schemeClr>
                </a:solidFill>
              </a:defRPr>
            </a:lvl5pPr>
            <a:lvl6pPr marL="3428771" indent="0">
              <a:buNone/>
              <a:defRPr sz="2400">
                <a:solidFill>
                  <a:schemeClr val="tx1">
                    <a:tint val="75000"/>
                  </a:schemeClr>
                </a:solidFill>
              </a:defRPr>
            </a:lvl6pPr>
            <a:lvl7pPr marL="4114526" indent="0">
              <a:buNone/>
              <a:defRPr sz="2400">
                <a:solidFill>
                  <a:schemeClr val="tx1">
                    <a:tint val="75000"/>
                  </a:schemeClr>
                </a:solidFill>
              </a:defRPr>
            </a:lvl7pPr>
            <a:lvl8pPr marL="4800280" indent="0">
              <a:buNone/>
              <a:defRPr sz="2400">
                <a:solidFill>
                  <a:schemeClr val="tx1">
                    <a:tint val="75000"/>
                  </a:schemeClr>
                </a:solidFill>
              </a:defRPr>
            </a:lvl8pPr>
            <a:lvl9pPr marL="5486034" indent="0">
              <a:buNone/>
              <a:defRPr sz="24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C016ECA0-FF0F-4C87-A0D3-67B603661383}"/>
              </a:ext>
            </a:extLst>
          </p:cNvPr>
          <p:cNvSpPr>
            <a:spLocks noGrp="1"/>
          </p:cNvSpPr>
          <p:nvPr>
            <p:ph type="dt" sz="half" idx="10"/>
          </p:nvPr>
        </p:nvSpPr>
        <p:spPr>
          <a:xfrm>
            <a:off x="1257191" y="9534526"/>
            <a:ext cx="4114443" cy="547688"/>
          </a:xfrm>
          <a:prstGeom prst="rect">
            <a:avLst/>
          </a:prstGeom>
        </p:spPr>
        <p:txBody>
          <a:bodyPr/>
          <a:lstStyle/>
          <a:p>
            <a:fld id="{C55083A6-E19D-4D82-BA18-B9ACC6C9C4DE}" type="datetimeFigureOut">
              <a:rPr lang="es-EC" smtClean="0"/>
              <a:t>20/10/21</a:t>
            </a:fld>
            <a:endParaRPr lang="es-EC"/>
          </a:p>
        </p:txBody>
      </p:sp>
      <p:sp>
        <p:nvSpPr>
          <p:cNvPr id="5" name="Marcador de pie de página 4">
            <a:extLst>
              <a:ext uri="{FF2B5EF4-FFF2-40B4-BE49-F238E27FC236}">
                <a16:creationId xmlns:a16="http://schemas.microsoft.com/office/drawing/2014/main" id="{B2AB8A8B-09E0-48A3-AE0E-047C74FB4FC2}"/>
              </a:ext>
            </a:extLst>
          </p:cNvPr>
          <p:cNvSpPr>
            <a:spLocks noGrp="1"/>
          </p:cNvSpPr>
          <p:nvPr>
            <p:ph type="ftr" sz="quarter" idx="11"/>
          </p:nvPr>
        </p:nvSpPr>
        <p:spPr>
          <a:xfrm>
            <a:off x="6057375" y="9534526"/>
            <a:ext cx="6171664" cy="547688"/>
          </a:xfrm>
          <a:prstGeom prst="rect">
            <a:avLst/>
          </a:prstGeom>
        </p:spPr>
        <p:txBody>
          <a:bodyPr/>
          <a:lstStyle/>
          <a:p>
            <a:endParaRPr lang="es-EC"/>
          </a:p>
        </p:txBody>
      </p:sp>
      <p:sp>
        <p:nvSpPr>
          <p:cNvPr id="6" name="Marcador de número de diapositiva 5">
            <a:extLst>
              <a:ext uri="{FF2B5EF4-FFF2-40B4-BE49-F238E27FC236}">
                <a16:creationId xmlns:a16="http://schemas.microsoft.com/office/drawing/2014/main" id="{09228454-0A34-4D6D-B8D6-C6D96B5DD0DE}"/>
              </a:ext>
            </a:extLst>
          </p:cNvPr>
          <p:cNvSpPr>
            <a:spLocks noGrp="1"/>
          </p:cNvSpPr>
          <p:nvPr>
            <p:ph type="sldNum" sz="quarter" idx="12"/>
          </p:nvPr>
        </p:nvSpPr>
        <p:spPr>
          <a:xfrm>
            <a:off x="12914779" y="9534526"/>
            <a:ext cx="4114443" cy="547688"/>
          </a:xfrm>
          <a:prstGeom prst="rect">
            <a:avLst/>
          </a:prstGeom>
        </p:spPr>
        <p:txBody>
          <a:bodyPr/>
          <a:lstStyle/>
          <a:p>
            <a:fld id="{AFB30A10-AEEC-45DA-BA52-B40EC291F7AF}" type="slidenum">
              <a:rPr lang="es-EC" smtClean="0"/>
              <a:t>‹Nº›</a:t>
            </a:fld>
            <a:endParaRPr lang="es-EC"/>
          </a:p>
        </p:txBody>
      </p:sp>
    </p:spTree>
    <p:extLst>
      <p:ext uri="{BB962C8B-B14F-4D97-AF65-F5344CB8AC3E}">
        <p14:creationId xmlns:p14="http://schemas.microsoft.com/office/powerpoint/2010/main" val="232554296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25D0D4E-2E49-4EE0-BCA7-B7EC76079C55}"/>
              </a:ext>
            </a:extLst>
          </p:cNvPr>
          <p:cNvSpPr>
            <a:spLocks noGrp="1"/>
          </p:cNvSpPr>
          <p:nvPr>
            <p:ph type="title"/>
          </p:nvPr>
        </p:nvSpPr>
        <p:spPr>
          <a:xfrm>
            <a:off x="1257191" y="547688"/>
            <a:ext cx="15772031" cy="1988345"/>
          </a:xfrm>
          <a:prstGeom prst="rect">
            <a:avLst/>
          </a:prstGeom>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id="{7C0646E5-1A9B-4F01-829D-3AD5820FA6E5}"/>
              </a:ext>
            </a:extLst>
          </p:cNvPr>
          <p:cNvSpPr>
            <a:spLocks noGrp="1"/>
          </p:cNvSpPr>
          <p:nvPr>
            <p:ph sz="half" idx="1"/>
          </p:nvPr>
        </p:nvSpPr>
        <p:spPr>
          <a:xfrm>
            <a:off x="1257191" y="2738438"/>
            <a:ext cx="7771726" cy="6527007"/>
          </a:xfrm>
          <a:prstGeom prst="rect">
            <a:avLst/>
          </a:prstGeo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id="{5994E97E-C5DE-4463-BB7B-608B921F3A94}"/>
              </a:ext>
            </a:extLst>
          </p:cNvPr>
          <p:cNvSpPr>
            <a:spLocks noGrp="1"/>
          </p:cNvSpPr>
          <p:nvPr>
            <p:ph sz="half" idx="2"/>
          </p:nvPr>
        </p:nvSpPr>
        <p:spPr>
          <a:xfrm>
            <a:off x="9257496" y="2738438"/>
            <a:ext cx="7771726" cy="6527007"/>
          </a:xfrm>
          <a:prstGeom prst="rect">
            <a:avLst/>
          </a:prstGeo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id="{EE319204-13B3-41A2-9244-769EFC048AA5}"/>
              </a:ext>
            </a:extLst>
          </p:cNvPr>
          <p:cNvSpPr>
            <a:spLocks noGrp="1"/>
          </p:cNvSpPr>
          <p:nvPr>
            <p:ph type="dt" sz="half" idx="10"/>
          </p:nvPr>
        </p:nvSpPr>
        <p:spPr>
          <a:xfrm>
            <a:off x="1257191" y="9534526"/>
            <a:ext cx="4114443" cy="547688"/>
          </a:xfrm>
          <a:prstGeom prst="rect">
            <a:avLst/>
          </a:prstGeom>
        </p:spPr>
        <p:txBody>
          <a:bodyPr/>
          <a:lstStyle/>
          <a:p>
            <a:fld id="{C55083A6-E19D-4D82-BA18-B9ACC6C9C4DE}" type="datetimeFigureOut">
              <a:rPr lang="es-EC" smtClean="0"/>
              <a:t>20/10/21</a:t>
            </a:fld>
            <a:endParaRPr lang="es-EC"/>
          </a:p>
        </p:txBody>
      </p:sp>
      <p:sp>
        <p:nvSpPr>
          <p:cNvPr id="6" name="Marcador de pie de página 5">
            <a:extLst>
              <a:ext uri="{FF2B5EF4-FFF2-40B4-BE49-F238E27FC236}">
                <a16:creationId xmlns:a16="http://schemas.microsoft.com/office/drawing/2014/main" id="{58906D47-1CC3-4837-BCDD-FEC3B9FE3DD0}"/>
              </a:ext>
            </a:extLst>
          </p:cNvPr>
          <p:cNvSpPr>
            <a:spLocks noGrp="1"/>
          </p:cNvSpPr>
          <p:nvPr>
            <p:ph type="ftr" sz="quarter" idx="11"/>
          </p:nvPr>
        </p:nvSpPr>
        <p:spPr>
          <a:xfrm>
            <a:off x="6057375" y="9534526"/>
            <a:ext cx="6171664" cy="547688"/>
          </a:xfrm>
          <a:prstGeom prst="rect">
            <a:avLst/>
          </a:prstGeom>
        </p:spPr>
        <p:txBody>
          <a:bodyPr/>
          <a:lstStyle/>
          <a:p>
            <a:endParaRPr lang="es-EC"/>
          </a:p>
        </p:txBody>
      </p:sp>
      <p:sp>
        <p:nvSpPr>
          <p:cNvPr id="7" name="Marcador de número de diapositiva 6">
            <a:extLst>
              <a:ext uri="{FF2B5EF4-FFF2-40B4-BE49-F238E27FC236}">
                <a16:creationId xmlns:a16="http://schemas.microsoft.com/office/drawing/2014/main" id="{11E45FD7-7805-4D75-9842-17D8D01F0A7C}"/>
              </a:ext>
            </a:extLst>
          </p:cNvPr>
          <p:cNvSpPr>
            <a:spLocks noGrp="1"/>
          </p:cNvSpPr>
          <p:nvPr>
            <p:ph type="sldNum" sz="quarter" idx="12"/>
          </p:nvPr>
        </p:nvSpPr>
        <p:spPr>
          <a:xfrm>
            <a:off x="12914779" y="9534526"/>
            <a:ext cx="4114443" cy="547688"/>
          </a:xfrm>
          <a:prstGeom prst="rect">
            <a:avLst/>
          </a:prstGeom>
        </p:spPr>
        <p:txBody>
          <a:bodyPr/>
          <a:lstStyle/>
          <a:p>
            <a:fld id="{AFB30A10-AEEC-45DA-BA52-B40EC291F7AF}" type="slidenum">
              <a:rPr lang="es-EC" smtClean="0"/>
              <a:t>‹Nº›</a:t>
            </a:fld>
            <a:endParaRPr lang="es-EC"/>
          </a:p>
        </p:txBody>
      </p:sp>
    </p:spTree>
    <p:extLst>
      <p:ext uri="{BB962C8B-B14F-4D97-AF65-F5344CB8AC3E}">
        <p14:creationId xmlns:p14="http://schemas.microsoft.com/office/powerpoint/2010/main" val="415557316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0EF8B8B-1358-4FBF-8663-18A885347247}"/>
              </a:ext>
            </a:extLst>
          </p:cNvPr>
          <p:cNvSpPr>
            <a:spLocks noGrp="1"/>
          </p:cNvSpPr>
          <p:nvPr>
            <p:ph type="title"/>
          </p:nvPr>
        </p:nvSpPr>
        <p:spPr>
          <a:xfrm>
            <a:off x="1259573" y="547688"/>
            <a:ext cx="15772031" cy="1988345"/>
          </a:xfrm>
          <a:prstGeom prst="rect">
            <a:avLst/>
          </a:prstGeo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id="{4E22ACD7-CA61-462B-A32F-316A1BAD2A62}"/>
              </a:ext>
            </a:extLst>
          </p:cNvPr>
          <p:cNvSpPr>
            <a:spLocks noGrp="1"/>
          </p:cNvSpPr>
          <p:nvPr>
            <p:ph type="body" idx="1"/>
          </p:nvPr>
        </p:nvSpPr>
        <p:spPr>
          <a:xfrm>
            <a:off x="1259573" y="2521745"/>
            <a:ext cx="7736009" cy="1235868"/>
          </a:xfrm>
          <a:prstGeom prst="rect">
            <a:avLst/>
          </a:prstGeom>
        </p:spPr>
        <p:txBody>
          <a:bodyPr anchor="b"/>
          <a:lstStyle>
            <a:lvl1pPr marL="0" indent="0">
              <a:buNone/>
              <a:defRPr sz="3600" b="1"/>
            </a:lvl1pPr>
            <a:lvl2pPr marL="685754" indent="0">
              <a:buNone/>
              <a:defRPr sz="3000" b="1"/>
            </a:lvl2pPr>
            <a:lvl3pPr marL="1371509" indent="0">
              <a:buNone/>
              <a:defRPr sz="2700" b="1"/>
            </a:lvl3pPr>
            <a:lvl4pPr marL="2057263" indent="0">
              <a:buNone/>
              <a:defRPr sz="2400" b="1"/>
            </a:lvl4pPr>
            <a:lvl5pPr marL="2743017" indent="0">
              <a:buNone/>
              <a:defRPr sz="2400" b="1"/>
            </a:lvl5pPr>
            <a:lvl6pPr marL="3428771" indent="0">
              <a:buNone/>
              <a:defRPr sz="2400" b="1"/>
            </a:lvl6pPr>
            <a:lvl7pPr marL="4114526" indent="0">
              <a:buNone/>
              <a:defRPr sz="2400" b="1"/>
            </a:lvl7pPr>
            <a:lvl8pPr marL="4800280" indent="0">
              <a:buNone/>
              <a:defRPr sz="2400" b="1"/>
            </a:lvl8pPr>
            <a:lvl9pPr marL="5486034" indent="0">
              <a:buNone/>
              <a:defRPr sz="24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B37265C9-507F-4A5C-B90A-D54761EF061C}"/>
              </a:ext>
            </a:extLst>
          </p:cNvPr>
          <p:cNvSpPr>
            <a:spLocks noGrp="1"/>
          </p:cNvSpPr>
          <p:nvPr>
            <p:ph sz="half" idx="2"/>
          </p:nvPr>
        </p:nvSpPr>
        <p:spPr>
          <a:xfrm>
            <a:off x="1259573" y="3757613"/>
            <a:ext cx="7736009" cy="5526882"/>
          </a:xfrm>
          <a:prstGeom prst="rect">
            <a:avLst/>
          </a:prstGeo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id="{85C94DE3-73FC-40A5-890A-2DF3F82D14C6}"/>
              </a:ext>
            </a:extLst>
          </p:cNvPr>
          <p:cNvSpPr>
            <a:spLocks noGrp="1"/>
          </p:cNvSpPr>
          <p:nvPr>
            <p:ph type="body" sz="quarter" idx="3"/>
          </p:nvPr>
        </p:nvSpPr>
        <p:spPr>
          <a:xfrm>
            <a:off x="9257497" y="2521745"/>
            <a:ext cx="7774107" cy="1235868"/>
          </a:xfrm>
          <a:prstGeom prst="rect">
            <a:avLst/>
          </a:prstGeom>
        </p:spPr>
        <p:txBody>
          <a:bodyPr anchor="b"/>
          <a:lstStyle>
            <a:lvl1pPr marL="0" indent="0">
              <a:buNone/>
              <a:defRPr sz="3600" b="1"/>
            </a:lvl1pPr>
            <a:lvl2pPr marL="685754" indent="0">
              <a:buNone/>
              <a:defRPr sz="3000" b="1"/>
            </a:lvl2pPr>
            <a:lvl3pPr marL="1371509" indent="0">
              <a:buNone/>
              <a:defRPr sz="2700" b="1"/>
            </a:lvl3pPr>
            <a:lvl4pPr marL="2057263" indent="0">
              <a:buNone/>
              <a:defRPr sz="2400" b="1"/>
            </a:lvl4pPr>
            <a:lvl5pPr marL="2743017" indent="0">
              <a:buNone/>
              <a:defRPr sz="2400" b="1"/>
            </a:lvl5pPr>
            <a:lvl6pPr marL="3428771" indent="0">
              <a:buNone/>
              <a:defRPr sz="2400" b="1"/>
            </a:lvl6pPr>
            <a:lvl7pPr marL="4114526" indent="0">
              <a:buNone/>
              <a:defRPr sz="2400" b="1"/>
            </a:lvl7pPr>
            <a:lvl8pPr marL="4800280" indent="0">
              <a:buNone/>
              <a:defRPr sz="2400" b="1"/>
            </a:lvl8pPr>
            <a:lvl9pPr marL="5486034" indent="0">
              <a:buNone/>
              <a:defRPr sz="24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6B9B0A03-12EA-4946-9CAB-5C3C3C2E9AFC}"/>
              </a:ext>
            </a:extLst>
          </p:cNvPr>
          <p:cNvSpPr>
            <a:spLocks noGrp="1"/>
          </p:cNvSpPr>
          <p:nvPr>
            <p:ph sz="quarter" idx="4"/>
          </p:nvPr>
        </p:nvSpPr>
        <p:spPr>
          <a:xfrm>
            <a:off x="9257497" y="3757613"/>
            <a:ext cx="7774107" cy="5526882"/>
          </a:xfrm>
          <a:prstGeom prst="rect">
            <a:avLst/>
          </a:prstGeo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id="{2DA98D40-60FA-48D2-BEBF-9FD23D7A2715}"/>
              </a:ext>
            </a:extLst>
          </p:cNvPr>
          <p:cNvSpPr>
            <a:spLocks noGrp="1"/>
          </p:cNvSpPr>
          <p:nvPr>
            <p:ph type="dt" sz="half" idx="10"/>
          </p:nvPr>
        </p:nvSpPr>
        <p:spPr>
          <a:xfrm>
            <a:off x="1257191" y="9534526"/>
            <a:ext cx="4114443" cy="547688"/>
          </a:xfrm>
          <a:prstGeom prst="rect">
            <a:avLst/>
          </a:prstGeom>
        </p:spPr>
        <p:txBody>
          <a:bodyPr/>
          <a:lstStyle/>
          <a:p>
            <a:fld id="{C55083A6-E19D-4D82-BA18-B9ACC6C9C4DE}" type="datetimeFigureOut">
              <a:rPr lang="es-EC" smtClean="0"/>
              <a:t>20/10/21</a:t>
            </a:fld>
            <a:endParaRPr lang="es-EC"/>
          </a:p>
        </p:txBody>
      </p:sp>
      <p:sp>
        <p:nvSpPr>
          <p:cNvPr id="8" name="Marcador de pie de página 7">
            <a:extLst>
              <a:ext uri="{FF2B5EF4-FFF2-40B4-BE49-F238E27FC236}">
                <a16:creationId xmlns:a16="http://schemas.microsoft.com/office/drawing/2014/main" id="{D07D9833-2B96-48EC-87F1-74D6CD2BBBD8}"/>
              </a:ext>
            </a:extLst>
          </p:cNvPr>
          <p:cNvSpPr>
            <a:spLocks noGrp="1"/>
          </p:cNvSpPr>
          <p:nvPr>
            <p:ph type="ftr" sz="quarter" idx="11"/>
          </p:nvPr>
        </p:nvSpPr>
        <p:spPr>
          <a:xfrm>
            <a:off x="6057375" y="9534526"/>
            <a:ext cx="6171664" cy="547688"/>
          </a:xfrm>
          <a:prstGeom prst="rect">
            <a:avLst/>
          </a:prstGeom>
        </p:spPr>
        <p:txBody>
          <a:bodyPr/>
          <a:lstStyle/>
          <a:p>
            <a:endParaRPr lang="es-EC"/>
          </a:p>
        </p:txBody>
      </p:sp>
      <p:sp>
        <p:nvSpPr>
          <p:cNvPr id="9" name="Marcador de número de diapositiva 8">
            <a:extLst>
              <a:ext uri="{FF2B5EF4-FFF2-40B4-BE49-F238E27FC236}">
                <a16:creationId xmlns:a16="http://schemas.microsoft.com/office/drawing/2014/main" id="{6996EFFB-A75F-43A7-8D20-FC8B2FD20D08}"/>
              </a:ext>
            </a:extLst>
          </p:cNvPr>
          <p:cNvSpPr>
            <a:spLocks noGrp="1"/>
          </p:cNvSpPr>
          <p:nvPr>
            <p:ph type="sldNum" sz="quarter" idx="12"/>
          </p:nvPr>
        </p:nvSpPr>
        <p:spPr>
          <a:xfrm>
            <a:off x="12914779" y="9534526"/>
            <a:ext cx="4114443" cy="547688"/>
          </a:xfrm>
          <a:prstGeom prst="rect">
            <a:avLst/>
          </a:prstGeom>
        </p:spPr>
        <p:txBody>
          <a:bodyPr/>
          <a:lstStyle/>
          <a:p>
            <a:fld id="{AFB30A10-AEEC-45DA-BA52-B40EC291F7AF}" type="slidenum">
              <a:rPr lang="es-EC" smtClean="0"/>
              <a:t>‹Nº›</a:t>
            </a:fld>
            <a:endParaRPr lang="es-EC"/>
          </a:p>
        </p:txBody>
      </p:sp>
    </p:spTree>
    <p:extLst>
      <p:ext uri="{BB962C8B-B14F-4D97-AF65-F5344CB8AC3E}">
        <p14:creationId xmlns:p14="http://schemas.microsoft.com/office/powerpoint/2010/main" val="222478165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1C06B4C-4741-4FD6-B82E-B4899BE546C9}"/>
              </a:ext>
            </a:extLst>
          </p:cNvPr>
          <p:cNvSpPr>
            <a:spLocks noGrp="1"/>
          </p:cNvSpPr>
          <p:nvPr>
            <p:ph type="title"/>
          </p:nvPr>
        </p:nvSpPr>
        <p:spPr>
          <a:xfrm>
            <a:off x="1257191" y="547688"/>
            <a:ext cx="15772031" cy="1988345"/>
          </a:xfrm>
          <a:prstGeom prst="rect">
            <a:avLst/>
          </a:prstGeom>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id="{A4125471-8D6B-48D0-95BE-742071A0CB29}"/>
              </a:ext>
            </a:extLst>
          </p:cNvPr>
          <p:cNvSpPr>
            <a:spLocks noGrp="1"/>
          </p:cNvSpPr>
          <p:nvPr>
            <p:ph type="dt" sz="half" idx="10"/>
          </p:nvPr>
        </p:nvSpPr>
        <p:spPr>
          <a:xfrm>
            <a:off x="1257191" y="9534526"/>
            <a:ext cx="4114443" cy="547688"/>
          </a:xfrm>
          <a:prstGeom prst="rect">
            <a:avLst/>
          </a:prstGeom>
        </p:spPr>
        <p:txBody>
          <a:bodyPr/>
          <a:lstStyle/>
          <a:p>
            <a:fld id="{C55083A6-E19D-4D82-BA18-B9ACC6C9C4DE}" type="datetimeFigureOut">
              <a:rPr lang="es-EC" smtClean="0"/>
              <a:t>20/10/21</a:t>
            </a:fld>
            <a:endParaRPr lang="es-EC"/>
          </a:p>
        </p:txBody>
      </p:sp>
      <p:sp>
        <p:nvSpPr>
          <p:cNvPr id="4" name="Marcador de pie de página 3">
            <a:extLst>
              <a:ext uri="{FF2B5EF4-FFF2-40B4-BE49-F238E27FC236}">
                <a16:creationId xmlns:a16="http://schemas.microsoft.com/office/drawing/2014/main" id="{DE60912B-70A3-4326-937E-7E93C3D7FBB5}"/>
              </a:ext>
            </a:extLst>
          </p:cNvPr>
          <p:cNvSpPr>
            <a:spLocks noGrp="1"/>
          </p:cNvSpPr>
          <p:nvPr>
            <p:ph type="ftr" sz="quarter" idx="11"/>
          </p:nvPr>
        </p:nvSpPr>
        <p:spPr>
          <a:xfrm>
            <a:off x="6057375" y="9534526"/>
            <a:ext cx="6171664" cy="547688"/>
          </a:xfrm>
          <a:prstGeom prst="rect">
            <a:avLst/>
          </a:prstGeom>
        </p:spPr>
        <p:txBody>
          <a:bodyPr/>
          <a:lstStyle/>
          <a:p>
            <a:endParaRPr lang="es-EC"/>
          </a:p>
        </p:txBody>
      </p:sp>
      <p:sp>
        <p:nvSpPr>
          <p:cNvPr id="5" name="Marcador de número de diapositiva 4">
            <a:extLst>
              <a:ext uri="{FF2B5EF4-FFF2-40B4-BE49-F238E27FC236}">
                <a16:creationId xmlns:a16="http://schemas.microsoft.com/office/drawing/2014/main" id="{13D0B1BA-1E3F-476B-BFEE-730C2D82B487}"/>
              </a:ext>
            </a:extLst>
          </p:cNvPr>
          <p:cNvSpPr>
            <a:spLocks noGrp="1"/>
          </p:cNvSpPr>
          <p:nvPr>
            <p:ph type="sldNum" sz="quarter" idx="12"/>
          </p:nvPr>
        </p:nvSpPr>
        <p:spPr>
          <a:xfrm>
            <a:off x="12914779" y="9534526"/>
            <a:ext cx="4114443" cy="547688"/>
          </a:xfrm>
          <a:prstGeom prst="rect">
            <a:avLst/>
          </a:prstGeom>
        </p:spPr>
        <p:txBody>
          <a:bodyPr/>
          <a:lstStyle/>
          <a:p>
            <a:fld id="{AFB30A10-AEEC-45DA-BA52-B40EC291F7AF}" type="slidenum">
              <a:rPr lang="es-EC" smtClean="0"/>
              <a:t>‹Nº›</a:t>
            </a:fld>
            <a:endParaRPr lang="es-EC"/>
          </a:p>
        </p:txBody>
      </p:sp>
    </p:spTree>
    <p:extLst>
      <p:ext uri="{BB962C8B-B14F-4D97-AF65-F5344CB8AC3E}">
        <p14:creationId xmlns:p14="http://schemas.microsoft.com/office/powerpoint/2010/main" val="289991767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1C4ACA3F-19D1-40D8-A711-88E16F97B7E2}"/>
              </a:ext>
            </a:extLst>
          </p:cNvPr>
          <p:cNvSpPr>
            <a:spLocks noGrp="1"/>
          </p:cNvSpPr>
          <p:nvPr>
            <p:ph type="dt" sz="half" idx="10"/>
          </p:nvPr>
        </p:nvSpPr>
        <p:spPr>
          <a:xfrm>
            <a:off x="1257191" y="9534526"/>
            <a:ext cx="4114443" cy="547688"/>
          </a:xfrm>
          <a:prstGeom prst="rect">
            <a:avLst/>
          </a:prstGeom>
        </p:spPr>
        <p:txBody>
          <a:bodyPr/>
          <a:lstStyle/>
          <a:p>
            <a:fld id="{C55083A6-E19D-4D82-BA18-B9ACC6C9C4DE}" type="datetimeFigureOut">
              <a:rPr lang="es-EC" smtClean="0"/>
              <a:t>20/10/21</a:t>
            </a:fld>
            <a:endParaRPr lang="es-EC"/>
          </a:p>
        </p:txBody>
      </p:sp>
      <p:sp>
        <p:nvSpPr>
          <p:cNvPr id="3" name="Marcador de pie de página 2">
            <a:extLst>
              <a:ext uri="{FF2B5EF4-FFF2-40B4-BE49-F238E27FC236}">
                <a16:creationId xmlns:a16="http://schemas.microsoft.com/office/drawing/2014/main" id="{6635AED2-55B4-4FBD-BB7D-FD6AAA769536}"/>
              </a:ext>
            </a:extLst>
          </p:cNvPr>
          <p:cNvSpPr>
            <a:spLocks noGrp="1"/>
          </p:cNvSpPr>
          <p:nvPr>
            <p:ph type="ftr" sz="quarter" idx="11"/>
          </p:nvPr>
        </p:nvSpPr>
        <p:spPr>
          <a:xfrm>
            <a:off x="6057375" y="9534526"/>
            <a:ext cx="6171664" cy="547688"/>
          </a:xfrm>
          <a:prstGeom prst="rect">
            <a:avLst/>
          </a:prstGeom>
        </p:spPr>
        <p:txBody>
          <a:bodyPr/>
          <a:lstStyle/>
          <a:p>
            <a:endParaRPr lang="es-EC"/>
          </a:p>
        </p:txBody>
      </p:sp>
      <p:sp>
        <p:nvSpPr>
          <p:cNvPr id="4" name="Marcador de número de diapositiva 3">
            <a:extLst>
              <a:ext uri="{FF2B5EF4-FFF2-40B4-BE49-F238E27FC236}">
                <a16:creationId xmlns:a16="http://schemas.microsoft.com/office/drawing/2014/main" id="{96049379-16A9-4D12-B93E-B728FE11623F}"/>
              </a:ext>
            </a:extLst>
          </p:cNvPr>
          <p:cNvSpPr>
            <a:spLocks noGrp="1"/>
          </p:cNvSpPr>
          <p:nvPr>
            <p:ph type="sldNum" sz="quarter" idx="12"/>
          </p:nvPr>
        </p:nvSpPr>
        <p:spPr>
          <a:xfrm>
            <a:off x="12914779" y="9534526"/>
            <a:ext cx="4114443" cy="547688"/>
          </a:xfrm>
          <a:prstGeom prst="rect">
            <a:avLst/>
          </a:prstGeom>
        </p:spPr>
        <p:txBody>
          <a:bodyPr/>
          <a:lstStyle/>
          <a:p>
            <a:fld id="{AFB30A10-AEEC-45DA-BA52-B40EC291F7AF}" type="slidenum">
              <a:rPr lang="es-EC" smtClean="0"/>
              <a:t>‹Nº›</a:t>
            </a:fld>
            <a:endParaRPr lang="es-EC"/>
          </a:p>
        </p:txBody>
      </p:sp>
    </p:spTree>
    <p:extLst>
      <p:ext uri="{BB962C8B-B14F-4D97-AF65-F5344CB8AC3E}">
        <p14:creationId xmlns:p14="http://schemas.microsoft.com/office/powerpoint/2010/main" val="118104815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2872893-825E-47C8-A83A-F44C83A8A463}"/>
              </a:ext>
            </a:extLst>
          </p:cNvPr>
          <p:cNvSpPr>
            <a:spLocks noGrp="1"/>
          </p:cNvSpPr>
          <p:nvPr>
            <p:ph type="title"/>
          </p:nvPr>
        </p:nvSpPr>
        <p:spPr>
          <a:xfrm>
            <a:off x="1259573" y="685800"/>
            <a:ext cx="5897844" cy="2400300"/>
          </a:xfrm>
          <a:prstGeom prst="rect">
            <a:avLst/>
          </a:prstGeom>
        </p:spPr>
        <p:txBody>
          <a:bodyPr anchor="b"/>
          <a:lstStyle>
            <a:lvl1pPr>
              <a:defRPr sz="48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id="{E344A45E-200C-4180-A9D9-2DA9EE776ED4}"/>
              </a:ext>
            </a:extLst>
          </p:cNvPr>
          <p:cNvSpPr>
            <a:spLocks noGrp="1"/>
          </p:cNvSpPr>
          <p:nvPr>
            <p:ph idx="1"/>
          </p:nvPr>
        </p:nvSpPr>
        <p:spPr>
          <a:xfrm>
            <a:off x="7774107" y="1481138"/>
            <a:ext cx="9257497" cy="7310438"/>
          </a:xfrm>
          <a:prstGeom prst="rect">
            <a:avLst/>
          </a:prstGeom>
        </p:spPr>
        <p:txBody>
          <a:bodyPr/>
          <a:lstStyle>
            <a:lvl1pPr>
              <a:defRPr sz="4800"/>
            </a:lvl1pPr>
            <a:lvl2pPr>
              <a:defRPr sz="4200"/>
            </a:lvl2pPr>
            <a:lvl3pPr>
              <a:defRPr sz="3600"/>
            </a:lvl3pPr>
            <a:lvl4pPr>
              <a:defRPr sz="3000"/>
            </a:lvl4pPr>
            <a:lvl5pPr>
              <a:defRPr sz="3000"/>
            </a:lvl5pPr>
            <a:lvl6pPr>
              <a:defRPr sz="3000"/>
            </a:lvl6pPr>
            <a:lvl7pPr>
              <a:defRPr sz="3000"/>
            </a:lvl7pPr>
            <a:lvl8pPr>
              <a:defRPr sz="3000"/>
            </a:lvl8pPr>
            <a:lvl9pPr>
              <a:defRPr sz="3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id="{1FA72DAE-59DE-4D4E-8BB2-ECA9D2E57B71}"/>
              </a:ext>
            </a:extLst>
          </p:cNvPr>
          <p:cNvSpPr>
            <a:spLocks noGrp="1"/>
          </p:cNvSpPr>
          <p:nvPr>
            <p:ph type="body" sz="half" idx="2"/>
          </p:nvPr>
        </p:nvSpPr>
        <p:spPr>
          <a:xfrm>
            <a:off x="1259573" y="3086100"/>
            <a:ext cx="5897844" cy="5717382"/>
          </a:xfrm>
          <a:prstGeom prst="rect">
            <a:avLst/>
          </a:prstGeom>
        </p:spPr>
        <p:txBody>
          <a:bodyPr/>
          <a:lstStyle>
            <a:lvl1pPr marL="0" indent="0">
              <a:buNone/>
              <a:defRPr sz="2400"/>
            </a:lvl1pPr>
            <a:lvl2pPr marL="685754" indent="0">
              <a:buNone/>
              <a:defRPr sz="2100"/>
            </a:lvl2pPr>
            <a:lvl3pPr marL="1371509" indent="0">
              <a:buNone/>
              <a:defRPr sz="1800"/>
            </a:lvl3pPr>
            <a:lvl4pPr marL="2057263" indent="0">
              <a:buNone/>
              <a:defRPr sz="1500"/>
            </a:lvl4pPr>
            <a:lvl5pPr marL="2743017" indent="0">
              <a:buNone/>
              <a:defRPr sz="1500"/>
            </a:lvl5pPr>
            <a:lvl6pPr marL="3428771" indent="0">
              <a:buNone/>
              <a:defRPr sz="1500"/>
            </a:lvl6pPr>
            <a:lvl7pPr marL="4114526" indent="0">
              <a:buNone/>
              <a:defRPr sz="1500"/>
            </a:lvl7pPr>
            <a:lvl8pPr marL="4800280" indent="0">
              <a:buNone/>
              <a:defRPr sz="1500"/>
            </a:lvl8pPr>
            <a:lvl9pPr marL="5486034" indent="0">
              <a:buNone/>
              <a:defRPr sz="15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54D76B75-35BB-46E1-8AAB-D011044C79DA}"/>
              </a:ext>
            </a:extLst>
          </p:cNvPr>
          <p:cNvSpPr>
            <a:spLocks noGrp="1"/>
          </p:cNvSpPr>
          <p:nvPr>
            <p:ph type="dt" sz="half" idx="10"/>
          </p:nvPr>
        </p:nvSpPr>
        <p:spPr>
          <a:xfrm>
            <a:off x="1257191" y="9534526"/>
            <a:ext cx="4114443" cy="547688"/>
          </a:xfrm>
          <a:prstGeom prst="rect">
            <a:avLst/>
          </a:prstGeom>
        </p:spPr>
        <p:txBody>
          <a:bodyPr/>
          <a:lstStyle/>
          <a:p>
            <a:fld id="{C55083A6-E19D-4D82-BA18-B9ACC6C9C4DE}" type="datetimeFigureOut">
              <a:rPr lang="es-EC" smtClean="0"/>
              <a:t>20/10/21</a:t>
            </a:fld>
            <a:endParaRPr lang="es-EC"/>
          </a:p>
        </p:txBody>
      </p:sp>
      <p:sp>
        <p:nvSpPr>
          <p:cNvPr id="6" name="Marcador de pie de página 5">
            <a:extLst>
              <a:ext uri="{FF2B5EF4-FFF2-40B4-BE49-F238E27FC236}">
                <a16:creationId xmlns:a16="http://schemas.microsoft.com/office/drawing/2014/main" id="{ECEE3639-2257-42DC-A4BD-C3E24B9C3B1E}"/>
              </a:ext>
            </a:extLst>
          </p:cNvPr>
          <p:cNvSpPr>
            <a:spLocks noGrp="1"/>
          </p:cNvSpPr>
          <p:nvPr>
            <p:ph type="ftr" sz="quarter" idx="11"/>
          </p:nvPr>
        </p:nvSpPr>
        <p:spPr>
          <a:xfrm>
            <a:off x="6057375" y="9534526"/>
            <a:ext cx="6171664" cy="547688"/>
          </a:xfrm>
          <a:prstGeom prst="rect">
            <a:avLst/>
          </a:prstGeom>
        </p:spPr>
        <p:txBody>
          <a:bodyPr/>
          <a:lstStyle/>
          <a:p>
            <a:endParaRPr lang="es-EC"/>
          </a:p>
        </p:txBody>
      </p:sp>
      <p:sp>
        <p:nvSpPr>
          <p:cNvPr id="7" name="Marcador de número de diapositiva 6">
            <a:extLst>
              <a:ext uri="{FF2B5EF4-FFF2-40B4-BE49-F238E27FC236}">
                <a16:creationId xmlns:a16="http://schemas.microsoft.com/office/drawing/2014/main" id="{380C0136-4261-40C1-B6F3-E5BE3C1CF941}"/>
              </a:ext>
            </a:extLst>
          </p:cNvPr>
          <p:cNvSpPr>
            <a:spLocks noGrp="1"/>
          </p:cNvSpPr>
          <p:nvPr>
            <p:ph type="sldNum" sz="quarter" idx="12"/>
          </p:nvPr>
        </p:nvSpPr>
        <p:spPr>
          <a:xfrm>
            <a:off x="12914779" y="9534526"/>
            <a:ext cx="4114443" cy="547688"/>
          </a:xfrm>
          <a:prstGeom prst="rect">
            <a:avLst/>
          </a:prstGeom>
        </p:spPr>
        <p:txBody>
          <a:bodyPr/>
          <a:lstStyle/>
          <a:p>
            <a:fld id="{AFB30A10-AEEC-45DA-BA52-B40EC291F7AF}" type="slidenum">
              <a:rPr lang="es-EC" smtClean="0"/>
              <a:t>‹Nº›</a:t>
            </a:fld>
            <a:endParaRPr lang="es-EC"/>
          </a:p>
        </p:txBody>
      </p:sp>
    </p:spTree>
    <p:extLst>
      <p:ext uri="{BB962C8B-B14F-4D97-AF65-F5344CB8AC3E}">
        <p14:creationId xmlns:p14="http://schemas.microsoft.com/office/powerpoint/2010/main" val="164238210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DA42266-3141-45ED-9520-8070CCA03084}"/>
              </a:ext>
            </a:extLst>
          </p:cNvPr>
          <p:cNvSpPr>
            <a:spLocks noGrp="1"/>
          </p:cNvSpPr>
          <p:nvPr>
            <p:ph type="title"/>
          </p:nvPr>
        </p:nvSpPr>
        <p:spPr>
          <a:xfrm>
            <a:off x="1259573" y="685800"/>
            <a:ext cx="5897844" cy="2400300"/>
          </a:xfrm>
          <a:prstGeom prst="rect">
            <a:avLst/>
          </a:prstGeom>
        </p:spPr>
        <p:txBody>
          <a:bodyPr anchor="b"/>
          <a:lstStyle>
            <a:lvl1pPr>
              <a:defRPr sz="48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id="{762A2E47-2F05-44A9-ABE8-452AFBDCF756}"/>
              </a:ext>
            </a:extLst>
          </p:cNvPr>
          <p:cNvSpPr>
            <a:spLocks noGrp="1"/>
          </p:cNvSpPr>
          <p:nvPr>
            <p:ph type="pic" idx="1"/>
          </p:nvPr>
        </p:nvSpPr>
        <p:spPr>
          <a:xfrm>
            <a:off x="7774107" y="1481138"/>
            <a:ext cx="9257497" cy="7310438"/>
          </a:xfrm>
          <a:prstGeom prst="rect">
            <a:avLst/>
          </a:prstGeom>
        </p:spPr>
        <p:txBody>
          <a:bodyPr/>
          <a:lstStyle>
            <a:lvl1pPr marL="0" indent="0">
              <a:buNone/>
              <a:defRPr sz="4800"/>
            </a:lvl1pPr>
            <a:lvl2pPr marL="685754" indent="0">
              <a:buNone/>
              <a:defRPr sz="4200"/>
            </a:lvl2pPr>
            <a:lvl3pPr marL="1371509" indent="0">
              <a:buNone/>
              <a:defRPr sz="3600"/>
            </a:lvl3pPr>
            <a:lvl4pPr marL="2057263" indent="0">
              <a:buNone/>
              <a:defRPr sz="3000"/>
            </a:lvl4pPr>
            <a:lvl5pPr marL="2743017" indent="0">
              <a:buNone/>
              <a:defRPr sz="3000"/>
            </a:lvl5pPr>
            <a:lvl6pPr marL="3428771" indent="0">
              <a:buNone/>
              <a:defRPr sz="3000"/>
            </a:lvl6pPr>
            <a:lvl7pPr marL="4114526" indent="0">
              <a:buNone/>
              <a:defRPr sz="3000"/>
            </a:lvl7pPr>
            <a:lvl8pPr marL="4800280" indent="0">
              <a:buNone/>
              <a:defRPr sz="3000"/>
            </a:lvl8pPr>
            <a:lvl9pPr marL="5486034" indent="0">
              <a:buNone/>
              <a:defRPr sz="3000"/>
            </a:lvl9pPr>
          </a:lstStyle>
          <a:p>
            <a:endParaRPr lang="es-EC"/>
          </a:p>
        </p:txBody>
      </p:sp>
      <p:sp>
        <p:nvSpPr>
          <p:cNvPr id="4" name="Marcador de texto 3">
            <a:extLst>
              <a:ext uri="{FF2B5EF4-FFF2-40B4-BE49-F238E27FC236}">
                <a16:creationId xmlns:a16="http://schemas.microsoft.com/office/drawing/2014/main" id="{BFC0FB5A-D3E9-46F9-A93F-B68F876AE7F2}"/>
              </a:ext>
            </a:extLst>
          </p:cNvPr>
          <p:cNvSpPr>
            <a:spLocks noGrp="1"/>
          </p:cNvSpPr>
          <p:nvPr>
            <p:ph type="body" sz="half" idx="2"/>
          </p:nvPr>
        </p:nvSpPr>
        <p:spPr>
          <a:xfrm>
            <a:off x="1259573" y="3086100"/>
            <a:ext cx="5897844" cy="5717382"/>
          </a:xfrm>
          <a:prstGeom prst="rect">
            <a:avLst/>
          </a:prstGeom>
        </p:spPr>
        <p:txBody>
          <a:bodyPr/>
          <a:lstStyle>
            <a:lvl1pPr marL="0" indent="0">
              <a:buNone/>
              <a:defRPr sz="2400"/>
            </a:lvl1pPr>
            <a:lvl2pPr marL="685754" indent="0">
              <a:buNone/>
              <a:defRPr sz="2100"/>
            </a:lvl2pPr>
            <a:lvl3pPr marL="1371509" indent="0">
              <a:buNone/>
              <a:defRPr sz="1800"/>
            </a:lvl3pPr>
            <a:lvl4pPr marL="2057263" indent="0">
              <a:buNone/>
              <a:defRPr sz="1500"/>
            </a:lvl4pPr>
            <a:lvl5pPr marL="2743017" indent="0">
              <a:buNone/>
              <a:defRPr sz="1500"/>
            </a:lvl5pPr>
            <a:lvl6pPr marL="3428771" indent="0">
              <a:buNone/>
              <a:defRPr sz="1500"/>
            </a:lvl6pPr>
            <a:lvl7pPr marL="4114526" indent="0">
              <a:buNone/>
              <a:defRPr sz="1500"/>
            </a:lvl7pPr>
            <a:lvl8pPr marL="4800280" indent="0">
              <a:buNone/>
              <a:defRPr sz="1500"/>
            </a:lvl8pPr>
            <a:lvl9pPr marL="5486034" indent="0">
              <a:buNone/>
              <a:defRPr sz="15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9976FD1B-7BED-4FAF-90DD-7F2CE1C976DA}"/>
              </a:ext>
            </a:extLst>
          </p:cNvPr>
          <p:cNvSpPr>
            <a:spLocks noGrp="1"/>
          </p:cNvSpPr>
          <p:nvPr>
            <p:ph type="dt" sz="half" idx="10"/>
          </p:nvPr>
        </p:nvSpPr>
        <p:spPr>
          <a:xfrm>
            <a:off x="1257191" y="9534526"/>
            <a:ext cx="4114443" cy="547688"/>
          </a:xfrm>
          <a:prstGeom prst="rect">
            <a:avLst/>
          </a:prstGeom>
        </p:spPr>
        <p:txBody>
          <a:bodyPr/>
          <a:lstStyle/>
          <a:p>
            <a:fld id="{C55083A6-E19D-4D82-BA18-B9ACC6C9C4DE}" type="datetimeFigureOut">
              <a:rPr lang="es-EC" smtClean="0"/>
              <a:t>20/10/21</a:t>
            </a:fld>
            <a:endParaRPr lang="es-EC"/>
          </a:p>
        </p:txBody>
      </p:sp>
      <p:sp>
        <p:nvSpPr>
          <p:cNvPr id="6" name="Marcador de pie de página 5">
            <a:extLst>
              <a:ext uri="{FF2B5EF4-FFF2-40B4-BE49-F238E27FC236}">
                <a16:creationId xmlns:a16="http://schemas.microsoft.com/office/drawing/2014/main" id="{81FAB239-C123-466C-82F4-304AB2573B88}"/>
              </a:ext>
            </a:extLst>
          </p:cNvPr>
          <p:cNvSpPr>
            <a:spLocks noGrp="1"/>
          </p:cNvSpPr>
          <p:nvPr>
            <p:ph type="ftr" sz="quarter" idx="11"/>
          </p:nvPr>
        </p:nvSpPr>
        <p:spPr>
          <a:xfrm>
            <a:off x="6057375" y="9534526"/>
            <a:ext cx="6171664" cy="547688"/>
          </a:xfrm>
          <a:prstGeom prst="rect">
            <a:avLst/>
          </a:prstGeom>
        </p:spPr>
        <p:txBody>
          <a:bodyPr/>
          <a:lstStyle/>
          <a:p>
            <a:endParaRPr lang="es-EC"/>
          </a:p>
        </p:txBody>
      </p:sp>
      <p:sp>
        <p:nvSpPr>
          <p:cNvPr id="7" name="Marcador de número de diapositiva 6">
            <a:extLst>
              <a:ext uri="{FF2B5EF4-FFF2-40B4-BE49-F238E27FC236}">
                <a16:creationId xmlns:a16="http://schemas.microsoft.com/office/drawing/2014/main" id="{48C8BAD6-E0A5-4BC2-A3F7-4EA44F3F3A78}"/>
              </a:ext>
            </a:extLst>
          </p:cNvPr>
          <p:cNvSpPr>
            <a:spLocks noGrp="1"/>
          </p:cNvSpPr>
          <p:nvPr>
            <p:ph type="sldNum" sz="quarter" idx="12"/>
          </p:nvPr>
        </p:nvSpPr>
        <p:spPr>
          <a:xfrm>
            <a:off x="12914779" y="9534526"/>
            <a:ext cx="4114443" cy="547688"/>
          </a:xfrm>
          <a:prstGeom prst="rect">
            <a:avLst/>
          </a:prstGeom>
        </p:spPr>
        <p:txBody>
          <a:bodyPr/>
          <a:lstStyle/>
          <a:p>
            <a:fld id="{AFB30A10-AEEC-45DA-BA52-B40EC291F7AF}" type="slidenum">
              <a:rPr lang="es-EC" smtClean="0"/>
              <a:t>‹Nº›</a:t>
            </a:fld>
            <a:endParaRPr lang="es-EC"/>
          </a:p>
        </p:txBody>
      </p:sp>
    </p:spTree>
    <p:extLst>
      <p:ext uri="{BB962C8B-B14F-4D97-AF65-F5344CB8AC3E}">
        <p14:creationId xmlns:p14="http://schemas.microsoft.com/office/powerpoint/2010/main" val="409047383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CE684A2-F97E-498E-8412-4908EF2C4947}"/>
              </a:ext>
            </a:extLst>
          </p:cNvPr>
          <p:cNvSpPr>
            <a:spLocks noGrp="1"/>
          </p:cNvSpPr>
          <p:nvPr>
            <p:ph type="title"/>
          </p:nvPr>
        </p:nvSpPr>
        <p:spPr>
          <a:xfrm>
            <a:off x="1257191" y="547688"/>
            <a:ext cx="15772031" cy="1988345"/>
          </a:xfrm>
          <a:prstGeom prst="rect">
            <a:avLst/>
          </a:prstGeom>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id="{B1740E1E-E204-42FC-A76F-2DB04DC649D9}"/>
              </a:ext>
            </a:extLst>
          </p:cNvPr>
          <p:cNvSpPr>
            <a:spLocks noGrp="1"/>
          </p:cNvSpPr>
          <p:nvPr>
            <p:ph type="body" orient="vert" idx="1"/>
          </p:nvPr>
        </p:nvSpPr>
        <p:spPr>
          <a:xfrm>
            <a:off x="1257191" y="2738438"/>
            <a:ext cx="15772031" cy="6527007"/>
          </a:xfrm>
          <a:prstGeom prst="rect">
            <a:avLst/>
          </a:prstGeo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id="{0304C3D1-83F6-47E0-8A9B-9CBD2054655B}"/>
              </a:ext>
            </a:extLst>
          </p:cNvPr>
          <p:cNvSpPr>
            <a:spLocks noGrp="1"/>
          </p:cNvSpPr>
          <p:nvPr>
            <p:ph type="dt" sz="half" idx="10"/>
          </p:nvPr>
        </p:nvSpPr>
        <p:spPr>
          <a:xfrm>
            <a:off x="1257191" y="9534526"/>
            <a:ext cx="4114443" cy="547688"/>
          </a:xfrm>
          <a:prstGeom prst="rect">
            <a:avLst/>
          </a:prstGeom>
        </p:spPr>
        <p:txBody>
          <a:bodyPr/>
          <a:lstStyle/>
          <a:p>
            <a:fld id="{C55083A6-E19D-4D82-BA18-B9ACC6C9C4DE}" type="datetimeFigureOut">
              <a:rPr lang="es-EC" smtClean="0"/>
              <a:t>20/10/21</a:t>
            </a:fld>
            <a:endParaRPr lang="es-EC"/>
          </a:p>
        </p:txBody>
      </p:sp>
      <p:sp>
        <p:nvSpPr>
          <p:cNvPr id="5" name="Marcador de pie de página 4">
            <a:extLst>
              <a:ext uri="{FF2B5EF4-FFF2-40B4-BE49-F238E27FC236}">
                <a16:creationId xmlns:a16="http://schemas.microsoft.com/office/drawing/2014/main" id="{06995F4F-C839-429A-8212-1D8BF52D7A59}"/>
              </a:ext>
            </a:extLst>
          </p:cNvPr>
          <p:cNvSpPr>
            <a:spLocks noGrp="1"/>
          </p:cNvSpPr>
          <p:nvPr>
            <p:ph type="ftr" sz="quarter" idx="11"/>
          </p:nvPr>
        </p:nvSpPr>
        <p:spPr>
          <a:xfrm>
            <a:off x="6057375" y="9534526"/>
            <a:ext cx="6171664" cy="547688"/>
          </a:xfrm>
          <a:prstGeom prst="rect">
            <a:avLst/>
          </a:prstGeom>
        </p:spPr>
        <p:txBody>
          <a:bodyPr/>
          <a:lstStyle/>
          <a:p>
            <a:endParaRPr lang="es-EC"/>
          </a:p>
        </p:txBody>
      </p:sp>
      <p:sp>
        <p:nvSpPr>
          <p:cNvPr id="6" name="Marcador de número de diapositiva 5">
            <a:extLst>
              <a:ext uri="{FF2B5EF4-FFF2-40B4-BE49-F238E27FC236}">
                <a16:creationId xmlns:a16="http://schemas.microsoft.com/office/drawing/2014/main" id="{B01CB8AF-15F5-4369-AAE6-2550ADD12FEB}"/>
              </a:ext>
            </a:extLst>
          </p:cNvPr>
          <p:cNvSpPr>
            <a:spLocks noGrp="1"/>
          </p:cNvSpPr>
          <p:nvPr>
            <p:ph type="sldNum" sz="quarter" idx="12"/>
          </p:nvPr>
        </p:nvSpPr>
        <p:spPr>
          <a:xfrm>
            <a:off x="12914779" y="9534526"/>
            <a:ext cx="4114443" cy="547688"/>
          </a:xfrm>
          <a:prstGeom prst="rect">
            <a:avLst/>
          </a:prstGeom>
        </p:spPr>
        <p:txBody>
          <a:bodyPr/>
          <a:lstStyle/>
          <a:p>
            <a:fld id="{AFB30A10-AEEC-45DA-BA52-B40EC291F7AF}" type="slidenum">
              <a:rPr lang="es-EC" smtClean="0"/>
              <a:t>‹Nº›</a:t>
            </a:fld>
            <a:endParaRPr lang="es-EC"/>
          </a:p>
        </p:txBody>
      </p:sp>
    </p:spTree>
    <p:extLst>
      <p:ext uri="{BB962C8B-B14F-4D97-AF65-F5344CB8AC3E}">
        <p14:creationId xmlns:p14="http://schemas.microsoft.com/office/powerpoint/2010/main" val="418905413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_Diseño personalizado">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2725B31F-F296-48B6-BF7E-10BDE6DB187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152753" y="2153047"/>
            <a:ext cx="5980905" cy="5980905"/>
          </a:xfrm>
          <a:prstGeom prst="rect">
            <a:avLst/>
          </a:prstGeom>
        </p:spPr>
      </p:pic>
    </p:spTree>
    <p:extLst>
      <p:ext uri="{BB962C8B-B14F-4D97-AF65-F5344CB8AC3E}">
        <p14:creationId xmlns:p14="http://schemas.microsoft.com/office/powerpoint/2010/main" val="251622902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CB3E28D2-D8D4-45CC-828F-458311CEE35C}"/>
              </a:ext>
            </a:extLst>
          </p:cNvPr>
          <p:cNvSpPr>
            <a:spLocks noGrp="1"/>
          </p:cNvSpPr>
          <p:nvPr>
            <p:ph type="title" orient="vert"/>
          </p:nvPr>
        </p:nvSpPr>
        <p:spPr>
          <a:xfrm>
            <a:off x="13086214" y="547688"/>
            <a:ext cx="3943008" cy="8717757"/>
          </a:xfrm>
          <a:prstGeom prst="rect">
            <a:avLst/>
          </a:prstGeo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id="{FFF53E63-0730-4EF0-8BAC-990BC7DCB2FF}"/>
              </a:ext>
            </a:extLst>
          </p:cNvPr>
          <p:cNvSpPr>
            <a:spLocks noGrp="1"/>
          </p:cNvSpPr>
          <p:nvPr>
            <p:ph type="body" orient="vert" idx="1"/>
          </p:nvPr>
        </p:nvSpPr>
        <p:spPr>
          <a:xfrm>
            <a:off x="1257191" y="547688"/>
            <a:ext cx="11600443" cy="8717757"/>
          </a:xfrm>
          <a:prstGeom prst="rect">
            <a:avLst/>
          </a:prstGeo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id="{C5E41C7F-5BAB-4F0F-AFD4-35615E8B26E8}"/>
              </a:ext>
            </a:extLst>
          </p:cNvPr>
          <p:cNvSpPr>
            <a:spLocks noGrp="1"/>
          </p:cNvSpPr>
          <p:nvPr>
            <p:ph type="dt" sz="half" idx="10"/>
          </p:nvPr>
        </p:nvSpPr>
        <p:spPr>
          <a:xfrm>
            <a:off x="1257191" y="9534526"/>
            <a:ext cx="4114443" cy="547688"/>
          </a:xfrm>
          <a:prstGeom prst="rect">
            <a:avLst/>
          </a:prstGeom>
        </p:spPr>
        <p:txBody>
          <a:bodyPr/>
          <a:lstStyle/>
          <a:p>
            <a:fld id="{C55083A6-E19D-4D82-BA18-B9ACC6C9C4DE}" type="datetimeFigureOut">
              <a:rPr lang="es-EC" smtClean="0"/>
              <a:t>20/10/21</a:t>
            </a:fld>
            <a:endParaRPr lang="es-EC"/>
          </a:p>
        </p:txBody>
      </p:sp>
      <p:sp>
        <p:nvSpPr>
          <p:cNvPr id="5" name="Marcador de pie de página 4">
            <a:extLst>
              <a:ext uri="{FF2B5EF4-FFF2-40B4-BE49-F238E27FC236}">
                <a16:creationId xmlns:a16="http://schemas.microsoft.com/office/drawing/2014/main" id="{FDC0D346-F5E7-4A67-A0C7-A48F4480DE94}"/>
              </a:ext>
            </a:extLst>
          </p:cNvPr>
          <p:cNvSpPr>
            <a:spLocks noGrp="1"/>
          </p:cNvSpPr>
          <p:nvPr>
            <p:ph type="ftr" sz="quarter" idx="11"/>
          </p:nvPr>
        </p:nvSpPr>
        <p:spPr>
          <a:xfrm>
            <a:off x="6057375" y="9534526"/>
            <a:ext cx="6171664" cy="547688"/>
          </a:xfrm>
          <a:prstGeom prst="rect">
            <a:avLst/>
          </a:prstGeom>
        </p:spPr>
        <p:txBody>
          <a:bodyPr/>
          <a:lstStyle/>
          <a:p>
            <a:endParaRPr lang="es-EC"/>
          </a:p>
        </p:txBody>
      </p:sp>
      <p:sp>
        <p:nvSpPr>
          <p:cNvPr id="6" name="Marcador de número de diapositiva 5">
            <a:extLst>
              <a:ext uri="{FF2B5EF4-FFF2-40B4-BE49-F238E27FC236}">
                <a16:creationId xmlns:a16="http://schemas.microsoft.com/office/drawing/2014/main" id="{C153074F-7513-4F3C-8A78-E0F4E05DF802}"/>
              </a:ext>
            </a:extLst>
          </p:cNvPr>
          <p:cNvSpPr>
            <a:spLocks noGrp="1"/>
          </p:cNvSpPr>
          <p:nvPr>
            <p:ph type="sldNum" sz="quarter" idx="12"/>
          </p:nvPr>
        </p:nvSpPr>
        <p:spPr>
          <a:xfrm>
            <a:off x="12914779" y="9534526"/>
            <a:ext cx="4114443" cy="547688"/>
          </a:xfrm>
          <a:prstGeom prst="rect">
            <a:avLst/>
          </a:prstGeom>
        </p:spPr>
        <p:txBody>
          <a:bodyPr/>
          <a:lstStyle/>
          <a:p>
            <a:fld id="{AFB30A10-AEEC-45DA-BA52-B40EC291F7AF}" type="slidenum">
              <a:rPr lang="es-EC" smtClean="0"/>
              <a:t>‹Nº›</a:t>
            </a:fld>
            <a:endParaRPr lang="es-EC"/>
          </a:p>
        </p:txBody>
      </p:sp>
    </p:spTree>
    <p:extLst>
      <p:ext uri="{BB962C8B-B14F-4D97-AF65-F5344CB8AC3E}">
        <p14:creationId xmlns:p14="http://schemas.microsoft.com/office/powerpoint/2010/main" val="261226544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81286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1_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 name="Rectángulo: esquinas redondeadas 1">
            <a:extLst>
              <a:ext uri="{FF2B5EF4-FFF2-40B4-BE49-F238E27FC236}">
                <a16:creationId xmlns:a16="http://schemas.microsoft.com/office/drawing/2014/main" id="{B210BBBB-A9E9-4A4A-BE33-F8F2CD90F1EC}"/>
              </a:ext>
            </a:extLst>
          </p:cNvPr>
          <p:cNvSpPr/>
          <p:nvPr/>
        </p:nvSpPr>
        <p:spPr>
          <a:xfrm>
            <a:off x="1148339" y="4225636"/>
            <a:ext cx="15989733" cy="2923309"/>
          </a:xfrm>
          <a:prstGeom prst="roundRect">
            <a:avLst/>
          </a:prstGeom>
          <a:solidFill>
            <a:srgbClr val="C30003">
              <a:alpha val="5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dirty="0"/>
          </a:p>
        </p:txBody>
      </p:sp>
      <p:sp>
        <p:nvSpPr>
          <p:cNvPr id="7" name="Marcador de texto 2">
            <a:extLst>
              <a:ext uri="{FF2B5EF4-FFF2-40B4-BE49-F238E27FC236}">
                <a16:creationId xmlns:a16="http://schemas.microsoft.com/office/drawing/2014/main" id="{CA119189-531B-4D40-90E4-CFA49AC3C2BD}"/>
              </a:ext>
            </a:extLst>
          </p:cNvPr>
          <p:cNvSpPr>
            <a:spLocks noGrp="1"/>
          </p:cNvSpPr>
          <p:nvPr>
            <p:ph type="body" sz="quarter" idx="10"/>
          </p:nvPr>
        </p:nvSpPr>
        <p:spPr>
          <a:xfrm>
            <a:off x="2459860" y="5149127"/>
            <a:ext cx="13884275" cy="1076325"/>
          </a:xfrm>
          <a:prstGeom prst="rect">
            <a:avLst/>
          </a:prstGeom>
        </p:spPr>
        <p:txBody>
          <a:bodyPr/>
          <a:lstStyle>
            <a:lvl1pPr marL="0" indent="0" algn="ctr">
              <a:buNone/>
              <a:defRPr sz="5400">
                <a:ln w="19050">
                  <a:solidFill>
                    <a:schemeClr val="tx1"/>
                  </a:solidFill>
                </a:ln>
                <a:gradFill>
                  <a:gsLst>
                    <a:gs pos="60000">
                      <a:srgbClr val="F2D89B"/>
                    </a:gs>
                    <a:gs pos="46000">
                      <a:srgbClr val="D0AB53"/>
                    </a:gs>
                    <a:gs pos="69000">
                      <a:srgbClr val="85621B"/>
                    </a:gs>
                  </a:gsLst>
                  <a:lin ang="5400000" scaled="1"/>
                </a:gradFill>
                <a:effectLst>
                  <a:outerShdw blurRad="50800" dist="38100" dir="16200000" rotWithShape="0">
                    <a:prstClr val="black">
                      <a:alpha val="40000"/>
                    </a:prstClr>
                  </a:outerShdw>
                </a:effectLst>
                <a:latin typeface="Army" pitchFamily="2" charset="0"/>
              </a:defRPr>
            </a:lvl1pPr>
          </a:lstStyle>
          <a:p>
            <a:pPr lvl="0"/>
            <a:endParaRPr lang="es-EC" dirty="0"/>
          </a:p>
        </p:txBody>
      </p:sp>
    </p:spTree>
    <p:extLst>
      <p:ext uri="{BB962C8B-B14F-4D97-AF65-F5344CB8AC3E}">
        <p14:creationId xmlns:p14="http://schemas.microsoft.com/office/powerpoint/2010/main" val="1338747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nodePh="1">
                                  <p:stCondLst>
                                    <p:cond delay="0"/>
                                  </p:stCondLst>
                                  <p:endCondLst>
                                    <p:cond evt="begin" delay="0">
                                      <p:tn val="17"/>
                                    </p:cond>
                                  </p:endCondLst>
                                  <p:iterate type="lt">
                                    <p:tmPct val="10000"/>
                                  </p:iterate>
                                  <p:childTnLst>
                                    <p:set>
                                      <p:cBhvr>
                                        <p:cTn id="18" dur="1" fill="hold">
                                          <p:stCondLst>
                                            <p:cond delay="0"/>
                                          </p:stCondLst>
                                        </p:cTn>
                                        <p:tgtEl>
                                          <p:spTgt spid="7">
                                            <p:txEl>
                                              <p:pRg st="0" end="0"/>
                                            </p:txEl>
                                          </p:spTgt>
                                        </p:tgtEl>
                                        <p:attrNameLst>
                                          <p:attrName>style.visibility</p:attrName>
                                        </p:attrNameLst>
                                      </p:cBhvr>
                                      <p:to>
                                        <p:strVal val="visible"/>
                                      </p:to>
                                    </p:set>
                                    <p:animEffect transition="in" filter="wipe(left)">
                                      <p:cBhvr>
                                        <p:cTn id="1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P spid="2" grpId="0" animBg="1"/>
      <p:bldP spid="7"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3_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 name="Rectángulo: esquinas redondeadas 1">
            <a:extLst>
              <a:ext uri="{FF2B5EF4-FFF2-40B4-BE49-F238E27FC236}">
                <a16:creationId xmlns:a16="http://schemas.microsoft.com/office/drawing/2014/main" id="{B210BBBB-A9E9-4A4A-BE33-F8F2CD90F1EC}"/>
              </a:ext>
            </a:extLst>
          </p:cNvPr>
          <p:cNvSpPr/>
          <p:nvPr/>
        </p:nvSpPr>
        <p:spPr>
          <a:xfrm>
            <a:off x="1148339" y="2806700"/>
            <a:ext cx="15989733" cy="5422900"/>
          </a:xfrm>
          <a:prstGeom prst="roundRect">
            <a:avLst/>
          </a:prstGeom>
          <a:solidFill>
            <a:srgbClr val="C30003">
              <a:alpha val="5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dirty="0"/>
          </a:p>
        </p:txBody>
      </p:sp>
      <p:sp>
        <p:nvSpPr>
          <p:cNvPr id="7" name="Marcador de texto 2">
            <a:extLst>
              <a:ext uri="{FF2B5EF4-FFF2-40B4-BE49-F238E27FC236}">
                <a16:creationId xmlns:a16="http://schemas.microsoft.com/office/drawing/2014/main" id="{CA119189-531B-4D40-90E4-CFA49AC3C2BD}"/>
              </a:ext>
            </a:extLst>
          </p:cNvPr>
          <p:cNvSpPr>
            <a:spLocks noGrp="1"/>
          </p:cNvSpPr>
          <p:nvPr>
            <p:ph type="body" sz="quarter" idx="10"/>
          </p:nvPr>
        </p:nvSpPr>
        <p:spPr>
          <a:xfrm>
            <a:off x="1532760" y="3396527"/>
            <a:ext cx="15243940" cy="4553673"/>
          </a:xfrm>
          <a:prstGeom prst="rect">
            <a:avLst/>
          </a:prstGeom>
        </p:spPr>
        <p:txBody>
          <a:bodyPr anchor="ctr"/>
          <a:lstStyle>
            <a:lvl1pPr marL="0" indent="0" algn="ctr">
              <a:buNone/>
              <a:defRPr sz="5400">
                <a:ln w="19050">
                  <a:solidFill>
                    <a:schemeClr val="tx1"/>
                  </a:solidFill>
                </a:ln>
                <a:gradFill>
                  <a:gsLst>
                    <a:gs pos="60000">
                      <a:srgbClr val="F2D89B"/>
                    </a:gs>
                    <a:gs pos="46000">
                      <a:srgbClr val="D0AB53"/>
                    </a:gs>
                    <a:gs pos="69000">
                      <a:srgbClr val="85621B"/>
                    </a:gs>
                  </a:gsLst>
                  <a:lin ang="5400000" scaled="1"/>
                </a:gradFill>
                <a:effectLst>
                  <a:outerShdw blurRad="50800" dist="38100" dir="16200000" rotWithShape="0">
                    <a:prstClr val="black">
                      <a:alpha val="40000"/>
                    </a:prstClr>
                  </a:outerShdw>
                </a:effectLst>
                <a:latin typeface="Army" pitchFamily="2" charset="0"/>
              </a:defRPr>
            </a:lvl1pPr>
          </a:lstStyle>
          <a:p>
            <a:pPr lvl="0"/>
            <a:endParaRPr lang="es-EC" dirty="0"/>
          </a:p>
        </p:txBody>
      </p:sp>
    </p:spTree>
    <p:extLst>
      <p:ext uri="{BB962C8B-B14F-4D97-AF65-F5344CB8AC3E}">
        <p14:creationId xmlns:p14="http://schemas.microsoft.com/office/powerpoint/2010/main" val="1379953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nodePh="1">
                                  <p:stCondLst>
                                    <p:cond delay="0"/>
                                  </p:stCondLst>
                                  <p:endCondLst>
                                    <p:cond evt="begin" delay="0">
                                      <p:tn val="17"/>
                                    </p:cond>
                                  </p:endCondLst>
                                  <p:iterate type="lt">
                                    <p:tmPct val="10000"/>
                                  </p:iterate>
                                  <p:childTnLst>
                                    <p:set>
                                      <p:cBhvr>
                                        <p:cTn id="18" dur="1" fill="hold">
                                          <p:stCondLst>
                                            <p:cond delay="0"/>
                                          </p:stCondLst>
                                        </p:cTn>
                                        <p:tgtEl>
                                          <p:spTgt spid="7">
                                            <p:txEl>
                                              <p:pRg st="0" end="0"/>
                                            </p:txEl>
                                          </p:spTgt>
                                        </p:tgtEl>
                                        <p:attrNameLst>
                                          <p:attrName>style.visibility</p:attrName>
                                        </p:attrNameLst>
                                      </p:cBhvr>
                                      <p:to>
                                        <p:strVal val="visible"/>
                                      </p:to>
                                    </p:set>
                                    <p:animEffect transition="in" filter="wipe(left)">
                                      <p:cBhvr>
                                        <p:cTn id="1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P spid="2" grpId="0" animBg="1"/>
      <p:bldP spid="7"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2_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 name="Rectángulo: esquinas redondeadas 1">
            <a:extLst>
              <a:ext uri="{FF2B5EF4-FFF2-40B4-BE49-F238E27FC236}">
                <a16:creationId xmlns:a16="http://schemas.microsoft.com/office/drawing/2014/main" id="{B210BBBB-A9E9-4A4A-BE33-F8F2CD90F1EC}"/>
              </a:ext>
            </a:extLst>
          </p:cNvPr>
          <p:cNvSpPr/>
          <p:nvPr/>
        </p:nvSpPr>
        <p:spPr>
          <a:xfrm>
            <a:off x="1148339" y="7835900"/>
            <a:ext cx="15989733" cy="1662545"/>
          </a:xfrm>
          <a:prstGeom prst="roundRect">
            <a:avLst/>
          </a:prstGeom>
          <a:solidFill>
            <a:srgbClr val="C30003">
              <a:alpha val="5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dirty="0"/>
          </a:p>
        </p:txBody>
      </p:sp>
      <p:sp>
        <p:nvSpPr>
          <p:cNvPr id="7" name="Marcador de texto 2">
            <a:extLst>
              <a:ext uri="{FF2B5EF4-FFF2-40B4-BE49-F238E27FC236}">
                <a16:creationId xmlns:a16="http://schemas.microsoft.com/office/drawing/2014/main" id="{CA119189-531B-4D40-90E4-CFA49AC3C2BD}"/>
              </a:ext>
            </a:extLst>
          </p:cNvPr>
          <p:cNvSpPr>
            <a:spLocks noGrp="1"/>
          </p:cNvSpPr>
          <p:nvPr>
            <p:ph type="body" sz="quarter" idx="10"/>
          </p:nvPr>
        </p:nvSpPr>
        <p:spPr>
          <a:xfrm>
            <a:off x="2459860" y="8247927"/>
            <a:ext cx="13884275" cy="1076325"/>
          </a:xfrm>
          <a:prstGeom prst="rect">
            <a:avLst/>
          </a:prstGeom>
        </p:spPr>
        <p:txBody>
          <a:bodyPr/>
          <a:lstStyle>
            <a:lvl1pPr marL="0" indent="0" algn="ctr">
              <a:buNone/>
              <a:defRPr sz="5400">
                <a:ln w="19050">
                  <a:solidFill>
                    <a:schemeClr val="tx1"/>
                  </a:solidFill>
                </a:ln>
                <a:gradFill>
                  <a:gsLst>
                    <a:gs pos="60000">
                      <a:srgbClr val="F2D89B"/>
                    </a:gs>
                    <a:gs pos="46000">
                      <a:srgbClr val="D0AB53"/>
                    </a:gs>
                    <a:gs pos="69000">
                      <a:srgbClr val="85621B"/>
                    </a:gs>
                  </a:gsLst>
                  <a:lin ang="5400000" scaled="1"/>
                </a:gradFill>
                <a:effectLst>
                  <a:outerShdw blurRad="50800" dist="38100" dir="16200000" rotWithShape="0">
                    <a:prstClr val="black">
                      <a:alpha val="40000"/>
                    </a:prstClr>
                  </a:outerShdw>
                </a:effectLst>
                <a:latin typeface="Army" pitchFamily="2" charset="0"/>
              </a:defRPr>
            </a:lvl1pPr>
          </a:lstStyle>
          <a:p>
            <a:pPr lvl="0"/>
            <a:endParaRPr lang="es-EC" dirty="0"/>
          </a:p>
        </p:txBody>
      </p:sp>
      <p:sp>
        <p:nvSpPr>
          <p:cNvPr id="6" name="Marcador de contenido 2">
            <a:extLst>
              <a:ext uri="{FF2B5EF4-FFF2-40B4-BE49-F238E27FC236}">
                <a16:creationId xmlns:a16="http://schemas.microsoft.com/office/drawing/2014/main" id="{03EF5816-ADF0-4E88-8B79-C1652EBDCDD8}"/>
              </a:ext>
            </a:extLst>
          </p:cNvPr>
          <p:cNvSpPr>
            <a:spLocks noGrp="1"/>
          </p:cNvSpPr>
          <p:nvPr>
            <p:ph idx="16"/>
          </p:nvPr>
        </p:nvSpPr>
        <p:spPr>
          <a:xfrm>
            <a:off x="6657722" y="2383070"/>
            <a:ext cx="5676900" cy="5030865"/>
          </a:xfrm>
          <a:prstGeom prst="rect">
            <a:avLst/>
          </a:prstGeom>
        </p:spPr>
        <p:txBody>
          <a:bodyPr/>
          <a:lstStyle/>
          <a:p>
            <a:endParaRPr lang="es-EC" dirty="0"/>
          </a:p>
        </p:txBody>
      </p:sp>
    </p:spTree>
    <p:extLst>
      <p:ext uri="{BB962C8B-B14F-4D97-AF65-F5344CB8AC3E}">
        <p14:creationId xmlns:p14="http://schemas.microsoft.com/office/powerpoint/2010/main" val="3873219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6" presetClass="entr" presetSubtype="32" fill="hold" grpId="0" nodeType="afterEffect" nodePh="1">
                                  <p:stCondLst>
                                    <p:cond delay="0"/>
                                  </p:stCondLst>
                                  <p:endCondLst>
                                    <p:cond evt="begin" delay="0">
                                      <p:tn val="13"/>
                                    </p:cond>
                                  </p:end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circle(out)">
                                      <p:cBhvr>
                                        <p:cTn id="15" dur="2000"/>
                                        <p:tgtEl>
                                          <p:spTgt spid="6">
                                            <p:txEl>
                                              <p:pRg st="0" end="0"/>
                                            </p:txEl>
                                          </p:spTgt>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par>
                          <p:cTn id="20" fill="hold">
                            <p:stCondLst>
                              <p:cond delay="3500"/>
                            </p:stCondLst>
                            <p:childTnLst>
                              <p:par>
                                <p:cTn id="21" presetID="22" presetClass="entr" presetSubtype="8" fill="hold" grpId="0" nodeType="afterEffect" nodePh="1">
                                  <p:stCondLst>
                                    <p:cond delay="0"/>
                                  </p:stCondLst>
                                  <p:endCondLst>
                                    <p:cond evt="begin" delay="0">
                                      <p:tn val="21"/>
                                    </p:cond>
                                  </p:endCondLst>
                                  <p:iterate type="lt">
                                    <p:tmPct val="10000"/>
                                  </p:iterate>
                                  <p:childTnLst>
                                    <p:set>
                                      <p:cBhvr>
                                        <p:cTn id="22" dur="1" fill="hold">
                                          <p:stCondLst>
                                            <p:cond delay="0"/>
                                          </p:stCondLst>
                                        </p:cTn>
                                        <p:tgtEl>
                                          <p:spTgt spid="7">
                                            <p:txEl>
                                              <p:pRg st="0" end="0"/>
                                            </p:txEl>
                                          </p:spTgt>
                                        </p:tgtEl>
                                        <p:attrNameLst>
                                          <p:attrName>style.visibility</p:attrName>
                                        </p:attrNameLst>
                                      </p:cBhvr>
                                      <p:to>
                                        <p:strVal val="visible"/>
                                      </p:to>
                                    </p:set>
                                    <p:animEffect transition="in" filter="wipe(left)">
                                      <p:cBhvr>
                                        <p:cTn id="23"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P spid="2" grpId="0" animBg="1"/>
      <p:bldP spid="7"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6" grpId="0" build="p">
        <p:tmplLst>
          <p:tmpl lvl="1">
            <p:tnLst>
              <p:par>
                <p:cTn presetID="6" presetClass="entr" presetSubtype="32" fill="hold" nodeType="afterEffect" nodePh="1">
                  <p:stCondLst>
                    <p:cond delay="0"/>
                  </p:stCondLst>
                  <p:endCondLst>
                    <p:cond delay="0"/>
                  </p:endCondLst>
                  <p:childTnLst>
                    <p:set>
                      <p:cBhvr>
                        <p:cTn dur="1" fill="hold">
                          <p:stCondLst>
                            <p:cond delay="0"/>
                          </p:stCondLst>
                        </p:cTn>
                        <p:tgtEl>
                          <p:spTgt spid="6"/>
                        </p:tgtEl>
                        <p:attrNameLst>
                          <p:attrName>style.visibility</p:attrName>
                        </p:attrNameLst>
                      </p:cBhvr>
                      <p:to>
                        <p:strVal val="visible"/>
                      </p:to>
                    </p:set>
                    <p:animEffect transition="in" filter="circle(out)">
                      <p:cBhvr>
                        <p:cTn dur="2000"/>
                        <p:tgtEl>
                          <p:spTgt spid="6"/>
                        </p:tgtEl>
                      </p:cBhvr>
                    </p:animEffect>
                  </p:childTnLst>
                </p:cTn>
              </p:par>
            </p:tnLst>
          </p:tmpl>
        </p:tmplLst>
      </p:bldP>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086D38E4-7B6A-437B-A9A4-9CC06476352C}"/>
              </a:ext>
            </a:extLst>
          </p:cNvPr>
          <p:cNvSpPr>
            <a:spLocks noGrp="1"/>
          </p:cNvSpPr>
          <p:nvPr>
            <p:ph type="body" sz="quarter" idx="14" hasCustomPrompt="1"/>
          </p:nvPr>
        </p:nvSpPr>
        <p:spPr>
          <a:xfrm>
            <a:off x="995194" y="2292769"/>
            <a:ext cx="16077615"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10F93FA4-1ED4-4ECB-AF5F-8172E71B136F}"/>
              </a:ext>
            </a:extLst>
          </p:cNvPr>
          <p:cNvSpPr>
            <a:spLocks noGrp="1"/>
          </p:cNvSpPr>
          <p:nvPr>
            <p:ph type="body" sz="quarter" idx="15" hasCustomPrompt="1"/>
          </p:nvPr>
        </p:nvSpPr>
        <p:spPr>
          <a:xfrm>
            <a:off x="995195" y="3136900"/>
            <a:ext cx="16077615" cy="6146799"/>
          </a:xfrm>
          <a:prstGeom prst="rect">
            <a:avLst/>
          </a:prstGeom>
        </p:spPr>
        <p:txBody>
          <a:bodyPr>
            <a:normAutofit/>
          </a:bodyPr>
          <a:lstStyle>
            <a:lvl1pPr marL="0" indent="0" algn="just">
              <a:lnSpc>
                <a:spcPct val="100000"/>
              </a:lnSpc>
              <a:spcBef>
                <a:spcPts val="0"/>
              </a:spcBef>
              <a:buNone/>
              <a:defRPr sz="2400" b="1" baseline="0">
                <a:solidFill>
                  <a:schemeClr val="tx1"/>
                </a:solidFill>
              </a:defRPr>
            </a:lvl1pPr>
          </a:lstStyle>
          <a:p>
            <a:pPr lvl="0"/>
            <a:r>
              <a:rPr lang="es-EC" noProof="0" dirty="0"/>
              <a:t>Texto</a:t>
            </a:r>
          </a:p>
        </p:txBody>
      </p:sp>
      <p:sp>
        <p:nvSpPr>
          <p:cNvPr id="6" name="Subtitle 2">
            <a:extLst>
              <a:ext uri="{FF2B5EF4-FFF2-40B4-BE49-F238E27FC236}">
                <a16:creationId xmlns:a16="http://schemas.microsoft.com/office/drawing/2014/main" id="{E9861D8D-62AD-416F-A58A-DBFE620A48B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7101D3C8-45EB-4725-A290-E23D0A0EA54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596938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TEMA TEXTO IMAGEN 4">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1CCD3CA1-5809-46EC-8308-406FFC446BE5}"/>
              </a:ext>
            </a:extLst>
          </p:cNvPr>
          <p:cNvSpPr>
            <a:spLocks noGrp="1"/>
          </p:cNvSpPr>
          <p:nvPr>
            <p:ph type="body" sz="quarter" idx="14" hasCustomPrompt="1"/>
          </p:nvPr>
        </p:nvSpPr>
        <p:spPr>
          <a:xfrm>
            <a:off x="11993464" y="2462136"/>
            <a:ext cx="6078515" cy="640286"/>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8B0B4658-110C-42DD-AB5A-F9D230D7012B}"/>
              </a:ext>
            </a:extLst>
          </p:cNvPr>
          <p:cNvSpPr>
            <a:spLocks noGrp="1"/>
          </p:cNvSpPr>
          <p:nvPr>
            <p:ph type="body" sz="quarter" idx="15" hasCustomPrompt="1"/>
          </p:nvPr>
        </p:nvSpPr>
        <p:spPr>
          <a:xfrm>
            <a:off x="11983915" y="3204082"/>
            <a:ext cx="6075485" cy="5903025"/>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8" name="Subtitle 2">
            <a:extLst>
              <a:ext uri="{FF2B5EF4-FFF2-40B4-BE49-F238E27FC236}">
                <a16:creationId xmlns:a16="http://schemas.microsoft.com/office/drawing/2014/main" id="{F66E4895-5871-42F6-8E66-3D475D453CD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3B14B492-06E3-4E51-B439-F5C093ADB7C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7" name="Marcador de contenido 2">
            <a:extLst>
              <a:ext uri="{FF2B5EF4-FFF2-40B4-BE49-F238E27FC236}">
                <a16:creationId xmlns:a16="http://schemas.microsoft.com/office/drawing/2014/main" id="{07D76FAE-5111-4040-AEF1-FD1FE742228A}"/>
              </a:ext>
            </a:extLst>
          </p:cNvPr>
          <p:cNvSpPr>
            <a:spLocks noGrp="1"/>
          </p:cNvSpPr>
          <p:nvPr>
            <p:ph idx="16"/>
          </p:nvPr>
        </p:nvSpPr>
        <p:spPr>
          <a:xfrm>
            <a:off x="812800" y="2462135"/>
            <a:ext cx="10515600" cy="6644971"/>
          </a:xfrm>
          <a:prstGeom prst="rect">
            <a:avLst/>
          </a:prstGeom>
        </p:spPr>
        <p:txBody>
          <a:bodyPr/>
          <a:lstStyle/>
          <a:p>
            <a:endParaRPr lang="es-EC" dirty="0"/>
          </a:p>
        </p:txBody>
      </p:sp>
    </p:spTree>
    <p:extLst>
      <p:ext uri="{BB962C8B-B14F-4D97-AF65-F5344CB8AC3E}">
        <p14:creationId xmlns:p14="http://schemas.microsoft.com/office/powerpoint/2010/main" val="2870307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P spid="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TEMA TEXTO IMAGEN">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93EEE276-2F1A-46FD-BF7A-BC9E65BE1AB0}"/>
              </a:ext>
            </a:extLst>
          </p:cNvPr>
          <p:cNvSpPr>
            <a:spLocks noGrp="1"/>
          </p:cNvSpPr>
          <p:nvPr>
            <p:ph type="body" sz="quarter" idx="14" hasCustomPrompt="1"/>
          </p:nvPr>
        </p:nvSpPr>
        <p:spPr>
          <a:xfrm>
            <a:off x="1189706" y="7209977"/>
            <a:ext cx="16073603" cy="662321"/>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62FEDB7F-102B-4E02-87C2-F6C24DBB1648}"/>
              </a:ext>
            </a:extLst>
          </p:cNvPr>
          <p:cNvSpPr>
            <a:spLocks noGrp="1"/>
          </p:cNvSpPr>
          <p:nvPr>
            <p:ph type="body" sz="quarter" idx="15" hasCustomPrompt="1"/>
          </p:nvPr>
        </p:nvSpPr>
        <p:spPr>
          <a:xfrm>
            <a:off x="1185695" y="7951924"/>
            <a:ext cx="16077615" cy="1424833"/>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7" name="Subtitle 2">
            <a:extLst>
              <a:ext uri="{FF2B5EF4-FFF2-40B4-BE49-F238E27FC236}">
                <a16:creationId xmlns:a16="http://schemas.microsoft.com/office/drawing/2014/main" id="{19727B37-C4DF-479C-822C-E73ECD5C565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8" name="Title 1">
            <a:extLst>
              <a:ext uri="{FF2B5EF4-FFF2-40B4-BE49-F238E27FC236}">
                <a16:creationId xmlns:a16="http://schemas.microsoft.com/office/drawing/2014/main" id="{7644C61D-CFBF-418E-9C90-9EC5E6D524B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9" name="Marcador de contenido 2">
            <a:extLst>
              <a:ext uri="{FF2B5EF4-FFF2-40B4-BE49-F238E27FC236}">
                <a16:creationId xmlns:a16="http://schemas.microsoft.com/office/drawing/2014/main" id="{17F95685-5B8C-4508-A988-F7F8C04222AB}"/>
              </a:ext>
            </a:extLst>
          </p:cNvPr>
          <p:cNvSpPr>
            <a:spLocks noGrp="1"/>
          </p:cNvSpPr>
          <p:nvPr>
            <p:ph idx="16"/>
          </p:nvPr>
        </p:nvSpPr>
        <p:spPr>
          <a:xfrm>
            <a:off x="1185694" y="2298700"/>
            <a:ext cx="16077615" cy="4652963"/>
          </a:xfrm>
          <a:prstGeom prst="rect">
            <a:avLst/>
          </a:prstGeom>
        </p:spPr>
        <p:txBody>
          <a:bodyPr/>
          <a:lstStyle/>
          <a:p>
            <a:endParaRPr lang="es-EC" dirty="0"/>
          </a:p>
        </p:txBody>
      </p:sp>
    </p:spTree>
    <p:extLst>
      <p:ext uri="{BB962C8B-B14F-4D97-AF65-F5344CB8AC3E}">
        <p14:creationId xmlns:p14="http://schemas.microsoft.com/office/powerpoint/2010/main" val="366903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p:bldP spid="9"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DOBLE TEMA TEXT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7B135DED-59F6-4A9D-AB7C-657DEBC5AC36}"/>
              </a:ext>
            </a:extLst>
          </p:cNvPr>
          <p:cNvSpPr>
            <a:spLocks noGrp="1"/>
          </p:cNvSpPr>
          <p:nvPr>
            <p:ph type="body" sz="quarter" idx="14" hasCustomPrompt="1"/>
          </p:nvPr>
        </p:nvSpPr>
        <p:spPr>
          <a:xfrm>
            <a:off x="999206" y="2886997"/>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0628F1A2-8162-4364-99E8-0569D41F5775}"/>
              </a:ext>
            </a:extLst>
          </p:cNvPr>
          <p:cNvSpPr>
            <a:spLocks noGrp="1"/>
          </p:cNvSpPr>
          <p:nvPr>
            <p:ph type="body" sz="quarter" idx="15" hasCustomPrompt="1"/>
          </p:nvPr>
        </p:nvSpPr>
        <p:spPr>
          <a:xfrm>
            <a:off x="995195" y="3628943"/>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696781-56F8-4DDE-A842-F4AB1C34099B}"/>
              </a:ext>
            </a:extLst>
          </p:cNvPr>
          <p:cNvSpPr>
            <a:spLocks noGrp="1"/>
          </p:cNvSpPr>
          <p:nvPr>
            <p:ph type="body" sz="quarter" idx="16" hasCustomPrompt="1"/>
          </p:nvPr>
        </p:nvSpPr>
        <p:spPr>
          <a:xfrm>
            <a:off x="995196" y="5999166"/>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464D9856-E73B-4528-9C83-9012EA2831A8}"/>
              </a:ext>
            </a:extLst>
          </p:cNvPr>
          <p:cNvSpPr>
            <a:spLocks noGrp="1"/>
          </p:cNvSpPr>
          <p:nvPr>
            <p:ph type="body" sz="quarter" idx="17" hasCustomPrompt="1"/>
          </p:nvPr>
        </p:nvSpPr>
        <p:spPr>
          <a:xfrm>
            <a:off x="991185" y="6741112"/>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1A6BFF43-6EBC-4EFC-8068-B3A59753D7C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9FD177EC-EF9C-459C-B08E-EA57F63DA12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872000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TRIPLE 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8F8EF7DE-5D63-422B-AA67-EE683900173E}"/>
              </a:ext>
            </a:extLst>
          </p:cNvPr>
          <p:cNvSpPr>
            <a:spLocks noGrp="1"/>
          </p:cNvSpPr>
          <p:nvPr>
            <p:ph type="body" sz="quarter" idx="14" hasCustomPrompt="1"/>
          </p:nvPr>
        </p:nvSpPr>
        <p:spPr>
          <a:xfrm>
            <a:off x="999206" y="2656703"/>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EDD14486-E2E9-4CEF-8999-DEAD284F70C4}"/>
              </a:ext>
            </a:extLst>
          </p:cNvPr>
          <p:cNvSpPr>
            <a:spLocks noGrp="1"/>
          </p:cNvSpPr>
          <p:nvPr>
            <p:ph type="body" sz="quarter" idx="15" hasCustomPrompt="1"/>
          </p:nvPr>
        </p:nvSpPr>
        <p:spPr>
          <a:xfrm>
            <a:off x="995195" y="3398649"/>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534BBD-211C-488A-96DC-F02B162F2C5B}"/>
              </a:ext>
            </a:extLst>
          </p:cNvPr>
          <p:cNvSpPr>
            <a:spLocks noGrp="1"/>
          </p:cNvSpPr>
          <p:nvPr>
            <p:ph type="body" sz="quarter" idx="16" hasCustomPrompt="1"/>
          </p:nvPr>
        </p:nvSpPr>
        <p:spPr>
          <a:xfrm>
            <a:off x="995196" y="4902598"/>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034E6A74-46AB-42F3-8DF0-6B2B99ECFB27}"/>
              </a:ext>
            </a:extLst>
          </p:cNvPr>
          <p:cNvSpPr>
            <a:spLocks noGrp="1"/>
          </p:cNvSpPr>
          <p:nvPr>
            <p:ph type="body" sz="quarter" idx="17" hasCustomPrompt="1"/>
          </p:nvPr>
        </p:nvSpPr>
        <p:spPr>
          <a:xfrm>
            <a:off x="991185" y="5644544"/>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6" name="テキスト プレースホルダー 11">
            <a:extLst>
              <a:ext uri="{FF2B5EF4-FFF2-40B4-BE49-F238E27FC236}">
                <a16:creationId xmlns:a16="http://schemas.microsoft.com/office/drawing/2014/main" id="{D5838BF1-3BF9-4657-B768-7CCB809E5098}"/>
              </a:ext>
            </a:extLst>
          </p:cNvPr>
          <p:cNvSpPr>
            <a:spLocks noGrp="1"/>
          </p:cNvSpPr>
          <p:nvPr>
            <p:ph type="body" sz="quarter" idx="18" hasCustomPrompt="1"/>
          </p:nvPr>
        </p:nvSpPr>
        <p:spPr>
          <a:xfrm>
            <a:off x="979154" y="7136462"/>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CB44FBF0-4C83-4F20-A717-EF293860E3A9}"/>
              </a:ext>
            </a:extLst>
          </p:cNvPr>
          <p:cNvSpPr>
            <a:spLocks noGrp="1"/>
          </p:cNvSpPr>
          <p:nvPr>
            <p:ph type="body" sz="quarter" idx="19" hasCustomPrompt="1"/>
          </p:nvPr>
        </p:nvSpPr>
        <p:spPr>
          <a:xfrm>
            <a:off x="975143" y="7878408"/>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CF013099-3052-462B-BC52-354CC5F7BF8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7D71A863-97BF-45E2-97A4-A96EEBEB814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667194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wipe(left)">
                                      <p:cBhvr>
                                        <p:cTn id="29" dur="500"/>
                                        <p:tgtEl>
                                          <p:spTgt spid="16">
                                            <p:txEl>
                                              <p:pRg st="0" end="0"/>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wipe(left)">
                                      <p:cBhvr>
                                        <p:cTn id="3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2_Diseño personalizado">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613827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TEMA TEXTO 5">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E2B6F2DD-B27E-401C-92BD-698D01B0656A}"/>
              </a:ext>
            </a:extLst>
          </p:cNvPr>
          <p:cNvSpPr>
            <a:spLocks noGrp="1"/>
          </p:cNvSpPr>
          <p:nvPr>
            <p:ph type="body" sz="quarter" idx="14" hasCustomPrompt="1"/>
          </p:nvPr>
        </p:nvSpPr>
        <p:spPr>
          <a:xfrm>
            <a:off x="999207" y="3524669"/>
            <a:ext cx="5738477" cy="4692899"/>
          </a:xfrm>
          <a:prstGeom prst="rect">
            <a:avLst/>
          </a:prstGeom>
        </p:spPr>
        <p:txBody>
          <a:bodyPr anchor="ctr"/>
          <a:lstStyle>
            <a:lvl1pPr marL="0" indent="0" algn="l">
              <a:buNone/>
              <a:defRPr sz="4400"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277460A5-8CDC-4309-A83C-2AAF0FA260F5}"/>
              </a:ext>
            </a:extLst>
          </p:cNvPr>
          <p:cNvSpPr>
            <a:spLocks noGrp="1"/>
          </p:cNvSpPr>
          <p:nvPr>
            <p:ph type="body" sz="quarter" idx="15" hasCustomPrompt="1"/>
          </p:nvPr>
        </p:nvSpPr>
        <p:spPr>
          <a:xfrm>
            <a:off x="7035800" y="2527300"/>
            <a:ext cx="10037010" cy="6807199"/>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a:p>
            <a:pPr lvl="0"/>
            <a:endParaRPr lang="es-EC" noProof="0" dirty="0"/>
          </a:p>
        </p:txBody>
      </p:sp>
      <p:sp>
        <p:nvSpPr>
          <p:cNvPr id="6" name="Subtitle 2">
            <a:extLst>
              <a:ext uri="{FF2B5EF4-FFF2-40B4-BE49-F238E27FC236}">
                <a16:creationId xmlns:a16="http://schemas.microsoft.com/office/drawing/2014/main" id="{E760906F-05FE-48D7-840B-D57916863DB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879F749B-B85F-4C36-BC19-DE0738CB6E8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864156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9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6" name="テキスト プレースホルダー 11">
            <a:extLst>
              <a:ext uri="{FF2B5EF4-FFF2-40B4-BE49-F238E27FC236}">
                <a16:creationId xmlns:a16="http://schemas.microsoft.com/office/drawing/2014/main" id="{8E070AE6-E17D-4C02-A3D3-A97B9C26EB8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3533705"/>
            <a:ext cx="8383733" cy="4922117"/>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802142AE-FDC1-45BF-90B8-4E42E3FB3FC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8BD21567-A0A7-40B0-A9B6-461F7DCC305A}"/>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778235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fade">
                                      <p:cBhvr>
                                        <p:cTn id="26" dur="500"/>
                                        <p:tgtEl>
                                          <p:spTgt spid="16">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Effect transition="in" filter="fade">
                                      <p:cBhvr>
                                        <p:cTn id="29"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13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2949057"/>
            <a:ext cx="8383733" cy="5506766"/>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CA91E9B2-0BD8-4C30-9B75-E43F56A287C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18AC97FE-28B5-4CF1-A1BD-C6500A6F3E5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96136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15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5772" y="2132175"/>
            <a:ext cx="9354868" cy="6280149"/>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451944" y="8408825"/>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502198" y="8964393"/>
            <a:ext cx="17282016" cy="332889"/>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4559300" y="2222500"/>
            <a:ext cx="9169400" cy="6096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31FB1BFF-CB70-4A93-84D9-2ACC80EF458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4DE00B3A-BB73-4860-9790-3330CB74E60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198951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27_Diseño personalizado">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30302" y="8514646"/>
            <a:ext cx="7368696" cy="596833"/>
          </a:xfrm>
          <a:prstGeom prst="rect">
            <a:avLst/>
          </a:prstGeom>
        </p:spPr>
      </p:pic>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29490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2844800"/>
            <a:ext cx="8483599" cy="5695245"/>
          </a:xfrm>
          <a:prstGeom prst="rect">
            <a:avLst/>
          </a:prstGeom>
        </p:spPr>
      </p:pic>
      <p:sp>
        <p:nvSpPr>
          <p:cNvPr id="19" name="テキスト プレースホルダー 11">
            <a:extLst>
              <a:ext uri="{FF2B5EF4-FFF2-40B4-BE49-F238E27FC236}">
                <a16:creationId xmlns:a16="http://schemas.microsoft.com/office/drawing/2014/main" id="{46B7C48E-8545-49A2-85B0-BA8929B2EF2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0" name="テキスト プレースホルダー 11">
            <a:extLst>
              <a:ext uri="{FF2B5EF4-FFF2-40B4-BE49-F238E27FC236}">
                <a16:creationId xmlns:a16="http://schemas.microsoft.com/office/drawing/2014/main" id="{2A168E43-7C3C-4D5D-B6A2-1BAC28B36BC0}"/>
              </a:ext>
            </a:extLst>
          </p:cNvPr>
          <p:cNvSpPr>
            <a:spLocks noGrp="1"/>
          </p:cNvSpPr>
          <p:nvPr>
            <p:ph type="body" sz="quarter" idx="15" hasCustomPrompt="1"/>
          </p:nvPr>
        </p:nvSpPr>
        <p:spPr>
          <a:xfrm>
            <a:off x="8869550" y="3533705"/>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2" name="テキスト プレースホルダー 11">
            <a:extLst>
              <a:ext uri="{FF2B5EF4-FFF2-40B4-BE49-F238E27FC236}">
                <a16:creationId xmlns:a16="http://schemas.microsoft.com/office/drawing/2014/main" id="{7B43F8BD-AB52-489C-A5B1-704F72BD73A4}"/>
              </a:ext>
            </a:extLst>
          </p:cNvPr>
          <p:cNvSpPr>
            <a:spLocks noGrp="1"/>
          </p:cNvSpPr>
          <p:nvPr>
            <p:ph type="body" sz="quarter" idx="17" hasCustomPrompt="1"/>
          </p:nvPr>
        </p:nvSpPr>
        <p:spPr>
          <a:xfrm>
            <a:off x="8871723" y="5578639"/>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3" name="テキスト プレースホルダー 11">
            <a:extLst>
              <a:ext uri="{FF2B5EF4-FFF2-40B4-BE49-F238E27FC236}">
                <a16:creationId xmlns:a16="http://schemas.microsoft.com/office/drawing/2014/main" id="{D04D3283-086F-4822-9D27-5CBC262C54ED}"/>
              </a:ext>
            </a:extLst>
          </p:cNvPr>
          <p:cNvSpPr>
            <a:spLocks noGrp="1"/>
          </p:cNvSpPr>
          <p:nvPr>
            <p:ph type="body" sz="quarter" idx="18" hasCustomPrompt="1"/>
          </p:nvPr>
        </p:nvSpPr>
        <p:spPr>
          <a:xfrm>
            <a:off x="8877571" y="6369147"/>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3" name="図プレースホルダー 8">
            <a:extLst>
              <a:ext uri="{FF2B5EF4-FFF2-40B4-BE49-F238E27FC236}">
                <a16:creationId xmlns:a16="http://schemas.microsoft.com/office/drawing/2014/main" id="{49242EFC-4B1B-4D6E-8975-9BAC1C0088CC}"/>
              </a:ext>
            </a:extLst>
          </p:cNvPr>
          <p:cNvSpPr>
            <a:spLocks noGrp="1"/>
          </p:cNvSpPr>
          <p:nvPr>
            <p:ph type="pic" sz="quarter" idx="19" hasCustomPrompt="1"/>
          </p:nvPr>
        </p:nvSpPr>
        <p:spPr>
          <a:xfrm>
            <a:off x="96250" y="2976848"/>
            <a:ext cx="8285750" cy="544525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12" name="Subtitle 2">
            <a:extLst>
              <a:ext uri="{FF2B5EF4-FFF2-40B4-BE49-F238E27FC236}">
                <a16:creationId xmlns:a16="http://schemas.microsoft.com/office/drawing/2014/main" id="{04AA13C9-9E6C-42F4-BB0E-7F687B6C42E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E5D8D37B-ED98-4903-A42E-622F5607230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56874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par>
                                <p:cTn id="16" presetID="10"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9">
                                            <p:txEl>
                                              <p:pRg st="0" end="0"/>
                                            </p:txEl>
                                          </p:spTgt>
                                        </p:tgtEl>
                                        <p:attrNameLst>
                                          <p:attrName>style.visibility</p:attrName>
                                        </p:attrNameLst>
                                      </p:cBhvr>
                                      <p:to>
                                        <p:strVal val="visible"/>
                                      </p:to>
                                    </p:set>
                                    <p:animEffect transition="in" filter="fade">
                                      <p:cBhvr>
                                        <p:cTn id="25" dur="500"/>
                                        <p:tgtEl>
                                          <p:spTgt spid="19">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Effect transition="in" filter="fade">
                                      <p:cBhvr>
                                        <p:cTn id="28" dur="500"/>
                                        <p:tgtEl>
                                          <p:spTgt spid="20">
                                            <p:txEl>
                                              <p:pRg st="0" end="0"/>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2">
                                            <p:txEl>
                                              <p:pRg st="0" end="0"/>
                                            </p:txEl>
                                          </p:spTgt>
                                        </p:tgtEl>
                                        <p:attrNameLst>
                                          <p:attrName>style.visibility</p:attrName>
                                        </p:attrNameLst>
                                      </p:cBhvr>
                                      <p:to>
                                        <p:strVal val="visible"/>
                                      </p:to>
                                    </p:set>
                                    <p:animEffect transition="in" filter="fade">
                                      <p:cBhvr>
                                        <p:cTn id="32" dur="500"/>
                                        <p:tgtEl>
                                          <p:spTgt spid="22">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500"/>
                                        <p:tgtEl>
                                          <p:spTgt spid="23">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13" grpId="0"/>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1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7"/>
            <a:ext cx="8349619" cy="421062"/>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845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8181725" cy="4022069"/>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552814" y="2873614"/>
            <a:ext cx="8136431"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7733905"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6158101"/>
            <a:ext cx="7733903"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9680920" y="2988897"/>
            <a:ext cx="769109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9680922" y="6170150"/>
            <a:ext cx="7691088"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6" name="Subtitle 2">
            <a:extLst>
              <a:ext uri="{FF2B5EF4-FFF2-40B4-BE49-F238E27FC236}">
                <a16:creationId xmlns:a16="http://schemas.microsoft.com/office/drawing/2014/main" id="{70DAB050-3D7D-4014-A7AD-687FE48D18A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7" name="Title 1">
            <a:extLst>
              <a:ext uri="{FF2B5EF4-FFF2-40B4-BE49-F238E27FC236}">
                <a16:creationId xmlns:a16="http://schemas.microsoft.com/office/drawing/2014/main" id="{4580B8F9-1786-4608-B4B5-248FCCA77F9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395401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wipe(left)">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22" presetClass="entr" presetSubtype="8"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wipe(left)">
                                      <p:cBhvr>
                                        <p:cTn id="5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34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210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17089796"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1645761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61581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DD2B234F-17D8-4CF4-9C3C-FFF263D1CA3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69C7ECBB-BD99-40C5-AE50-27DE2150E1A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598311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4">
                                            <p:txEl>
                                              <p:pRg st="0" end="0"/>
                                            </p:txEl>
                                          </p:spTgt>
                                        </p:tgtEl>
                                        <p:attrNameLst>
                                          <p:attrName>style.visibility</p:attrName>
                                        </p:attrNameLst>
                                      </p:cBhvr>
                                      <p:to>
                                        <p:strVal val="visible"/>
                                      </p:to>
                                    </p:set>
                                    <p:animEffect transition="in" filter="fade">
                                      <p:cBhvr>
                                        <p:cTn id="29" dur="500"/>
                                        <p:tgtEl>
                                          <p:spTgt spid="14">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5" grpId="0"/>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31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26353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5924155"/>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85330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9D1E5435-D259-4F14-9B41-C0B08E4A34F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C28C0B55-6D0D-4197-871C-23BCB7E2C75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45416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fade">
                                      <p:cBhvr>
                                        <p:cTn id="3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35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65929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6350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8" name="Subtitle 2">
            <a:extLst>
              <a:ext uri="{FF2B5EF4-FFF2-40B4-BE49-F238E27FC236}">
                <a16:creationId xmlns:a16="http://schemas.microsoft.com/office/drawing/2014/main" id="{DF49BCFC-A28D-41DE-919A-5EF2D08AB10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611EDD6C-7D31-42C4-B5DC-94DAF143C08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640756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xEl>
                                              <p:pRg st="0" end="0"/>
                                            </p:txEl>
                                          </p:spTgt>
                                        </p:tgtEl>
                                        <p:attrNameLst>
                                          <p:attrName>style.visibility</p:attrName>
                                        </p:attrNameLst>
                                      </p:cBhvr>
                                      <p:to>
                                        <p:strVal val="visible"/>
                                      </p:to>
                                    </p:set>
                                    <p:animEffect transition="in" filter="fade">
                                      <p:cBhvr>
                                        <p:cTn id="2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3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5153831"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1095399" y="6806864"/>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70489" y="6433537"/>
            <a:ext cx="3895201" cy="380081"/>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12263" y="6503598"/>
            <a:ext cx="3895201" cy="380081"/>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2576" y="2875131"/>
            <a:ext cx="3816876" cy="3630610"/>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95115" y="2873615"/>
            <a:ext cx="3816876" cy="363061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1166083" y="2976849"/>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1146689" y="6122034"/>
            <a:ext cx="3607961" cy="380080"/>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5185121" y="2988898"/>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5223222" y="6106650"/>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96F04B01-7E7F-47DB-ADB0-CDE8C1EC67CA}"/>
              </a:ext>
            </a:extLst>
          </p:cNvPr>
          <p:cNvSpPr>
            <a:spLocks noGrp="1"/>
          </p:cNvSpPr>
          <p:nvPr>
            <p:ph type="body" sz="quarter" idx="24" hasCustomPrompt="1"/>
          </p:nvPr>
        </p:nvSpPr>
        <p:spPr>
          <a:xfrm>
            <a:off x="13219405" y="680686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37" name="テキスト プレースホルダー 11">
            <a:extLst>
              <a:ext uri="{FF2B5EF4-FFF2-40B4-BE49-F238E27FC236}">
                <a16:creationId xmlns:a16="http://schemas.microsoft.com/office/drawing/2014/main" id="{758006EE-CE98-4685-9D87-B3B26978220B}"/>
              </a:ext>
            </a:extLst>
          </p:cNvPr>
          <p:cNvSpPr>
            <a:spLocks noGrp="1"/>
          </p:cNvSpPr>
          <p:nvPr>
            <p:ph type="body" sz="quarter" idx="25" hasCustomPrompt="1"/>
          </p:nvPr>
        </p:nvSpPr>
        <p:spPr>
          <a:xfrm>
            <a:off x="9212263"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8" name="図 25">
            <a:extLst>
              <a:ext uri="{FF2B5EF4-FFF2-40B4-BE49-F238E27FC236}">
                <a16:creationId xmlns:a16="http://schemas.microsoft.com/office/drawing/2014/main" id="{2E28BF38-BFEE-453D-B8FD-0A5526162DC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48763" y="6511770"/>
            <a:ext cx="3895201" cy="380081"/>
          </a:xfrm>
          <a:prstGeom prst="rect">
            <a:avLst/>
          </a:prstGeom>
        </p:spPr>
      </p:pic>
      <p:pic>
        <p:nvPicPr>
          <p:cNvPr id="39" name="図 25">
            <a:extLst>
              <a:ext uri="{FF2B5EF4-FFF2-40B4-BE49-F238E27FC236}">
                <a16:creationId xmlns:a16="http://schemas.microsoft.com/office/drawing/2014/main" id="{CAFB2FA9-EDB7-4DF7-B123-D1B25E72B4E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165137" y="6531031"/>
            <a:ext cx="3895201" cy="380081"/>
          </a:xfrm>
          <a:prstGeom prst="rect">
            <a:avLst/>
          </a:prstGeom>
        </p:spPr>
      </p:pic>
      <p:pic>
        <p:nvPicPr>
          <p:cNvPr id="40" name="Imagen 39">
            <a:extLst>
              <a:ext uri="{FF2B5EF4-FFF2-40B4-BE49-F238E27FC236}">
                <a16:creationId xmlns:a16="http://schemas.microsoft.com/office/drawing/2014/main" id="{E00BD2DB-3EC3-406D-9157-7137FE1D318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28150" y="2889864"/>
            <a:ext cx="3816876" cy="3630610"/>
          </a:xfrm>
          <a:prstGeom prst="rect">
            <a:avLst/>
          </a:prstGeom>
        </p:spPr>
      </p:pic>
      <p:pic>
        <p:nvPicPr>
          <p:cNvPr id="41" name="Imagen 40">
            <a:extLst>
              <a:ext uri="{FF2B5EF4-FFF2-40B4-BE49-F238E27FC236}">
                <a16:creationId xmlns:a16="http://schemas.microsoft.com/office/drawing/2014/main" id="{787901FC-33D6-413A-827B-90D9B3366F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160689" y="2913748"/>
            <a:ext cx="3816876" cy="3630610"/>
          </a:xfrm>
          <a:prstGeom prst="rect">
            <a:avLst/>
          </a:prstGeom>
        </p:spPr>
      </p:pic>
      <p:sp>
        <p:nvSpPr>
          <p:cNvPr id="42" name="図プレースホルダー 8">
            <a:extLst>
              <a:ext uri="{FF2B5EF4-FFF2-40B4-BE49-F238E27FC236}">
                <a16:creationId xmlns:a16="http://schemas.microsoft.com/office/drawing/2014/main" id="{6728169F-B7C4-4736-B028-137710F217E7}"/>
              </a:ext>
            </a:extLst>
          </p:cNvPr>
          <p:cNvSpPr>
            <a:spLocks noGrp="1"/>
          </p:cNvSpPr>
          <p:nvPr>
            <p:ph type="pic" sz="quarter" idx="26" hasCustomPrompt="1"/>
          </p:nvPr>
        </p:nvSpPr>
        <p:spPr>
          <a:xfrm>
            <a:off x="9231657" y="3055082"/>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344951E9-F2BD-48E0-A6EB-389C62E51890}"/>
              </a:ext>
            </a:extLst>
          </p:cNvPr>
          <p:cNvSpPr>
            <a:spLocks noGrp="1"/>
          </p:cNvSpPr>
          <p:nvPr>
            <p:ph type="body" sz="quarter" idx="27" hasCustomPrompt="1"/>
          </p:nvPr>
        </p:nvSpPr>
        <p:spPr>
          <a:xfrm>
            <a:off x="9269758" y="612203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FEC9362-F4CC-45FE-800A-0A230661918D}"/>
              </a:ext>
            </a:extLst>
          </p:cNvPr>
          <p:cNvSpPr>
            <a:spLocks noGrp="1"/>
          </p:cNvSpPr>
          <p:nvPr>
            <p:ph type="pic" sz="quarter" idx="28" hasCustomPrompt="1"/>
          </p:nvPr>
        </p:nvSpPr>
        <p:spPr>
          <a:xfrm>
            <a:off x="13250695" y="3067131"/>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3012C266-B45F-456F-9D57-903E75CFA65C}"/>
              </a:ext>
            </a:extLst>
          </p:cNvPr>
          <p:cNvSpPr>
            <a:spLocks noGrp="1"/>
          </p:cNvSpPr>
          <p:nvPr>
            <p:ph type="body" sz="quarter" idx="29" hasCustomPrompt="1"/>
          </p:nvPr>
        </p:nvSpPr>
        <p:spPr>
          <a:xfrm>
            <a:off x="13288796" y="6134083"/>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4" name="Subtitle 2">
            <a:extLst>
              <a:ext uri="{FF2B5EF4-FFF2-40B4-BE49-F238E27FC236}">
                <a16:creationId xmlns:a16="http://schemas.microsoft.com/office/drawing/2014/main" id="{9ED18D0A-4594-4C31-A509-AB39AEDE845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0" name="Title 1">
            <a:extLst>
              <a:ext uri="{FF2B5EF4-FFF2-40B4-BE49-F238E27FC236}">
                <a16:creationId xmlns:a16="http://schemas.microsoft.com/office/drawing/2014/main" id="{9B376C14-1B29-4E16-9E29-9B5D91A9DDF5}"/>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00504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wipe(left)">
                                      <p:cBhvr>
                                        <p:cTn id="11" dur="500"/>
                                        <p:tgtEl>
                                          <p:spTgt spid="2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fade">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fade">
                                      <p:cBhvr>
                                        <p:cTn id="54" dur="500"/>
                                        <p:tgtEl>
                                          <p:spTgt spid="13">
                                            <p:txEl>
                                              <p:pRg st="0" end="0"/>
                                            </p:txEl>
                                          </p:spTgt>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3">
                                            <p:bg/>
                                          </p:spTgt>
                                        </p:tgtEl>
                                        <p:attrNameLst>
                                          <p:attrName>style.visibility</p:attrName>
                                        </p:attrNameLst>
                                      </p:cBhvr>
                                      <p:to>
                                        <p:strVal val="visible"/>
                                      </p:to>
                                    </p:set>
                                    <p:animEffect transition="in" filter="fade">
                                      <p:cBhvr>
                                        <p:cTn id="64" dur="500"/>
                                        <p:tgtEl>
                                          <p:spTgt spid="43">
                                            <p:bg/>
                                          </p:spTgt>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43">
                                            <p:txEl>
                                              <p:pRg st="0" end="0"/>
                                            </p:txEl>
                                          </p:spTgt>
                                        </p:tgtEl>
                                        <p:attrNameLst>
                                          <p:attrName>style.visibility</p:attrName>
                                        </p:attrNameLst>
                                      </p:cBhvr>
                                      <p:to>
                                        <p:strVal val="visible"/>
                                      </p:to>
                                    </p:set>
                                    <p:animEffect transition="in" filter="fade">
                                      <p:cBhvr>
                                        <p:cTn id="68" dur="500"/>
                                        <p:tgtEl>
                                          <p:spTgt spid="43">
                                            <p:txEl>
                                              <p:pRg st="0" end="0"/>
                                            </p:txEl>
                                          </p:spTgt>
                                        </p:tgtEl>
                                      </p:cBhvr>
                                    </p:animEffect>
                                  </p:childTnLst>
                                </p:cTn>
                              </p:par>
                              <p:par>
                                <p:cTn id="69" presetID="10"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7">
                                            <p:txEl>
                                              <p:pRg st="0" end="0"/>
                                            </p:txEl>
                                          </p:spTgt>
                                        </p:tgtEl>
                                        <p:attrNameLst>
                                          <p:attrName>style.visibility</p:attrName>
                                        </p:attrNameLst>
                                      </p:cBhvr>
                                      <p:to>
                                        <p:strVal val="visible"/>
                                      </p:to>
                                    </p:set>
                                    <p:animEffect transition="in" filter="fade">
                                      <p:cBhvr>
                                        <p:cTn id="75" dur="500"/>
                                        <p:tgtEl>
                                          <p:spTgt spid="37">
                                            <p:txEl>
                                              <p:pRg st="0" end="0"/>
                                            </p:txEl>
                                          </p:spTgt>
                                        </p:tgtEl>
                                      </p:cBhvr>
                                    </p:animEffect>
                                  </p:childTnLst>
                                </p:cTn>
                              </p:par>
                            </p:childTnLst>
                          </p:cTn>
                        </p:par>
                        <p:par>
                          <p:cTn id="76" fill="hold">
                            <p:stCondLst>
                              <p:cond delay="600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45">
                                            <p:bg/>
                                          </p:spTgt>
                                        </p:tgtEl>
                                        <p:attrNameLst>
                                          <p:attrName>style.visibility</p:attrName>
                                        </p:attrNameLst>
                                      </p:cBhvr>
                                      <p:to>
                                        <p:strVal val="visible"/>
                                      </p:to>
                                    </p:set>
                                    <p:animEffect transition="in" filter="fade">
                                      <p:cBhvr>
                                        <p:cTn id="86" dur="500"/>
                                        <p:tgtEl>
                                          <p:spTgt spid="45">
                                            <p:bg/>
                                          </p:spTgt>
                                        </p:tgtEl>
                                      </p:cBhvr>
                                    </p:animEffect>
                                  </p:childTnLst>
                                </p:cTn>
                              </p:par>
                            </p:childTnLst>
                          </p:cTn>
                        </p:par>
                        <p:par>
                          <p:cTn id="87" fill="hold">
                            <p:stCondLst>
                              <p:cond delay="7000"/>
                            </p:stCondLst>
                            <p:childTnLst>
                              <p:par>
                                <p:cTn id="88" presetID="10" presetClass="entr" presetSubtype="0" fill="hold" grpId="0" nodeType="afterEffect">
                                  <p:stCondLst>
                                    <p:cond delay="0"/>
                                  </p:stCondLst>
                                  <p:childTnLst>
                                    <p:set>
                                      <p:cBhvr>
                                        <p:cTn id="89" dur="1" fill="hold">
                                          <p:stCondLst>
                                            <p:cond delay="0"/>
                                          </p:stCondLst>
                                        </p:cTn>
                                        <p:tgtEl>
                                          <p:spTgt spid="45">
                                            <p:txEl>
                                              <p:pRg st="0" end="0"/>
                                            </p:txEl>
                                          </p:spTgt>
                                        </p:tgtEl>
                                        <p:attrNameLst>
                                          <p:attrName>style.visibility</p:attrName>
                                        </p:attrNameLst>
                                      </p:cBhvr>
                                      <p:to>
                                        <p:strVal val="visible"/>
                                      </p:to>
                                    </p:set>
                                    <p:animEffect transition="in" filter="fade">
                                      <p:cBhvr>
                                        <p:cTn id="90" dur="500"/>
                                        <p:tgtEl>
                                          <p:spTgt spid="45">
                                            <p:txEl>
                                              <p:pRg st="0" end="0"/>
                                            </p:txEl>
                                          </p:spTgt>
                                        </p:tgtEl>
                                      </p:cBhvr>
                                    </p:animEffect>
                                  </p:childTnLst>
                                </p:cTn>
                              </p:par>
                              <p:par>
                                <p:cTn id="91" presetID="10" presetClass="entr" presetSubtype="0" fill="hold" nodeType="with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fade">
                                      <p:cBhvr>
                                        <p:cTn id="93" dur="500"/>
                                        <p:tgtEl>
                                          <p:spTgt spid="3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27">
                                            <p:txEl>
                                              <p:pRg st="0" end="0"/>
                                            </p:txEl>
                                          </p:spTgt>
                                        </p:tgtEl>
                                        <p:attrNameLst>
                                          <p:attrName>style.visibility</p:attrName>
                                        </p:attrNameLst>
                                      </p:cBhvr>
                                      <p:to>
                                        <p:strVal val="visible"/>
                                      </p:to>
                                    </p:set>
                                    <p:animEffect transition="in" filter="fade">
                                      <p:cBhvr>
                                        <p:cTn id="97"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30"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Diapositiva de título">
    <p:spTree>
      <p:nvGrpSpPr>
        <p:cNvPr id="1" name=""/>
        <p:cNvGrpSpPr/>
        <p:nvPr/>
      </p:nvGrpSpPr>
      <p:grpSpPr>
        <a:xfrm>
          <a:off x="0" y="0"/>
          <a:ext cx="0" cy="0"/>
          <a:chOff x="0" y="0"/>
          <a:chExt cx="0" cy="0"/>
        </a:xfrm>
      </p:grpSpPr>
      <p:pic>
        <p:nvPicPr>
          <p:cNvPr id="52" name="Imagen 51">
            <a:extLst>
              <a:ext uri="{FF2B5EF4-FFF2-40B4-BE49-F238E27FC236}">
                <a16:creationId xmlns:a16="http://schemas.microsoft.com/office/drawing/2014/main" id="{AB3E2FEB-4B9D-404F-A7FB-F92E21145BC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 y="0"/>
            <a:ext cx="18286413" cy="7143893"/>
          </a:xfrm>
          <a:prstGeom prst="rect">
            <a:avLst/>
          </a:prstGeom>
        </p:spPr>
      </p:pic>
      <p:sp>
        <p:nvSpPr>
          <p:cNvPr id="17" name="29 Rectángulo">
            <a:extLst>
              <a:ext uri="{FF2B5EF4-FFF2-40B4-BE49-F238E27FC236}">
                <a16:creationId xmlns:a16="http://schemas.microsoft.com/office/drawing/2014/main" id="{EDC1585F-1F39-4764-81C0-88E86F461339}"/>
              </a:ext>
            </a:extLst>
          </p:cNvPr>
          <p:cNvSpPr/>
          <p:nvPr/>
        </p:nvSpPr>
        <p:spPr>
          <a:xfrm>
            <a:off x="0" y="1104900"/>
            <a:ext cx="4137616" cy="642938"/>
          </a:xfrm>
          <a:prstGeom prst="rect">
            <a:avLst/>
          </a:prstGeom>
          <a:solidFill>
            <a:srgbClr val="C736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8" name="30 Rectángulo">
            <a:extLst>
              <a:ext uri="{FF2B5EF4-FFF2-40B4-BE49-F238E27FC236}">
                <a16:creationId xmlns:a16="http://schemas.microsoft.com/office/drawing/2014/main" id="{B9DD3058-437C-4ECC-92AA-E9AF7F78841C}"/>
              </a:ext>
            </a:extLst>
          </p:cNvPr>
          <p:cNvSpPr/>
          <p:nvPr/>
        </p:nvSpPr>
        <p:spPr>
          <a:xfrm>
            <a:off x="14148797" y="1104901"/>
            <a:ext cx="4137616" cy="642938"/>
          </a:xfrm>
          <a:prstGeom prst="rect">
            <a:avLst/>
          </a:prstGeom>
          <a:solidFill>
            <a:srgbClr val="C736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33" name="Imagen 32">
            <a:extLst>
              <a:ext uri="{FF2B5EF4-FFF2-40B4-BE49-F238E27FC236}">
                <a16:creationId xmlns:a16="http://schemas.microsoft.com/office/drawing/2014/main" id="{23F9A7B9-C69A-44EA-839D-FA1EB9852C6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31205" y="699127"/>
            <a:ext cx="9224003" cy="1454483"/>
          </a:xfrm>
          <a:prstGeom prst="rect">
            <a:avLst/>
          </a:prstGeom>
        </p:spPr>
      </p:pic>
      <p:pic>
        <p:nvPicPr>
          <p:cNvPr id="34" name="Imagen 33">
            <a:extLst>
              <a:ext uri="{FF2B5EF4-FFF2-40B4-BE49-F238E27FC236}">
                <a16:creationId xmlns:a16="http://schemas.microsoft.com/office/drawing/2014/main" id="{4DF6784C-2073-4427-8C2F-70FE137F687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485584" y="768746"/>
            <a:ext cx="1315244" cy="1315244"/>
          </a:xfrm>
          <a:prstGeom prst="rect">
            <a:avLst/>
          </a:prstGeom>
        </p:spPr>
      </p:pic>
      <p:pic>
        <p:nvPicPr>
          <p:cNvPr id="53" name="Imagen 52">
            <a:extLst>
              <a:ext uri="{FF2B5EF4-FFF2-40B4-BE49-F238E27FC236}">
                <a16:creationId xmlns:a16="http://schemas.microsoft.com/office/drawing/2014/main" id="{AED7ECC8-66A9-4E7B-B495-565BE45BFD46}"/>
              </a:ext>
            </a:extLst>
          </p:cNvPr>
          <p:cNvPicPr>
            <a:picLocks noChangeAspect="1"/>
          </p:cNvPicPr>
          <p:nvPr/>
        </p:nvPicPr>
        <p:blipFill>
          <a:blip r:embed="rId5"/>
          <a:stretch>
            <a:fillRect/>
          </a:stretch>
        </p:blipFill>
        <p:spPr>
          <a:xfrm>
            <a:off x="-2" y="9546677"/>
            <a:ext cx="18286413" cy="742886"/>
          </a:xfrm>
          <a:prstGeom prst="rect">
            <a:avLst/>
          </a:prstGeom>
        </p:spPr>
      </p:pic>
      <p:sp>
        <p:nvSpPr>
          <p:cNvPr id="54" name="Title 1">
            <a:extLst>
              <a:ext uri="{FF2B5EF4-FFF2-40B4-BE49-F238E27FC236}">
                <a16:creationId xmlns:a16="http://schemas.microsoft.com/office/drawing/2014/main" id="{00B0E4D8-5773-42A7-947B-6B30B15FB0A2}"/>
              </a:ext>
            </a:extLst>
          </p:cNvPr>
          <p:cNvSpPr>
            <a:spLocks noGrp="1"/>
          </p:cNvSpPr>
          <p:nvPr>
            <p:ph type="ctrTitle" hasCustomPrompt="1"/>
          </p:nvPr>
        </p:nvSpPr>
        <p:spPr>
          <a:xfrm>
            <a:off x="2285801" y="2819400"/>
            <a:ext cx="13714810" cy="3581400"/>
          </a:xfrm>
          <a:prstGeom prst="rect">
            <a:avLst/>
          </a:prstGeom>
        </p:spPr>
        <p:txBody>
          <a:bodyPr anchor="ctr"/>
          <a:lstStyle>
            <a:lvl1pPr algn="ctr">
              <a:defRPr sz="8999" b="1">
                <a:ln>
                  <a:solidFill>
                    <a:schemeClr val="bg1">
                      <a:lumMod val="50000"/>
                    </a:schemeClr>
                  </a:solidFill>
                </a:ln>
                <a:gradFill>
                  <a:gsLst>
                    <a:gs pos="0">
                      <a:srgbClr val="D1AD56"/>
                    </a:gs>
                    <a:gs pos="31000">
                      <a:srgbClr val="EED599"/>
                    </a:gs>
                    <a:gs pos="100000">
                      <a:srgbClr val="EED599"/>
                    </a:gs>
                    <a:gs pos="75000">
                      <a:srgbClr val="87651F"/>
                    </a:gs>
                  </a:gsLst>
                  <a:lin ang="5400000" scaled="1"/>
                </a:gradFill>
                <a:effectLst>
                  <a:outerShdw blurRad="63500" sx="102000" sy="102000" algn="ctr" rotWithShape="0">
                    <a:prstClr val="black">
                      <a:alpha val="40000"/>
                    </a:prstClr>
                  </a:outerShdw>
                </a:effectLst>
                <a:latin typeface="Army" pitchFamily="2" charset="0"/>
              </a:defRPr>
            </a:lvl1pPr>
          </a:lstStyle>
          <a:p>
            <a:r>
              <a:rPr lang="es-ES" dirty="0"/>
              <a:t>Haga clic para modificar el título</a:t>
            </a:r>
            <a:endParaRPr lang="en-US" dirty="0"/>
          </a:p>
        </p:txBody>
      </p:sp>
      <p:sp>
        <p:nvSpPr>
          <p:cNvPr id="55" name="Marcador de texto 3">
            <a:extLst>
              <a:ext uri="{FF2B5EF4-FFF2-40B4-BE49-F238E27FC236}">
                <a16:creationId xmlns:a16="http://schemas.microsoft.com/office/drawing/2014/main" id="{913D8C07-2068-4150-8AC3-67FD7F8ED4DE}"/>
              </a:ext>
            </a:extLst>
          </p:cNvPr>
          <p:cNvSpPr>
            <a:spLocks noGrp="1"/>
          </p:cNvSpPr>
          <p:nvPr>
            <p:ph type="body" sz="quarter" idx="10"/>
          </p:nvPr>
        </p:nvSpPr>
        <p:spPr>
          <a:xfrm>
            <a:off x="6531766" y="7143893"/>
            <a:ext cx="5222875" cy="2193091"/>
          </a:xfrm>
          <a:prstGeom prst="rect">
            <a:avLst/>
          </a:prstGeom>
        </p:spPr>
        <p:txBody>
          <a:bodyPr/>
          <a:lstStyle>
            <a:lvl1pPr marL="0" indent="0">
              <a:buNone/>
              <a:defRPr/>
            </a:lvl1pPr>
          </a:lstStyle>
          <a:p>
            <a:pPr lvl="0"/>
            <a:endParaRPr lang="es-EC" dirty="0"/>
          </a:p>
        </p:txBody>
      </p:sp>
    </p:spTree>
    <p:extLst>
      <p:ext uri="{BB962C8B-B14F-4D97-AF65-F5344CB8AC3E}">
        <p14:creationId xmlns:p14="http://schemas.microsoft.com/office/powerpoint/2010/main" val="3166315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1300"/>
                                        <p:tgtEl>
                                          <p:spTgt spid="54"/>
                                        </p:tgtEl>
                                      </p:cBhvr>
                                    </p:animEffect>
                                  </p:childTnLst>
                                </p:cTn>
                              </p:par>
                            </p:childTnLst>
                          </p:cTn>
                        </p:par>
                        <p:par>
                          <p:cTn id="8" fill="hold">
                            <p:stCondLst>
                              <p:cond delay="1300"/>
                            </p:stCondLst>
                            <p:childTnLst>
                              <p:par>
                                <p:cTn id="9" presetID="22" presetClass="entr" presetSubtype="8" fill="hold" grpId="0" nodeType="afterEffect" nodePh="1">
                                  <p:stCondLst>
                                    <p:cond delay="0"/>
                                  </p:stCondLst>
                                  <p:endCondLst>
                                    <p:cond evt="begin" delay="0">
                                      <p:tn val="9"/>
                                    </p:cond>
                                  </p:endCondLst>
                                  <p:iterate type="lt">
                                    <p:tmPct val="10000"/>
                                  </p:iterate>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left)">
                                      <p:cBhvr>
                                        <p:cTn id="11" dur="500"/>
                                        <p:tgtEl>
                                          <p:spTgt spid="55">
                                            <p:txEl>
                                              <p:pRg st="0" end="0"/>
                                            </p:txEl>
                                          </p:spTgt>
                                        </p:tgtEl>
                                      </p:cBhvr>
                                    </p:animEffect>
                                  </p:childTnLst>
                                </p:cTn>
                              </p:par>
                            </p:childTnLst>
                          </p:cTn>
                        </p:par>
                        <p:par>
                          <p:cTn id="12" fill="hold">
                            <p:stCondLst>
                              <p:cond delay="1800"/>
                            </p:stCondLst>
                            <p:childTnLst>
                              <p:par>
                                <p:cTn id="13" presetID="27" presetClass="emph" presetSubtype="0" fill="remove" grpId="1" nodeType="afterEffect" nodePh="1">
                                  <p:stCondLst>
                                    <p:cond delay="0"/>
                                  </p:stCondLst>
                                  <p:endCondLst>
                                    <p:cond evt="begin" delay="0">
                                      <p:tn val="13"/>
                                    </p:cond>
                                  </p:endCondLst>
                                  <p:iterate type="lt">
                                    <p:tmPct val="10000"/>
                                  </p:iterate>
                                  <p:childTnLst>
                                    <p:animClr clrSpc="rgb" dir="cw">
                                      <p:cBhvr override="childStyle">
                                        <p:cTn id="14" dur="250" autoRev="1" fill="remove"/>
                                        <p:tgtEl>
                                          <p:spTgt spid="55">
                                            <p:txEl>
                                              <p:pRg st="0" end="0"/>
                                            </p:txEl>
                                          </p:spTgt>
                                        </p:tgtEl>
                                        <p:attrNameLst>
                                          <p:attrName>style.color</p:attrName>
                                        </p:attrNameLst>
                                      </p:cBhvr>
                                      <p:to>
                                        <a:srgbClr val="CC9900"/>
                                      </p:to>
                                    </p:animClr>
                                    <p:animClr clrSpc="rgb" dir="cw">
                                      <p:cBhvr>
                                        <p:cTn id="15" dur="250" autoRev="1" fill="remove"/>
                                        <p:tgtEl>
                                          <p:spTgt spid="55">
                                            <p:txEl>
                                              <p:pRg st="0" end="0"/>
                                            </p:txEl>
                                          </p:spTgt>
                                        </p:tgtEl>
                                        <p:attrNameLst>
                                          <p:attrName>fillcolor</p:attrName>
                                        </p:attrNameLst>
                                      </p:cBhvr>
                                      <p:to>
                                        <a:srgbClr val="CC9900"/>
                                      </p:to>
                                    </p:animClr>
                                    <p:set>
                                      <p:cBhvr>
                                        <p:cTn id="16" dur="250" autoRev="1" fill="remove"/>
                                        <p:tgtEl>
                                          <p:spTgt spid="55">
                                            <p:txEl>
                                              <p:pRg st="0" end="0"/>
                                            </p:txEl>
                                          </p:spTgt>
                                        </p:tgtEl>
                                        <p:attrNameLst>
                                          <p:attrName>fill.type</p:attrName>
                                        </p:attrNameLst>
                                      </p:cBhvr>
                                      <p:to>
                                        <p:strVal val="solid"/>
                                      </p:to>
                                    </p:set>
                                    <p:set>
                                      <p:cBhvr>
                                        <p:cTn id="17" dur="250" autoRev="1" fill="remove"/>
                                        <p:tgtEl>
                                          <p:spTgt spid="55">
                                            <p:txEl>
                                              <p:pRg st="0" end="0"/>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P spid="55" grpId="1" build="p">
        <p:tmplLst>
          <p:tmpl lvl="1">
            <p:tnLst>
              <p:par>
                <p:cTn presetID="27" presetClass="emph" presetSubtype="0" fill="remove" nodeType="afterEffect" nodePh="1">
                  <p:stCondLst>
                    <p:cond delay="0"/>
                  </p:stCondLst>
                  <p:endCondLst>
                    <p:cond delay="0"/>
                  </p:endCondLst>
                  <p:iterate type="lt">
                    <p:tmPct val="10000"/>
                  </p:iterate>
                  <p:childTnLst>
                    <p:animClr clrSpc="rgb" dir="cw">
                      <p:cBhvr override="childStyle">
                        <p:cTn dur="250" autoRev="1" fill="remove"/>
                        <p:tgtEl>
                          <p:spTgt spid="55"/>
                        </p:tgtEl>
                        <p:attrNameLst>
                          <p:attrName>style.color</p:attrName>
                        </p:attrNameLst>
                      </p:cBhvr>
                      <p:to>
                        <a:srgbClr val="CC9900"/>
                      </p:to>
                    </p:animClr>
                    <p:animClr clrSpc="rgb" dir="cw">
                      <p:cBhvr>
                        <p:cTn dur="250" autoRev="1" fill="remove"/>
                        <p:tgtEl>
                          <p:spTgt spid="55"/>
                        </p:tgtEl>
                        <p:attrNameLst>
                          <p:attrName>fillcolor</p:attrName>
                        </p:attrNameLst>
                      </p:cBhvr>
                      <p:to>
                        <a:srgbClr val="CC9900"/>
                      </p:to>
                    </p:animClr>
                    <p:set>
                      <p:cBhvr>
                        <p:cTn dur="250" autoRev="1" fill="remove"/>
                        <p:tgtEl>
                          <p:spTgt spid="55"/>
                        </p:tgtEl>
                        <p:attrNameLst>
                          <p:attrName>fill.type</p:attrName>
                        </p:attrNameLst>
                      </p:cBhvr>
                      <p:to>
                        <p:strVal val="solid"/>
                      </p:to>
                    </p:set>
                    <p:set>
                      <p:cBhvr>
                        <p:cTn dur="250" autoRev="1" fill="remove"/>
                        <p:tgtEl>
                          <p:spTgt spid="55"/>
                        </p:tgtEl>
                        <p:attrNameLst>
                          <p:attrName>fill.on</p:attrName>
                        </p:attrNameLst>
                      </p:cBhvr>
                      <p:to>
                        <p:strVal val="true"/>
                      </p:to>
                    </p:set>
                  </p:childTnLst>
                </p:cTn>
              </p:par>
            </p:tnLst>
          </p:tmpl>
        </p:tmplLst>
      </p:bldP>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29_Diseño personalizado">
    <p:spTree>
      <p:nvGrpSpPr>
        <p:cNvPr id="1" name=""/>
        <p:cNvGrpSpPr/>
        <p:nvPr/>
      </p:nvGrpSpPr>
      <p:grpSpPr>
        <a:xfrm>
          <a:off x="0" y="0"/>
          <a:ext cx="0" cy="0"/>
          <a:chOff x="0" y="0"/>
          <a:chExt cx="0" cy="0"/>
        </a:xfrm>
      </p:grpSpPr>
      <p:pic>
        <p:nvPicPr>
          <p:cNvPr id="24" name="図 25">
            <a:extLst>
              <a:ext uri="{FF2B5EF4-FFF2-40B4-BE49-F238E27FC236}">
                <a16:creationId xmlns:a16="http://schemas.microsoft.com/office/drawing/2014/main" id="{FCFEFB5E-1281-4059-96D7-0C031706603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5244947"/>
            <a:ext cx="5198574" cy="300306"/>
          </a:xfrm>
          <a:prstGeom prst="rect">
            <a:avLst/>
          </a:prstGeom>
        </p:spPr>
      </p:pic>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5185783"/>
            <a:ext cx="5198574" cy="300306"/>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5301956"/>
            <a:ext cx="5198574" cy="384453"/>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2360885"/>
            <a:ext cx="5094041" cy="2868582"/>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2422869"/>
            <a:ext cx="5094041" cy="2868582"/>
          </a:xfrm>
          <a:prstGeom prst="rect">
            <a:avLst/>
          </a:prstGeom>
        </p:spPr>
      </p:pic>
      <p:pic>
        <p:nvPicPr>
          <p:cNvPr id="30" name="Imagen 29">
            <a:extLst>
              <a:ext uri="{FF2B5EF4-FFF2-40B4-BE49-F238E27FC236}">
                <a16:creationId xmlns:a16="http://schemas.microsoft.com/office/drawing/2014/main" id="{3F70AE60-B3A3-4B1E-90EA-A34452F2260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2422868"/>
            <a:ext cx="5094041" cy="2868582"/>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861282" y="2504861"/>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874520" y="4823682"/>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6709120"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6735595" y="4839023"/>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35" name="図プレースホルダー 8">
            <a:extLst>
              <a:ext uri="{FF2B5EF4-FFF2-40B4-BE49-F238E27FC236}">
                <a16:creationId xmlns:a16="http://schemas.microsoft.com/office/drawing/2014/main" id="{57FBE61D-0E49-4E9C-A57B-FDA8C78466EB}"/>
              </a:ext>
            </a:extLst>
          </p:cNvPr>
          <p:cNvSpPr>
            <a:spLocks noGrp="1"/>
          </p:cNvSpPr>
          <p:nvPr>
            <p:ph type="pic" sz="quarter" idx="20" hasCustomPrompt="1"/>
          </p:nvPr>
        </p:nvSpPr>
        <p:spPr>
          <a:xfrm>
            <a:off x="12566753"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6" name="テキスト プレースホルダー 11">
            <a:extLst>
              <a:ext uri="{FF2B5EF4-FFF2-40B4-BE49-F238E27FC236}">
                <a16:creationId xmlns:a16="http://schemas.microsoft.com/office/drawing/2014/main" id="{DE8B9A20-0C9A-4692-BA46-4C6F9CA443E1}"/>
              </a:ext>
            </a:extLst>
          </p:cNvPr>
          <p:cNvSpPr>
            <a:spLocks noGrp="1"/>
          </p:cNvSpPr>
          <p:nvPr>
            <p:ph type="body" sz="quarter" idx="21" hasCustomPrompt="1"/>
          </p:nvPr>
        </p:nvSpPr>
        <p:spPr>
          <a:xfrm>
            <a:off x="12559292" y="4820147"/>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pic>
        <p:nvPicPr>
          <p:cNvPr id="27" name="図 25">
            <a:extLst>
              <a:ext uri="{FF2B5EF4-FFF2-40B4-BE49-F238E27FC236}">
                <a16:creationId xmlns:a16="http://schemas.microsoft.com/office/drawing/2014/main" id="{47C640E6-BEBB-4F71-84B7-B6F8CBD1287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8791855"/>
            <a:ext cx="5198574" cy="300306"/>
          </a:xfrm>
          <a:prstGeom prst="rect">
            <a:avLst/>
          </a:prstGeom>
        </p:spPr>
      </p:pic>
      <p:pic>
        <p:nvPicPr>
          <p:cNvPr id="37" name="図 25">
            <a:extLst>
              <a:ext uri="{FF2B5EF4-FFF2-40B4-BE49-F238E27FC236}">
                <a16:creationId xmlns:a16="http://schemas.microsoft.com/office/drawing/2014/main" id="{C2623DBC-F0AF-4D37-93A1-FAE0C48043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8732691"/>
            <a:ext cx="5198574" cy="300306"/>
          </a:xfrm>
          <a:prstGeom prst="rect">
            <a:avLst/>
          </a:prstGeom>
        </p:spPr>
      </p:pic>
      <p:pic>
        <p:nvPicPr>
          <p:cNvPr id="38" name="図 25">
            <a:extLst>
              <a:ext uri="{FF2B5EF4-FFF2-40B4-BE49-F238E27FC236}">
                <a16:creationId xmlns:a16="http://schemas.microsoft.com/office/drawing/2014/main" id="{0D616387-D59D-4D41-A7A7-2ACCD6B15AE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8848864"/>
            <a:ext cx="5198574" cy="384453"/>
          </a:xfrm>
          <a:prstGeom prst="rect">
            <a:avLst/>
          </a:prstGeom>
        </p:spPr>
      </p:pic>
      <p:pic>
        <p:nvPicPr>
          <p:cNvPr id="39" name="Imagen 38">
            <a:extLst>
              <a:ext uri="{FF2B5EF4-FFF2-40B4-BE49-F238E27FC236}">
                <a16:creationId xmlns:a16="http://schemas.microsoft.com/office/drawing/2014/main" id="{62FD69C6-5755-4ED2-A0E8-A2D7ABC84D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5907793"/>
            <a:ext cx="5094041" cy="2868582"/>
          </a:xfrm>
          <a:prstGeom prst="rect">
            <a:avLst/>
          </a:prstGeom>
        </p:spPr>
      </p:pic>
      <p:pic>
        <p:nvPicPr>
          <p:cNvPr id="40" name="Imagen 39">
            <a:extLst>
              <a:ext uri="{FF2B5EF4-FFF2-40B4-BE49-F238E27FC236}">
                <a16:creationId xmlns:a16="http://schemas.microsoft.com/office/drawing/2014/main" id="{191BDD6F-9BB1-4096-86E1-8C955C2DB1D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5969777"/>
            <a:ext cx="5094041" cy="2868582"/>
          </a:xfrm>
          <a:prstGeom prst="rect">
            <a:avLst/>
          </a:prstGeom>
        </p:spPr>
      </p:pic>
      <p:pic>
        <p:nvPicPr>
          <p:cNvPr id="41" name="Imagen 40">
            <a:extLst>
              <a:ext uri="{FF2B5EF4-FFF2-40B4-BE49-F238E27FC236}">
                <a16:creationId xmlns:a16="http://schemas.microsoft.com/office/drawing/2014/main" id="{B85BD691-A3BB-4058-A0B8-0ADA7E280E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5969776"/>
            <a:ext cx="5094041" cy="2868582"/>
          </a:xfrm>
          <a:prstGeom prst="rect">
            <a:avLst/>
          </a:prstGeom>
        </p:spPr>
      </p:pic>
      <p:sp>
        <p:nvSpPr>
          <p:cNvPr id="42" name="図プレースホルダー 8">
            <a:extLst>
              <a:ext uri="{FF2B5EF4-FFF2-40B4-BE49-F238E27FC236}">
                <a16:creationId xmlns:a16="http://schemas.microsoft.com/office/drawing/2014/main" id="{0A7E8354-59C3-4361-98AA-9814F0A07BD6}"/>
              </a:ext>
            </a:extLst>
          </p:cNvPr>
          <p:cNvSpPr>
            <a:spLocks noGrp="1"/>
          </p:cNvSpPr>
          <p:nvPr>
            <p:ph type="pic" sz="quarter" idx="22" hasCustomPrompt="1"/>
          </p:nvPr>
        </p:nvSpPr>
        <p:spPr>
          <a:xfrm>
            <a:off x="861282" y="6051769"/>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B940FB91-03A0-4E5B-B027-80D7C4FD2CE0}"/>
              </a:ext>
            </a:extLst>
          </p:cNvPr>
          <p:cNvSpPr>
            <a:spLocks noGrp="1"/>
          </p:cNvSpPr>
          <p:nvPr>
            <p:ph type="body" sz="quarter" idx="23" hasCustomPrompt="1"/>
          </p:nvPr>
        </p:nvSpPr>
        <p:spPr>
          <a:xfrm>
            <a:off x="874520" y="8370590"/>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333722A-52E0-4F6A-8EA7-3A04240ADF0D}"/>
              </a:ext>
            </a:extLst>
          </p:cNvPr>
          <p:cNvSpPr>
            <a:spLocks noGrp="1"/>
          </p:cNvSpPr>
          <p:nvPr>
            <p:ph type="pic" sz="quarter" idx="24" hasCustomPrompt="1"/>
          </p:nvPr>
        </p:nvSpPr>
        <p:spPr>
          <a:xfrm>
            <a:off x="6709120"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0B6FCDC1-FA70-4A27-8E30-C5FDE06F6109}"/>
              </a:ext>
            </a:extLst>
          </p:cNvPr>
          <p:cNvSpPr>
            <a:spLocks noGrp="1"/>
          </p:cNvSpPr>
          <p:nvPr>
            <p:ph type="body" sz="quarter" idx="25" hasCustomPrompt="1"/>
          </p:nvPr>
        </p:nvSpPr>
        <p:spPr>
          <a:xfrm>
            <a:off x="6735595" y="8385931"/>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6" name="図プレースホルダー 8">
            <a:extLst>
              <a:ext uri="{FF2B5EF4-FFF2-40B4-BE49-F238E27FC236}">
                <a16:creationId xmlns:a16="http://schemas.microsoft.com/office/drawing/2014/main" id="{A16D375B-5C99-4BFF-940E-96D36A0708F3}"/>
              </a:ext>
            </a:extLst>
          </p:cNvPr>
          <p:cNvSpPr>
            <a:spLocks noGrp="1"/>
          </p:cNvSpPr>
          <p:nvPr>
            <p:ph type="pic" sz="quarter" idx="26" hasCustomPrompt="1"/>
          </p:nvPr>
        </p:nvSpPr>
        <p:spPr>
          <a:xfrm>
            <a:off x="12566753"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7" name="テキスト プレースホルダー 11">
            <a:extLst>
              <a:ext uri="{FF2B5EF4-FFF2-40B4-BE49-F238E27FC236}">
                <a16:creationId xmlns:a16="http://schemas.microsoft.com/office/drawing/2014/main" id="{240FF9A7-5878-46C5-AF8E-749DAFD911A6}"/>
              </a:ext>
            </a:extLst>
          </p:cNvPr>
          <p:cNvSpPr>
            <a:spLocks noGrp="1"/>
          </p:cNvSpPr>
          <p:nvPr>
            <p:ph type="body" sz="quarter" idx="27" hasCustomPrompt="1"/>
          </p:nvPr>
        </p:nvSpPr>
        <p:spPr>
          <a:xfrm>
            <a:off x="12559292" y="8367055"/>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8" name="Subtitle 2">
            <a:extLst>
              <a:ext uri="{FF2B5EF4-FFF2-40B4-BE49-F238E27FC236}">
                <a16:creationId xmlns:a16="http://schemas.microsoft.com/office/drawing/2014/main" id="{EB0A2F3A-478C-42A6-BD0A-38159AC0262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49" name="Title 1">
            <a:extLst>
              <a:ext uri="{FF2B5EF4-FFF2-40B4-BE49-F238E27FC236}">
                <a16:creationId xmlns:a16="http://schemas.microsoft.com/office/drawing/2014/main" id="{C8D543D1-F2B0-45E0-9231-59BEE90B8FD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3778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Effect transition="in" filter="wipe(left)">
                                      <p:cBhvr>
                                        <p:cTn id="11" dur="500"/>
                                        <p:tgtEl>
                                          <p:spTgt spid="4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34">
                                            <p:bg/>
                                          </p:spTgt>
                                        </p:tgtEl>
                                        <p:attrNameLst>
                                          <p:attrName>style.visibility</p:attrName>
                                        </p:attrNameLst>
                                      </p:cBhvr>
                                      <p:to>
                                        <p:strVal val="visible"/>
                                      </p:to>
                                    </p:set>
                                    <p:animEffect transition="in" filter="fade">
                                      <p:cBhvr>
                                        <p:cTn id="39" dur="500"/>
                                        <p:tgtEl>
                                          <p:spTgt spid="34">
                                            <p:bg/>
                                          </p:spTgt>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Effect transition="in" filter="fade">
                                      <p:cBhvr>
                                        <p:cTn id="43" dur="500"/>
                                        <p:tgtEl>
                                          <p:spTgt spid="34">
                                            <p:txEl>
                                              <p:pRg st="0" end="0"/>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par>
                          <p:cTn id="47" fill="hold">
                            <p:stCondLst>
                              <p:cond delay="3500"/>
                            </p:stCondLst>
                            <p:childTnLst>
                              <p:par>
                                <p:cTn id="48" presetID="10" presetClass="entr" presetSubtype="0"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36">
                                            <p:bg/>
                                          </p:spTgt>
                                        </p:tgtEl>
                                        <p:attrNameLst>
                                          <p:attrName>style.visibility</p:attrName>
                                        </p:attrNameLst>
                                      </p:cBhvr>
                                      <p:to>
                                        <p:strVal val="visible"/>
                                      </p:to>
                                    </p:set>
                                    <p:animEffect transition="in" filter="fade">
                                      <p:cBhvr>
                                        <p:cTn id="57" dur="500"/>
                                        <p:tgtEl>
                                          <p:spTgt spid="36">
                                            <p:bg/>
                                          </p:spTgt>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Effect transition="in" filter="fade">
                                      <p:cBhvr>
                                        <p:cTn id="61" dur="500"/>
                                        <p:tgtEl>
                                          <p:spTgt spid="36">
                                            <p:txEl>
                                              <p:pRg st="0" end="0"/>
                                            </p:txEl>
                                          </p:spTgt>
                                        </p:tgtEl>
                                      </p:cBhvr>
                                    </p:animEffect>
                                  </p:childTnLst>
                                </p:cTn>
                              </p:par>
                              <p:par>
                                <p:cTn id="62" presetID="10" presetClass="entr" presetSubtype="0"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3">
                                            <p:bg/>
                                          </p:spTgt>
                                        </p:tgtEl>
                                        <p:attrNameLst>
                                          <p:attrName>style.visibility</p:attrName>
                                        </p:attrNameLst>
                                      </p:cBhvr>
                                      <p:to>
                                        <p:strVal val="visible"/>
                                      </p:to>
                                    </p:set>
                                    <p:animEffect transition="in" filter="fade">
                                      <p:cBhvr>
                                        <p:cTn id="74" dur="500"/>
                                        <p:tgtEl>
                                          <p:spTgt spid="43">
                                            <p:bg/>
                                          </p:spTgt>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43">
                                            <p:txEl>
                                              <p:pRg st="0" end="0"/>
                                            </p:txEl>
                                          </p:spTgt>
                                        </p:tgtEl>
                                        <p:attrNameLst>
                                          <p:attrName>style.visibility</p:attrName>
                                        </p:attrNameLst>
                                      </p:cBhvr>
                                      <p:to>
                                        <p:strVal val="visible"/>
                                      </p:to>
                                    </p:set>
                                    <p:animEffect transition="in" filter="fade">
                                      <p:cBhvr>
                                        <p:cTn id="78" dur="500"/>
                                        <p:tgtEl>
                                          <p:spTgt spid="43">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500"/>
                                        <p:tgtEl>
                                          <p:spTgt spid="37"/>
                                        </p:tgtEl>
                                      </p:cBhvr>
                                    </p:animEffect>
                                  </p:childTnLst>
                                </p:cTn>
                              </p:par>
                            </p:childTnLst>
                          </p:cTn>
                        </p:par>
                        <p:par>
                          <p:cTn id="82" fill="hold">
                            <p:stCondLst>
                              <p:cond delay="6000"/>
                            </p:stCondLst>
                            <p:childTnLst>
                              <p:par>
                                <p:cTn id="83" presetID="10" presetClass="entr" presetSubtype="0" fill="hold"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45">
                                            <p:bg/>
                                          </p:spTgt>
                                        </p:tgtEl>
                                        <p:attrNameLst>
                                          <p:attrName>style.visibility</p:attrName>
                                        </p:attrNameLst>
                                      </p:cBhvr>
                                      <p:to>
                                        <p:strVal val="visible"/>
                                      </p:to>
                                    </p:set>
                                    <p:animEffect transition="in" filter="fade">
                                      <p:cBhvr>
                                        <p:cTn id="92" dur="500"/>
                                        <p:tgtEl>
                                          <p:spTgt spid="45">
                                            <p:bg/>
                                          </p:spTgt>
                                        </p:tgtEl>
                                      </p:cBhvr>
                                    </p:animEffect>
                                  </p:childTnLst>
                                </p:cTn>
                              </p:par>
                            </p:childTnLst>
                          </p:cTn>
                        </p:par>
                        <p:par>
                          <p:cTn id="93" fill="hold">
                            <p:stCondLst>
                              <p:cond delay="7000"/>
                            </p:stCondLst>
                            <p:childTnLst>
                              <p:par>
                                <p:cTn id="94" presetID="10" presetClass="entr" presetSubtype="0" fill="hold" grpId="0" nodeType="afterEffect">
                                  <p:stCondLst>
                                    <p:cond delay="0"/>
                                  </p:stCondLst>
                                  <p:childTnLst>
                                    <p:set>
                                      <p:cBhvr>
                                        <p:cTn id="95" dur="1" fill="hold">
                                          <p:stCondLst>
                                            <p:cond delay="0"/>
                                          </p:stCondLst>
                                        </p:cTn>
                                        <p:tgtEl>
                                          <p:spTgt spid="45">
                                            <p:txEl>
                                              <p:pRg st="0" end="0"/>
                                            </p:txEl>
                                          </p:spTgt>
                                        </p:tgtEl>
                                        <p:attrNameLst>
                                          <p:attrName>style.visibility</p:attrName>
                                        </p:attrNameLst>
                                      </p:cBhvr>
                                      <p:to>
                                        <p:strVal val="visible"/>
                                      </p:to>
                                    </p:set>
                                    <p:animEffect transition="in" filter="fade">
                                      <p:cBhvr>
                                        <p:cTn id="96" dur="500"/>
                                        <p:tgtEl>
                                          <p:spTgt spid="45">
                                            <p:txEl>
                                              <p:pRg st="0" end="0"/>
                                            </p:txEl>
                                          </p:spTgt>
                                        </p:tgtEl>
                                      </p:cBhvr>
                                    </p:animEffect>
                                  </p:childTnLst>
                                </p:cTn>
                              </p:par>
                              <p:par>
                                <p:cTn id="97" presetID="10" presetClass="entr" presetSubtype="0" fill="hold" nodeType="with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fade">
                                      <p:cBhvr>
                                        <p:cTn id="99" dur="500"/>
                                        <p:tgtEl>
                                          <p:spTgt spid="38"/>
                                        </p:tgtEl>
                                      </p:cBhvr>
                                    </p:animEffect>
                                  </p:childTnLst>
                                </p:cTn>
                              </p:par>
                            </p:childTnLst>
                          </p:cTn>
                        </p:par>
                        <p:par>
                          <p:cTn id="100" fill="hold">
                            <p:stCondLst>
                              <p:cond delay="7500"/>
                            </p:stCondLst>
                            <p:childTnLst>
                              <p:par>
                                <p:cTn id="101" presetID="10" presetClass="entr" presetSubtype="0" fill="hold" nodeType="after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par>
                          <p:cTn id="107" fill="hold">
                            <p:stCondLst>
                              <p:cond delay="8000"/>
                            </p:stCondLst>
                            <p:childTnLst>
                              <p:par>
                                <p:cTn id="108" presetID="10" presetClass="entr" presetSubtype="0" fill="hold" grpId="0" nodeType="afterEffect">
                                  <p:stCondLst>
                                    <p:cond delay="0"/>
                                  </p:stCondLst>
                                  <p:childTnLst>
                                    <p:set>
                                      <p:cBhvr>
                                        <p:cTn id="109" dur="1" fill="hold">
                                          <p:stCondLst>
                                            <p:cond delay="0"/>
                                          </p:stCondLst>
                                        </p:cTn>
                                        <p:tgtEl>
                                          <p:spTgt spid="47">
                                            <p:bg/>
                                          </p:spTgt>
                                        </p:tgtEl>
                                        <p:attrNameLst>
                                          <p:attrName>style.visibility</p:attrName>
                                        </p:attrNameLst>
                                      </p:cBhvr>
                                      <p:to>
                                        <p:strVal val="visible"/>
                                      </p:to>
                                    </p:set>
                                    <p:animEffect transition="in" filter="fade">
                                      <p:cBhvr>
                                        <p:cTn id="110" dur="500"/>
                                        <p:tgtEl>
                                          <p:spTgt spid="47">
                                            <p:bg/>
                                          </p:spTgt>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47">
                                            <p:txEl>
                                              <p:pRg st="0" end="0"/>
                                            </p:txEl>
                                          </p:spTgt>
                                        </p:tgtEl>
                                        <p:attrNameLst>
                                          <p:attrName>style.visibility</p:attrName>
                                        </p:attrNameLst>
                                      </p:cBhvr>
                                      <p:to>
                                        <p:strVal val="visible"/>
                                      </p:to>
                                    </p:set>
                                    <p:animEffect transition="in" filter="fade">
                                      <p:cBhvr>
                                        <p:cTn id="114" dur="500"/>
                                        <p:tgtEl>
                                          <p:spTgt spid="47">
                                            <p:txEl>
                                              <p:pRg st="0" end="0"/>
                                            </p:txEl>
                                          </p:spTgt>
                                        </p:tgtEl>
                                      </p:cBhvr>
                                    </p:animEffect>
                                  </p:childTnLst>
                                </p:cTn>
                              </p:par>
                              <p:par>
                                <p:cTn id="115" presetID="10" presetClass="entr" presetSubtype="0" fill="hold" nodeType="withEffect">
                                  <p:stCondLst>
                                    <p:cond delay="0"/>
                                  </p:stCondLst>
                                  <p:childTnLst>
                                    <p:set>
                                      <p:cBhvr>
                                        <p:cTn id="116" dur="1" fill="hold">
                                          <p:stCondLst>
                                            <p:cond delay="0"/>
                                          </p:stCondLst>
                                        </p:cTn>
                                        <p:tgtEl>
                                          <p:spTgt spid="27"/>
                                        </p:tgtEl>
                                        <p:attrNameLst>
                                          <p:attrName>style.visibility</p:attrName>
                                        </p:attrNameLst>
                                      </p:cBhvr>
                                      <p:to>
                                        <p:strVal val="visible"/>
                                      </p:to>
                                    </p:set>
                                    <p:animEffect transition="in" filter="fade">
                                      <p:cBhvr>
                                        <p:cTn id="1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p:bldP spid="36" grpId="0" uiExpand="1" build="p" animBg="1">
        <p:tmplLst>
          <p:tmpl>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6" grpId="0"/>
      <p:bldP spid="47" grpId="0" uiExpand="1" build="p" animBg="1">
        <p:tmplLst>
          <p:tmpl>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22" presetClass="entr" presetSubtype="8"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p:cSld name="11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913E97FF-D5B3-4C8C-98E7-624FAD643BF2}"/>
              </a:ext>
            </a:extLst>
          </p:cNvPr>
          <p:cNvSpPr>
            <a:spLocks noGrp="1"/>
          </p:cNvSpPr>
          <p:nvPr>
            <p:ph type="body" sz="quarter" idx="14" hasCustomPrompt="1"/>
          </p:nvPr>
        </p:nvSpPr>
        <p:spPr>
          <a:xfrm>
            <a:off x="943300" y="609123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13" name="テキスト プレースホルダー 11">
            <a:extLst>
              <a:ext uri="{FF2B5EF4-FFF2-40B4-BE49-F238E27FC236}">
                <a16:creationId xmlns:a16="http://schemas.microsoft.com/office/drawing/2014/main" id="{64A63D29-2319-455F-A42C-0AA3DA4BD3C8}"/>
              </a:ext>
            </a:extLst>
          </p:cNvPr>
          <p:cNvSpPr>
            <a:spLocks noGrp="1"/>
          </p:cNvSpPr>
          <p:nvPr>
            <p:ph type="body" sz="quarter" idx="15" hasCustomPrompt="1"/>
          </p:nvPr>
        </p:nvSpPr>
        <p:spPr>
          <a:xfrm>
            <a:off x="1087396" y="7223176"/>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a:p>
            <a:pPr lvl="0"/>
            <a:endParaRPr lang="es-EC" noProof="0" dirty="0"/>
          </a:p>
        </p:txBody>
      </p:sp>
      <p:cxnSp>
        <p:nvCxnSpPr>
          <p:cNvPr id="14" name="直線コネクタ 16">
            <a:extLst>
              <a:ext uri="{FF2B5EF4-FFF2-40B4-BE49-F238E27FC236}">
                <a16:creationId xmlns:a16="http://schemas.microsoft.com/office/drawing/2014/main" id="{CDBAC2EA-8567-48B3-B1B8-BD48A159FC29}"/>
              </a:ext>
            </a:extLst>
          </p:cNvPr>
          <p:cNvCxnSpPr/>
          <p:nvPr/>
        </p:nvCxnSpPr>
        <p:spPr>
          <a:xfrm>
            <a:off x="-12033" y="6019040"/>
            <a:ext cx="39867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5" name="直線コネクタ 50">
            <a:extLst>
              <a:ext uri="{FF2B5EF4-FFF2-40B4-BE49-F238E27FC236}">
                <a16:creationId xmlns:a16="http://schemas.microsoft.com/office/drawing/2014/main" id="{B64FC3AC-C9D1-4A3B-B697-165D98E646FC}"/>
              </a:ext>
            </a:extLst>
          </p:cNvPr>
          <p:cNvCxnSpPr/>
          <p:nvPr/>
        </p:nvCxnSpPr>
        <p:spPr>
          <a:xfrm>
            <a:off x="3974672" y="6019041"/>
            <a:ext cx="0" cy="2185845"/>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6" name="直線コネクタ 53">
            <a:extLst>
              <a:ext uri="{FF2B5EF4-FFF2-40B4-BE49-F238E27FC236}">
                <a16:creationId xmlns:a16="http://schemas.microsoft.com/office/drawing/2014/main" id="{0723705D-39B3-4A2D-A828-BF1D0D202CDD}"/>
              </a:ext>
            </a:extLst>
          </p:cNvPr>
          <p:cNvCxnSpPr/>
          <p:nvPr/>
        </p:nvCxnSpPr>
        <p:spPr>
          <a:xfrm>
            <a:off x="3974672" y="8204886"/>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7" name="直線コネクタ 54">
            <a:extLst>
              <a:ext uri="{FF2B5EF4-FFF2-40B4-BE49-F238E27FC236}">
                <a16:creationId xmlns:a16="http://schemas.microsoft.com/office/drawing/2014/main" id="{BC33D04B-C4CD-400E-A21F-446088588469}"/>
              </a:ext>
            </a:extLst>
          </p:cNvPr>
          <p:cNvCxnSpPr/>
          <p:nvPr/>
        </p:nvCxnSpPr>
        <p:spPr>
          <a:xfrm flipV="1">
            <a:off x="7355884" y="4646141"/>
            <a:ext cx="0" cy="3558746"/>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8" name="直線コネクタ 58">
            <a:extLst>
              <a:ext uri="{FF2B5EF4-FFF2-40B4-BE49-F238E27FC236}">
                <a16:creationId xmlns:a16="http://schemas.microsoft.com/office/drawing/2014/main" id="{ADB92876-582F-4CFB-BAD4-5141C436CD14}"/>
              </a:ext>
            </a:extLst>
          </p:cNvPr>
          <p:cNvCxnSpPr/>
          <p:nvPr/>
        </p:nvCxnSpPr>
        <p:spPr>
          <a:xfrm>
            <a:off x="7355884" y="4646141"/>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9" name="直線コネクタ 59">
            <a:extLst>
              <a:ext uri="{FF2B5EF4-FFF2-40B4-BE49-F238E27FC236}">
                <a16:creationId xmlns:a16="http://schemas.microsoft.com/office/drawing/2014/main" id="{019466D9-2B95-428F-9E48-38903CCB08B1}"/>
              </a:ext>
            </a:extLst>
          </p:cNvPr>
          <p:cNvCxnSpPr/>
          <p:nvPr/>
        </p:nvCxnSpPr>
        <p:spPr>
          <a:xfrm>
            <a:off x="10737096" y="4646141"/>
            <a:ext cx="0" cy="2051221"/>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0" name="直線コネクタ 62">
            <a:extLst>
              <a:ext uri="{FF2B5EF4-FFF2-40B4-BE49-F238E27FC236}">
                <a16:creationId xmlns:a16="http://schemas.microsoft.com/office/drawing/2014/main" id="{E9EB5CCC-88C3-4763-B610-1D0D28AD4F12}"/>
              </a:ext>
            </a:extLst>
          </p:cNvPr>
          <p:cNvCxnSpPr/>
          <p:nvPr/>
        </p:nvCxnSpPr>
        <p:spPr>
          <a:xfrm>
            <a:off x="10737096" y="6697362"/>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1" name="直線コネクタ 63">
            <a:extLst>
              <a:ext uri="{FF2B5EF4-FFF2-40B4-BE49-F238E27FC236}">
                <a16:creationId xmlns:a16="http://schemas.microsoft.com/office/drawing/2014/main" id="{F969416A-C978-43C6-B378-802F07CC32F2}"/>
              </a:ext>
            </a:extLst>
          </p:cNvPr>
          <p:cNvCxnSpPr/>
          <p:nvPr/>
        </p:nvCxnSpPr>
        <p:spPr>
          <a:xfrm>
            <a:off x="14118308" y="3509319"/>
            <a:ext cx="0" cy="3188043"/>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2" name="直線コネクタ 66">
            <a:extLst>
              <a:ext uri="{FF2B5EF4-FFF2-40B4-BE49-F238E27FC236}">
                <a16:creationId xmlns:a16="http://schemas.microsoft.com/office/drawing/2014/main" id="{93614DAF-2AC6-4AC2-AE75-2C7028BA48A2}"/>
              </a:ext>
            </a:extLst>
          </p:cNvPr>
          <p:cNvCxnSpPr/>
          <p:nvPr/>
        </p:nvCxnSpPr>
        <p:spPr>
          <a:xfrm>
            <a:off x="14118308" y="3510662"/>
            <a:ext cx="41681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sp>
        <p:nvSpPr>
          <p:cNvPr id="23" name="テキスト プレースホルダー 11">
            <a:extLst>
              <a:ext uri="{FF2B5EF4-FFF2-40B4-BE49-F238E27FC236}">
                <a16:creationId xmlns:a16="http://schemas.microsoft.com/office/drawing/2014/main" id="{5C596A59-B934-4747-9125-6730EA586D82}"/>
              </a:ext>
            </a:extLst>
          </p:cNvPr>
          <p:cNvSpPr>
            <a:spLocks noGrp="1"/>
          </p:cNvSpPr>
          <p:nvPr>
            <p:ph type="body" sz="quarter" idx="16" hasCustomPrompt="1"/>
          </p:nvPr>
        </p:nvSpPr>
        <p:spPr>
          <a:xfrm>
            <a:off x="4345022" y="707659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4" name="テキスト プレースホルダー 11">
            <a:extLst>
              <a:ext uri="{FF2B5EF4-FFF2-40B4-BE49-F238E27FC236}">
                <a16:creationId xmlns:a16="http://schemas.microsoft.com/office/drawing/2014/main" id="{F9D68439-CA47-4986-8018-02A47B1A6E18}"/>
              </a:ext>
            </a:extLst>
          </p:cNvPr>
          <p:cNvSpPr>
            <a:spLocks noGrp="1"/>
          </p:cNvSpPr>
          <p:nvPr>
            <p:ph type="body" sz="quarter" idx="17" hasCustomPrompt="1"/>
          </p:nvPr>
        </p:nvSpPr>
        <p:spPr>
          <a:xfrm>
            <a:off x="7705724" y="4730690"/>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5" name="テキスト プレースホルダー 11">
            <a:extLst>
              <a:ext uri="{FF2B5EF4-FFF2-40B4-BE49-F238E27FC236}">
                <a16:creationId xmlns:a16="http://schemas.microsoft.com/office/drawing/2014/main" id="{717CCEF3-C773-4BF2-B0EA-0CC840562C85}"/>
              </a:ext>
            </a:extLst>
          </p:cNvPr>
          <p:cNvSpPr>
            <a:spLocks noGrp="1"/>
          </p:cNvSpPr>
          <p:nvPr>
            <p:ph type="body" sz="quarter" idx="18" hasCustomPrompt="1"/>
          </p:nvPr>
        </p:nvSpPr>
        <p:spPr>
          <a:xfrm>
            <a:off x="11086936" y="5575244"/>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6" name="テキスト プレースホルダー 11">
            <a:extLst>
              <a:ext uri="{FF2B5EF4-FFF2-40B4-BE49-F238E27FC236}">
                <a16:creationId xmlns:a16="http://schemas.microsoft.com/office/drawing/2014/main" id="{DBD2C48C-804A-49FC-A8C8-43134465BA59}"/>
              </a:ext>
            </a:extLst>
          </p:cNvPr>
          <p:cNvSpPr>
            <a:spLocks noGrp="1"/>
          </p:cNvSpPr>
          <p:nvPr>
            <p:ph type="body" sz="quarter" idx="19" hasCustomPrompt="1"/>
          </p:nvPr>
        </p:nvSpPr>
        <p:spPr>
          <a:xfrm>
            <a:off x="14167736" y="3581511"/>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7" name="テキスト プレースホルダー 11">
            <a:extLst>
              <a:ext uri="{FF2B5EF4-FFF2-40B4-BE49-F238E27FC236}">
                <a16:creationId xmlns:a16="http://schemas.microsoft.com/office/drawing/2014/main" id="{537FA7EA-E48F-4F8E-8056-F1EF0C5F3004}"/>
              </a:ext>
            </a:extLst>
          </p:cNvPr>
          <p:cNvSpPr>
            <a:spLocks noGrp="1"/>
          </p:cNvSpPr>
          <p:nvPr>
            <p:ph type="body" sz="quarter" idx="20" hasCustomPrompt="1"/>
          </p:nvPr>
        </p:nvSpPr>
        <p:spPr>
          <a:xfrm>
            <a:off x="4476759" y="4990667"/>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8" name="テキスト プレースホルダー 11">
            <a:extLst>
              <a:ext uri="{FF2B5EF4-FFF2-40B4-BE49-F238E27FC236}">
                <a16:creationId xmlns:a16="http://schemas.microsoft.com/office/drawing/2014/main" id="{41BCE93D-7D07-466E-AA1E-27B438EC26A7}"/>
              </a:ext>
            </a:extLst>
          </p:cNvPr>
          <p:cNvSpPr>
            <a:spLocks noGrp="1"/>
          </p:cNvSpPr>
          <p:nvPr>
            <p:ph type="body" sz="quarter" idx="21" hasCustomPrompt="1"/>
          </p:nvPr>
        </p:nvSpPr>
        <p:spPr>
          <a:xfrm>
            <a:off x="7815018" y="5844749"/>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7D60AD07-DFE8-42BE-9322-07D77F764CB3}"/>
              </a:ext>
            </a:extLst>
          </p:cNvPr>
          <p:cNvSpPr>
            <a:spLocks noGrp="1"/>
          </p:cNvSpPr>
          <p:nvPr>
            <p:ph type="body" sz="quarter" idx="22" hasCustomPrompt="1"/>
          </p:nvPr>
        </p:nvSpPr>
        <p:spPr>
          <a:xfrm>
            <a:off x="11226826" y="3509319"/>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AF2F37A8-E53C-45E4-9CAA-D2DA5131ED2E}"/>
              </a:ext>
            </a:extLst>
          </p:cNvPr>
          <p:cNvSpPr>
            <a:spLocks noGrp="1"/>
          </p:cNvSpPr>
          <p:nvPr>
            <p:ph type="body" sz="quarter" idx="23" hasCustomPrompt="1"/>
          </p:nvPr>
        </p:nvSpPr>
        <p:spPr>
          <a:xfrm>
            <a:off x="14218002" y="4623110"/>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p:txBody>
      </p:sp>
      <p:sp>
        <p:nvSpPr>
          <p:cNvPr id="31" name="Subtitle 2">
            <a:extLst>
              <a:ext uri="{FF2B5EF4-FFF2-40B4-BE49-F238E27FC236}">
                <a16:creationId xmlns:a16="http://schemas.microsoft.com/office/drawing/2014/main" id="{C907537E-A1FA-444D-BC53-7FE7CB13FB8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2" name="Title 1">
            <a:extLst>
              <a:ext uri="{FF2B5EF4-FFF2-40B4-BE49-F238E27FC236}">
                <a16:creationId xmlns:a16="http://schemas.microsoft.com/office/drawing/2014/main" id="{0375C7BC-A86E-461D-B071-D765CB6FBE3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717101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wipe(left)">
                                      <p:cBhvr>
                                        <p:cTn id="11" dur="500"/>
                                        <p:tgtEl>
                                          <p:spTgt spid="31">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par>
                                <p:cTn id="16" presetID="2" presetClass="entr" presetSubtype="4" fill="hold" grpId="0" nodeType="with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 calcmode="lin" valueType="num">
                                      <p:cBhvr additive="base">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3">
                                            <p:txEl>
                                              <p:pRg st="0" end="0"/>
                                            </p:txEl>
                                          </p:spTgt>
                                        </p:tgtEl>
                                        <p:attrNameLst>
                                          <p:attrName>style.visibility</p:attrName>
                                        </p:attrNameLst>
                                      </p:cBhvr>
                                      <p:to>
                                        <p:strVal val="visible"/>
                                      </p:to>
                                    </p:set>
                                    <p:anim calcmode="lin" valueType="num">
                                      <p:cBhvr additive="base">
                                        <p:cTn id="2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2" presetClass="entr" presetSubtype="1"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up)">
                                      <p:cBhvr>
                                        <p:cTn id="27" dur="500"/>
                                        <p:tgtEl>
                                          <p:spTgt spid="15"/>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500"/>
                                        <p:tgtEl>
                                          <p:spTgt spid="16"/>
                                        </p:tgtEl>
                                      </p:cBhvr>
                                    </p:animEffect>
                                  </p:childTnLst>
                                </p:cTn>
                              </p:par>
                              <p:par>
                                <p:cTn id="32" presetID="2" presetClass="entr" presetSubtype="1" fill="hold" grpId="0" nodeType="withEffect">
                                  <p:stCondLst>
                                    <p:cond delay="0"/>
                                  </p:stCondLst>
                                  <p:childTnLst>
                                    <p:set>
                                      <p:cBhvr>
                                        <p:cTn id="33" dur="1" fill="hold">
                                          <p:stCondLst>
                                            <p:cond delay="0"/>
                                          </p:stCondLst>
                                        </p:cTn>
                                        <p:tgtEl>
                                          <p:spTgt spid="23">
                                            <p:txEl>
                                              <p:pRg st="0" end="0"/>
                                            </p:txEl>
                                          </p:spTgt>
                                        </p:tgtEl>
                                        <p:attrNameLst>
                                          <p:attrName>style.visibility</p:attrName>
                                        </p:attrNameLst>
                                      </p:cBhvr>
                                      <p:to>
                                        <p:strVal val="visible"/>
                                      </p:to>
                                    </p:set>
                                    <p:anim calcmode="lin" valueType="num">
                                      <p:cBhvr additive="base">
                                        <p:cTn id="3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0-#ppt_h/2"/>
                                          </p:val>
                                        </p:tav>
                                        <p:tav tm="100000">
                                          <p:val>
                                            <p:strVal val="#ppt_y"/>
                                          </p:val>
                                        </p:tav>
                                      </p:tavLst>
                                    </p:anim>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childTnLst>
                          </p:cTn>
                        </p:par>
                        <p:par>
                          <p:cTn id="44" fill="hold">
                            <p:stCondLst>
                              <p:cond delay="3000"/>
                            </p:stCondLst>
                            <p:childTnLst>
                              <p:par>
                                <p:cTn id="45" presetID="22" presetClass="entr" presetSubtype="8"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left)">
                                      <p:cBhvr>
                                        <p:cTn id="47" dur="500"/>
                                        <p:tgtEl>
                                          <p:spTgt spid="18"/>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 calcmode="lin" valueType="num">
                                      <p:cBhvr additive="base">
                                        <p:cTn id="5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8">
                                            <p:txEl>
                                              <p:pRg st="0" end="0"/>
                                            </p:txEl>
                                          </p:spTgt>
                                        </p:tgtEl>
                                        <p:attrNameLst>
                                          <p:attrName>style.visibility</p:attrName>
                                        </p:attrNameLst>
                                      </p:cBhvr>
                                      <p:to>
                                        <p:strVal val="visible"/>
                                      </p:to>
                                    </p:set>
                                    <p:anim calcmode="lin" valueType="num">
                                      <p:cBhvr additive="base">
                                        <p:cTn id="54"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3500"/>
                            </p:stCondLst>
                            <p:childTnLst>
                              <p:par>
                                <p:cTn id="57" presetID="22" presetClass="entr" presetSubtype="1"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up)">
                                      <p:cBhvr>
                                        <p:cTn id="59" dur="500"/>
                                        <p:tgtEl>
                                          <p:spTgt spid="19"/>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par>
                                <p:cTn id="64" presetID="2" presetClass="entr" presetSubtype="1" fill="hold" grpId="0" nodeType="withEffect">
                                  <p:stCondLst>
                                    <p:cond delay="0"/>
                                  </p:stCondLst>
                                  <p:childTnLst>
                                    <p:set>
                                      <p:cBhvr>
                                        <p:cTn id="65" dur="1" fill="hold">
                                          <p:stCondLst>
                                            <p:cond delay="0"/>
                                          </p:stCondLst>
                                        </p:cTn>
                                        <p:tgtEl>
                                          <p:spTgt spid="29">
                                            <p:txEl>
                                              <p:pRg st="0" end="0"/>
                                            </p:txEl>
                                          </p:spTgt>
                                        </p:tgtEl>
                                        <p:attrNameLst>
                                          <p:attrName>style.visibility</p:attrName>
                                        </p:attrNameLst>
                                      </p:cBhvr>
                                      <p:to>
                                        <p:strVal val="visible"/>
                                      </p:to>
                                    </p:set>
                                    <p:anim calcmode="lin" valueType="num">
                                      <p:cBhvr additive="base">
                                        <p:cTn id="6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25">
                                            <p:txEl>
                                              <p:pRg st="0" end="0"/>
                                            </p:txEl>
                                          </p:spTgt>
                                        </p:tgtEl>
                                        <p:attrNameLst>
                                          <p:attrName>style.visibility</p:attrName>
                                        </p:attrNameLst>
                                      </p:cBhvr>
                                      <p:to>
                                        <p:strVal val="visible"/>
                                      </p:to>
                                    </p:set>
                                    <p:anim calcmode="lin" valueType="num">
                                      <p:cBhvr additive="base">
                                        <p:cTn id="70"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4500"/>
                            </p:stCondLst>
                            <p:childTnLst>
                              <p:par>
                                <p:cTn id="73" presetID="22" presetClass="entr" presetSubtype="4" fill="hold"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down)">
                                      <p:cBhvr>
                                        <p:cTn id="75" dur="500"/>
                                        <p:tgtEl>
                                          <p:spTgt spid="21"/>
                                        </p:tgtEl>
                                      </p:cBhvr>
                                    </p:animEffect>
                                  </p:childTnLst>
                                </p:cTn>
                              </p:par>
                            </p:childTnLst>
                          </p:cTn>
                        </p:par>
                        <p:par>
                          <p:cTn id="76" fill="hold">
                            <p:stCondLst>
                              <p:cond delay="5000"/>
                            </p:stCondLst>
                            <p:childTnLst>
                              <p:par>
                                <p:cTn id="77" presetID="22" presetClass="entr" presetSubtype="8" fill="hold"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wipe(left)">
                                      <p:cBhvr>
                                        <p:cTn id="79" dur="500"/>
                                        <p:tgtEl>
                                          <p:spTgt spid="22"/>
                                        </p:tgtEl>
                                      </p:cBhvr>
                                    </p:animEffect>
                                  </p:childTnLst>
                                </p:cTn>
                              </p:par>
                            </p:childTnLst>
                          </p:cTn>
                        </p:par>
                        <p:par>
                          <p:cTn id="80" fill="hold">
                            <p:stCondLst>
                              <p:cond delay="5500"/>
                            </p:stCondLst>
                            <p:childTnLst>
                              <p:par>
                                <p:cTn id="81" presetID="2" presetClass="entr" presetSubtype="2" fill="hold" grpId="0" nodeType="afterEffect">
                                  <p:stCondLst>
                                    <p:cond delay="0"/>
                                  </p:stCondLst>
                                  <p:childTnLst>
                                    <p:set>
                                      <p:cBhvr>
                                        <p:cTn id="82" dur="1" fill="hold">
                                          <p:stCondLst>
                                            <p:cond delay="0"/>
                                          </p:stCondLst>
                                        </p:cTn>
                                        <p:tgtEl>
                                          <p:spTgt spid="26">
                                            <p:txEl>
                                              <p:pRg st="0" end="0"/>
                                            </p:txEl>
                                          </p:spTgt>
                                        </p:tgtEl>
                                        <p:attrNameLst>
                                          <p:attrName>style.visibility</p:attrName>
                                        </p:attrNameLst>
                                      </p:cBhvr>
                                      <p:to>
                                        <p:strVal val="visible"/>
                                      </p:to>
                                    </p:set>
                                    <p:anim calcmode="lin" valueType="num">
                                      <p:cBhvr additive="base">
                                        <p:cTn id="83"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85" fill="hold">
                            <p:stCondLst>
                              <p:cond delay="6000"/>
                            </p:stCondLst>
                            <p:childTnLst>
                              <p:par>
                                <p:cTn id="86" presetID="2" presetClass="entr" presetSubtype="2" fill="hold" grpId="0" nodeType="afterEffect">
                                  <p:stCondLst>
                                    <p:cond delay="0"/>
                                  </p:stCondLst>
                                  <p:childTnLst>
                                    <p:set>
                                      <p:cBhvr>
                                        <p:cTn id="87" dur="1" fill="hold">
                                          <p:stCondLst>
                                            <p:cond delay="0"/>
                                          </p:stCondLst>
                                        </p:cTn>
                                        <p:tgtEl>
                                          <p:spTgt spid="30">
                                            <p:txEl>
                                              <p:pRg st="0" end="0"/>
                                            </p:txEl>
                                          </p:spTgt>
                                        </p:tgtEl>
                                        <p:attrNameLst>
                                          <p:attrName>style.visibility</p:attrName>
                                        </p:attrNameLst>
                                      </p:cBhvr>
                                      <p:to>
                                        <p:strVal val="visible"/>
                                      </p:to>
                                    </p:set>
                                    <p:anim calcmode="lin" valueType="num">
                                      <p:cBhvr additive="base">
                                        <p:cTn id="88"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4"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1"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1" fill="hold" nodeType="with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p">
        <p:tmplLst>
          <p:tmpl lvl="1">
            <p:tnLst>
              <p:par>
                <p:cTn presetID="2" presetClass="entr" presetSubtype="2"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1"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2"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1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3" name="テキスト プレースホルダー 11">
            <a:extLst>
              <a:ext uri="{FF2B5EF4-FFF2-40B4-BE49-F238E27FC236}">
                <a16:creationId xmlns:a16="http://schemas.microsoft.com/office/drawing/2014/main" id="{9793A43A-B045-47D7-BF3E-651073E3C985}"/>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4" name="テキスト プレースホルダー 11">
            <a:extLst>
              <a:ext uri="{FF2B5EF4-FFF2-40B4-BE49-F238E27FC236}">
                <a16:creationId xmlns:a16="http://schemas.microsoft.com/office/drawing/2014/main" id="{C085470A-2775-49AC-9133-F4A1F5CBDE6B}"/>
              </a:ext>
            </a:extLst>
          </p:cNvPr>
          <p:cNvSpPr>
            <a:spLocks noGrp="1"/>
          </p:cNvSpPr>
          <p:nvPr>
            <p:ph type="body" sz="quarter" idx="15" hasCustomPrompt="1"/>
          </p:nvPr>
        </p:nvSpPr>
        <p:spPr>
          <a:xfrm>
            <a:off x="8869550" y="3533704"/>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5" name="テキスト プレースホルダー 11">
            <a:extLst>
              <a:ext uri="{FF2B5EF4-FFF2-40B4-BE49-F238E27FC236}">
                <a16:creationId xmlns:a16="http://schemas.microsoft.com/office/drawing/2014/main" id="{58C25EE7-EB55-4C6D-A446-84EFDE6A9C38}"/>
              </a:ext>
            </a:extLst>
          </p:cNvPr>
          <p:cNvSpPr>
            <a:spLocks noGrp="1"/>
          </p:cNvSpPr>
          <p:nvPr>
            <p:ph type="body" sz="quarter" idx="17" hasCustomPrompt="1"/>
          </p:nvPr>
        </p:nvSpPr>
        <p:spPr>
          <a:xfrm>
            <a:off x="8871723" y="6137439"/>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6" name="テキスト プレースホルダー 11">
            <a:extLst>
              <a:ext uri="{FF2B5EF4-FFF2-40B4-BE49-F238E27FC236}">
                <a16:creationId xmlns:a16="http://schemas.microsoft.com/office/drawing/2014/main" id="{CF36994C-EA7E-4E6A-B54A-8736A59BCCBF}"/>
              </a:ext>
            </a:extLst>
          </p:cNvPr>
          <p:cNvSpPr>
            <a:spLocks noGrp="1"/>
          </p:cNvSpPr>
          <p:nvPr>
            <p:ph type="body" sz="quarter" idx="18" hasCustomPrompt="1"/>
          </p:nvPr>
        </p:nvSpPr>
        <p:spPr>
          <a:xfrm>
            <a:off x="8877571" y="6927946"/>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7F82EE1A-7F3D-4567-AA10-511F6541F374}"/>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EEE297EE-AABA-4B0B-9EBF-A61B02E02DD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7" name="Marcador de contenido 2">
            <a:extLst>
              <a:ext uri="{FF2B5EF4-FFF2-40B4-BE49-F238E27FC236}">
                <a16:creationId xmlns:a16="http://schemas.microsoft.com/office/drawing/2014/main" id="{3DC907AA-8E8A-417B-8EE7-C5AC5A30411B}"/>
              </a:ext>
            </a:extLst>
          </p:cNvPr>
          <p:cNvSpPr>
            <a:spLocks noGrp="1"/>
          </p:cNvSpPr>
          <p:nvPr>
            <p:ph idx="19"/>
          </p:nvPr>
        </p:nvSpPr>
        <p:spPr>
          <a:xfrm>
            <a:off x="368300" y="2743196"/>
            <a:ext cx="8051800"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1843126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Effect transition="in" filter="fade">
                                      <p:cBhvr>
                                        <p:cTn id="19" dur="500"/>
                                        <p:tgtEl>
                                          <p:spTgt spid="1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fade">
                                      <p:cBhvr>
                                        <p:cTn id="2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1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830173" y="7211904"/>
            <a:ext cx="1668906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818487" y="7999306"/>
            <a:ext cx="16701106"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4773971"/>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6608512"/>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6602550"/>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4768009"/>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150942"/>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084296"/>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150942"/>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084296"/>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299805"/>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301701"/>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142990"/>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142990"/>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89798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5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6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7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7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1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591129" y="7587040"/>
            <a:ext cx="1718452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579271" y="8374442"/>
            <a:ext cx="17196924"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5313229"/>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7147770"/>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7141808"/>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5307267"/>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877768"/>
            <a:ext cx="3665412" cy="1417253"/>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682248"/>
            <a:ext cx="3665412" cy="1453598"/>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877768"/>
            <a:ext cx="3665412" cy="1428855"/>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695220"/>
            <a:ext cx="3665412" cy="1440626"/>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8390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8409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6822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6822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30" name="テキスト プレースホルダー 11">
            <a:extLst>
              <a:ext uri="{FF2B5EF4-FFF2-40B4-BE49-F238E27FC236}">
                <a16:creationId xmlns:a16="http://schemas.microsoft.com/office/drawing/2014/main" id="{E72DD487-79B6-4C36-BBD5-6095A0D2E5A8}"/>
              </a:ext>
            </a:extLst>
          </p:cNvPr>
          <p:cNvSpPr>
            <a:spLocks noGrp="1"/>
          </p:cNvSpPr>
          <p:nvPr>
            <p:ph type="body" sz="quarter" idx="25" hasCustomPrompt="1"/>
          </p:nvPr>
        </p:nvSpPr>
        <p:spPr>
          <a:xfrm>
            <a:off x="567576" y="2914829"/>
            <a:ext cx="17209331" cy="7563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Tree>
    <p:extLst>
      <p:ext uri="{BB962C8B-B14F-4D97-AF65-F5344CB8AC3E}">
        <p14:creationId xmlns:p14="http://schemas.microsoft.com/office/powerpoint/2010/main" val="372088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fade">
                                      <p:cBhvr>
                                        <p:cTn id="19" dur="500"/>
                                        <p:tgtEl>
                                          <p:spTgt spid="30">
                                            <p:txEl>
                                              <p:pRg st="0" end="0"/>
                                            </p:txEl>
                                          </p:spTgt>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4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4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5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7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7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2">
                                            <p:txEl>
                                              <p:pRg st="0" end="0"/>
                                            </p:txEl>
                                          </p:spTgt>
                                        </p:tgtEl>
                                        <p:attrNameLst>
                                          <p:attrName>style.visibility</p:attrName>
                                        </p:attrNameLst>
                                      </p:cBhvr>
                                      <p:to>
                                        <p:strVal val="visible"/>
                                      </p:to>
                                    </p:set>
                                    <p:animEffect transition="in" filter="fade">
                                      <p:cBhvr>
                                        <p:cTn id="91" dur="500"/>
                                        <p:tgtEl>
                                          <p:spTgt spid="12">
                                            <p:txEl>
                                              <p:pRg st="0" end="0"/>
                                            </p:txEl>
                                          </p:spTgt>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13">
                                            <p:txEl>
                                              <p:pRg st="0" end="0"/>
                                            </p:txEl>
                                          </p:spTgt>
                                        </p:tgtEl>
                                        <p:attrNameLst>
                                          <p:attrName>style.visibility</p:attrName>
                                        </p:attrNameLst>
                                      </p:cBhvr>
                                      <p:to>
                                        <p:strVal val="visible"/>
                                      </p:to>
                                    </p:set>
                                    <p:animEffect transition="in" filter="fade">
                                      <p:cBhvr>
                                        <p:cTn id="9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25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10960099" y="3421440"/>
            <a:ext cx="681555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10955723" y="4372464"/>
            <a:ext cx="6820472" cy="5025536"/>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5846629"/>
            <a:ext cx="4541858"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7681170"/>
            <a:ext cx="4541858"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7675208"/>
            <a:ext cx="4521789"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5840667"/>
            <a:ext cx="4521789" cy="421062"/>
          </a:xfrm>
          <a:prstGeom prst="rect">
            <a:avLst/>
          </a:prstGeom>
        </p:spPr>
      </p:pic>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43724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77975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919248" y="43743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602481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62156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99179" y="62156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779657"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6024813"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Tree>
    <p:extLst>
      <p:ext uri="{BB962C8B-B14F-4D97-AF65-F5344CB8AC3E}">
        <p14:creationId xmlns:p14="http://schemas.microsoft.com/office/powerpoint/2010/main" val="3212669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2" presetClass="entr" presetSubtype="8"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additive="base">
                                        <p:cTn id="26"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2" presetClass="entr" presetSubtype="2" fill="hold" grpId="0" nodeType="with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anim calcmode="lin" valueType="num">
                                      <p:cBhvr additive="base">
                                        <p:cTn id="38"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37">
                                            <p:txEl>
                                              <p:pRg st="0" end="0"/>
                                            </p:txEl>
                                          </p:spTgt>
                                        </p:tgtEl>
                                        <p:attrNameLst>
                                          <p:attrName>style.visibility</p:attrName>
                                        </p:attrNameLst>
                                      </p:cBhvr>
                                      <p:to>
                                        <p:strVal val="visible"/>
                                      </p:to>
                                    </p:set>
                                    <p:anim calcmode="lin" valueType="num">
                                      <p:cBhvr additive="base">
                                        <p:cTn id="5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38">
                                            <p:txEl>
                                              <p:pRg st="0" end="0"/>
                                            </p:txEl>
                                          </p:spTgt>
                                        </p:tgtEl>
                                        <p:attrNameLst>
                                          <p:attrName>style.visibility</p:attrName>
                                        </p:attrNameLst>
                                      </p:cBhvr>
                                      <p:to>
                                        <p:strVal val="visible"/>
                                      </p:to>
                                    </p:set>
                                    <p:anim calcmode="lin" valueType="num">
                                      <p:cBhvr additive="base">
                                        <p:cTn id="62"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Effect transition="in" filter="fade">
                                      <p:cBhvr>
                                        <p:cTn id="67" dur="500"/>
                                        <p:tgtEl>
                                          <p:spTgt spid="12">
                                            <p:txEl>
                                              <p:pRg st="0" end="0"/>
                                            </p:txEl>
                                          </p:spTgt>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fade">
                                      <p:cBhvr>
                                        <p:cTn id="7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1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5" name="テキスト プレースホルダー 11">
            <a:extLst>
              <a:ext uri="{FF2B5EF4-FFF2-40B4-BE49-F238E27FC236}">
                <a16:creationId xmlns:a16="http://schemas.microsoft.com/office/drawing/2014/main" id="{8513B982-0802-4412-A263-89B92BBD83A1}"/>
              </a:ext>
            </a:extLst>
          </p:cNvPr>
          <p:cNvSpPr>
            <a:spLocks noGrp="1"/>
          </p:cNvSpPr>
          <p:nvPr>
            <p:ph type="body" sz="quarter" idx="15" hasCustomPrompt="1"/>
          </p:nvPr>
        </p:nvSpPr>
        <p:spPr>
          <a:xfrm>
            <a:off x="8280000" y="260531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16" name="円/楕円 15">
            <a:extLst>
              <a:ext uri="{FF2B5EF4-FFF2-40B4-BE49-F238E27FC236}">
                <a16:creationId xmlns:a16="http://schemas.microsoft.com/office/drawing/2014/main" id="{C55B30A8-47C8-4EB4-A92B-FFBC05615A75}"/>
              </a:ext>
            </a:extLst>
          </p:cNvPr>
          <p:cNvSpPr/>
          <p:nvPr/>
        </p:nvSpPr>
        <p:spPr>
          <a:xfrm>
            <a:off x="7235987" y="261905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7" name="テキスト ボックス 2">
            <a:extLst>
              <a:ext uri="{FF2B5EF4-FFF2-40B4-BE49-F238E27FC236}">
                <a16:creationId xmlns:a16="http://schemas.microsoft.com/office/drawing/2014/main" id="{ECE59583-F789-40DE-9F98-1BCD83232E1E}"/>
              </a:ext>
            </a:extLst>
          </p:cNvPr>
          <p:cNvSpPr txBox="1"/>
          <p:nvPr/>
        </p:nvSpPr>
        <p:spPr>
          <a:xfrm>
            <a:off x="7345871" y="2503719"/>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1</a:t>
            </a:r>
          </a:p>
        </p:txBody>
      </p:sp>
      <p:sp>
        <p:nvSpPr>
          <p:cNvPr id="18" name="円/楕円 25">
            <a:extLst>
              <a:ext uri="{FF2B5EF4-FFF2-40B4-BE49-F238E27FC236}">
                <a16:creationId xmlns:a16="http://schemas.microsoft.com/office/drawing/2014/main" id="{C996398C-DD4D-47FB-8CD6-7E407F827D48}"/>
              </a:ext>
            </a:extLst>
          </p:cNvPr>
          <p:cNvSpPr/>
          <p:nvPr/>
        </p:nvSpPr>
        <p:spPr>
          <a:xfrm>
            <a:off x="7235987" y="357350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9" name="テキスト ボックス 26">
            <a:extLst>
              <a:ext uri="{FF2B5EF4-FFF2-40B4-BE49-F238E27FC236}">
                <a16:creationId xmlns:a16="http://schemas.microsoft.com/office/drawing/2014/main" id="{3F742AA6-9CBD-4D0B-8C20-04E3D37652CE}"/>
              </a:ext>
            </a:extLst>
          </p:cNvPr>
          <p:cNvSpPr txBox="1"/>
          <p:nvPr/>
        </p:nvSpPr>
        <p:spPr>
          <a:xfrm>
            <a:off x="7363800" y="3476102"/>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2</a:t>
            </a:r>
          </a:p>
        </p:txBody>
      </p:sp>
      <p:sp>
        <p:nvSpPr>
          <p:cNvPr id="20" name="円/楕円 27">
            <a:extLst>
              <a:ext uri="{FF2B5EF4-FFF2-40B4-BE49-F238E27FC236}">
                <a16:creationId xmlns:a16="http://schemas.microsoft.com/office/drawing/2014/main" id="{1CD2729A-243E-447B-A89C-13093FCA18A6}"/>
              </a:ext>
            </a:extLst>
          </p:cNvPr>
          <p:cNvSpPr/>
          <p:nvPr/>
        </p:nvSpPr>
        <p:spPr>
          <a:xfrm>
            <a:off x="7235987" y="45441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1" name="テキスト ボックス 28">
            <a:extLst>
              <a:ext uri="{FF2B5EF4-FFF2-40B4-BE49-F238E27FC236}">
                <a16:creationId xmlns:a16="http://schemas.microsoft.com/office/drawing/2014/main" id="{34C8E730-CA18-4169-904C-CC6F3F719C9E}"/>
              </a:ext>
            </a:extLst>
          </p:cNvPr>
          <p:cNvSpPr txBox="1"/>
          <p:nvPr/>
        </p:nvSpPr>
        <p:spPr>
          <a:xfrm>
            <a:off x="7363800" y="446469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3</a:t>
            </a:r>
          </a:p>
        </p:txBody>
      </p:sp>
      <p:sp>
        <p:nvSpPr>
          <p:cNvPr id="22" name="円/楕円 29">
            <a:extLst>
              <a:ext uri="{FF2B5EF4-FFF2-40B4-BE49-F238E27FC236}">
                <a16:creationId xmlns:a16="http://schemas.microsoft.com/office/drawing/2014/main" id="{6EB7F928-D5A4-4BB9-B7B1-A3A31EEB1CF8}"/>
              </a:ext>
            </a:extLst>
          </p:cNvPr>
          <p:cNvSpPr/>
          <p:nvPr/>
        </p:nvSpPr>
        <p:spPr>
          <a:xfrm>
            <a:off x="7235987" y="55165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3" name="テキスト ボックス 30">
            <a:extLst>
              <a:ext uri="{FF2B5EF4-FFF2-40B4-BE49-F238E27FC236}">
                <a16:creationId xmlns:a16="http://schemas.microsoft.com/office/drawing/2014/main" id="{F7D619D6-ABFD-46C5-B59A-C9D7554EF4B0}"/>
              </a:ext>
            </a:extLst>
          </p:cNvPr>
          <p:cNvSpPr txBox="1"/>
          <p:nvPr/>
        </p:nvSpPr>
        <p:spPr>
          <a:xfrm>
            <a:off x="7345871" y="5437076"/>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4</a:t>
            </a:r>
          </a:p>
        </p:txBody>
      </p:sp>
      <p:sp>
        <p:nvSpPr>
          <p:cNvPr id="24" name="円/楕円 31">
            <a:extLst>
              <a:ext uri="{FF2B5EF4-FFF2-40B4-BE49-F238E27FC236}">
                <a16:creationId xmlns:a16="http://schemas.microsoft.com/office/drawing/2014/main" id="{5CF852E7-3F44-4CE7-8C11-6BFA6024DF23}"/>
              </a:ext>
            </a:extLst>
          </p:cNvPr>
          <p:cNvSpPr/>
          <p:nvPr/>
        </p:nvSpPr>
        <p:spPr>
          <a:xfrm>
            <a:off x="7235987" y="65015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5" name="テキスト ボックス 32">
            <a:extLst>
              <a:ext uri="{FF2B5EF4-FFF2-40B4-BE49-F238E27FC236}">
                <a16:creationId xmlns:a16="http://schemas.microsoft.com/office/drawing/2014/main" id="{98925DA3-F4B9-4BF6-849F-0F0C1A3911BA}"/>
              </a:ext>
            </a:extLst>
          </p:cNvPr>
          <p:cNvSpPr txBox="1"/>
          <p:nvPr/>
        </p:nvSpPr>
        <p:spPr>
          <a:xfrm>
            <a:off x="7363800" y="6422055"/>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5</a:t>
            </a:r>
          </a:p>
        </p:txBody>
      </p:sp>
      <p:sp>
        <p:nvSpPr>
          <p:cNvPr id="26" name="円/楕円 33">
            <a:extLst>
              <a:ext uri="{FF2B5EF4-FFF2-40B4-BE49-F238E27FC236}">
                <a16:creationId xmlns:a16="http://schemas.microsoft.com/office/drawing/2014/main" id="{7EC4FF12-0398-438A-872A-3DFF7FEFF5ED}"/>
              </a:ext>
            </a:extLst>
          </p:cNvPr>
          <p:cNvSpPr/>
          <p:nvPr/>
        </p:nvSpPr>
        <p:spPr>
          <a:xfrm>
            <a:off x="7235987" y="7420122"/>
            <a:ext cx="720000" cy="720000"/>
          </a:xfrm>
          <a:prstGeom prst="ellipse">
            <a:avLst/>
          </a:prstGeom>
          <a:gradFill flip="none" rotWithShape="1">
            <a:gsLst>
              <a:gs pos="0">
                <a:srgbClr val="C4B292"/>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7" name="テキスト ボックス 34">
            <a:extLst>
              <a:ext uri="{FF2B5EF4-FFF2-40B4-BE49-F238E27FC236}">
                <a16:creationId xmlns:a16="http://schemas.microsoft.com/office/drawing/2014/main" id="{0C929E44-C9BF-4FEE-8929-122624A4F09B}"/>
              </a:ext>
            </a:extLst>
          </p:cNvPr>
          <p:cNvSpPr txBox="1"/>
          <p:nvPr/>
        </p:nvSpPr>
        <p:spPr>
          <a:xfrm>
            <a:off x="7345871" y="7340647"/>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6</a:t>
            </a:r>
          </a:p>
        </p:txBody>
      </p:sp>
      <p:sp>
        <p:nvSpPr>
          <p:cNvPr id="28" name="テキスト プレースホルダー 11">
            <a:extLst>
              <a:ext uri="{FF2B5EF4-FFF2-40B4-BE49-F238E27FC236}">
                <a16:creationId xmlns:a16="http://schemas.microsoft.com/office/drawing/2014/main" id="{DABC09C6-D3F3-4C16-ABA4-1649811A9E0C}"/>
              </a:ext>
            </a:extLst>
          </p:cNvPr>
          <p:cNvSpPr>
            <a:spLocks noGrp="1"/>
          </p:cNvSpPr>
          <p:nvPr>
            <p:ph type="body" sz="quarter" idx="20" hasCustomPrompt="1"/>
          </p:nvPr>
        </p:nvSpPr>
        <p:spPr>
          <a:xfrm>
            <a:off x="8280000" y="356663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A68D818B-2CDD-41E0-9206-608CBE2C58AE}"/>
              </a:ext>
            </a:extLst>
          </p:cNvPr>
          <p:cNvSpPr>
            <a:spLocks noGrp="1"/>
          </p:cNvSpPr>
          <p:nvPr>
            <p:ph type="body" sz="quarter" idx="21" hasCustomPrompt="1"/>
          </p:nvPr>
        </p:nvSpPr>
        <p:spPr>
          <a:xfrm>
            <a:off x="8280000" y="453729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502C2D7A-BC5C-4A38-A37E-1C0CF9A56B77}"/>
              </a:ext>
            </a:extLst>
          </p:cNvPr>
          <p:cNvSpPr>
            <a:spLocks noGrp="1"/>
          </p:cNvSpPr>
          <p:nvPr>
            <p:ph type="body" sz="quarter" idx="22" hasCustomPrompt="1"/>
          </p:nvPr>
        </p:nvSpPr>
        <p:spPr>
          <a:xfrm>
            <a:off x="8280000" y="5502817"/>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1" name="テキスト プレースホルダー 11">
            <a:extLst>
              <a:ext uri="{FF2B5EF4-FFF2-40B4-BE49-F238E27FC236}">
                <a16:creationId xmlns:a16="http://schemas.microsoft.com/office/drawing/2014/main" id="{405EE013-2E9C-4B3E-8C49-1781D072CED7}"/>
              </a:ext>
            </a:extLst>
          </p:cNvPr>
          <p:cNvSpPr>
            <a:spLocks noGrp="1"/>
          </p:cNvSpPr>
          <p:nvPr>
            <p:ph type="body" sz="quarter" idx="23" hasCustomPrompt="1"/>
          </p:nvPr>
        </p:nvSpPr>
        <p:spPr>
          <a:xfrm>
            <a:off x="8280000" y="64641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2" name="テキスト プレースホルダー 11">
            <a:extLst>
              <a:ext uri="{FF2B5EF4-FFF2-40B4-BE49-F238E27FC236}">
                <a16:creationId xmlns:a16="http://schemas.microsoft.com/office/drawing/2014/main" id="{0A74D7AA-6EB9-4802-B666-2BEC47A20222}"/>
              </a:ext>
            </a:extLst>
          </p:cNvPr>
          <p:cNvSpPr>
            <a:spLocks noGrp="1"/>
          </p:cNvSpPr>
          <p:nvPr>
            <p:ph type="body" sz="quarter" idx="24" hasCustomPrompt="1"/>
          </p:nvPr>
        </p:nvSpPr>
        <p:spPr>
          <a:xfrm>
            <a:off x="8280000" y="7416865"/>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3" name="円/楕円 33">
            <a:extLst>
              <a:ext uri="{FF2B5EF4-FFF2-40B4-BE49-F238E27FC236}">
                <a16:creationId xmlns:a16="http://schemas.microsoft.com/office/drawing/2014/main" id="{C299690F-FDD0-4A11-BC3E-CAFF0E7127A6}"/>
              </a:ext>
            </a:extLst>
          </p:cNvPr>
          <p:cNvSpPr/>
          <p:nvPr/>
        </p:nvSpPr>
        <p:spPr>
          <a:xfrm>
            <a:off x="7235987" y="84047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4" name="テキスト プレースホルダー 11">
            <a:extLst>
              <a:ext uri="{FF2B5EF4-FFF2-40B4-BE49-F238E27FC236}">
                <a16:creationId xmlns:a16="http://schemas.microsoft.com/office/drawing/2014/main" id="{554933F9-4842-447B-BEF8-25B6CF95CF97}"/>
              </a:ext>
            </a:extLst>
          </p:cNvPr>
          <p:cNvSpPr>
            <a:spLocks noGrp="1"/>
          </p:cNvSpPr>
          <p:nvPr>
            <p:ph type="body" sz="quarter" idx="25" hasCustomPrompt="1"/>
          </p:nvPr>
        </p:nvSpPr>
        <p:spPr>
          <a:xfrm>
            <a:off x="8280000" y="840148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35" name="テキスト ボックス 34">
            <a:extLst>
              <a:ext uri="{FF2B5EF4-FFF2-40B4-BE49-F238E27FC236}">
                <a16:creationId xmlns:a16="http://schemas.microsoft.com/office/drawing/2014/main" id="{D7DDCC00-AF32-4F46-BEF0-90DD6E3AC117}"/>
              </a:ext>
            </a:extLst>
          </p:cNvPr>
          <p:cNvSpPr txBox="1"/>
          <p:nvPr/>
        </p:nvSpPr>
        <p:spPr>
          <a:xfrm>
            <a:off x="7360525" y="833740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7</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1" y="2726192"/>
            <a:ext cx="5802923" cy="6252763"/>
          </a:xfrm>
          <a:prstGeom prst="rect">
            <a:avLst/>
          </a:prstGeom>
        </p:spPr>
        <p:txBody>
          <a:bodyPr/>
          <a:lstStyle/>
          <a:p>
            <a:endParaRPr lang="es-EC"/>
          </a:p>
        </p:txBody>
      </p:sp>
    </p:spTree>
    <p:extLst>
      <p:ext uri="{BB962C8B-B14F-4D97-AF65-F5344CB8AC3E}">
        <p14:creationId xmlns:p14="http://schemas.microsoft.com/office/powerpoint/2010/main" val="865188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0-#ppt_w/2"/>
                                          </p:val>
                                        </p:tav>
                                        <p:tav tm="100000">
                                          <p:val>
                                            <p:strVal val="#ppt_x"/>
                                          </p:val>
                                        </p:tav>
                                      </p:tavLst>
                                    </p:anim>
                                    <p:anim calcmode="lin" valueType="num">
                                      <p:cBhvr additive="base">
                                        <p:cTn id="33" dur="500" fill="hold"/>
                                        <p:tgtEl>
                                          <p:spTgt spid="18"/>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 calcmode="lin" valueType="num">
                                      <p:cBhvr additive="base">
                                        <p:cTn id="4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4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0-#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0-#ppt_w/2"/>
                                          </p:val>
                                        </p:tav>
                                        <p:tav tm="100000">
                                          <p:val>
                                            <p:strVal val="#ppt_x"/>
                                          </p:val>
                                        </p:tav>
                                      </p:tavLst>
                                    </p:anim>
                                    <p:anim calcmode="lin" valueType="num">
                                      <p:cBhvr additive="base">
                                        <p:cTn id="50" dur="500" fill="hold"/>
                                        <p:tgtEl>
                                          <p:spTgt spid="2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29">
                                            <p:txEl>
                                              <p:pRg st="0" end="0"/>
                                            </p:txEl>
                                          </p:spTgt>
                                        </p:tgtEl>
                                        <p:attrNameLst>
                                          <p:attrName>style.visibility</p:attrName>
                                        </p:attrNameLst>
                                      </p:cBhvr>
                                      <p:to>
                                        <p:strVal val="visible"/>
                                      </p:to>
                                    </p:set>
                                    <p:anim calcmode="lin" valueType="num">
                                      <p:cBhvr additive="base">
                                        <p:cTn id="53"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8"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0-#ppt_w/2"/>
                                          </p:val>
                                        </p:tav>
                                        <p:tav tm="100000">
                                          <p:val>
                                            <p:strVal val="#ppt_x"/>
                                          </p:val>
                                        </p:tav>
                                      </p:tavLst>
                                    </p:anim>
                                    <p:anim calcmode="lin" valueType="num">
                                      <p:cBhvr additive="base">
                                        <p:cTn id="63" dur="500" fill="hold"/>
                                        <p:tgtEl>
                                          <p:spTgt spid="23"/>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3500"/>
                            </p:stCondLst>
                            <p:childTnLst>
                              <p:par>
                                <p:cTn id="69" presetID="2" presetClass="entr" presetSubtype="8"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0-#ppt_w/2"/>
                                          </p:val>
                                        </p:tav>
                                        <p:tav tm="100000">
                                          <p:val>
                                            <p:strVal val="#ppt_x"/>
                                          </p:val>
                                        </p:tav>
                                      </p:tavLst>
                                    </p:anim>
                                    <p:anim calcmode="lin" valueType="num">
                                      <p:cBhvr additive="base">
                                        <p:cTn id="72" dur="500" fill="hold"/>
                                        <p:tgtEl>
                                          <p:spTgt spid="2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500" fill="hold"/>
                                        <p:tgtEl>
                                          <p:spTgt spid="25"/>
                                        </p:tgtEl>
                                        <p:attrNameLst>
                                          <p:attrName>ppt_x</p:attrName>
                                        </p:attrNameLst>
                                      </p:cBhvr>
                                      <p:tavLst>
                                        <p:tav tm="0">
                                          <p:val>
                                            <p:strVal val="0-#ppt_w/2"/>
                                          </p:val>
                                        </p:tav>
                                        <p:tav tm="100000">
                                          <p:val>
                                            <p:strVal val="#ppt_x"/>
                                          </p:val>
                                        </p:tav>
                                      </p:tavLst>
                                    </p:anim>
                                    <p:anim calcmode="lin" valueType="num">
                                      <p:cBhvr additive="base">
                                        <p:cTn id="76" dur="500" fill="hold"/>
                                        <p:tgtEl>
                                          <p:spTgt spid="25"/>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 calcmode="lin" valueType="num">
                                      <p:cBhvr additive="base">
                                        <p:cTn id="79"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4000"/>
                            </p:stCondLst>
                            <p:childTnLst>
                              <p:par>
                                <p:cTn id="82" presetID="2" presetClass="entr" presetSubtype="8"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500" fill="hold"/>
                                        <p:tgtEl>
                                          <p:spTgt spid="26"/>
                                        </p:tgtEl>
                                        <p:attrNameLst>
                                          <p:attrName>ppt_x</p:attrName>
                                        </p:attrNameLst>
                                      </p:cBhvr>
                                      <p:tavLst>
                                        <p:tav tm="0">
                                          <p:val>
                                            <p:strVal val="0-#ppt_w/2"/>
                                          </p:val>
                                        </p:tav>
                                        <p:tav tm="100000">
                                          <p:val>
                                            <p:strVal val="#ppt_x"/>
                                          </p:val>
                                        </p:tav>
                                      </p:tavLst>
                                    </p:anim>
                                    <p:anim calcmode="lin" valueType="num">
                                      <p:cBhvr additive="base">
                                        <p:cTn id="85" dur="500" fill="hold"/>
                                        <p:tgtEl>
                                          <p:spTgt spid="26"/>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0-#ppt_w/2"/>
                                          </p:val>
                                        </p:tav>
                                        <p:tav tm="100000">
                                          <p:val>
                                            <p:strVal val="#ppt_x"/>
                                          </p:val>
                                        </p:tav>
                                      </p:tavLst>
                                    </p:anim>
                                    <p:anim calcmode="lin" valueType="num">
                                      <p:cBhvr additive="base">
                                        <p:cTn id="89" dur="500" fill="hold"/>
                                        <p:tgtEl>
                                          <p:spTgt spid="27"/>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0"/>
                                  </p:stCondLst>
                                  <p:childTnLst>
                                    <p:set>
                                      <p:cBhvr>
                                        <p:cTn id="91" dur="1" fill="hold">
                                          <p:stCondLst>
                                            <p:cond delay="0"/>
                                          </p:stCondLst>
                                        </p:cTn>
                                        <p:tgtEl>
                                          <p:spTgt spid="32">
                                            <p:txEl>
                                              <p:pRg st="0" end="0"/>
                                            </p:txEl>
                                          </p:spTgt>
                                        </p:tgtEl>
                                        <p:attrNameLst>
                                          <p:attrName>style.visibility</p:attrName>
                                        </p:attrNameLst>
                                      </p:cBhvr>
                                      <p:to>
                                        <p:strVal val="visible"/>
                                      </p:to>
                                    </p:set>
                                    <p:anim calcmode="lin" valueType="num">
                                      <p:cBhvr additive="base">
                                        <p:cTn id="92"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9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94" fill="hold">
                            <p:stCondLst>
                              <p:cond delay="4500"/>
                            </p:stCondLst>
                            <p:childTnLst>
                              <p:par>
                                <p:cTn id="95" presetID="2" presetClass="entr" presetSubtype="8"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additive="base">
                                        <p:cTn id="97" dur="500" fill="hold"/>
                                        <p:tgtEl>
                                          <p:spTgt spid="33"/>
                                        </p:tgtEl>
                                        <p:attrNameLst>
                                          <p:attrName>ppt_x</p:attrName>
                                        </p:attrNameLst>
                                      </p:cBhvr>
                                      <p:tavLst>
                                        <p:tav tm="0">
                                          <p:val>
                                            <p:strVal val="0-#ppt_w/2"/>
                                          </p:val>
                                        </p:tav>
                                        <p:tav tm="100000">
                                          <p:val>
                                            <p:strVal val="#ppt_x"/>
                                          </p:val>
                                        </p:tav>
                                      </p:tavLst>
                                    </p:anim>
                                    <p:anim calcmode="lin" valueType="num">
                                      <p:cBhvr additive="base">
                                        <p:cTn id="98" dur="500" fill="hold"/>
                                        <p:tgtEl>
                                          <p:spTgt spid="33"/>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34">
                                            <p:txEl>
                                              <p:pRg st="0" end="0"/>
                                            </p:txEl>
                                          </p:spTgt>
                                        </p:tgtEl>
                                        <p:attrNameLst>
                                          <p:attrName>style.visibility</p:attrName>
                                        </p:attrNameLst>
                                      </p:cBhvr>
                                      <p:to>
                                        <p:strVal val="visible"/>
                                      </p:to>
                                    </p:set>
                                    <p:anim calcmode="lin" valueType="num">
                                      <p:cBhvr additive="base">
                                        <p:cTn id="10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4">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0-#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build="p">
        <p:tmplLst>
          <p:tmpl lvl="1">
            <p:tnLst>
              <p:par>
                <p:cTn presetID="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1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7" name="フリーフォーム 10">
            <a:extLst>
              <a:ext uri="{FF2B5EF4-FFF2-40B4-BE49-F238E27FC236}">
                <a16:creationId xmlns:a16="http://schemas.microsoft.com/office/drawing/2014/main" id="{4F9B8EDD-0048-442C-90E2-7D7CDEC6E221}"/>
              </a:ext>
            </a:extLst>
          </p:cNvPr>
          <p:cNvSpPr/>
          <p:nvPr/>
        </p:nvSpPr>
        <p:spPr>
          <a:xfrm>
            <a:off x="-495300" y="4622800"/>
            <a:ext cx="19062700" cy="2336800"/>
          </a:xfrm>
          <a:custGeom>
            <a:avLst/>
            <a:gdLst>
              <a:gd name="connsiteX0" fmla="*/ 0 w 19062700"/>
              <a:gd name="connsiteY0" fmla="*/ 0 h 2336800"/>
              <a:gd name="connsiteX1" fmla="*/ 2730500 w 19062700"/>
              <a:gd name="connsiteY1" fmla="*/ 1524000 h 2336800"/>
              <a:gd name="connsiteX2" fmla="*/ 5384800 w 19062700"/>
              <a:gd name="connsiteY2" fmla="*/ 749300 h 2336800"/>
              <a:gd name="connsiteX3" fmla="*/ 7264400 w 19062700"/>
              <a:gd name="connsiteY3" fmla="*/ 2336800 h 2336800"/>
              <a:gd name="connsiteX4" fmla="*/ 9740900 w 19062700"/>
              <a:gd name="connsiteY4" fmla="*/ 965200 h 2336800"/>
              <a:gd name="connsiteX5" fmla="*/ 12700000 w 19062700"/>
              <a:gd name="connsiteY5" fmla="*/ 1663700 h 2336800"/>
              <a:gd name="connsiteX6" fmla="*/ 15316200 w 19062700"/>
              <a:gd name="connsiteY6" fmla="*/ 584200 h 2336800"/>
              <a:gd name="connsiteX7" fmla="*/ 19062700 w 19062700"/>
              <a:gd name="connsiteY7" fmla="*/ 2159000 h 2336800"/>
              <a:gd name="connsiteX8" fmla="*/ 19037300 w 19062700"/>
              <a:gd name="connsiteY8" fmla="*/ 2159000 h 2336800"/>
              <a:gd name="connsiteX9" fmla="*/ 19037300 w 19062700"/>
              <a:gd name="connsiteY9" fmla="*/ 2159000 h 23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2700" h="2336800">
                <a:moveTo>
                  <a:pt x="0" y="0"/>
                </a:moveTo>
                <a:lnTo>
                  <a:pt x="2730500" y="1524000"/>
                </a:lnTo>
                <a:lnTo>
                  <a:pt x="5384800" y="749300"/>
                </a:lnTo>
                <a:lnTo>
                  <a:pt x="7264400" y="2336800"/>
                </a:lnTo>
                <a:lnTo>
                  <a:pt x="9740900" y="965200"/>
                </a:lnTo>
                <a:lnTo>
                  <a:pt x="12700000" y="1663700"/>
                </a:lnTo>
                <a:lnTo>
                  <a:pt x="15316200" y="584200"/>
                </a:lnTo>
                <a:lnTo>
                  <a:pt x="19062700" y="2159000"/>
                </a:lnTo>
                <a:lnTo>
                  <a:pt x="19037300" y="2159000"/>
                </a:lnTo>
                <a:lnTo>
                  <a:pt x="19037300" y="2159000"/>
                </a:lnTo>
              </a:path>
            </a:pathLst>
          </a:custGeom>
          <a:noFill/>
          <a:ln w="28575">
            <a:solidFill>
              <a:srgbClr val="C00000"/>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noProof="0" dirty="0"/>
          </a:p>
        </p:txBody>
      </p:sp>
      <p:sp>
        <p:nvSpPr>
          <p:cNvPr id="38" name="円/楕円 45">
            <a:extLst>
              <a:ext uri="{FF2B5EF4-FFF2-40B4-BE49-F238E27FC236}">
                <a16:creationId xmlns:a16="http://schemas.microsoft.com/office/drawing/2014/main" id="{67685225-4EFE-43AB-9857-B5EFB8DFDDD8}"/>
              </a:ext>
            </a:extLst>
          </p:cNvPr>
          <p:cNvSpPr/>
          <p:nvPr/>
        </p:nvSpPr>
        <p:spPr>
          <a:xfrm>
            <a:off x="14683187" y="507772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39" name="円/楕円 40">
            <a:extLst>
              <a:ext uri="{FF2B5EF4-FFF2-40B4-BE49-F238E27FC236}">
                <a16:creationId xmlns:a16="http://schemas.microsoft.com/office/drawing/2014/main" id="{744F3056-335B-4C26-9676-0BCB4AECF48F}"/>
              </a:ext>
            </a:extLst>
          </p:cNvPr>
          <p:cNvSpPr/>
          <p:nvPr/>
        </p:nvSpPr>
        <p:spPr>
          <a:xfrm>
            <a:off x="2098173" y="6007903"/>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0" name="円/楕円 41">
            <a:extLst>
              <a:ext uri="{FF2B5EF4-FFF2-40B4-BE49-F238E27FC236}">
                <a16:creationId xmlns:a16="http://schemas.microsoft.com/office/drawing/2014/main" id="{CA7436AF-74F6-4529-8D63-95E3973385E7}"/>
              </a:ext>
            </a:extLst>
          </p:cNvPr>
          <p:cNvSpPr/>
          <p:nvPr/>
        </p:nvSpPr>
        <p:spPr>
          <a:xfrm>
            <a:off x="4731080" y="5231459"/>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1" name="円/楕円 42">
            <a:extLst>
              <a:ext uri="{FF2B5EF4-FFF2-40B4-BE49-F238E27FC236}">
                <a16:creationId xmlns:a16="http://schemas.microsoft.com/office/drawing/2014/main" id="{B636E552-B72D-442A-A0ED-1B76BB353B27}"/>
              </a:ext>
            </a:extLst>
          </p:cNvPr>
          <p:cNvSpPr/>
          <p:nvPr/>
        </p:nvSpPr>
        <p:spPr>
          <a:xfrm>
            <a:off x="6618034" y="68139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2" name="円/楕円 43">
            <a:extLst>
              <a:ext uri="{FF2B5EF4-FFF2-40B4-BE49-F238E27FC236}">
                <a16:creationId xmlns:a16="http://schemas.microsoft.com/office/drawing/2014/main" id="{D2789964-BEBB-4A6E-8A07-2EB3F7BDD5EC}"/>
              </a:ext>
            </a:extLst>
          </p:cNvPr>
          <p:cNvSpPr/>
          <p:nvPr/>
        </p:nvSpPr>
        <p:spPr>
          <a:xfrm>
            <a:off x="9081834" y="54296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3" name="円/楕円 44">
            <a:extLst>
              <a:ext uri="{FF2B5EF4-FFF2-40B4-BE49-F238E27FC236}">
                <a16:creationId xmlns:a16="http://schemas.microsoft.com/office/drawing/2014/main" id="{4569D873-A427-4429-BB00-EDA2574061A8}"/>
              </a:ext>
            </a:extLst>
          </p:cNvPr>
          <p:cNvSpPr/>
          <p:nvPr/>
        </p:nvSpPr>
        <p:spPr>
          <a:xfrm>
            <a:off x="12030221" y="6124277"/>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4" name="テキスト プレースホルダー 11">
            <a:extLst>
              <a:ext uri="{FF2B5EF4-FFF2-40B4-BE49-F238E27FC236}">
                <a16:creationId xmlns:a16="http://schemas.microsoft.com/office/drawing/2014/main" id="{B8E3E092-27C7-451E-BAB2-AB935541B773}"/>
              </a:ext>
            </a:extLst>
          </p:cNvPr>
          <p:cNvSpPr>
            <a:spLocks noGrp="1"/>
          </p:cNvSpPr>
          <p:nvPr>
            <p:ph type="body" sz="quarter" idx="14" hasCustomPrompt="1"/>
          </p:nvPr>
        </p:nvSpPr>
        <p:spPr>
          <a:xfrm>
            <a:off x="934149" y="7128107"/>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5" name="テキスト プレースホルダー 11">
            <a:extLst>
              <a:ext uri="{FF2B5EF4-FFF2-40B4-BE49-F238E27FC236}">
                <a16:creationId xmlns:a16="http://schemas.microsoft.com/office/drawing/2014/main" id="{94C9EF3D-1D97-4357-B8BD-B652F8323719}"/>
              </a:ext>
            </a:extLst>
          </p:cNvPr>
          <p:cNvSpPr>
            <a:spLocks noGrp="1"/>
          </p:cNvSpPr>
          <p:nvPr>
            <p:ph type="body" sz="quarter" idx="23" hasCustomPrompt="1"/>
          </p:nvPr>
        </p:nvSpPr>
        <p:spPr>
          <a:xfrm>
            <a:off x="922462" y="8005987"/>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6" name="テキスト プレースホルダー 11">
            <a:extLst>
              <a:ext uri="{FF2B5EF4-FFF2-40B4-BE49-F238E27FC236}">
                <a16:creationId xmlns:a16="http://schemas.microsoft.com/office/drawing/2014/main" id="{0FDDEE74-205B-4E62-AB30-793711B54D37}"/>
              </a:ext>
            </a:extLst>
          </p:cNvPr>
          <p:cNvSpPr>
            <a:spLocks noGrp="1"/>
          </p:cNvSpPr>
          <p:nvPr>
            <p:ph type="body" sz="quarter" idx="24" hasCustomPrompt="1"/>
          </p:nvPr>
        </p:nvSpPr>
        <p:spPr>
          <a:xfrm>
            <a:off x="1093379" y="2115643"/>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7" name="テキスト プレースホルダー 11">
            <a:extLst>
              <a:ext uri="{FF2B5EF4-FFF2-40B4-BE49-F238E27FC236}">
                <a16:creationId xmlns:a16="http://schemas.microsoft.com/office/drawing/2014/main" id="{ADD1A6C2-34C7-4E27-88B0-D851CBBB128A}"/>
              </a:ext>
            </a:extLst>
          </p:cNvPr>
          <p:cNvSpPr>
            <a:spLocks noGrp="1"/>
          </p:cNvSpPr>
          <p:nvPr>
            <p:ph type="body" sz="quarter" idx="25" hasCustomPrompt="1"/>
          </p:nvPr>
        </p:nvSpPr>
        <p:spPr>
          <a:xfrm>
            <a:off x="1081692" y="2993523"/>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8" name="テキスト プレースホルダー 11">
            <a:extLst>
              <a:ext uri="{FF2B5EF4-FFF2-40B4-BE49-F238E27FC236}">
                <a16:creationId xmlns:a16="http://schemas.microsoft.com/office/drawing/2014/main" id="{12287ACE-C3AE-422E-BF2D-B61A59474C50}"/>
              </a:ext>
            </a:extLst>
          </p:cNvPr>
          <p:cNvSpPr>
            <a:spLocks noGrp="1"/>
          </p:cNvSpPr>
          <p:nvPr>
            <p:ph type="body" sz="quarter" idx="26" hasCustomPrompt="1"/>
          </p:nvPr>
        </p:nvSpPr>
        <p:spPr>
          <a:xfrm>
            <a:off x="7374022" y="7194248"/>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9" name="テキスト プレースホルダー 11">
            <a:extLst>
              <a:ext uri="{FF2B5EF4-FFF2-40B4-BE49-F238E27FC236}">
                <a16:creationId xmlns:a16="http://schemas.microsoft.com/office/drawing/2014/main" id="{FA35A7F7-B1BA-4A74-BABF-4CC045F262EA}"/>
              </a:ext>
            </a:extLst>
          </p:cNvPr>
          <p:cNvSpPr>
            <a:spLocks noGrp="1"/>
          </p:cNvSpPr>
          <p:nvPr>
            <p:ph type="body" sz="quarter" idx="27" hasCustomPrompt="1"/>
          </p:nvPr>
        </p:nvSpPr>
        <p:spPr>
          <a:xfrm>
            <a:off x="7362335" y="8072128"/>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0" name="テキスト プレースホルダー 11">
            <a:extLst>
              <a:ext uri="{FF2B5EF4-FFF2-40B4-BE49-F238E27FC236}">
                <a16:creationId xmlns:a16="http://schemas.microsoft.com/office/drawing/2014/main" id="{50F5401B-5FDE-4FFF-9F4A-3F48772F3DB5}"/>
              </a:ext>
            </a:extLst>
          </p:cNvPr>
          <p:cNvSpPr>
            <a:spLocks noGrp="1"/>
          </p:cNvSpPr>
          <p:nvPr>
            <p:ph type="body" sz="quarter" idx="28" hasCustomPrompt="1"/>
          </p:nvPr>
        </p:nvSpPr>
        <p:spPr>
          <a:xfrm>
            <a:off x="7533771" y="2239612"/>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1" name="テキスト プレースホルダー 11">
            <a:extLst>
              <a:ext uri="{FF2B5EF4-FFF2-40B4-BE49-F238E27FC236}">
                <a16:creationId xmlns:a16="http://schemas.microsoft.com/office/drawing/2014/main" id="{656507DF-3DA0-4201-9421-92A3B01A0BD5}"/>
              </a:ext>
            </a:extLst>
          </p:cNvPr>
          <p:cNvSpPr>
            <a:spLocks noGrp="1"/>
          </p:cNvSpPr>
          <p:nvPr>
            <p:ph type="body" sz="quarter" idx="29" hasCustomPrompt="1"/>
          </p:nvPr>
        </p:nvSpPr>
        <p:spPr>
          <a:xfrm>
            <a:off x="7522084" y="3117492"/>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2" name="テキスト プレースホルダー 11">
            <a:extLst>
              <a:ext uri="{FF2B5EF4-FFF2-40B4-BE49-F238E27FC236}">
                <a16:creationId xmlns:a16="http://schemas.microsoft.com/office/drawing/2014/main" id="{B2BF4548-7D3F-4DB3-ACF6-D25FA36AB69B}"/>
              </a:ext>
            </a:extLst>
          </p:cNvPr>
          <p:cNvSpPr>
            <a:spLocks noGrp="1"/>
          </p:cNvSpPr>
          <p:nvPr>
            <p:ph type="body" sz="quarter" idx="30" hasCustomPrompt="1"/>
          </p:nvPr>
        </p:nvSpPr>
        <p:spPr>
          <a:xfrm>
            <a:off x="13082847" y="6698004"/>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3" name="テキスト プレースホルダー 11">
            <a:extLst>
              <a:ext uri="{FF2B5EF4-FFF2-40B4-BE49-F238E27FC236}">
                <a16:creationId xmlns:a16="http://schemas.microsoft.com/office/drawing/2014/main" id="{51B0BE23-7043-41A4-B6A1-0934B7AF0245}"/>
              </a:ext>
            </a:extLst>
          </p:cNvPr>
          <p:cNvSpPr>
            <a:spLocks noGrp="1"/>
          </p:cNvSpPr>
          <p:nvPr>
            <p:ph type="body" sz="quarter" idx="31" hasCustomPrompt="1"/>
          </p:nvPr>
        </p:nvSpPr>
        <p:spPr>
          <a:xfrm>
            <a:off x="13071160" y="7575884"/>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4" name="テキスト プレースホルダー 11">
            <a:extLst>
              <a:ext uri="{FF2B5EF4-FFF2-40B4-BE49-F238E27FC236}">
                <a16:creationId xmlns:a16="http://schemas.microsoft.com/office/drawing/2014/main" id="{3CBA7503-F0B7-4583-B35B-494F1B69C016}"/>
              </a:ext>
            </a:extLst>
          </p:cNvPr>
          <p:cNvSpPr>
            <a:spLocks noGrp="1"/>
          </p:cNvSpPr>
          <p:nvPr>
            <p:ph type="body" sz="quarter" idx="32" hasCustomPrompt="1"/>
          </p:nvPr>
        </p:nvSpPr>
        <p:spPr>
          <a:xfrm>
            <a:off x="14117553" y="2200040"/>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5" name="テキスト プレースホルダー 11">
            <a:extLst>
              <a:ext uri="{FF2B5EF4-FFF2-40B4-BE49-F238E27FC236}">
                <a16:creationId xmlns:a16="http://schemas.microsoft.com/office/drawing/2014/main" id="{F4DBE2CB-DF6C-4CB9-B704-896A8283FB4F}"/>
              </a:ext>
            </a:extLst>
          </p:cNvPr>
          <p:cNvSpPr>
            <a:spLocks noGrp="1"/>
          </p:cNvSpPr>
          <p:nvPr>
            <p:ph type="body" sz="quarter" idx="33" hasCustomPrompt="1"/>
          </p:nvPr>
        </p:nvSpPr>
        <p:spPr>
          <a:xfrm>
            <a:off x="14105866" y="3077920"/>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cxnSp>
        <p:nvCxnSpPr>
          <p:cNvPr id="56" name="直線コネクタ 12">
            <a:extLst>
              <a:ext uri="{FF2B5EF4-FFF2-40B4-BE49-F238E27FC236}">
                <a16:creationId xmlns:a16="http://schemas.microsoft.com/office/drawing/2014/main" id="{589D5838-CA87-4393-B967-C32647642DD6}"/>
              </a:ext>
            </a:extLst>
          </p:cNvPr>
          <p:cNvCxnSpPr/>
          <p:nvPr/>
        </p:nvCxnSpPr>
        <p:spPr>
          <a:xfrm flipV="1">
            <a:off x="1878227" y="6431752"/>
            <a:ext cx="373683" cy="689673"/>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直線コネクタ 60">
            <a:extLst>
              <a:ext uri="{FF2B5EF4-FFF2-40B4-BE49-F238E27FC236}">
                <a16:creationId xmlns:a16="http://schemas.microsoft.com/office/drawing/2014/main" id="{CA8FF720-CC3B-4BBE-8929-12548D474F57}"/>
              </a:ext>
            </a:extLst>
          </p:cNvPr>
          <p:cNvCxnSpPr/>
          <p:nvPr/>
        </p:nvCxnSpPr>
        <p:spPr>
          <a:xfrm flipH="1" flipV="1">
            <a:off x="4368800" y="4376615"/>
            <a:ext cx="399794" cy="713808"/>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61">
            <a:extLst>
              <a:ext uri="{FF2B5EF4-FFF2-40B4-BE49-F238E27FC236}">
                <a16:creationId xmlns:a16="http://schemas.microsoft.com/office/drawing/2014/main" id="{BFC00909-3904-42E7-9B02-AA64FDAB6C8F}"/>
              </a:ext>
            </a:extLst>
          </p:cNvPr>
          <p:cNvCxnSpPr/>
          <p:nvPr/>
        </p:nvCxnSpPr>
        <p:spPr>
          <a:xfrm>
            <a:off x="6925509" y="7261125"/>
            <a:ext cx="264776" cy="58747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直線コネクタ 62">
            <a:extLst>
              <a:ext uri="{FF2B5EF4-FFF2-40B4-BE49-F238E27FC236}">
                <a16:creationId xmlns:a16="http://schemas.microsoft.com/office/drawing/2014/main" id="{0D31F9C2-3579-413D-9D0A-2531DF6E8411}"/>
              </a:ext>
            </a:extLst>
          </p:cNvPr>
          <p:cNvCxnSpPr/>
          <p:nvPr/>
        </p:nvCxnSpPr>
        <p:spPr>
          <a:xfrm flipH="1" flipV="1">
            <a:off x="8915400" y="4622800"/>
            <a:ext cx="320171" cy="71380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0" name="直線コネクタ 64">
            <a:extLst>
              <a:ext uri="{FF2B5EF4-FFF2-40B4-BE49-F238E27FC236}">
                <a16:creationId xmlns:a16="http://schemas.microsoft.com/office/drawing/2014/main" id="{054AF450-4DC9-4327-BDEB-68B4F44F9EBE}"/>
              </a:ext>
            </a:extLst>
          </p:cNvPr>
          <p:cNvCxnSpPr/>
          <p:nvPr/>
        </p:nvCxnSpPr>
        <p:spPr>
          <a:xfrm flipH="1" flipV="1">
            <a:off x="12391168" y="6443510"/>
            <a:ext cx="651732" cy="37044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6">
            <a:extLst>
              <a:ext uri="{FF2B5EF4-FFF2-40B4-BE49-F238E27FC236}">
                <a16:creationId xmlns:a16="http://schemas.microsoft.com/office/drawing/2014/main" id="{6EE99AD5-2931-40A5-9C43-9FE07FE4DD2D}"/>
              </a:ext>
            </a:extLst>
          </p:cNvPr>
          <p:cNvCxnSpPr/>
          <p:nvPr/>
        </p:nvCxnSpPr>
        <p:spPr>
          <a:xfrm flipH="1">
            <a:off x="14848288" y="4376615"/>
            <a:ext cx="142374" cy="603089"/>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30" name="Subtitle 2">
            <a:extLst>
              <a:ext uri="{FF2B5EF4-FFF2-40B4-BE49-F238E27FC236}">
                <a16:creationId xmlns:a16="http://schemas.microsoft.com/office/drawing/2014/main" id="{77B9DE50-9228-4E4B-B318-8573957186AD}"/>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5A6D7047-E208-4E05-8E54-D59934AD4DCB}"/>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7041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 presetClass="entr" presetSubtype="12"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0-#ppt_w/2"/>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0-#ppt_w/2"/>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0-#ppt_w/2"/>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500"/>
                                        <p:tgtEl>
                                          <p:spTgt spid="37"/>
                                        </p:tgtEl>
                                      </p:cBhvr>
                                    </p:animEffect>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wipe(up)">
                                      <p:cBhvr>
                                        <p:cTn id="44" dur="500"/>
                                        <p:tgtEl>
                                          <p:spTgt spid="56"/>
                                        </p:tgtEl>
                                      </p:cBhvr>
                                    </p:animEffect>
                                  </p:childTnLst>
                                </p:cTn>
                              </p:par>
                            </p:childTnLst>
                          </p:cTn>
                        </p:par>
                        <p:par>
                          <p:cTn id="45" fill="hold">
                            <p:stCondLst>
                              <p:cond delay="2500"/>
                            </p:stCondLst>
                            <p:childTnLst>
                              <p:par>
                                <p:cTn id="46" presetID="14" presetClass="entr" presetSubtype="10" fill="hold" grpId="0" nodeType="afterEffect">
                                  <p:stCondLst>
                                    <p:cond delay="0"/>
                                  </p:stCondLst>
                                  <p:childTnLst>
                                    <p:set>
                                      <p:cBhvr>
                                        <p:cTn id="4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48" dur="500"/>
                                        <p:tgtEl>
                                          <p:spTgt spid="44">
                                            <p:txEl>
                                              <p:pRg st="0" end="0"/>
                                            </p:tx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51" dur="500"/>
                                        <p:tgtEl>
                                          <p:spTgt spid="45">
                                            <p:txEl>
                                              <p:pRg st="0" end="0"/>
                                            </p:txEl>
                                          </p:spTgt>
                                        </p:tgtEl>
                                      </p:cBhvr>
                                    </p:animEffect>
                                  </p:childTnLst>
                                </p:cTn>
                              </p:par>
                            </p:childTnLst>
                          </p:cTn>
                        </p:par>
                        <p:par>
                          <p:cTn id="52" fill="hold">
                            <p:stCondLst>
                              <p:cond delay="3000"/>
                            </p:stCondLst>
                            <p:childTnLst>
                              <p:par>
                                <p:cTn id="53" presetID="22" presetClass="entr" presetSubtype="4" fill="hold"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wipe(down)">
                                      <p:cBhvr>
                                        <p:cTn id="55" dur="500"/>
                                        <p:tgtEl>
                                          <p:spTgt spid="57"/>
                                        </p:tgtEl>
                                      </p:cBhvr>
                                    </p:animEffect>
                                  </p:childTnLst>
                                </p:cTn>
                              </p:par>
                            </p:childTnLst>
                          </p:cTn>
                        </p:par>
                        <p:par>
                          <p:cTn id="56" fill="hold">
                            <p:stCondLst>
                              <p:cond delay="3500"/>
                            </p:stCondLst>
                            <p:childTnLst>
                              <p:par>
                                <p:cTn id="57" presetID="14" presetClass="entr" presetSubtype="10" fill="hold" grpId="0" nodeType="afterEffect">
                                  <p:stCondLst>
                                    <p:cond delay="0"/>
                                  </p:stCondLst>
                                  <p:childTnLst>
                                    <p:set>
                                      <p:cBhvr>
                                        <p:cTn id="5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59" dur="500"/>
                                        <p:tgtEl>
                                          <p:spTgt spid="46">
                                            <p:txEl>
                                              <p:pRg st="0" end="0"/>
                                            </p:txEl>
                                          </p:spTgt>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62" dur="500"/>
                                        <p:tgtEl>
                                          <p:spTgt spid="47">
                                            <p:txEl>
                                              <p:pRg st="0" end="0"/>
                                            </p:txEl>
                                          </p:spTgt>
                                        </p:tgtEl>
                                      </p:cBhvr>
                                    </p:animEffect>
                                  </p:childTnLst>
                                </p:cTn>
                              </p:par>
                            </p:childTnLst>
                          </p:cTn>
                        </p:par>
                        <p:par>
                          <p:cTn id="63" fill="hold">
                            <p:stCondLst>
                              <p:cond delay="4000"/>
                            </p:stCondLst>
                            <p:childTnLst>
                              <p:par>
                                <p:cTn id="64" presetID="22" presetClass="entr" presetSubtype="1" fill="hold"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wipe(up)">
                                      <p:cBhvr>
                                        <p:cTn id="66" dur="500"/>
                                        <p:tgtEl>
                                          <p:spTgt spid="58"/>
                                        </p:tgtEl>
                                      </p:cBhvr>
                                    </p:animEffect>
                                  </p:childTnLst>
                                </p:cTn>
                              </p:par>
                            </p:childTnLst>
                          </p:cTn>
                        </p:par>
                        <p:par>
                          <p:cTn id="67" fill="hold">
                            <p:stCondLst>
                              <p:cond delay="4500"/>
                            </p:stCondLst>
                            <p:childTnLst>
                              <p:par>
                                <p:cTn id="68" presetID="14" presetClass="entr" presetSubtype="10" fill="hold" grpId="0" nodeType="afterEffect">
                                  <p:stCondLst>
                                    <p:cond delay="0"/>
                                  </p:stCondLst>
                                  <p:childTnLst>
                                    <p:set>
                                      <p:cBhvr>
                                        <p:cTn id="69" dur="1" fill="hold">
                                          <p:stCondLst>
                                            <p:cond delay="0"/>
                                          </p:stCondLst>
                                        </p:cTn>
                                        <p:tgtEl>
                                          <p:spTgt spid="48">
                                            <p:txEl>
                                              <p:pRg st="0" end="0"/>
                                            </p:txEl>
                                          </p:spTgt>
                                        </p:tgtEl>
                                        <p:attrNameLst>
                                          <p:attrName>style.visibility</p:attrName>
                                        </p:attrNameLst>
                                      </p:cBhvr>
                                      <p:to>
                                        <p:strVal val="visible"/>
                                      </p:to>
                                    </p:set>
                                    <p:animEffect transition="in" filter="randombar(horizontal)">
                                      <p:cBhvr>
                                        <p:cTn id="70" dur="500"/>
                                        <p:tgtEl>
                                          <p:spTgt spid="48">
                                            <p:txEl>
                                              <p:pRg st="0" end="0"/>
                                            </p:txEl>
                                          </p:spTgt>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49">
                                            <p:txEl>
                                              <p:pRg st="0" end="0"/>
                                            </p:txEl>
                                          </p:spTgt>
                                        </p:tgtEl>
                                        <p:attrNameLst>
                                          <p:attrName>style.visibility</p:attrName>
                                        </p:attrNameLst>
                                      </p:cBhvr>
                                      <p:to>
                                        <p:strVal val="visible"/>
                                      </p:to>
                                    </p:set>
                                    <p:animEffect transition="in" filter="randombar(horizontal)">
                                      <p:cBhvr>
                                        <p:cTn id="73" dur="500"/>
                                        <p:tgtEl>
                                          <p:spTgt spid="49">
                                            <p:txEl>
                                              <p:pRg st="0" end="0"/>
                                            </p:txEl>
                                          </p:spTgt>
                                        </p:tgtEl>
                                      </p:cBhvr>
                                    </p:animEffect>
                                  </p:childTnLst>
                                </p:cTn>
                              </p:par>
                            </p:childTnLst>
                          </p:cTn>
                        </p:par>
                        <p:par>
                          <p:cTn id="74" fill="hold">
                            <p:stCondLst>
                              <p:cond delay="5000"/>
                            </p:stCondLst>
                            <p:childTnLst>
                              <p:par>
                                <p:cTn id="75" presetID="22" presetClass="entr" presetSubtype="4" fill="hold"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down)">
                                      <p:cBhvr>
                                        <p:cTn id="77" dur="500"/>
                                        <p:tgtEl>
                                          <p:spTgt spid="59"/>
                                        </p:tgtEl>
                                      </p:cBhvr>
                                    </p:animEffect>
                                  </p:childTnLst>
                                </p:cTn>
                              </p:par>
                            </p:childTnLst>
                          </p:cTn>
                        </p:par>
                        <p:par>
                          <p:cTn id="78" fill="hold">
                            <p:stCondLst>
                              <p:cond delay="5500"/>
                            </p:stCondLst>
                            <p:childTnLst>
                              <p:par>
                                <p:cTn id="79" presetID="14" presetClass="entr" presetSubtype="10" fill="hold" grpId="0" nodeType="afterEffect">
                                  <p:stCondLst>
                                    <p:cond delay="0"/>
                                  </p:stCondLst>
                                  <p:childTnLst>
                                    <p:set>
                                      <p:cBhvr>
                                        <p:cTn id="80"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81" dur="500"/>
                                        <p:tgtEl>
                                          <p:spTgt spid="50">
                                            <p:txEl>
                                              <p:pRg st="0" end="0"/>
                                            </p:txEl>
                                          </p:spTgt>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51">
                                            <p:txEl>
                                              <p:pRg st="0" end="0"/>
                                            </p:txEl>
                                          </p:spTgt>
                                        </p:tgtEl>
                                        <p:attrNameLst>
                                          <p:attrName>style.visibility</p:attrName>
                                        </p:attrNameLst>
                                      </p:cBhvr>
                                      <p:to>
                                        <p:strVal val="visible"/>
                                      </p:to>
                                    </p:set>
                                    <p:animEffect transition="in" filter="randombar(horizontal)">
                                      <p:cBhvr>
                                        <p:cTn id="84" dur="500"/>
                                        <p:tgtEl>
                                          <p:spTgt spid="51">
                                            <p:txEl>
                                              <p:pRg st="0" end="0"/>
                                            </p:txEl>
                                          </p:spTgt>
                                        </p:tgtEl>
                                      </p:cBhvr>
                                    </p:animEffect>
                                  </p:childTnLst>
                                </p:cTn>
                              </p:par>
                            </p:childTnLst>
                          </p:cTn>
                        </p:par>
                        <p:par>
                          <p:cTn id="85" fill="hold">
                            <p:stCondLst>
                              <p:cond delay="6000"/>
                            </p:stCondLst>
                            <p:childTnLst>
                              <p:par>
                                <p:cTn id="86" presetID="22" presetClass="entr" presetSubtype="8"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wipe(left)">
                                      <p:cBhvr>
                                        <p:cTn id="88" dur="500"/>
                                        <p:tgtEl>
                                          <p:spTgt spid="60"/>
                                        </p:tgtEl>
                                      </p:cBhvr>
                                    </p:animEffect>
                                  </p:childTnLst>
                                </p:cTn>
                              </p:par>
                            </p:childTnLst>
                          </p:cTn>
                        </p:par>
                        <p:par>
                          <p:cTn id="89" fill="hold">
                            <p:stCondLst>
                              <p:cond delay="6500"/>
                            </p:stCondLst>
                            <p:childTnLst>
                              <p:par>
                                <p:cTn id="90" presetID="14" presetClass="entr" presetSubtype="10" fill="hold" grpId="0" nodeType="afterEffect">
                                  <p:stCondLst>
                                    <p:cond delay="0"/>
                                  </p:stCondLst>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randombar(horizontal)">
                                      <p:cBhvr>
                                        <p:cTn id="92" dur="500"/>
                                        <p:tgtEl>
                                          <p:spTgt spid="52">
                                            <p:txEl>
                                              <p:pRg st="0" end="0"/>
                                            </p:txEl>
                                          </p:spTgt>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randombar(horizontal)">
                                      <p:cBhvr>
                                        <p:cTn id="95" dur="500"/>
                                        <p:tgtEl>
                                          <p:spTgt spid="53">
                                            <p:txEl>
                                              <p:pRg st="0" end="0"/>
                                            </p:txEl>
                                          </p:spTgt>
                                        </p:tgtEl>
                                      </p:cBhvr>
                                    </p:animEffect>
                                  </p:childTnLst>
                                </p:cTn>
                              </p:par>
                            </p:childTnLst>
                          </p:cTn>
                        </p:par>
                        <p:par>
                          <p:cTn id="96" fill="hold">
                            <p:stCondLst>
                              <p:cond delay="7000"/>
                            </p:stCondLst>
                            <p:childTnLst>
                              <p:par>
                                <p:cTn id="97" presetID="22" presetClass="entr" presetSubtype="4" fill="hold"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wipe(down)">
                                      <p:cBhvr>
                                        <p:cTn id="99" dur="500"/>
                                        <p:tgtEl>
                                          <p:spTgt spid="61"/>
                                        </p:tgtEl>
                                      </p:cBhvr>
                                    </p:animEffect>
                                  </p:childTnLst>
                                </p:cTn>
                              </p:par>
                            </p:childTnLst>
                          </p:cTn>
                        </p:par>
                        <p:par>
                          <p:cTn id="100" fill="hold">
                            <p:stCondLst>
                              <p:cond delay="7500"/>
                            </p:stCondLst>
                            <p:childTnLst>
                              <p:par>
                                <p:cTn id="101" presetID="14" presetClass="entr" presetSubtype="1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randombar(horizontal)">
                                      <p:cBhvr>
                                        <p:cTn id="103" dur="500"/>
                                        <p:tgtEl>
                                          <p:spTgt spid="54">
                                            <p:txEl>
                                              <p:pRg st="0" end="0"/>
                                            </p:txEl>
                                          </p:spTgt>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55">
                                            <p:txEl>
                                              <p:pRg st="0" end="0"/>
                                            </p:txEl>
                                          </p:spTgt>
                                        </p:tgtEl>
                                        <p:attrNameLst>
                                          <p:attrName>style.visibility</p:attrName>
                                        </p:attrNameLst>
                                      </p:cBhvr>
                                      <p:to>
                                        <p:strVal val="visible"/>
                                      </p:to>
                                    </p:set>
                                    <p:animEffect transition="in" filter="randombar(horizontal)">
                                      <p:cBhvr>
                                        <p:cTn id="106"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P spid="42" grpId="0" animBg="1"/>
      <p:bldP spid="43" grpId="0" animBg="1"/>
      <p:bldP spid="44" grpId="0" build="p">
        <p:tmplLst>
          <p:tmpl lvl="1">
            <p:tnLst>
              <p:par>
                <p:cTn presetID="14" presetClass="entr" presetSubtype="1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P spid="48" grpId="0" build="p">
        <p:tmplLst>
          <p:tmpl lvl="1">
            <p:tnLst>
              <p:par>
                <p:cTn presetID="14" presetClass="entr" presetSubtype="1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randombar(horizontal)">
                      <p:cBhvr>
                        <p:cTn dur="500"/>
                        <p:tgtEl>
                          <p:spTgt spid="48"/>
                        </p:tgtEl>
                      </p:cBhvr>
                    </p:animEffect>
                  </p:childTnLst>
                </p:cTn>
              </p:par>
            </p:tnLst>
          </p:tmpl>
        </p:tmplLst>
      </p:bldP>
      <p:bldP spid="49" grpId="0" build="p">
        <p:tmplLst>
          <p:tmpl lvl="1">
            <p:tnLst>
              <p:par>
                <p:cTn presetID="14" presetClass="entr" presetSubtype="1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randombar(horizontal)">
                      <p:cBhvr>
                        <p:cTn dur="500"/>
                        <p:tgtEl>
                          <p:spTgt spid="49"/>
                        </p:tgtEl>
                      </p:cBhvr>
                    </p:animEffect>
                  </p:childTnLst>
                </p:cTn>
              </p:par>
            </p:tnLst>
          </p:tmpl>
        </p:tmplLst>
      </p:bldP>
      <p:bldP spid="50" grpId="0" build="p">
        <p:tmplLst>
          <p:tmpl lvl="1">
            <p:tnLst>
              <p:par>
                <p:cTn presetID="14" presetClass="entr" presetSubtype="1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P spid="51" grpId="0" build="p">
        <p:tmplLst>
          <p:tmpl lvl="1">
            <p:tnLst>
              <p:par>
                <p:cTn presetID="14" presetClass="entr" presetSubtype="1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randombar(horizontal)">
                      <p:cBhvr>
                        <p:cTn dur="500"/>
                        <p:tgtEl>
                          <p:spTgt spid="51"/>
                        </p:tgtEl>
                      </p:cBhvr>
                    </p:animEffect>
                  </p:childTnLst>
                </p:cTn>
              </p:par>
            </p:tnLst>
          </p:tmpl>
        </p:tmplLst>
      </p:bldP>
      <p:bldP spid="52" grpId="0" build="p">
        <p:tmplLst>
          <p:tmpl lvl="1">
            <p:tnLst>
              <p:par>
                <p:cTn presetID="14" presetClass="entr" presetSubtype="1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randombar(horizontal)">
                      <p:cBhvr>
                        <p:cTn dur="500"/>
                        <p:tgtEl>
                          <p:spTgt spid="52"/>
                        </p:tgtEl>
                      </p:cBhvr>
                    </p:animEffect>
                  </p:childTnLst>
                </p:cTn>
              </p:par>
            </p:tnLst>
          </p:tmpl>
        </p:tmplLst>
      </p:bldP>
      <p:bldP spid="53" grpId="0" build="p">
        <p:tmplLst>
          <p:tmpl lvl="1">
            <p:tnLst>
              <p:par>
                <p:cTn presetID="14" presetClass="entr" presetSubtype="1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randombar(horizontal)">
                      <p:cBhvr>
                        <p:cTn dur="500"/>
                        <p:tgtEl>
                          <p:spTgt spid="53"/>
                        </p:tgtEl>
                      </p:cBhvr>
                    </p:animEffect>
                  </p:childTnLst>
                </p:cTn>
              </p:par>
            </p:tnLst>
          </p:tmpl>
        </p:tmplLst>
      </p:bldP>
      <p:bldP spid="54" grpId="0" build="p">
        <p:tmplLst>
          <p:tmpl lvl="1">
            <p:tnLst>
              <p:par>
                <p:cTn presetID="14" presetClass="entr" presetSubtype="1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randombar(horizontal)">
                      <p:cBhvr>
                        <p:cTn dur="500"/>
                        <p:tgtEl>
                          <p:spTgt spid="54"/>
                        </p:tgtEl>
                      </p:cBhvr>
                    </p:animEffect>
                  </p:childTnLst>
                </p:cTn>
              </p:par>
            </p:tnLst>
          </p:tmpl>
        </p:tmplLst>
      </p:bldP>
      <p:bldP spid="55" grpId="0" build="p">
        <p:tmplLst>
          <p:tmpl lvl="1">
            <p:tnLst>
              <p:par>
                <p:cTn presetID="14" presetClass="entr" presetSubtype="1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randombar(horizontal)">
                      <p:cBhvr>
                        <p:cTn dur="500"/>
                        <p:tgtEl>
                          <p:spTgt spid="55"/>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1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5">
            <a:extLst>
              <a:ext uri="{FF2B5EF4-FFF2-40B4-BE49-F238E27FC236}">
                <a16:creationId xmlns:a16="http://schemas.microsoft.com/office/drawing/2014/main" id="{C6D8B89D-557D-41BF-BD2C-725A8AC0B45E}"/>
              </a:ext>
            </a:extLst>
          </p:cNvPr>
          <p:cNvSpPr>
            <a:spLocks noGrp="1"/>
          </p:cNvSpPr>
          <p:nvPr>
            <p:ph type="body" sz="quarter" idx="12" hasCustomPrompt="1"/>
          </p:nvPr>
        </p:nvSpPr>
        <p:spPr>
          <a:xfrm>
            <a:off x="10130971" y="2675278"/>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04D2361D-4C50-4D69-B4FE-7655A57BB23B}"/>
              </a:ext>
            </a:extLst>
          </p:cNvPr>
          <p:cNvSpPr>
            <a:spLocks noGrp="1"/>
          </p:cNvSpPr>
          <p:nvPr>
            <p:ph type="body" sz="quarter" idx="14" hasCustomPrompt="1"/>
          </p:nvPr>
        </p:nvSpPr>
        <p:spPr>
          <a:xfrm>
            <a:off x="10130971" y="3197798"/>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17" name="テキスト プレースホルダー 5">
            <a:extLst>
              <a:ext uri="{FF2B5EF4-FFF2-40B4-BE49-F238E27FC236}">
                <a16:creationId xmlns:a16="http://schemas.microsoft.com/office/drawing/2014/main" id="{F3E7E16F-D153-4405-A9D8-76F7418AF61E}"/>
              </a:ext>
            </a:extLst>
          </p:cNvPr>
          <p:cNvSpPr>
            <a:spLocks noGrp="1"/>
          </p:cNvSpPr>
          <p:nvPr>
            <p:ph type="body" sz="quarter" idx="15" hasCustomPrompt="1"/>
          </p:nvPr>
        </p:nvSpPr>
        <p:spPr>
          <a:xfrm>
            <a:off x="10130971" y="5992057"/>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8" name="テキスト プレースホルダー 5">
            <a:extLst>
              <a:ext uri="{FF2B5EF4-FFF2-40B4-BE49-F238E27FC236}">
                <a16:creationId xmlns:a16="http://schemas.microsoft.com/office/drawing/2014/main" id="{25247D83-0511-4E26-9113-594367F0F25E}"/>
              </a:ext>
            </a:extLst>
          </p:cNvPr>
          <p:cNvSpPr>
            <a:spLocks noGrp="1"/>
          </p:cNvSpPr>
          <p:nvPr>
            <p:ph type="body" sz="quarter" idx="16" hasCustomPrompt="1"/>
          </p:nvPr>
        </p:nvSpPr>
        <p:spPr>
          <a:xfrm>
            <a:off x="10130971" y="6514577"/>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F9595339-2E84-4A5F-8C24-399FDFC82B89}"/>
              </a:ext>
            </a:extLst>
          </p:cNvPr>
          <p:cNvSpPr>
            <a:spLocks noGrp="1"/>
          </p:cNvSpPr>
          <p:nvPr>
            <p:ph type="body" sz="quarter" idx="1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4" name="Subtitle 2">
            <a:extLst>
              <a:ext uri="{FF2B5EF4-FFF2-40B4-BE49-F238E27FC236}">
                <a16:creationId xmlns:a16="http://schemas.microsoft.com/office/drawing/2014/main" id="{57A24DFD-51D2-4A6D-9658-87A85F1A27D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95111552-C232-42ED-B226-D88CBA22C0D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03846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additive="base">
                                        <p:cTn id="22"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2" decel="100000"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75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75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Effect transition="in" filter="wipe(left)">
                                      <p:cBhvr>
                                        <p:cTn id="32" dur="500"/>
                                        <p:tgtEl>
                                          <p:spTgt spid="16">
                                            <p:txEl>
                                              <p:pRg st="0" end="0"/>
                                            </p:txEl>
                                          </p:spTgt>
                                        </p:tgtEl>
                                      </p:cBhvr>
                                    </p:animEffect>
                                  </p:childTnLst>
                                </p:cTn>
                              </p:par>
                            </p:childTnLst>
                          </p:cTn>
                        </p:par>
                        <p:par>
                          <p:cTn id="33" fill="hold">
                            <p:stCondLst>
                              <p:cond delay="3500"/>
                            </p:stCondLst>
                            <p:childTnLst>
                              <p:par>
                                <p:cTn id="34" presetID="2" presetClass="entr" presetSubtype="2" decel="100000" fill="hold" grpId="0" nodeType="afterEffect">
                                  <p:stCondLst>
                                    <p:cond delay="0"/>
                                  </p:stCondLst>
                                  <p:childTnLst>
                                    <p:set>
                                      <p:cBhvr>
                                        <p:cTn id="35" dur="1" fill="hold">
                                          <p:stCondLst>
                                            <p:cond delay="0"/>
                                          </p:stCondLst>
                                        </p:cTn>
                                        <p:tgtEl>
                                          <p:spTgt spid="17">
                                            <p:txEl>
                                              <p:pRg st="0" end="0"/>
                                            </p:txEl>
                                          </p:spTgt>
                                        </p:tgtEl>
                                        <p:attrNameLst>
                                          <p:attrName>style.visibility</p:attrName>
                                        </p:attrNameLst>
                                      </p:cBhvr>
                                      <p:to>
                                        <p:strVal val="visible"/>
                                      </p:to>
                                    </p:set>
                                    <p:anim calcmode="lin" valueType="num">
                                      <p:cBhvr additive="base">
                                        <p:cTn id="36" dur="75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7"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250"/>
                            </p:stCondLst>
                            <p:childTnLst>
                              <p:par>
                                <p:cTn id="39" presetID="22" presetClass="entr" presetSubtype="8" fill="hold" grpId="0" nodeType="after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1+#ppt_w/2"/>
                          </p:val>
                        </p:tav>
                        <p:tav tm="100000">
                          <p:val>
                            <p:strVal val="#ppt_x"/>
                          </p:val>
                        </p:tav>
                      </p:tavLst>
                    </p:anim>
                    <p:anim calcmode="lin" valueType="num">
                      <p:cBhvr additive="base">
                        <p:cTn dur="75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0" grpId="0"/>
    </p:bld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3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B5780E50-5633-4616-B969-2209BACB3F6A}"/>
              </a:ext>
            </a:extLst>
          </p:cNvPr>
          <p:cNvSpPr>
            <a:spLocks noGrp="1"/>
          </p:cNvSpPr>
          <p:nvPr>
            <p:ph type="body" sz="quarter" idx="12" hasCustomPrompt="1"/>
          </p:nvPr>
        </p:nvSpPr>
        <p:spPr>
          <a:xfrm>
            <a:off x="11916224" y="2319446"/>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0" name="テキスト プレースホルダー 5">
            <a:extLst>
              <a:ext uri="{FF2B5EF4-FFF2-40B4-BE49-F238E27FC236}">
                <a16:creationId xmlns:a16="http://schemas.microsoft.com/office/drawing/2014/main" id="{D3AB1FA7-4720-469B-B53B-8A4662AF0241}"/>
              </a:ext>
            </a:extLst>
          </p:cNvPr>
          <p:cNvSpPr>
            <a:spLocks noGrp="1"/>
          </p:cNvSpPr>
          <p:nvPr>
            <p:ph type="body" sz="quarter" idx="13" hasCustomPrompt="1"/>
          </p:nvPr>
        </p:nvSpPr>
        <p:spPr>
          <a:xfrm>
            <a:off x="10515597" y="218881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1" name="テキスト プレースホルダー 5">
            <a:extLst>
              <a:ext uri="{FF2B5EF4-FFF2-40B4-BE49-F238E27FC236}">
                <a16:creationId xmlns:a16="http://schemas.microsoft.com/office/drawing/2014/main" id="{751BD866-0E4E-49DD-90C8-B98FDCC18608}"/>
              </a:ext>
            </a:extLst>
          </p:cNvPr>
          <p:cNvSpPr>
            <a:spLocks noGrp="1"/>
          </p:cNvSpPr>
          <p:nvPr>
            <p:ph type="body" sz="quarter" idx="14" hasCustomPrompt="1"/>
          </p:nvPr>
        </p:nvSpPr>
        <p:spPr>
          <a:xfrm>
            <a:off x="11916224" y="2812934"/>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3" name="テキスト プレースホルダー 5">
            <a:extLst>
              <a:ext uri="{FF2B5EF4-FFF2-40B4-BE49-F238E27FC236}">
                <a16:creationId xmlns:a16="http://schemas.microsoft.com/office/drawing/2014/main" id="{40B0683C-2E8A-4E5D-A424-AFED606B679A}"/>
              </a:ext>
            </a:extLst>
          </p:cNvPr>
          <p:cNvSpPr>
            <a:spLocks noGrp="1"/>
          </p:cNvSpPr>
          <p:nvPr>
            <p:ph type="body" sz="quarter" idx="15" hasCustomPrompt="1"/>
          </p:nvPr>
        </p:nvSpPr>
        <p:spPr>
          <a:xfrm>
            <a:off x="11916224" y="3772213"/>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4" name="テキスト プレースホルダー 5">
            <a:extLst>
              <a:ext uri="{FF2B5EF4-FFF2-40B4-BE49-F238E27FC236}">
                <a16:creationId xmlns:a16="http://schemas.microsoft.com/office/drawing/2014/main" id="{1BD3AF2C-177E-4893-AAD9-4C6DF47C17C5}"/>
              </a:ext>
            </a:extLst>
          </p:cNvPr>
          <p:cNvSpPr>
            <a:spLocks noGrp="1"/>
          </p:cNvSpPr>
          <p:nvPr>
            <p:ph type="body" sz="quarter" idx="16" hasCustomPrompt="1"/>
          </p:nvPr>
        </p:nvSpPr>
        <p:spPr>
          <a:xfrm>
            <a:off x="10515597" y="3641585"/>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5" name="テキスト プレースホルダー 5">
            <a:extLst>
              <a:ext uri="{FF2B5EF4-FFF2-40B4-BE49-F238E27FC236}">
                <a16:creationId xmlns:a16="http://schemas.microsoft.com/office/drawing/2014/main" id="{89DBA7FF-F005-4101-B31C-C07F80E6CC9C}"/>
              </a:ext>
            </a:extLst>
          </p:cNvPr>
          <p:cNvSpPr>
            <a:spLocks noGrp="1"/>
          </p:cNvSpPr>
          <p:nvPr>
            <p:ph type="body" sz="quarter" idx="17" hasCustomPrompt="1"/>
          </p:nvPr>
        </p:nvSpPr>
        <p:spPr>
          <a:xfrm>
            <a:off x="11916224" y="4265701"/>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BECB69E3-ED60-413F-8F51-3AC1CF721B2A}"/>
              </a:ext>
            </a:extLst>
          </p:cNvPr>
          <p:cNvSpPr>
            <a:spLocks noGrp="1"/>
          </p:cNvSpPr>
          <p:nvPr>
            <p:ph type="body" sz="quarter" idx="18" hasCustomPrompt="1"/>
          </p:nvPr>
        </p:nvSpPr>
        <p:spPr>
          <a:xfrm>
            <a:off x="11916224" y="5224980"/>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7" name="テキスト プレースホルダー 5">
            <a:extLst>
              <a:ext uri="{FF2B5EF4-FFF2-40B4-BE49-F238E27FC236}">
                <a16:creationId xmlns:a16="http://schemas.microsoft.com/office/drawing/2014/main" id="{BF45F711-C7DB-46DE-B57D-6442D9AF7C95}"/>
              </a:ext>
            </a:extLst>
          </p:cNvPr>
          <p:cNvSpPr>
            <a:spLocks noGrp="1"/>
          </p:cNvSpPr>
          <p:nvPr>
            <p:ph type="body" sz="quarter" idx="19" hasCustomPrompt="1"/>
          </p:nvPr>
        </p:nvSpPr>
        <p:spPr>
          <a:xfrm>
            <a:off x="10515597" y="5094352"/>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8" name="テキスト プレースホルダー 5">
            <a:extLst>
              <a:ext uri="{FF2B5EF4-FFF2-40B4-BE49-F238E27FC236}">
                <a16:creationId xmlns:a16="http://schemas.microsoft.com/office/drawing/2014/main" id="{5E891D07-A22C-4C02-AC0B-7FC15E2B3317}"/>
              </a:ext>
            </a:extLst>
          </p:cNvPr>
          <p:cNvSpPr>
            <a:spLocks noGrp="1"/>
          </p:cNvSpPr>
          <p:nvPr>
            <p:ph type="body" sz="quarter" idx="20" hasCustomPrompt="1"/>
          </p:nvPr>
        </p:nvSpPr>
        <p:spPr>
          <a:xfrm>
            <a:off x="11916224" y="5718468"/>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9" name="テキスト プレースホルダー 5">
            <a:extLst>
              <a:ext uri="{FF2B5EF4-FFF2-40B4-BE49-F238E27FC236}">
                <a16:creationId xmlns:a16="http://schemas.microsoft.com/office/drawing/2014/main" id="{30304462-9F53-4E01-AC4A-566745A9D8D8}"/>
              </a:ext>
            </a:extLst>
          </p:cNvPr>
          <p:cNvSpPr>
            <a:spLocks noGrp="1"/>
          </p:cNvSpPr>
          <p:nvPr>
            <p:ph type="body" sz="quarter" idx="21" hasCustomPrompt="1"/>
          </p:nvPr>
        </p:nvSpPr>
        <p:spPr>
          <a:xfrm>
            <a:off x="11916224" y="6677747"/>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0" name="テキスト プレースホルダー 5">
            <a:extLst>
              <a:ext uri="{FF2B5EF4-FFF2-40B4-BE49-F238E27FC236}">
                <a16:creationId xmlns:a16="http://schemas.microsoft.com/office/drawing/2014/main" id="{2E8175ED-F1F1-4227-AE10-503FFC266260}"/>
              </a:ext>
            </a:extLst>
          </p:cNvPr>
          <p:cNvSpPr>
            <a:spLocks noGrp="1"/>
          </p:cNvSpPr>
          <p:nvPr>
            <p:ph type="body" sz="quarter" idx="22" hasCustomPrompt="1"/>
          </p:nvPr>
        </p:nvSpPr>
        <p:spPr>
          <a:xfrm>
            <a:off x="10515597" y="6547119"/>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1" name="テキスト プレースホルダー 5">
            <a:extLst>
              <a:ext uri="{FF2B5EF4-FFF2-40B4-BE49-F238E27FC236}">
                <a16:creationId xmlns:a16="http://schemas.microsoft.com/office/drawing/2014/main" id="{2D7D37B7-2CBC-44EB-8A14-9F3C21F784A2}"/>
              </a:ext>
            </a:extLst>
          </p:cNvPr>
          <p:cNvSpPr>
            <a:spLocks noGrp="1"/>
          </p:cNvSpPr>
          <p:nvPr>
            <p:ph type="body" sz="quarter" idx="23" hasCustomPrompt="1"/>
          </p:nvPr>
        </p:nvSpPr>
        <p:spPr>
          <a:xfrm>
            <a:off x="11916224" y="7171235"/>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2" name="テキスト プレースホルダー 5">
            <a:extLst>
              <a:ext uri="{FF2B5EF4-FFF2-40B4-BE49-F238E27FC236}">
                <a16:creationId xmlns:a16="http://schemas.microsoft.com/office/drawing/2014/main" id="{1982863E-3C2B-4F99-956D-FEB122F768C2}"/>
              </a:ext>
            </a:extLst>
          </p:cNvPr>
          <p:cNvSpPr>
            <a:spLocks noGrp="1"/>
          </p:cNvSpPr>
          <p:nvPr>
            <p:ph type="body" sz="quarter" idx="24" hasCustomPrompt="1"/>
          </p:nvPr>
        </p:nvSpPr>
        <p:spPr>
          <a:xfrm>
            <a:off x="11916224" y="8130514"/>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3" name="テキスト プレースホルダー 5">
            <a:extLst>
              <a:ext uri="{FF2B5EF4-FFF2-40B4-BE49-F238E27FC236}">
                <a16:creationId xmlns:a16="http://schemas.microsoft.com/office/drawing/2014/main" id="{98D2DAD4-5827-4B46-93AB-CD316CC293FD}"/>
              </a:ext>
            </a:extLst>
          </p:cNvPr>
          <p:cNvSpPr>
            <a:spLocks noGrp="1"/>
          </p:cNvSpPr>
          <p:nvPr>
            <p:ph type="body" sz="quarter" idx="25" hasCustomPrompt="1"/>
          </p:nvPr>
        </p:nvSpPr>
        <p:spPr>
          <a:xfrm>
            <a:off x="10515597" y="799988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4" name="テキスト プレースホルダー 5">
            <a:extLst>
              <a:ext uri="{FF2B5EF4-FFF2-40B4-BE49-F238E27FC236}">
                <a16:creationId xmlns:a16="http://schemas.microsoft.com/office/drawing/2014/main" id="{E07A4EF5-D709-43C3-87A8-31A98CDB0912}"/>
              </a:ext>
            </a:extLst>
          </p:cNvPr>
          <p:cNvSpPr>
            <a:spLocks noGrp="1"/>
          </p:cNvSpPr>
          <p:nvPr>
            <p:ph type="body" sz="quarter" idx="26" hasCustomPrompt="1"/>
          </p:nvPr>
        </p:nvSpPr>
        <p:spPr>
          <a:xfrm>
            <a:off x="11916224" y="8624002"/>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5" name="テキスト プレースホルダー 5">
            <a:extLst>
              <a:ext uri="{FF2B5EF4-FFF2-40B4-BE49-F238E27FC236}">
                <a16:creationId xmlns:a16="http://schemas.microsoft.com/office/drawing/2014/main" id="{854EEF45-76E2-438C-9EDD-9F72F61E92EA}"/>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36" name="Subtitle 2">
            <a:extLst>
              <a:ext uri="{FF2B5EF4-FFF2-40B4-BE49-F238E27FC236}">
                <a16:creationId xmlns:a16="http://schemas.microsoft.com/office/drawing/2014/main" id="{B6FD348F-D262-4487-8DE8-B3D83F71D376}"/>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A6185419-C175-4888-8EF0-EAD8AC7070B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794324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75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20">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 calcmode="lin" valueType="num">
                                      <p:cBhvr additive="base">
                                        <p:cTn id="26"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19">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100"/>
                                  </p:stCondLst>
                                  <p:childTnLst>
                                    <p:set>
                                      <p:cBhvr>
                                        <p:cTn id="29" dur="1" fill="hold">
                                          <p:stCondLst>
                                            <p:cond delay="0"/>
                                          </p:stCondLst>
                                        </p:cTn>
                                        <p:tgtEl>
                                          <p:spTgt spid="21">
                                            <p:txEl>
                                              <p:pRg st="0" end="0"/>
                                            </p:txEl>
                                          </p:spTgt>
                                        </p:tgtEl>
                                        <p:attrNameLst>
                                          <p:attrName>style.visibility</p:attrName>
                                        </p:attrNameLst>
                                      </p:cBhvr>
                                      <p:to>
                                        <p:strVal val="visible"/>
                                      </p:to>
                                    </p:set>
                                    <p:anim calcmode="lin" valueType="num">
                                      <p:cBhvr additive="base">
                                        <p:cTn id="30" dur="75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1" dur="75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350"/>
                            </p:stCondLst>
                            <p:childTnLst>
                              <p:par>
                                <p:cTn id="33" presetID="2" presetClass="entr" presetSubtype="1" decel="100000" fill="hold" grpId="0" nodeType="afterEffect">
                                  <p:stCondLst>
                                    <p:cond delay="0"/>
                                  </p:stCondLst>
                                  <p:iterate type="lt">
                                    <p:tmPct val="10000"/>
                                  </p:iterate>
                                  <p:childTnLst>
                                    <p:set>
                                      <p:cBhvr>
                                        <p:cTn id="34" dur="1" fill="hold">
                                          <p:stCondLst>
                                            <p:cond delay="0"/>
                                          </p:stCondLst>
                                        </p:cTn>
                                        <p:tgtEl>
                                          <p:spTgt spid="24">
                                            <p:txEl>
                                              <p:pRg st="0" end="0"/>
                                            </p:txEl>
                                          </p:spTgt>
                                        </p:tgtEl>
                                        <p:attrNameLst>
                                          <p:attrName>style.visibility</p:attrName>
                                        </p:attrNameLst>
                                      </p:cBhvr>
                                      <p:to>
                                        <p:strVal val="visible"/>
                                      </p:to>
                                    </p:set>
                                    <p:anim calcmode="lin" valueType="num">
                                      <p:cBhvr additive="base">
                                        <p:cTn id="35" dur="75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6" dur="750" fill="hold"/>
                                        <p:tgtEl>
                                          <p:spTgt spid="24">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23">
                                            <p:txEl>
                                              <p:pRg st="0" end="0"/>
                                            </p:txEl>
                                          </p:spTgt>
                                        </p:tgtEl>
                                        <p:attrNameLst>
                                          <p:attrName>style.visibility</p:attrName>
                                        </p:attrNameLst>
                                      </p:cBhvr>
                                      <p:to>
                                        <p:strVal val="visible"/>
                                      </p:to>
                                    </p:set>
                                    <p:anim calcmode="lin" valueType="num">
                                      <p:cBhvr additive="base">
                                        <p:cTn id="3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40" dur="750" fill="hold"/>
                                        <p:tgtEl>
                                          <p:spTgt spid="23">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100"/>
                                  </p:stCondLst>
                                  <p:childTnLst>
                                    <p:set>
                                      <p:cBhvr>
                                        <p:cTn id="42" dur="1" fill="hold">
                                          <p:stCondLst>
                                            <p:cond delay="0"/>
                                          </p:stCondLst>
                                        </p:cTn>
                                        <p:tgtEl>
                                          <p:spTgt spid="25">
                                            <p:txEl>
                                              <p:pRg st="0" end="0"/>
                                            </p:txEl>
                                          </p:spTgt>
                                        </p:tgtEl>
                                        <p:attrNameLst>
                                          <p:attrName>style.visibility</p:attrName>
                                        </p:attrNameLst>
                                      </p:cBhvr>
                                      <p:to>
                                        <p:strVal val="visible"/>
                                      </p:to>
                                    </p:set>
                                    <p:anim calcmode="lin" valueType="num">
                                      <p:cBhvr additive="base">
                                        <p:cTn id="43" dur="75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4" dur="75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5" fill="hold">
                            <p:stCondLst>
                              <p:cond delay="3200"/>
                            </p:stCondLst>
                            <p:childTnLst>
                              <p:par>
                                <p:cTn id="46" presetID="2" presetClass="entr" presetSubtype="1" decel="100000" fill="hold" grpId="0" nodeType="afterEffect">
                                  <p:stCondLst>
                                    <p:cond delay="0"/>
                                  </p:stCondLst>
                                  <p:iterate type="lt">
                                    <p:tmPct val="10000"/>
                                  </p:iterate>
                                  <p:childTnLst>
                                    <p:set>
                                      <p:cBhvr>
                                        <p:cTn id="47" dur="1" fill="hold">
                                          <p:stCondLst>
                                            <p:cond delay="0"/>
                                          </p:stCondLst>
                                        </p:cTn>
                                        <p:tgtEl>
                                          <p:spTgt spid="27">
                                            <p:txEl>
                                              <p:pRg st="0" end="0"/>
                                            </p:txEl>
                                          </p:spTgt>
                                        </p:tgtEl>
                                        <p:attrNameLst>
                                          <p:attrName>style.visibility</p:attrName>
                                        </p:attrNameLst>
                                      </p:cBhvr>
                                      <p:to>
                                        <p:strVal val="visible"/>
                                      </p:to>
                                    </p:set>
                                    <p:anim calcmode="lin" valueType="num">
                                      <p:cBhvr additive="base">
                                        <p:cTn id="48" dur="75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27">
                                            <p:txEl>
                                              <p:pRg st="0" end="0"/>
                                            </p:txEl>
                                          </p:spTgt>
                                        </p:tgtEl>
                                        <p:attrNameLst>
                                          <p:attrName>ppt_y</p:attrName>
                                        </p:attrNameLst>
                                      </p:cBhvr>
                                      <p:tavLst>
                                        <p:tav tm="0">
                                          <p:val>
                                            <p:strVal val="0-#ppt_h/2"/>
                                          </p:val>
                                        </p:tav>
                                        <p:tav tm="100000">
                                          <p:val>
                                            <p:strVal val="#ppt_y"/>
                                          </p:val>
                                        </p:tav>
                                      </p:tavLst>
                                    </p:anim>
                                  </p:childTnLst>
                                </p:cTn>
                              </p:par>
                              <p:par>
                                <p:cTn id="50" presetID="2" presetClass="entr" presetSubtype="2" decel="100000" fill="hold" grpId="0" nodeType="withEffect">
                                  <p:stCondLst>
                                    <p:cond delay="0"/>
                                  </p:stCondLst>
                                  <p:childTnLst>
                                    <p:set>
                                      <p:cBhvr>
                                        <p:cTn id="51" dur="1" fill="hold">
                                          <p:stCondLst>
                                            <p:cond delay="0"/>
                                          </p:stCondLst>
                                        </p:cTn>
                                        <p:tgtEl>
                                          <p:spTgt spid="26">
                                            <p:txEl>
                                              <p:pRg st="0" end="0"/>
                                            </p:txEl>
                                          </p:spTgt>
                                        </p:tgtEl>
                                        <p:attrNameLst>
                                          <p:attrName>style.visibility</p:attrName>
                                        </p:attrNameLst>
                                      </p:cBhvr>
                                      <p:to>
                                        <p:strVal val="visible"/>
                                      </p:to>
                                    </p:set>
                                    <p:anim calcmode="lin" valueType="num">
                                      <p:cBhvr additive="base">
                                        <p:cTn id="52" dur="75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3" dur="750" fill="hold"/>
                                        <p:tgtEl>
                                          <p:spTgt spid="26">
                                            <p:txEl>
                                              <p:pRg st="0" end="0"/>
                                            </p:txEl>
                                          </p:spTgt>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100"/>
                                  </p:stCondLst>
                                  <p:childTnLst>
                                    <p:set>
                                      <p:cBhvr>
                                        <p:cTn id="55" dur="1" fill="hold">
                                          <p:stCondLst>
                                            <p:cond delay="0"/>
                                          </p:stCondLst>
                                        </p:cTn>
                                        <p:tgtEl>
                                          <p:spTgt spid="28">
                                            <p:txEl>
                                              <p:pRg st="0" end="0"/>
                                            </p:txEl>
                                          </p:spTgt>
                                        </p:tgtEl>
                                        <p:attrNameLst>
                                          <p:attrName>style.visibility</p:attrName>
                                        </p:attrNameLst>
                                      </p:cBhvr>
                                      <p:to>
                                        <p:strVal val="visible"/>
                                      </p:to>
                                    </p:set>
                                    <p:anim calcmode="lin" valueType="num">
                                      <p:cBhvr additive="base">
                                        <p:cTn id="56" dur="75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7" dur="75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4050"/>
                            </p:stCondLst>
                            <p:childTnLst>
                              <p:par>
                                <p:cTn id="59" presetID="2" presetClass="entr" presetSubtype="1" decel="100000" fill="hold" grpId="0" nodeType="afterEffect">
                                  <p:stCondLst>
                                    <p:cond delay="0"/>
                                  </p:stCondLst>
                                  <p:iterate type="lt">
                                    <p:tmPct val="10000"/>
                                  </p:iterate>
                                  <p:childTnLst>
                                    <p:set>
                                      <p:cBhvr>
                                        <p:cTn id="60" dur="1" fill="hold">
                                          <p:stCondLst>
                                            <p:cond delay="0"/>
                                          </p:stCondLst>
                                        </p:cTn>
                                        <p:tgtEl>
                                          <p:spTgt spid="30">
                                            <p:txEl>
                                              <p:pRg st="0" end="0"/>
                                            </p:txEl>
                                          </p:spTgt>
                                        </p:tgtEl>
                                        <p:attrNameLst>
                                          <p:attrName>style.visibility</p:attrName>
                                        </p:attrNameLst>
                                      </p:cBhvr>
                                      <p:to>
                                        <p:strVal val="visible"/>
                                      </p:to>
                                    </p:set>
                                    <p:anim calcmode="lin" valueType="num">
                                      <p:cBhvr additive="base">
                                        <p:cTn id="61" dur="7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0">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29">
                                            <p:txEl>
                                              <p:pRg st="0" end="0"/>
                                            </p:txEl>
                                          </p:spTgt>
                                        </p:tgtEl>
                                        <p:attrNameLst>
                                          <p:attrName>style.visibility</p:attrName>
                                        </p:attrNameLst>
                                      </p:cBhvr>
                                      <p:to>
                                        <p:strVal val="visible"/>
                                      </p:to>
                                    </p:set>
                                    <p:anim calcmode="lin" valueType="num">
                                      <p:cBhvr additive="base">
                                        <p:cTn id="65" dur="7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6" dur="750" fill="hold"/>
                                        <p:tgtEl>
                                          <p:spTgt spid="2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100"/>
                                  </p:stCondLst>
                                  <p:childTnLst>
                                    <p:set>
                                      <p:cBhvr>
                                        <p:cTn id="68" dur="1" fill="hold">
                                          <p:stCondLst>
                                            <p:cond delay="0"/>
                                          </p:stCondLst>
                                        </p:cTn>
                                        <p:tgtEl>
                                          <p:spTgt spid="31">
                                            <p:txEl>
                                              <p:pRg st="0" end="0"/>
                                            </p:txEl>
                                          </p:spTgt>
                                        </p:tgtEl>
                                        <p:attrNameLst>
                                          <p:attrName>style.visibility</p:attrName>
                                        </p:attrNameLst>
                                      </p:cBhvr>
                                      <p:to>
                                        <p:strVal val="visible"/>
                                      </p:to>
                                    </p:set>
                                    <p:anim calcmode="lin" valueType="num">
                                      <p:cBhvr additive="base">
                                        <p:cTn id="69" dur="7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70" dur="7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4900"/>
                            </p:stCondLst>
                            <p:childTnLst>
                              <p:par>
                                <p:cTn id="72" presetID="2" presetClass="entr" presetSubtype="1" decel="100000" fill="hold" grpId="0" nodeType="afterEffect">
                                  <p:stCondLst>
                                    <p:cond delay="0"/>
                                  </p:stCondLst>
                                  <p:iterate type="lt">
                                    <p:tmPct val="10000"/>
                                  </p:iterate>
                                  <p:childTnLst>
                                    <p:set>
                                      <p:cBhvr>
                                        <p:cTn id="73" dur="1" fill="hold">
                                          <p:stCondLst>
                                            <p:cond delay="0"/>
                                          </p:stCondLst>
                                        </p:cTn>
                                        <p:tgtEl>
                                          <p:spTgt spid="33">
                                            <p:txEl>
                                              <p:pRg st="0" end="0"/>
                                            </p:txEl>
                                          </p:spTgt>
                                        </p:tgtEl>
                                        <p:attrNameLst>
                                          <p:attrName>style.visibility</p:attrName>
                                        </p:attrNameLst>
                                      </p:cBhvr>
                                      <p:to>
                                        <p:strVal val="visible"/>
                                      </p:to>
                                    </p:set>
                                    <p:anim calcmode="lin" valueType="num">
                                      <p:cBhvr additive="base">
                                        <p:cTn id="74"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5" dur="750" fill="hold"/>
                                        <p:tgtEl>
                                          <p:spTgt spid="33">
                                            <p:txEl>
                                              <p:pRg st="0" end="0"/>
                                            </p:txEl>
                                          </p:spTgt>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0"/>
                                  </p:stCondLst>
                                  <p:childTnLst>
                                    <p:set>
                                      <p:cBhvr>
                                        <p:cTn id="77" dur="1" fill="hold">
                                          <p:stCondLst>
                                            <p:cond delay="0"/>
                                          </p:stCondLst>
                                        </p:cTn>
                                        <p:tgtEl>
                                          <p:spTgt spid="32">
                                            <p:txEl>
                                              <p:pRg st="0" end="0"/>
                                            </p:txEl>
                                          </p:spTgt>
                                        </p:tgtEl>
                                        <p:attrNameLst>
                                          <p:attrName>style.visibility</p:attrName>
                                        </p:attrNameLst>
                                      </p:cBhvr>
                                      <p:to>
                                        <p:strVal val="visible"/>
                                      </p:to>
                                    </p:set>
                                    <p:anim calcmode="lin" valueType="num">
                                      <p:cBhvr additive="base">
                                        <p:cTn id="78" dur="7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32">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100000" fill="hold" grpId="0" nodeType="withEffect">
                                  <p:stCondLst>
                                    <p:cond delay="100"/>
                                  </p:stCondLst>
                                  <p:childTnLst>
                                    <p:set>
                                      <p:cBhvr>
                                        <p:cTn id="81" dur="1" fill="hold">
                                          <p:stCondLst>
                                            <p:cond delay="0"/>
                                          </p:stCondLst>
                                        </p:cTn>
                                        <p:tgtEl>
                                          <p:spTgt spid="34">
                                            <p:txEl>
                                              <p:pRg st="0" end="0"/>
                                            </p:txEl>
                                          </p:spTgt>
                                        </p:tgtEl>
                                        <p:attrNameLst>
                                          <p:attrName>style.visibility</p:attrName>
                                        </p:attrNameLst>
                                      </p:cBhvr>
                                      <p:to>
                                        <p:strVal val="visible"/>
                                      </p:to>
                                    </p:set>
                                    <p:anim calcmode="lin" valueType="num">
                                      <p:cBhvr additive="base">
                                        <p:cTn id="82" dur="7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83" dur="7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5750"/>
                            </p:stCondLst>
                            <p:childTnLst>
                              <p:par>
                                <p:cTn id="85" presetID="2" presetClass="entr" presetSubtype="2" decel="100000" fill="hold" grpId="0" nodeType="after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 calcmode="lin" valueType="num">
                                      <p:cBhvr additive="base">
                                        <p:cTn id="87" dur="75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88" dur="75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 presetClass="entr" presetSubtype="2"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1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2"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4"/>
                        </p:tgtEl>
                        <p:attrNameLst>
                          <p:attrName>style.visibility</p:attrName>
                        </p:attrNameLst>
                      </p:cBhvr>
                      <p:to>
                        <p:strVal val="visible"/>
                      </p:to>
                    </p:set>
                    <p:anim calcmode="lin" valueType="num">
                      <p:cBhvr additive="base">
                        <p:cTn dur="750" fill="hold"/>
                        <p:tgtEl>
                          <p:spTgt spid="24"/>
                        </p:tgtEl>
                        <p:attrNameLst>
                          <p:attrName>ppt_x</p:attrName>
                        </p:attrNameLst>
                      </p:cBhvr>
                      <p:tavLst>
                        <p:tav tm="0">
                          <p:val>
                            <p:strVal val="#ppt_x"/>
                          </p:val>
                        </p:tav>
                        <p:tav tm="100000">
                          <p:val>
                            <p:strVal val="#ppt_x"/>
                          </p:val>
                        </p:tav>
                      </p:tavLst>
                    </p:anim>
                    <p:anim calcmode="lin" valueType="num">
                      <p:cBhvr additive="base">
                        <p:cTn dur="75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1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750" fill="hold"/>
                        <p:tgtEl>
                          <p:spTgt spid="25"/>
                        </p:tgtEl>
                        <p:attrNameLst>
                          <p:attrName>ppt_x</p:attrName>
                        </p:attrNameLst>
                      </p:cBhvr>
                      <p:tavLst>
                        <p:tav tm="0">
                          <p:val>
                            <p:strVal val="1+#ppt_w/2"/>
                          </p:val>
                        </p:tav>
                        <p:tav tm="100000">
                          <p:val>
                            <p:strVal val="#ppt_x"/>
                          </p:val>
                        </p:tav>
                      </p:tavLst>
                    </p:anim>
                    <p:anim calcmode="lin" valueType="num">
                      <p:cBhvr additive="base">
                        <p:cTn dur="75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750" fill="hold"/>
                        <p:tgtEl>
                          <p:spTgt spid="26"/>
                        </p:tgtEl>
                        <p:attrNameLst>
                          <p:attrName>ppt_x</p:attrName>
                        </p:attrNameLst>
                      </p:cBhvr>
                      <p:tavLst>
                        <p:tav tm="0">
                          <p:val>
                            <p:strVal val="1+#ppt_w/2"/>
                          </p:val>
                        </p:tav>
                        <p:tav tm="100000">
                          <p:val>
                            <p:strVal val="#ppt_x"/>
                          </p:val>
                        </p:tav>
                      </p:tavLst>
                    </p:anim>
                    <p:anim calcmode="lin" valueType="num">
                      <p:cBhvr additive="base">
                        <p:cTn dur="75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750" fill="hold"/>
                        <p:tgtEl>
                          <p:spTgt spid="27"/>
                        </p:tgtEl>
                        <p:attrNameLst>
                          <p:attrName>ppt_x</p:attrName>
                        </p:attrNameLst>
                      </p:cBhvr>
                      <p:tavLst>
                        <p:tav tm="0">
                          <p:val>
                            <p:strVal val="#ppt_x"/>
                          </p:val>
                        </p:tav>
                        <p:tav tm="100000">
                          <p:val>
                            <p:strVal val="#ppt_x"/>
                          </p:val>
                        </p:tav>
                      </p:tavLst>
                    </p:anim>
                    <p:anim calcmode="lin" valueType="num">
                      <p:cBhvr additive="base">
                        <p:cTn dur="75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1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750" fill="hold"/>
                        <p:tgtEl>
                          <p:spTgt spid="28"/>
                        </p:tgtEl>
                        <p:attrNameLst>
                          <p:attrName>ppt_x</p:attrName>
                        </p:attrNameLst>
                      </p:cBhvr>
                      <p:tavLst>
                        <p:tav tm="0">
                          <p:val>
                            <p:strVal val="1+#ppt_w/2"/>
                          </p:val>
                        </p:tav>
                        <p:tav tm="100000">
                          <p:val>
                            <p:strVal val="#ppt_x"/>
                          </p:val>
                        </p:tav>
                      </p:tavLst>
                    </p:anim>
                    <p:anim calcmode="lin" valueType="num">
                      <p:cBhvr additive="base">
                        <p:cTn dur="75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1+#ppt_w/2"/>
                          </p:val>
                        </p:tav>
                        <p:tav tm="100000">
                          <p:val>
                            <p:strVal val="#ppt_x"/>
                          </p:val>
                        </p:tav>
                      </p:tavLst>
                    </p:anim>
                    <p:anim calcmode="lin" valueType="num">
                      <p:cBhvr additive="base">
                        <p:cTn dur="75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750" fill="hold"/>
                        <p:tgtEl>
                          <p:spTgt spid="30"/>
                        </p:tgtEl>
                        <p:attrNameLst>
                          <p:attrName>ppt_x</p:attrName>
                        </p:attrNameLst>
                      </p:cBhvr>
                      <p:tavLst>
                        <p:tav tm="0">
                          <p:val>
                            <p:strVal val="#ppt_x"/>
                          </p:val>
                        </p:tav>
                        <p:tav tm="100000">
                          <p:val>
                            <p:strVal val="#ppt_x"/>
                          </p:val>
                        </p:tav>
                      </p:tavLst>
                    </p:anim>
                    <p:anim calcmode="lin" valueType="num">
                      <p:cBhvr additive="base">
                        <p:cTn dur="75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2" decel="100000" fill="hold" nodeType="withEffect">
                  <p:stCondLst>
                    <p:cond delay="1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1+#ppt_w/2"/>
                          </p:val>
                        </p:tav>
                        <p:tav tm="100000">
                          <p:val>
                            <p:strVal val="#ppt_x"/>
                          </p:val>
                        </p:tav>
                      </p:tavLst>
                    </p:anim>
                    <p:anim calcmode="lin" valueType="num">
                      <p:cBhvr additive="base">
                        <p:cTn dur="75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1+#ppt_w/2"/>
                          </p:val>
                        </p:tav>
                        <p:tav tm="100000">
                          <p:val>
                            <p:strVal val="#ppt_x"/>
                          </p:val>
                        </p:tav>
                      </p:tavLst>
                    </p:anim>
                    <p:anim calcmode="lin" valueType="num">
                      <p:cBhvr additive="base">
                        <p:cTn dur="75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2" decel="100000" fill="hold" nodeType="withEffect">
                  <p:stCondLst>
                    <p:cond delay="10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750" fill="hold"/>
                        <p:tgtEl>
                          <p:spTgt spid="34"/>
                        </p:tgtEl>
                        <p:attrNameLst>
                          <p:attrName>ppt_x</p:attrName>
                        </p:attrNameLst>
                      </p:cBhvr>
                      <p:tavLst>
                        <p:tav tm="0">
                          <p:val>
                            <p:strVal val="1+#ppt_w/2"/>
                          </p:val>
                        </p:tav>
                        <p:tav tm="100000">
                          <p:val>
                            <p:strVal val="#ppt_x"/>
                          </p:val>
                        </p:tav>
                      </p:tavLst>
                    </p:anim>
                    <p:anim calcmode="lin" valueType="num">
                      <p:cBhvr additive="base">
                        <p:cTn dur="75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1+#ppt_w/2"/>
                          </p:val>
                        </p:tav>
                        <p:tav tm="100000">
                          <p:val>
                            <p:strVal val="#ppt_x"/>
                          </p:val>
                        </p:tav>
                      </p:tavLst>
                    </p:anim>
                    <p:anim calcmode="lin" valueType="num">
                      <p:cBhvr additive="base">
                        <p:cTn dur="75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_Diapositiva de título">
    <p:spTree>
      <p:nvGrpSpPr>
        <p:cNvPr id="1" name=""/>
        <p:cNvGrpSpPr/>
        <p:nvPr/>
      </p:nvGrpSpPr>
      <p:grpSpPr>
        <a:xfrm>
          <a:off x="0" y="0"/>
          <a:ext cx="0" cy="0"/>
          <a:chOff x="0" y="0"/>
          <a:chExt cx="0" cy="0"/>
        </a:xfrm>
      </p:grpSpPr>
      <p:pic>
        <p:nvPicPr>
          <p:cNvPr id="52" name="Imagen 51">
            <a:extLst>
              <a:ext uri="{FF2B5EF4-FFF2-40B4-BE49-F238E27FC236}">
                <a16:creationId xmlns:a16="http://schemas.microsoft.com/office/drawing/2014/main" id="{AB3E2FEB-4B9D-404F-A7FB-F92E21145BC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 y="0"/>
            <a:ext cx="18286413" cy="7143893"/>
          </a:xfrm>
          <a:prstGeom prst="rect">
            <a:avLst/>
          </a:prstGeom>
        </p:spPr>
      </p:pic>
      <p:sp>
        <p:nvSpPr>
          <p:cNvPr id="17" name="29 Rectángulo">
            <a:extLst>
              <a:ext uri="{FF2B5EF4-FFF2-40B4-BE49-F238E27FC236}">
                <a16:creationId xmlns:a16="http://schemas.microsoft.com/office/drawing/2014/main" id="{EDC1585F-1F39-4764-81C0-88E86F461339}"/>
              </a:ext>
            </a:extLst>
          </p:cNvPr>
          <p:cNvSpPr/>
          <p:nvPr/>
        </p:nvSpPr>
        <p:spPr>
          <a:xfrm>
            <a:off x="0" y="1104900"/>
            <a:ext cx="4137616" cy="642938"/>
          </a:xfrm>
          <a:prstGeom prst="rect">
            <a:avLst/>
          </a:prstGeom>
          <a:solidFill>
            <a:srgbClr val="C736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8" name="30 Rectángulo">
            <a:extLst>
              <a:ext uri="{FF2B5EF4-FFF2-40B4-BE49-F238E27FC236}">
                <a16:creationId xmlns:a16="http://schemas.microsoft.com/office/drawing/2014/main" id="{B9DD3058-437C-4ECC-92AA-E9AF7F78841C}"/>
              </a:ext>
            </a:extLst>
          </p:cNvPr>
          <p:cNvSpPr/>
          <p:nvPr/>
        </p:nvSpPr>
        <p:spPr>
          <a:xfrm>
            <a:off x="14148797" y="1104901"/>
            <a:ext cx="4137616" cy="642938"/>
          </a:xfrm>
          <a:prstGeom prst="rect">
            <a:avLst/>
          </a:prstGeom>
          <a:solidFill>
            <a:srgbClr val="C736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33" name="Imagen 32">
            <a:extLst>
              <a:ext uri="{FF2B5EF4-FFF2-40B4-BE49-F238E27FC236}">
                <a16:creationId xmlns:a16="http://schemas.microsoft.com/office/drawing/2014/main" id="{23F9A7B9-C69A-44EA-839D-FA1EB9852C6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31205" y="699127"/>
            <a:ext cx="9224003" cy="1454483"/>
          </a:xfrm>
          <a:prstGeom prst="rect">
            <a:avLst/>
          </a:prstGeom>
        </p:spPr>
      </p:pic>
      <p:pic>
        <p:nvPicPr>
          <p:cNvPr id="53" name="Imagen 52">
            <a:extLst>
              <a:ext uri="{FF2B5EF4-FFF2-40B4-BE49-F238E27FC236}">
                <a16:creationId xmlns:a16="http://schemas.microsoft.com/office/drawing/2014/main" id="{AED7ECC8-66A9-4E7B-B495-565BE45BFD46}"/>
              </a:ext>
            </a:extLst>
          </p:cNvPr>
          <p:cNvPicPr>
            <a:picLocks noChangeAspect="1"/>
          </p:cNvPicPr>
          <p:nvPr/>
        </p:nvPicPr>
        <p:blipFill>
          <a:blip r:embed="rId4"/>
          <a:stretch>
            <a:fillRect/>
          </a:stretch>
        </p:blipFill>
        <p:spPr>
          <a:xfrm>
            <a:off x="-2" y="9546677"/>
            <a:ext cx="18286413" cy="742886"/>
          </a:xfrm>
          <a:prstGeom prst="rect">
            <a:avLst/>
          </a:prstGeom>
        </p:spPr>
      </p:pic>
      <p:sp>
        <p:nvSpPr>
          <p:cNvPr id="54" name="Title 1">
            <a:extLst>
              <a:ext uri="{FF2B5EF4-FFF2-40B4-BE49-F238E27FC236}">
                <a16:creationId xmlns:a16="http://schemas.microsoft.com/office/drawing/2014/main" id="{00B0E4D8-5773-42A7-947B-6B30B15FB0A2}"/>
              </a:ext>
            </a:extLst>
          </p:cNvPr>
          <p:cNvSpPr>
            <a:spLocks noGrp="1"/>
          </p:cNvSpPr>
          <p:nvPr>
            <p:ph type="ctrTitle" hasCustomPrompt="1"/>
          </p:nvPr>
        </p:nvSpPr>
        <p:spPr>
          <a:xfrm>
            <a:off x="2285798" y="2852737"/>
            <a:ext cx="13714810" cy="3581400"/>
          </a:xfrm>
          <a:prstGeom prst="rect">
            <a:avLst/>
          </a:prstGeom>
        </p:spPr>
        <p:txBody>
          <a:bodyPr anchor="ctr"/>
          <a:lstStyle>
            <a:lvl1pPr algn="ctr">
              <a:defRPr sz="8999" b="1">
                <a:ln>
                  <a:solidFill>
                    <a:schemeClr val="bg1">
                      <a:lumMod val="65000"/>
                    </a:schemeClr>
                  </a:solidFill>
                </a:ln>
                <a:gradFill>
                  <a:gsLst>
                    <a:gs pos="0">
                      <a:srgbClr val="D1AD56"/>
                    </a:gs>
                    <a:gs pos="31000">
                      <a:srgbClr val="EED599"/>
                    </a:gs>
                    <a:gs pos="100000">
                      <a:srgbClr val="EED599"/>
                    </a:gs>
                    <a:gs pos="75000">
                      <a:srgbClr val="87651F"/>
                    </a:gs>
                  </a:gsLst>
                  <a:lin ang="5400000" scaled="1"/>
                </a:gradFill>
                <a:effectLst>
                  <a:outerShdw blurRad="63500" sx="102000" sy="102000" algn="ctr" rotWithShape="0">
                    <a:prstClr val="black">
                      <a:alpha val="40000"/>
                    </a:prstClr>
                  </a:outerShdw>
                </a:effectLst>
                <a:latin typeface="Army" pitchFamily="2" charset="0"/>
              </a:defRPr>
            </a:lvl1pPr>
          </a:lstStyle>
          <a:p>
            <a:r>
              <a:rPr lang="es-ES" dirty="0"/>
              <a:t>Haga clic para modificar el título</a:t>
            </a:r>
            <a:endParaRPr lang="en-US" dirty="0"/>
          </a:p>
        </p:txBody>
      </p:sp>
      <p:sp>
        <p:nvSpPr>
          <p:cNvPr id="55" name="Marcador de texto 3">
            <a:extLst>
              <a:ext uri="{FF2B5EF4-FFF2-40B4-BE49-F238E27FC236}">
                <a16:creationId xmlns:a16="http://schemas.microsoft.com/office/drawing/2014/main" id="{913D8C07-2068-4150-8AC3-67FD7F8ED4DE}"/>
              </a:ext>
            </a:extLst>
          </p:cNvPr>
          <p:cNvSpPr>
            <a:spLocks noGrp="1"/>
          </p:cNvSpPr>
          <p:nvPr>
            <p:ph type="body" sz="quarter" idx="10"/>
          </p:nvPr>
        </p:nvSpPr>
        <p:spPr>
          <a:xfrm>
            <a:off x="6531766" y="7143893"/>
            <a:ext cx="5222875" cy="2193091"/>
          </a:xfrm>
          <a:prstGeom prst="rect">
            <a:avLst/>
          </a:prstGeom>
        </p:spPr>
        <p:txBody>
          <a:bodyPr/>
          <a:lstStyle>
            <a:lvl1pPr marL="0" indent="0">
              <a:buNone/>
              <a:defRPr/>
            </a:lvl1pPr>
          </a:lstStyle>
          <a:p>
            <a:pPr lvl="0"/>
            <a:endParaRPr lang="es-EC" dirty="0"/>
          </a:p>
        </p:txBody>
      </p:sp>
      <p:pic>
        <p:nvPicPr>
          <p:cNvPr id="2" name="Imagen 1">
            <a:extLst>
              <a:ext uri="{FF2B5EF4-FFF2-40B4-BE49-F238E27FC236}">
                <a16:creationId xmlns:a16="http://schemas.microsoft.com/office/drawing/2014/main" id="{6EC1A2B6-5AE5-43FC-9DFF-6AB54A989BB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453622" y="735240"/>
            <a:ext cx="1379167" cy="1379167"/>
          </a:xfrm>
          <a:prstGeom prst="rect">
            <a:avLst/>
          </a:prstGeom>
        </p:spPr>
      </p:pic>
    </p:spTree>
    <p:extLst>
      <p:ext uri="{BB962C8B-B14F-4D97-AF65-F5344CB8AC3E}">
        <p14:creationId xmlns:p14="http://schemas.microsoft.com/office/powerpoint/2010/main" val="4152952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1300"/>
                                        <p:tgtEl>
                                          <p:spTgt spid="54"/>
                                        </p:tgtEl>
                                      </p:cBhvr>
                                    </p:animEffect>
                                  </p:childTnLst>
                                </p:cTn>
                              </p:par>
                            </p:childTnLst>
                          </p:cTn>
                        </p:par>
                        <p:par>
                          <p:cTn id="8" fill="hold">
                            <p:stCondLst>
                              <p:cond delay="1300"/>
                            </p:stCondLst>
                            <p:childTnLst>
                              <p:par>
                                <p:cTn id="9" presetID="22" presetClass="entr" presetSubtype="8" fill="hold" grpId="0" nodeType="afterEffect" nodePh="1">
                                  <p:stCondLst>
                                    <p:cond delay="0"/>
                                  </p:stCondLst>
                                  <p:endCondLst>
                                    <p:cond evt="begin" delay="0">
                                      <p:tn val="9"/>
                                    </p:cond>
                                  </p:endCondLst>
                                  <p:iterate type="lt">
                                    <p:tmPct val="10000"/>
                                  </p:iterate>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left)">
                                      <p:cBhvr>
                                        <p:cTn id="11" dur="500"/>
                                        <p:tgtEl>
                                          <p:spTgt spid="55">
                                            <p:txEl>
                                              <p:pRg st="0" end="0"/>
                                            </p:txEl>
                                          </p:spTgt>
                                        </p:tgtEl>
                                      </p:cBhvr>
                                    </p:animEffect>
                                  </p:childTnLst>
                                </p:cTn>
                              </p:par>
                            </p:childTnLst>
                          </p:cTn>
                        </p:par>
                        <p:par>
                          <p:cTn id="12" fill="hold">
                            <p:stCondLst>
                              <p:cond delay="1800"/>
                            </p:stCondLst>
                            <p:childTnLst>
                              <p:par>
                                <p:cTn id="13" presetID="27" presetClass="emph" presetSubtype="0" fill="remove" grpId="1" nodeType="afterEffect" nodePh="1">
                                  <p:stCondLst>
                                    <p:cond delay="0"/>
                                  </p:stCondLst>
                                  <p:endCondLst>
                                    <p:cond evt="begin" delay="0">
                                      <p:tn val="13"/>
                                    </p:cond>
                                  </p:endCondLst>
                                  <p:iterate type="lt">
                                    <p:tmPct val="10000"/>
                                  </p:iterate>
                                  <p:childTnLst>
                                    <p:animClr clrSpc="rgb" dir="cw">
                                      <p:cBhvr override="childStyle">
                                        <p:cTn id="14" dur="250" autoRev="1" fill="remove"/>
                                        <p:tgtEl>
                                          <p:spTgt spid="55">
                                            <p:txEl>
                                              <p:pRg st="0" end="0"/>
                                            </p:txEl>
                                          </p:spTgt>
                                        </p:tgtEl>
                                        <p:attrNameLst>
                                          <p:attrName>style.color</p:attrName>
                                        </p:attrNameLst>
                                      </p:cBhvr>
                                      <p:to>
                                        <a:srgbClr val="CC9900"/>
                                      </p:to>
                                    </p:animClr>
                                    <p:animClr clrSpc="rgb" dir="cw">
                                      <p:cBhvr>
                                        <p:cTn id="15" dur="250" autoRev="1" fill="remove"/>
                                        <p:tgtEl>
                                          <p:spTgt spid="55">
                                            <p:txEl>
                                              <p:pRg st="0" end="0"/>
                                            </p:txEl>
                                          </p:spTgt>
                                        </p:tgtEl>
                                        <p:attrNameLst>
                                          <p:attrName>fillcolor</p:attrName>
                                        </p:attrNameLst>
                                      </p:cBhvr>
                                      <p:to>
                                        <a:srgbClr val="CC9900"/>
                                      </p:to>
                                    </p:animClr>
                                    <p:set>
                                      <p:cBhvr>
                                        <p:cTn id="16" dur="250" autoRev="1" fill="remove"/>
                                        <p:tgtEl>
                                          <p:spTgt spid="55">
                                            <p:txEl>
                                              <p:pRg st="0" end="0"/>
                                            </p:txEl>
                                          </p:spTgt>
                                        </p:tgtEl>
                                        <p:attrNameLst>
                                          <p:attrName>fill.type</p:attrName>
                                        </p:attrNameLst>
                                      </p:cBhvr>
                                      <p:to>
                                        <p:strVal val="solid"/>
                                      </p:to>
                                    </p:set>
                                    <p:set>
                                      <p:cBhvr>
                                        <p:cTn id="17" dur="250" autoRev="1" fill="remove"/>
                                        <p:tgtEl>
                                          <p:spTgt spid="55">
                                            <p:txEl>
                                              <p:pRg st="0" end="0"/>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P spid="55" grpId="1" build="p">
        <p:tmplLst>
          <p:tmpl lvl="1">
            <p:tnLst>
              <p:par>
                <p:cTn presetID="27" presetClass="emph" presetSubtype="0" fill="remove" nodeType="afterEffect" nodePh="1">
                  <p:stCondLst>
                    <p:cond delay="0"/>
                  </p:stCondLst>
                  <p:endCondLst>
                    <p:cond delay="0"/>
                  </p:endCondLst>
                  <p:iterate type="lt">
                    <p:tmPct val="10000"/>
                  </p:iterate>
                  <p:childTnLst>
                    <p:animClr clrSpc="rgb" dir="cw">
                      <p:cBhvr override="childStyle">
                        <p:cTn dur="250" autoRev="1" fill="remove"/>
                        <p:tgtEl>
                          <p:spTgt spid="55"/>
                        </p:tgtEl>
                        <p:attrNameLst>
                          <p:attrName>style.color</p:attrName>
                        </p:attrNameLst>
                      </p:cBhvr>
                      <p:to>
                        <a:srgbClr val="CC9900"/>
                      </p:to>
                    </p:animClr>
                    <p:animClr clrSpc="rgb" dir="cw">
                      <p:cBhvr>
                        <p:cTn dur="250" autoRev="1" fill="remove"/>
                        <p:tgtEl>
                          <p:spTgt spid="55"/>
                        </p:tgtEl>
                        <p:attrNameLst>
                          <p:attrName>fillcolor</p:attrName>
                        </p:attrNameLst>
                      </p:cBhvr>
                      <p:to>
                        <a:srgbClr val="CC9900"/>
                      </p:to>
                    </p:animClr>
                    <p:set>
                      <p:cBhvr>
                        <p:cTn dur="250" autoRev="1" fill="remove"/>
                        <p:tgtEl>
                          <p:spTgt spid="55"/>
                        </p:tgtEl>
                        <p:attrNameLst>
                          <p:attrName>fill.type</p:attrName>
                        </p:attrNameLst>
                      </p:cBhvr>
                      <p:to>
                        <p:strVal val="solid"/>
                      </p:to>
                    </p:set>
                    <p:set>
                      <p:cBhvr>
                        <p:cTn dur="250" autoRev="1" fill="remove"/>
                        <p:tgtEl>
                          <p:spTgt spid="55"/>
                        </p:tgtEl>
                        <p:attrNameLst>
                          <p:attrName>fill.on</p:attrName>
                        </p:attrNameLst>
                      </p:cBhvr>
                      <p:to>
                        <p:strVal val="true"/>
                      </p:to>
                    </p:set>
                  </p:childTnLst>
                </p:cTn>
              </p:par>
            </p:tnLst>
          </p:tmpl>
        </p:tmplLst>
      </p:bldP>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p:cSld name="3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9558838" y="255929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959465" y="255929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9558838" y="4012063"/>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959465" y="401206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9558838" y="5464830"/>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959465" y="5464830"/>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9558838" y="691759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959465" y="6917597"/>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3" name="テキスト プレースホルダー 5">
            <a:extLst>
              <a:ext uri="{FF2B5EF4-FFF2-40B4-BE49-F238E27FC236}">
                <a16:creationId xmlns:a16="http://schemas.microsoft.com/office/drawing/2014/main" id="{544934CB-6280-4D02-899B-5C889AE052D6}"/>
              </a:ext>
            </a:extLst>
          </p:cNvPr>
          <p:cNvSpPr>
            <a:spLocks noGrp="1"/>
          </p:cNvSpPr>
          <p:nvPr>
            <p:ph type="body" sz="quarter" idx="25" hasCustomPrompt="1"/>
          </p:nvPr>
        </p:nvSpPr>
        <p:spPr>
          <a:xfrm>
            <a:off x="9558838" y="8370364"/>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4" name="テキスト プレースホルダー 5">
            <a:extLst>
              <a:ext uri="{FF2B5EF4-FFF2-40B4-BE49-F238E27FC236}">
                <a16:creationId xmlns:a16="http://schemas.microsoft.com/office/drawing/2014/main" id="{81B0A60B-F228-43A9-97DE-81BAE1D0C035}"/>
              </a:ext>
            </a:extLst>
          </p:cNvPr>
          <p:cNvSpPr>
            <a:spLocks noGrp="1"/>
          </p:cNvSpPr>
          <p:nvPr>
            <p:ph type="body" sz="quarter" idx="26" hasCustomPrompt="1"/>
          </p:nvPr>
        </p:nvSpPr>
        <p:spPr>
          <a:xfrm>
            <a:off x="10959465" y="8370364"/>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456806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8">
                                            <p:txEl>
                                              <p:pRg st="0" end="0"/>
                                            </p:txEl>
                                          </p:spTgt>
                                        </p:tgtEl>
                                        <p:attrNameLst>
                                          <p:attrName>style.visibility</p:attrName>
                                        </p:attrNameLst>
                                      </p:cBhvr>
                                      <p:to>
                                        <p:strVal val="visible"/>
                                      </p:to>
                                    </p:set>
                                    <p:anim calcmode="lin" valueType="num">
                                      <p:cBhvr additive="base">
                                        <p:cTn id="22"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1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39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48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650"/>
                            </p:stCondLst>
                            <p:childTnLst>
                              <p:par>
                                <p:cTn id="61" presetID="2" presetClass="entr" presetSubtype="1" decel="100000" fill="hold" grpId="0" nodeType="afterEffect">
                                  <p:stCondLst>
                                    <p:cond delay="0"/>
                                  </p:stCondLst>
                                  <p:iterate type="lt">
                                    <p:tmPct val="10000"/>
                                  </p:iterate>
                                  <p:childTnLst>
                                    <p:set>
                                      <p:cBhvr>
                                        <p:cTn id="62" dur="1" fill="hold">
                                          <p:stCondLst>
                                            <p:cond delay="0"/>
                                          </p:stCondLst>
                                        </p:cTn>
                                        <p:tgtEl>
                                          <p:spTgt spid="43">
                                            <p:txEl>
                                              <p:pRg st="0" end="0"/>
                                            </p:txEl>
                                          </p:spTgt>
                                        </p:tgtEl>
                                        <p:attrNameLst>
                                          <p:attrName>style.visibility</p:attrName>
                                        </p:attrNameLst>
                                      </p:cBhvr>
                                      <p:to>
                                        <p:strVal val="visible"/>
                                      </p:to>
                                    </p:set>
                                    <p:anim calcmode="lin" valueType="num">
                                      <p:cBhvr additive="base">
                                        <p:cTn id="6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64" dur="750" fill="hold"/>
                                        <p:tgtEl>
                                          <p:spTgt spid="43">
                                            <p:txEl>
                                              <p:pRg st="0" end="0"/>
                                            </p:txEl>
                                          </p:spTgt>
                                        </p:tgtEl>
                                        <p:attrNameLst>
                                          <p:attrName>ppt_y</p:attrName>
                                        </p:attrNameLst>
                                      </p:cBhvr>
                                      <p:tavLst>
                                        <p:tav tm="0">
                                          <p:val>
                                            <p:strVal val="0-#ppt_h/2"/>
                                          </p:val>
                                        </p:tav>
                                        <p:tav tm="100000">
                                          <p:val>
                                            <p:strVal val="#ppt_y"/>
                                          </p:val>
                                        </p:tav>
                                      </p:tavLst>
                                    </p:anim>
                                  </p:childTnLst>
                                </p:cTn>
                              </p:par>
                              <p:par>
                                <p:cTn id="65" presetID="2" presetClass="entr" presetSubtype="2" decel="100000" fill="hold" grpId="0" nodeType="withEffect">
                                  <p:stCondLst>
                                    <p:cond delay="100"/>
                                  </p:stCondLst>
                                  <p:childTnLst>
                                    <p:set>
                                      <p:cBhvr>
                                        <p:cTn id="66" dur="1" fill="hold">
                                          <p:stCondLst>
                                            <p:cond delay="0"/>
                                          </p:stCondLst>
                                        </p:cTn>
                                        <p:tgtEl>
                                          <p:spTgt spid="44">
                                            <p:txEl>
                                              <p:pRg st="0" end="0"/>
                                            </p:txEl>
                                          </p:spTgt>
                                        </p:tgtEl>
                                        <p:attrNameLst>
                                          <p:attrName>style.visibility</p:attrName>
                                        </p:attrNameLst>
                                      </p:cBhvr>
                                      <p:to>
                                        <p:strVal val="visible"/>
                                      </p:to>
                                    </p:set>
                                    <p:anim calcmode="lin" valueType="num">
                                      <p:cBhvr additive="base">
                                        <p:cTn id="67"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68" dur="75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2" presetClass="entr" presetSubtype="2" decel="100000" fill="hold" nodeType="withEffect">
                  <p:stCondLst>
                    <p:cond delay="10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3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924115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35">
                                            <p:txEl>
                                              <p:pRg st="0" end="0"/>
                                            </p:txEl>
                                          </p:spTgt>
                                        </p:tgtEl>
                                        <p:attrNameLst>
                                          <p:attrName>style.visibility</p:attrName>
                                        </p:attrNameLst>
                                      </p:cBhvr>
                                      <p:to>
                                        <p:strVal val="visible"/>
                                      </p:to>
                                    </p:set>
                                    <p:anim calcmode="lin" valueType="num">
                                      <p:cBhvr additive="base">
                                        <p:cTn id="22"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100"/>
                                  </p:stCondLst>
                                  <p:childTnLst>
                                    <p:set>
                                      <p:cBhvr>
                                        <p:cTn id="25" dur="1" fill="hold">
                                          <p:stCondLst>
                                            <p:cond delay="0"/>
                                          </p:stCondLst>
                                        </p:cTn>
                                        <p:tgtEl>
                                          <p:spTgt spid="36">
                                            <p:txEl>
                                              <p:pRg st="0" end="0"/>
                                            </p:txEl>
                                          </p:spTgt>
                                        </p:tgtEl>
                                        <p:attrNameLst>
                                          <p:attrName>style.visibility</p:attrName>
                                        </p:attrNameLst>
                                      </p:cBhvr>
                                      <p:to>
                                        <p:strVal val="visible"/>
                                      </p:to>
                                    </p:set>
                                    <p:anim calcmode="lin" valueType="num">
                                      <p:cBhvr additive="base">
                                        <p:cTn id="26"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50"/>
                            </p:stCondLst>
                            <p:childTnLst>
                              <p:par>
                                <p:cTn id="29" presetID="2" presetClass="entr" presetSubtype="1" decel="100000" fill="hold" grpId="0" nodeType="afterEffect">
                                  <p:stCondLst>
                                    <p:cond delay="0"/>
                                  </p:stCondLst>
                                  <p:iterate type="lt">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38">
                                            <p:txEl>
                                              <p:pRg st="0" end="0"/>
                                            </p:txEl>
                                          </p:spTgt>
                                        </p:tgtEl>
                                        <p:attrNameLst>
                                          <p:attrName>style.visibility</p:attrName>
                                        </p:attrNameLst>
                                      </p:cBhvr>
                                      <p:to>
                                        <p:strVal val="visible"/>
                                      </p:to>
                                    </p:set>
                                    <p:anim calcmode="lin" valueType="num">
                                      <p:cBhvr additive="base">
                                        <p:cTn id="35"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36"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600"/>
                            </p:stCondLst>
                            <p:childTnLst>
                              <p:par>
                                <p:cTn id="38" presetID="2" presetClass="entr" presetSubtype="1" decel="100000" fill="hold" grpId="0" nodeType="afterEffect">
                                  <p:stCondLst>
                                    <p:cond delay="0"/>
                                  </p:stCondLst>
                                  <p:iterate type="lt">
                                    <p:tmPct val="10000"/>
                                  </p:iterate>
                                  <p:childTnLst>
                                    <p:set>
                                      <p:cBhvr>
                                        <p:cTn id="39" dur="1" fill="hold">
                                          <p:stCondLst>
                                            <p:cond delay="0"/>
                                          </p:stCondLst>
                                        </p:cTn>
                                        <p:tgtEl>
                                          <p:spTgt spid="39">
                                            <p:txEl>
                                              <p:pRg st="0" end="0"/>
                                            </p:txEl>
                                          </p:spTgt>
                                        </p:tgtEl>
                                        <p:attrNameLst>
                                          <p:attrName>style.visibility</p:attrName>
                                        </p:attrNameLst>
                                      </p:cBhvr>
                                      <p:to>
                                        <p:strVal val="visible"/>
                                      </p:to>
                                    </p:set>
                                    <p:anim calcmode="lin" valueType="num">
                                      <p:cBhvr additive="base">
                                        <p:cTn id="40"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2" presetID="2" presetClass="entr" presetSubtype="2" decel="100000" fill="hold" grpId="0" nodeType="withEffect">
                                  <p:stCondLst>
                                    <p:cond delay="100"/>
                                  </p:stCondLst>
                                  <p:childTnLst>
                                    <p:set>
                                      <p:cBhvr>
                                        <p:cTn id="43" dur="1" fill="hold">
                                          <p:stCondLst>
                                            <p:cond delay="0"/>
                                          </p:stCondLst>
                                        </p:cTn>
                                        <p:tgtEl>
                                          <p:spTgt spid="40">
                                            <p:txEl>
                                              <p:pRg st="0" end="0"/>
                                            </p:txEl>
                                          </p:spTgt>
                                        </p:tgtEl>
                                        <p:attrNameLst>
                                          <p:attrName>style.visibility</p:attrName>
                                        </p:attrNameLst>
                                      </p:cBhvr>
                                      <p:to>
                                        <p:strVal val="visible"/>
                                      </p:to>
                                    </p:set>
                                    <p:anim calcmode="lin" valueType="num">
                                      <p:cBhvr additive="base">
                                        <p:cTn id="44"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45"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4650"/>
                            </p:stCondLst>
                            <p:childTnLst>
                              <p:par>
                                <p:cTn id="47" presetID="2" presetClass="entr" presetSubtype="1" decel="100000" fill="hold" grpId="0" nodeType="afterEffect">
                                  <p:stCondLst>
                                    <p:cond delay="0"/>
                                  </p:stCondLst>
                                  <p:iterate type="lt">
                                    <p:tmPct val="10000"/>
                                  </p:iterate>
                                  <p:childTnLst>
                                    <p:set>
                                      <p:cBhvr>
                                        <p:cTn id="48" dur="1" fill="hold">
                                          <p:stCondLst>
                                            <p:cond delay="0"/>
                                          </p:stCondLst>
                                        </p:cTn>
                                        <p:tgtEl>
                                          <p:spTgt spid="41">
                                            <p:txEl>
                                              <p:pRg st="0" end="0"/>
                                            </p:txEl>
                                          </p:spTgt>
                                        </p:tgtEl>
                                        <p:attrNameLst>
                                          <p:attrName>style.visibility</p:attrName>
                                        </p:attrNameLst>
                                      </p:cBhvr>
                                      <p:to>
                                        <p:strVal val="visible"/>
                                      </p:to>
                                    </p:set>
                                    <p:anim calcmode="lin" valueType="num">
                                      <p:cBhvr additive="base">
                                        <p:cTn id="49"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0"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100"/>
                                  </p:st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4"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700"/>
                            </p:stCondLst>
                            <p:childTnLst>
                              <p:par>
                                <p:cTn id="56" presetID="2" presetClass="entr" presetSubtype="2" decel="100000" fill="hold" grpId="0" nodeType="afterEffect">
                                  <p:stCondLst>
                                    <p:cond delay="0"/>
                                  </p:stCondLst>
                                  <p:childTnLst>
                                    <p:set>
                                      <p:cBhvr>
                                        <p:cTn id="57" dur="1" fill="hold">
                                          <p:stCondLst>
                                            <p:cond delay="0"/>
                                          </p:stCondLst>
                                        </p:cTn>
                                        <p:tgtEl>
                                          <p:spTgt spid="18">
                                            <p:txEl>
                                              <p:pRg st="0" end="0"/>
                                            </p:txEl>
                                          </p:spTgt>
                                        </p:tgtEl>
                                        <p:attrNameLst>
                                          <p:attrName>style.visibility</p:attrName>
                                        </p:attrNameLst>
                                      </p:cBhvr>
                                      <p:to>
                                        <p:strVal val="visible"/>
                                      </p:to>
                                    </p:set>
                                    <p:anim calcmode="lin" valueType="num">
                                      <p:cBhvr additive="base">
                                        <p:cTn id="58"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3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572044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54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3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4602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24489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2448902"/>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7906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790669"/>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7170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7170536"/>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ctr">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70583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20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29656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34881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1502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66728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29656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34881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1502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66728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2264897"/>
            <a:ext cx="6077242" cy="7118254"/>
          </a:xfrm>
          <a:prstGeom prst="rect">
            <a:avLst/>
          </a:prstGeom>
        </p:spPr>
        <p:txBody>
          <a:bodyPr/>
          <a:lstStyle/>
          <a:p>
            <a:endParaRPr lang="es-EC"/>
          </a:p>
        </p:txBody>
      </p:sp>
    </p:spTree>
    <p:extLst>
      <p:ext uri="{BB962C8B-B14F-4D97-AF65-F5344CB8AC3E}">
        <p14:creationId xmlns:p14="http://schemas.microsoft.com/office/powerpoint/2010/main" val="2446752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wipe(up)">
                                      <p:cBhvr>
                                        <p:cTn id="15" dur="500"/>
                                        <p:tgtEl>
                                          <p:spTgt spid="19">
                                            <p:txEl>
                                              <p:pRg st="0" end="0"/>
                                            </p:txEl>
                                          </p:spTgt>
                                        </p:tgtEl>
                                      </p:cBhvr>
                                    </p:animEffect>
                                  </p:childTnLst>
                                </p:cTn>
                              </p:par>
                            </p:childTnLst>
                          </p:cTn>
                        </p:par>
                        <p:par>
                          <p:cTn id="16" fill="hold">
                            <p:stCondLst>
                              <p:cond delay="1500"/>
                            </p:stCondLst>
                            <p:childTnLst>
                              <p:par>
                                <p:cTn id="17" presetID="2" presetClass="entr" presetSubtype="8" decel="10000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wipe(left)">
                                      <p:cBhvr>
                                        <p:cTn id="24" dur="500"/>
                                        <p:tgtEl>
                                          <p:spTgt spid="8">
                                            <p:txEl>
                                              <p:pRg st="0" end="0"/>
                                            </p:txEl>
                                          </p:spTgt>
                                        </p:tgtEl>
                                      </p:cBhvr>
                                    </p:animEffect>
                                  </p:childTnLst>
                                </p:cTn>
                              </p:par>
                            </p:childTnLst>
                          </p:cTn>
                        </p:par>
                        <p:par>
                          <p:cTn id="25" fill="hold">
                            <p:stCondLst>
                              <p:cond delay="2500"/>
                            </p:stCondLst>
                            <p:childTnLst>
                              <p:par>
                                <p:cTn id="26" presetID="2" presetClass="entr" presetSubtype="8" decel="100000" fill="hold" grpId="0" nodeType="afterEffect">
                                  <p:stCondLst>
                                    <p:cond delay="25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additive="base">
                                        <p:cTn id="28"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3250"/>
                            </p:stCondLst>
                            <p:childTnLst>
                              <p:par>
                                <p:cTn id="31" presetID="22" presetClass="entr" presetSubtype="8" fill="hold" grpId="0" nodeType="after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3750"/>
                            </p:stCondLst>
                            <p:childTnLst>
                              <p:par>
                                <p:cTn id="35" presetID="2" presetClass="entr" presetSubtype="2" decel="100000" fill="hold" grpId="0" nodeType="afterEffect">
                                  <p:stCondLst>
                                    <p:cond delay="250"/>
                                  </p:stCondLst>
                                  <p:childTnLst>
                                    <p:set>
                                      <p:cBhvr>
                                        <p:cTn id="36" dur="1" fill="hold">
                                          <p:stCondLst>
                                            <p:cond delay="0"/>
                                          </p:stCondLst>
                                        </p:cTn>
                                        <p:tgtEl>
                                          <p:spTgt spid="11">
                                            <p:txEl>
                                              <p:pRg st="0" end="0"/>
                                            </p:txEl>
                                          </p:spTgt>
                                        </p:tgtEl>
                                        <p:attrNameLst>
                                          <p:attrName>style.visibility</p:attrName>
                                        </p:attrNameLst>
                                      </p:cBhvr>
                                      <p:to>
                                        <p:strVal val="visible"/>
                                      </p:to>
                                    </p:set>
                                    <p:anim calcmode="lin" valueType="num">
                                      <p:cBhvr additive="base">
                                        <p:cTn id="37"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2" fill="hold" grpId="0" nodeType="after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wipe(right)">
                                      <p:cBhvr>
                                        <p:cTn id="42" dur="500"/>
                                        <p:tgtEl>
                                          <p:spTgt spid="14">
                                            <p:txEl>
                                              <p:pRg st="0" end="0"/>
                                            </p:txEl>
                                          </p:spTgt>
                                        </p:tgtEl>
                                      </p:cBhvr>
                                    </p:animEffect>
                                  </p:childTnLst>
                                </p:cTn>
                              </p:par>
                            </p:childTnLst>
                          </p:cTn>
                        </p:par>
                        <p:par>
                          <p:cTn id="43" fill="hold">
                            <p:stCondLst>
                              <p:cond delay="5000"/>
                            </p:stCondLst>
                            <p:childTnLst>
                              <p:par>
                                <p:cTn id="44" presetID="2" presetClass="entr" presetSubtype="2" decel="100000" fill="hold" grpId="0" nodeType="afterEffect">
                                  <p:stCondLst>
                                    <p:cond delay="250"/>
                                  </p:stCondLst>
                                  <p:childTnLst>
                                    <p:set>
                                      <p:cBhvr>
                                        <p:cTn id="45" dur="1" fill="hold">
                                          <p:stCondLst>
                                            <p:cond delay="0"/>
                                          </p:stCondLst>
                                        </p:cTn>
                                        <p:tgtEl>
                                          <p:spTgt spid="15">
                                            <p:txEl>
                                              <p:pRg st="0" end="0"/>
                                            </p:txEl>
                                          </p:spTgt>
                                        </p:tgtEl>
                                        <p:attrNameLst>
                                          <p:attrName>style.visibility</p:attrName>
                                        </p:attrNameLst>
                                      </p:cBhvr>
                                      <p:to>
                                        <p:strVal val="visible"/>
                                      </p:to>
                                    </p:set>
                                    <p:anim calcmode="lin" valueType="num">
                                      <p:cBhvr additive="base">
                                        <p:cTn id="46"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47"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750"/>
                            </p:stCondLst>
                            <p:childTnLst>
                              <p:par>
                                <p:cTn id="49" presetID="22" presetClass="entr" presetSubtype="2" fill="hold" grpId="0" nodeType="afterEffect">
                                  <p:stCondLst>
                                    <p:cond delay="0"/>
                                  </p:stCondLst>
                                  <p:childTnLst>
                                    <p:set>
                                      <p:cBhvr>
                                        <p:cTn id="50" dur="1" fill="hold">
                                          <p:stCondLst>
                                            <p:cond delay="0"/>
                                          </p:stCondLst>
                                        </p:cTn>
                                        <p:tgtEl>
                                          <p:spTgt spid="16">
                                            <p:txEl>
                                              <p:pRg st="0" end="0"/>
                                            </p:txEl>
                                          </p:spTgt>
                                        </p:tgtEl>
                                        <p:attrNameLst>
                                          <p:attrName>style.visibility</p:attrName>
                                        </p:attrNameLst>
                                      </p:cBhvr>
                                      <p:to>
                                        <p:strVal val="visible"/>
                                      </p:to>
                                    </p:set>
                                    <p:animEffect transition="in" filter="wipe(right)">
                                      <p:cBhvr>
                                        <p:cTn id="51"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2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39308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44533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7217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72443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39308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44533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7217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72443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3930856"/>
            <a:ext cx="6077242" cy="5452294"/>
          </a:xfrm>
          <a:prstGeom prst="rect">
            <a:avLst/>
          </a:prstGeom>
        </p:spPr>
        <p:txBody>
          <a:bodyPr/>
          <a:lstStyle/>
          <a:p>
            <a:endParaRPr lang="es-EC" dirty="0"/>
          </a:p>
        </p:txBody>
      </p:sp>
      <p:sp>
        <p:nvSpPr>
          <p:cNvPr id="20" name="テキスト プレースホルダー 5">
            <a:extLst>
              <a:ext uri="{FF2B5EF4-FFF2-40B4-BE49-F238E27FC236}">
                <a16:creationId xmlns:a16="http://schemas.microsoft.com/office/drawing/2014/main" id="{758CF90A-DF32-4B2F-AF18-F074BAD50DAC}"/>
              </a:ext>
            </a:extLst>
          </p:cNvPr>
          <p:cNvSpPr>
            <a:spLocks noGrp="1"/>
          </p:cNvSpPr>
          <p:nvPr>
            <p:ph type="body" sz="quarter" idx="27" hasCustomPrompt="1"/>
          </p:nvPr>
        </p:nvSpPr>
        <p:spPr>
          <a:xfrm>
            <a:off x="775020" y="2527446"/>
            <a:ext cx="16772747" cy="537027"/>
          </a:xfrm>
          <a:prstGeom prst="rect">
            <a:avLst/>
          </a:prstGeom>
        </p:spPr>
        <p:txBody>
          <a:bodyPr numCol="1" spcCol="360000" anchor="b">
            <a:normAutofit/>
          </a:bodyPr>
          <a:lstStyle>
            <a:lvl1pPr marL="0" indent="0" algn="ct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Tree>
    <p:extLst>
      <p:ext uri="{BB962C8B-B14F-4D97-AF65-F5344CB8AC3E}">
        <p14:creationId xmlns:p14="http://schemas.microsoft.com/office/powerpoint/2010/main" val="3308119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1" fill="hold" grpId="0" nodeType="afterEffect" nodePh="1">
                                  <p:stCondLst>
                                    <p:cond delay="0"/>
                                  </p:stCondLst>
                                  <p:endCondLst>
                                    <p:cond evt="begin" delay="0">
                                      <p:tn val="18"/>
                                    </p:cond>
                                  </p:endCondLst>
                                  <p:childTnLst>
                                    <p:set>
                                      <p:cBhvr>
                                        <p:cTn id="19" dur="1" fill="hold">
                                          <p:stCondLst>
                                            <p:cond delay="0"/>
                                          </p:stCondLst>
                                        </p:cTn>
                                        <p:tgtEl>
                                          <p:spTgt spid="19">
                                            <p:txEl>
                                              <p:pRg st="0" end="0"/>
                                            </p:txEl>
                                          </p:spTgt>
                                        </p:tgtEl>
                                        <p:attrNameLst>
                                          <p:attrName>style.visibility</p:attrName>
                                        </p:attrNameLst>
                                      </p:cBhvr>
                                      <p:to>
                                        <p:strVal val="visible"/>
                                      </p:to>
                                    </p:set>
                                    <p:animEffect transition="in" filter="wipe(up)">
                                      <p:cBhvr>
                                        <p:cTn id="20" dur="500"/>
                                        <p:tgtEl>
                                          <p:spTgt spid="19">
                                            <p:txEl>
                                              <p:pRg st="0" end="0"/>
                                            </p:txEl>
                                          </p:spTgt>
                                        </p:tgtEl>
                                      </p:cBhvr>
                                    </p:animEffect>
                                  </p:childTnLst>
                                </p:cTn>
                              </p:par>
                            </p:childTnLst>
                          </p:cTn>
                        </p:par>
                        <p:par>
                          <p:cTn id="21" fill="hold">
                            <p:stCondLst>
                              <p:cond delay="2000"/>
                            </p:stCondLst>
                            <p:childTnLst>
                              <p:par>
                                <p:cTn id="22" presetID="2" presetClass="entr" presetSubtype="8" decel="100000"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Effect transition="in" filter="wipe(left)">
                                      <p:cBhvr>
                                        <p:cTn id="29" dur="500"/>
                                        <p:tgtEl>
                                          <p:spTgt spid="8">
                                            <p:txEl>
                                              <p:pRg st="0" end="0"/>
                                            </p:txEl>
                                          </p:spTgt>
                                        </p:tgtEl>
                                      </p:cBhvr>
                                    </p:animEffect>
                                  </p:childTnLst>
                                </p:cTn>
                              </p:par>
                            </p:childTnLst>
                          </p:cTn>
                        </p:par>
                        <p:par>
                          <p:cTn id="30" fill="hold">
                            <p:stCondLst>
                              <p:cond delay="3000"/>
                            </p:stCondLst>
                            <p:childTnLst>
                              <p:par>
                                <p:cTn id="31" presetID="2" presetClass="entr" presetSubtype="8" decel="100000" fill="hold" grpId="0" nodeType="afterEffect">
                                  <p:stCondLst>
                                    <p:cond delay="25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3750"/>
                            </p:stCondLst>
                            <p:childTnLst>
                              <p:par>
                                <p:cTn id="36" presetID="22" presetClass="entr" presetSubtype="8" fill="hold" grpId="0" nodeType="afterEffect">
                                  <p:stCondLst>
                                    <p:cond delay="0"/>
                                  </p:stCondLst>
                                  <p:childTnLst>
                                    <p:set>
                                      <p:cBhvr>
                                        <p:cTn id="37" dur="1" fill="hold">
                                          <p:stCondLst>
                                            <p:cond delay="0"/>
                                          </p:stCondLst>
                                        </p:cTn>
                                        <p:tgtEl>
                                          <p:spTgt spid="10">
                                            <p:txEl>
                                              <p:pRg st="0" end="0"/>
                                            </p:txEl>
                                          </p:spTgt>
                                        </p:tgtEl>
                                        <p:attrNameLst>
                                          <p:attrName>style.visibility</p:attrName>
                                        </p:attrNameLst>
                                      </p:cBhvr>
                                      <p:to>
                                        <p:strVal val="visible"/>
                                      </p:to>
                                    </p:set>
                                    <p:animEffect transition="in" filter="wipe(left)">
                                      <p:cBhvr>
                                        <p:cTn id="38" dur="500"/>
                                        <p:tgtEl>
                                          <p:spTgt spid="10">
                                            <p:txEl>
                                              <p:pRg st="0" end="0"/>
                                            </p:txEl>
                                          </p:spTgt>
                                        </p:tgtEl>
                                      </p:cBhvr>
                                    </p:animEffect>
                                  </p:childTnLst>
                                </p:cTn>
                              </p:par>
                            </p:childTnLst>
                          </p:cTn>
                        </p:par>
                        <p:par>
                          <p:cTn id="39" fill="hold">
                            <p:stCondLst>
                              <p:cond delay="4250"/>
                            </p:stCondLst>
                            <p:childTnLst>
                              <p:par>
                                <p:cTn id="40" presetID="2" presetClass="entr" presetSubtype="2" decel="100000" fill="hold" grpId="0" nodeType="afterEffect">
                                  <p:stCondLst>
                                    <p:cond delay="250"/>
                                  </p:stCondLst>
                                  <p:childTnLst>
                                    <p:set>
                                      <p:cBhvr>
                                        <p:cTn id="41" dur="1" fill="hold">
                                          <p:stCondLst>
                                            <p:cond delay="0"/>
                                          </p:stCondLst>
                                        </p:cTn>
                                        <p:tgtEl>
                                          <p:spTgt spid="11">
                                            <p:txEl>
                                              <p:pRg st="0" end="0"/>
                                            </p:txEl>
                                          </p:spTgt>
                                        </p:tgtEl>
                                        <p:attrNameLst>
                                          <p:attrName>style.visibility</p:attrName>
                                        </p:attrNameLst>
                                      </p:cBhvr>
                                      <p:to>
                                        <p:strVal val="visible"/>
                                      </p:to>
                                    </p:set>
                                    <p:anim calcmode="lin" valueType="num">
                                      <p:cBhvr additive="base">
                                        <p:cTn id="42"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right)">
                                      <p:cBhvr>
                                        <p:cTn id="47" dur="500"/>
                                        <p:tgtEl>
                                          <p:spTgt spid="14">
                                            <p:txEl>
                                              <p:pRg st="0" end="0"/>
                                            </p:txEl>
                                          </p:spTgt>
                                        </p:tgtEl>
                                      </p:cBhvr>
                                    </p:animEffect>
                                  </p:childTnLst>
                                </p:cTn>
                              </p:par>
                            </p:childTnLst>
                          </p:cTn>
                        </p:par>
                        <p:par>
                          <p:cTn id="48" fill="hold">
                            <p:stCondLst>
                              <p:cond delay="5500"/>
                            </p:stCondLst>
                            <p:childTnLst>
                              <p:par>
                                <p:cTn id="49" presetID="2" presetClass="entr" presetSubtype="2" decel="100000" fill="hold" grpId="0" nodeType="afterEffect">
                                  <p:stCondLst>
                                    <p:cond delay="250"/>
                                  </p:stCondLst>
                                  <p:childTnLst>
                                    <p:set>
                                      <p:cBhvr>
                                        <p:cTn id="50" dur="1" fill="hold">
                                          <p:stCondLst>
                                            <p:cond delay="0"/>
                                          </p:stCondLst>
                                        </p:cTn>
                                        <p:tgtEl>
                                          <p:spTgt spid="15">
                                            <p:txEl>
                                              <p:pRg st="0" end="0"/>
                                            </p:txEl>
                                          </p:spTgt>
                                        </p:tgtEl>
                                        <p:attrNameLst>
                                          <p:attrName>style.visibility</p:attrName>
                                        </p:attrNameLst>
                                      </p:cBhvr>
                                      <p:to>
                                        <p:strVal val="visible"/>
                                      </p:to>
                                    </p:set>
                                    <p:anim calcmode="lin" valueType="num">
                                      <p:cBhvr additive="base">
                                        <p:cTn id="51"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6250"/>
                            </p:stCondLst>
                            <p:childTnLst>
                              <p:par>
                                <p:cTn id="54" presetID="22" presetClass="entr" presetSubtype="2" fill="hold" grpId="0" nodeType="afterEffect">
                                  <p:stCondLst>
                                    <p:cond delay="0"/>
                                  </p:stCondLst>
                                  <p:childTnLst>
                                    <p:set>
                                      <p:cBhvr>
                                        <p:cTn id="55" dur="1" fill="hold">
                                          <p:stCondLst>
                                            <p:cond delay="0"/>
                                          </p:stCondLst>
                                        </p:cTn>
                                        <p:tgtEl>
                                          <p:spTgt spid="16">
                                            <p:txEl>
                                              <p:pRg st="0" end="0"/>
                                            </p:txEl>
                                          </p:spTgt>
                                        </p:tgtEl>
                                        <p:attrNameLst>
                                          <p:attrName>style.visibility</p:attrName>
                                        </p:attrNameLst>
                                      </p:cBhvr>
                                      <p:to>
                                        <p:strVal val="visible"/>
                                      </p:to>
                                    </p:set>
                                    <p:animEffect transition="in" filter="wipe(right)">
                                      <p:cBhvr>
                                        <p:cTn id="5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21_Diseño personalizado">
    <p:spTree>
      <p:nvGrpSpPr>
        <p:cNvPr id="1" name=""/>
        <p:cNvGrpSpPr/>
        <p:nvPr/>
      </p:nvGrpSpPr>
      <p:grpSpPr>
        <a:xfrm>
          <a:off x="0" y="0"/>
          <a:ext cx="0" cy="0"/>
          <a:chOff x="0" y="0"/>
          <a:chExt cx="0" cy="0"/>
        </a:xfrm>
      </p:grpSpPr>
      <p:sp>
        <p:nvSpPr>
          <p:cNvPr id="16" name="Marcador de contenido 2">
            <a:extLst>
              <a:ext uri="{FF2B5EF4-FFF2-40B4-BE49-F238E27FC236}">
                <a16:creationId xmlns:a16="http://schemas.microsoft.com/office/drawing/2014/main" id="{E455318F-7F0A-4081-9BE9-A55CBAB7296E}"/>
              </a:ext>
            </a:extLst>
          </p:cNvPr>
          <p:cNvSpPr>
            <a:spLocks noGrp="1"/>
          </p:cNvSpPr>
          <p:nvPr>
            <p:ph idx="28"/>
          </p:nvPr>
        </p:nvSpPr>
        <p:spPr>
          <a:xfrm>
            <a:off x="775021" y="2419643"/>
            <a:ext cx="5419301" cy="3757320"/>
          </a:xfrm>
          <a:prstGeom prst="rect">
            <a:avLst/>
          </a:prstGeom>
        </p:spPr>
        <p:txBody>
          <a:bodyPr/>
          <a:lstStyle/>
          <a:p>
            <a:endParaRPr lang="es-EC"/>
          </a:p>
        </p:txBody>
      </p:sp>
      <p:sp>
        <p:nvSpPr>
          <p:cNvPr id="17" name="Marcador de contenido 2">
            <a:extLst>
              <a:ext uri="{FF2B5EF4-FFF2-40B4-BE49-F238E27FC236}">
                <a16:creationId xmlns:a16="http://schemas.microsoft.com/office/drawing/2014/main" id="{5BC9F1CF-B74F-4141-A2BD-387B11BA72D9}"/>
              </a:ext>
            </a:extLst>
          </p:cNvPr>
          <p:cNvSpPr>
            <a:spLocks noGrp="1"/>
          </p:cNvSpPr>
          <p:nvPr>
            <p:ph idx="29"/>
          </p:nvPr>
        </p:nvSpPr>
        <p:spPr>
          <a:xfrm>
            <a:off x="6457317" y="2447408"/>
            <a:ext cx="5419301" cy="3757320"/>
          </a:xfrm>
          <a:prstGeom prst="rect">
            <a:avLst/>
          </a:prstGeom>
        </p:spPr>
        <p:txBody>
          <a:bodyPr/>
          <a:lstStyle/>
          <a:p>
            <a:endParaRPr lang="es-EC" dirty="0"/>
          </a:p>
        </p:txBody>
      </p:sp>
      <p:sp>
        <p:nvSpPr>
          <p:cNvPr id="18" name="Marcador de contenido 2">
            <a:extLst>
              <a:ext uri="{FF2B5EF4-FFF2-40B4-BE49-F238E27FC236}">
                <a16:creationId xmlns:a16="http://schemas.microsoft.com/office/drawing/2014/main" id="{980D7F5E-643B-4C18-B27B-5D4752E14F19}"/>
              </a:ext>
            </a:extLst>
          </p:cNvPr>
          <p:cNvSpPr>
            <a:spLocks noGrp="1"/>
          </p:cNvSpPr>
          <p:nvPr>
            <p:ph idx="30"/>
          </p:nvPr>
        </p:nvSpPr>
        <p:spPr>
          <a:xfrm>
            <a:off x="12204635" y="2447408"/>
            <a:ext cx="5419301" cy="3757320"/>
          </a:xfrm>
          <a:prstGeom prst="rect">
            <a:avLst/>
          </a:prstGeom>
        </p:spPr>
        <p:txBody>
          <a:bodyPr/>
          <a:lstStyle/>
          <a:p>
            <a:endParaRPr lang="es-EC"/>
          </a:p>
        </p:txBody>
      </p:sp>
      <p:sp>
        <p:nvSpPr>
          <p:cNvPr id="28" name="テキスト プレースホルダー 5">
            <a:extLst>
              <a:ext uri="{FF2B5EF4-FFF2-40B4-BE49-F238E27FC236}">
                <a16:creationId xmlns:a16="http://schemas.microsoft.com/office/drawing/2014/main" id="{D47B2313-483F-43C7-B6E8-57B5EDA2C0FF}"/>
              </a:ext>
            </a:extLst>
          </p:cNvPr>
          <p:cNvSpPr>
            <a:spLocks noGrp="1"/>
          </p:cNvSpPr>
          <p:nvPr>
            <p:ph type="body" sz="quarter" idx="26" hasCustomPrompt="1"/>
          </p:nvPr>
        </p:nvSpPr>
        <p:spPr>
          <a:xfrm>
            <a:off x="1261264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9" name="テキスト プレースホルダー 5">
            <a:extLst>
              <a:ext uri="{FF2B5EF4-FFF2-40B4-BE49-F238E27FC236}">
                <a16:creationId xmlns:a16="http://schemas.microsoft.com/office/drawing/2014/main" id="{E2E76CD6-264B-4952-B579-0E60018AA540}"/>
              </a:ext>
            </a:extLst>
          </p:cNvPr>
          <p:cNvSpPr>
            <a:spLocks noGrp="1"/>
          </p:cNvSpPr>
          <p:nvPr>
            <p:ph type="body" sz="quarter" idx="27" hasCustomPrompt="1"/>
          </p:nvPr>
        </p:nvSpPr>
        <p:spPr>
          <a:xfrm>
            <a:off x="1220621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22" name="テキスト プレースホルダー 5">
            <a:extLst>
              <a:ext uri="{FF2B5EF4-FFF2-40B4-BE49-F238E27FC236}">
                <a16:creationId xmlns:a16="http://schemas.microsoft.com/office/drawing/2014/main" id="{0F1D4456-90B2-4F14-AEFF-7010DB809E5B}"/>
              </a:ext>
            </a:extLst>
          </p:cNvPr>
          <p:cNvSpPr>
            <a:spLocks noGrp="1"/>
          </p:cNvSpPr>
          <p:nvPr>
            <p:ph type="body" sz="quarter" idx="20" hasCustomPrompt="1"/>
          </p:nvPr>
        </p:nvSpPr>
        <p:spPr>
          <a:xfrm>
            <a:off x="1181449"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3" name="テキスト プレースホルダー 5">
            <a:extLst>
              <a:ext uri="{FF2B5EF4-FFF2-40B4-BE49-F238E27FC236}">
                <a16:creationId xmlns:a16="http://schemas.microsoft.com/office/drawing/2014/main" id="{5303192E-7289-4C7F-A5F0-1D0202DD8B56}"/>
              </a:ext>
            </a:extLst>
          </p:cNvPr>
          <p:cNvSpPr>
            <a:spLocks noGrp="1"/>
          </p:cNvSpPr>
          <p:nvPr>
            <p:ph type="body" sz="quarter" idx="21" hasCustomPrompt="1"/>
          </p:nvPr>
        </p:nvSpPr>
        <p:spPr>
          <a:xfrm>
            <a:off x="775021"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25" name="テキスト プレースホルダー 5">
            <a:extLst>
              <a:ext uri="{FF2B5EF4-FFF2-40B4-BE49-F238E27FC236}">
                <a16:creationId xmlns:a16="http://schemas.microsoft.com/office/drawing/2014/main" id="{59D7BA09-0FA2-4301-B132-2A3DB543EECC}"/>
              </a:ext>
            </a:extLst>
          </p:cNvPr>
          <p:cNvSpPr>
            <a:spLocks noGrp="1"/>
          </p:cNvSpPr>
          <p:nvPr>
            <p:ph type="body" sz="quarter" idx="23" hasCustomPrompt="1"/>
          </p:nvPr>
        </p:nvSpPr>
        <p:spPr>
          <a:xfrm>
            <a:off x="684077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6" name="テキスト プレースホルダー 5">
            <a:extLst>
              <a:ext uri="{FF2B5EF4-FFF2-40B4-BE49-F238E27FC236}">
                <a16:creationId xmlns:a16="http://schemas.microsoft.com/office/drawing/2014/main" id="{203C98EA-08AA-42C3-895A-6B139251C1A6}"/>
              </a:ext>
            </a:extLst>
          </p:cNvPr>
          <p:cNvSpPr>
            <a:spLocks noGrp="1"/>
          </p:cNvSpPr>
          <p:nvPr>
            <p:ph type="body" sz="quarter" idx="24" hasCustomPrompt="1"/>
          </p:nvPr>
        </p:nvSpPr>
        <p:spPr>
          <a:xfrm>
            <a:off x="643434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4" name="Subtitle 2">
            <a:extLst>
              <a:ext uri="{FF2B5EF4-FFF2-40B4-BE49-F238E27FC236}">
                <a16:creationId xmlns:a16="http://schemas.microsoft.com/office/drawing/2014/main" id="{34E8721C-11FC-4613-9753-3A8D4A05BD7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91741633-96DF-4E38-9080-3906D483262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490785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6">
                                            <p:txEl>
                                              <p:pRg st="0" end="0"/>
                                            </p:txEl>
                                          </p:spTgt>
                                        </p:tgtEl>
                                        <p:attrNameLst>
                                          <p:attrName>style.visibility</p:attrName>
                                        </p:attrNameLst>
                                      </p:cBhvr>
                                      <p:to>
                                        <p:strVal val="visible"/>
                                      </p:to>
                                    </p:set>
                                    <p:animEffect transition="in" filter="wipe(left)">
                                      <p:cBhvr>
                                        <p:cTn id="15" dur="500"/>
                                        <p:tgtEl>
                                          <p:spTgt spid="16">
                                            <p:txEl>
                                              <p:pRg st="0" end="0"/>
                                            </p:txEl>
                                          </p:spTgt>
                                        </p:tgtEl>
                                      </p:cBhvr>
                                    </p:animEffect>
                                  </p:childTnLst>
                                </p:cTn>
                              </p:par>
                            </p:childTnLst>
                          </p:cTn>
                        </p:par>
                        <p:par>
                          <p:cTn id="16" fill="hold">
                            <p:stCondLst>
                              <p:cond delay="1500"/>
                            </p:stCondLst>
                            <p:childTnLst>
                              <p:par>
                                <p:cTn id="17" presetID="2" presetClass="entr" presetSubtype="4" decel="10000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3">
                                            <p:txEl>
                                              <p:pRg st="0" end="0"/>
                                            </p:txEl>
                                          </p:spTgt>
                                        </p:tgtEl>
                                        <p:attrNameLst>
                                          <p:attrName>style.visibility</p:attrName>
                                        </p:attrNameLst>
                                      </p:cBhvr>
                                      <p:to>
                                        <p:strVal val="visible"/>
                                      </p:to>
                                    </p:set>
                                    <p:anim calcmode="lin" valueType="num">
                                      <p:cBhvr additive="base">
                                        <p:cTn id="23"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22" presetClass="entr" presetSubtype="8" fill="hold" grpId="0" nodeType="afterEffect" nodePh="1">
                                  <p:stCondLst>
                                    <p:cond delay="0"/>
                                  </p:stCondLst>
                                  <p:endCondLst>
                                    <p:cond evt="begin" delay="0">
                                      <p:tn val="26"/>
                                    </p:cond>
                                  </p:end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left)">
                                      <p:cBhvr>
                                        <p:cTn id="28" dur="500"/>
                                        <p:tgtEl>
                                          <p:spTgt spid="17">
                                            <p:txEl>
                                              <p:pRg st="0" end="0"/>
                                            </p:txEl>
                                          </p:spTgt>
                                        </p:tgtEl>
                                      </p:cBhvr>
                                    </p:animEffect>
                                  </p:childTnLst>
                                </p:cTn>
                              </p:par>
                            </p:childTnLst>
                          </p:cTn>
                        </p:par>
                        <p:par>
                          <p:cTn id="29" fill="hold">
                            <p:stCondLst>
                              <p:cond delay="2750"/>
                            </p:stCondLst>
                            <p:childTnLst>
                              <p:par>
                                <p:cTn id="30" presetID="2" presetClass="entr" presetSubtype="4" decel="10000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500" fill="hold"/>
                                        <p:tgtEl>
                                          <p:spTgt spid="25"/>
                                        </p:tgtEl>
                                        <p:attrNameLst>
                                          <p:attrName>ppt_x</p:attrName>
                                        </p:attrNameLst>
                                      </p:cBhvr>
                                      <p:tavLst>
                                        <p:tav tm="0">
                                          <p:val>
                                            <p:strVal val="#ppt_x"/>
                                          </p:val>
                                        </p:tav>
                                        <p:tav tm="100000">
                                          <p:val>
                                            <p:strVal val="#ppt_x"/>
                                          </p:val>
                                        </p:tav>
                                      </p:tavLst>
                                    </p:anim>
                                    <p:anim calcmode="lin" valueType="num">
                                      <p:cBhvr additive="base">
                                        <p:cTn id="33" dur="500" fill="hold"/>
                                        <p:tgtEl>
                                          <p:spTgt spid="25"/>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50"/>
                                  </p:stCondLst>
                                  <p:childTnLst>
                                    <p:set>
                                      <p:cBhvr>
                                        <p:cTn id="35" dur="1" fill="hold">
                                          <p:stCondLst>
                                            <p:cond delay="0"/>
                                          </p:stCondLst>
                                        </p:cTn>
                                        <p:tgtEl>
                                          <p:spTgt spid="26">
                                            <p:txEl>
                                              <p:pRg st="0" end="0"/>
                                            </p:txEl>
                                          </p:spTgt>
                                        </p:tgtEl>
                                        <p:attrNameLst>
                                          <p:attrName>style.visibility</p:attrName>
                                        </p:attrNameLst>
                                      </p:cBhvr>
                                      <p:to>
                                        <p:strVal val="visible"/>
                                      </p:to>
                                    </p:set>
                                    <p:anim calcmode="lin" valueType="num">
                                      <p:cBhvr additive="base">
                                        <p:cTn id="3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nodePh="1">
                                  <p:stCondLst>
                                    <p:cond delay="0"/>
                                  </p:stCondLst>
                                  <p:endCondLst>
                                    <p:cond evt="begin" delay="0">
                                      <p:tn val="39"/>
                                    </p:cond>
                                  </p:end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par>
                          <p:cTn id="42" fill="hold">
                            <p:stCondLst>
                              <p:cond delay="4000"/>
                            </p:stCondLst>
                            <p:childTnLst>
                              <p:par>
                                <p:cTn id="43" presetID="2" presetClass="entr" presetSubtype="4" decel="10000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29">
                                            <p:txEl>
                                              <p:pRg st="0" end="0"/>
                                            </p:txEl>
                                          </p:spTgt>
                                        </p:tgtEl>
                                        <p:attrNameLst>
                                          <p:attrName>style.visibility</p:attrName>
                                        </p:attrNameLst>
                                      </p:cBhvr>
                                      <p:to>
                                        <p:strVal val="visible"/>
                                      </p:to>
                                    </p:set>
                                    <p:anim calcmode="lin" valueType="num">
                                      <p:cBhvr additive="base">
                                        <p:cTn id="4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8" grpId="0" animBg="1">
        <p:tmplLst>
          <p:tmpl>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22" grpId="0" animBg="1">
        <p:tmplLst>
          <p:tmpl>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5" grpId="0" animBg="1">
        <p:tmplLst>
          <p:tmpl>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p:bld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2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15138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15811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10332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71248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65769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7" name="グループ化 27">
            <a:extLst>
              <a:ext uri="{FF2B5EF4-FFF2-40B4-BE49-F238E27FC236}">
                <a16:creationId xmlns:a16="http://schemas.microsoft.com/office/drawing/2014/main" id="{689E4497-6662-4D85-B87C-4A18B5045311}"/>
              </a:ext>
            </a:extLst>
          </p:cNvPr>
          <p:cNvGrpSpPr/>
          <p:nvPr/>
        </p:nvGrpSpPr>
        <p:grpSpPr>
          <a:xfrm>
            <a:off x="12668553" y="3077444"/>
            <a:ext cx="4187961" cy="4128938"/>
            <a:chOff x="3326919" y="1476686"/>
            <a:chExt cx="5264701" cy="5190503"/>
          </a:xfrm>
        </p:grpSpPr>
        <p:sp>
          <p:nvSpPr>
            <p:cNvPr id="18" name="フリーフォーム 28">
              <a:extLst>
                <a:ext uri="{FF2B5EF4-FFF2-40B4-BE49-F238E27FC236}">
                  <a16:creationId xmlns:a16="http://schemas.microsoft.com/office/drawing/2014/main" id="{1385D757-E8CD-443B-BAAB-D52F3837F424}"/>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99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テキスト ボックス 29">
              <a:extLst>
                <a:ext uri="{FF2B5EF4-FFF2-40B4-BE49-F238E27FC236}">
                  <a16:creationId xmlns:a16="http://schemas.microsoft.com/office/drawing/2014/main" id="{28263B0D-D959-4B56-92E1-02A298BE6B4B}"/>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03</a:t>
              </a:r>
              <a:endParaRPr kumimoji="1" lang="ja-JP" altLang="en-US" sz="5400" dirty="0">
                <a:solidFill>
                  <a:schemeClr val="bg1"/>
                </a:solidFill>
              </a:endParaRPr>
            </a:p>
          </p:txBody>
        </p:sp>
      </p:grpSp>
      <p:sp>
        <p:nvSpPr>
          <p:cNvPr id="20" name="テキスト プレースホルダー 12">
            <a:extLst>
              <a:ext uri="{FF2B5EF4-FFF2-40B4-BE49-F238E27FC236}">
                <a16:creationId xmlns:a16="http://schemas.microsoft.com/office/drawing/2014/main" id="{224D2702-683A-45DF-9C15-88FC6146148F}"/>
              </a:ext>
            </a:extLst>
          </p:cNvPr>
          <p:cNvSpPr>
            <a:spLocks noGrp="1"/>
          </p:cNvSpPr>
          <p:nvPr>
            <p:ph type="body" sz="quarter" idx="16" hasCustomPrompt="1"/>
          </p:nvPr>
        </p:nvSpPr>
        <p:spPr>
          <a:xfrm>
            <a:off x="12120639"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1" name="フリーフォーム 33">
            <a:extLst>
              <a:ext uri="{FF2B5EF4-FFF2-40B4-BE49-F238E27FC236}">
                <a16:creationId xmlns:a16="http://schemas.microsoft.com/office/drawing/2014/main" id="{7B2E167C-45A0-4020-B17C-FCE04842B451}"/>
              </a:ext>
            </a:extLst>
          </p:cNvPr>
          <p:cNvSpPr/>
          <p:nvPr/>
        </p:nvSpPr>
        <p:spPr>
          <a:xfrm rot="2700000">
            <a:off x="12195797"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9519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65067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4" name="テキスト プレースホルダー 12">
            <a:extLst>
              <a:ext uri="{FF2B5EF4-FFF2-40B4-BE49-F238E27FC236}">
                <a16:creationId xmlns:a16="http://schemas.microsoft.com/office/drawing/2014/main" id="{FD1584EB-5948-45B6-A113-EE7567E6A463}"/>
              </a:ext>
            </a:extLst>
          </p:cNvPr>
          <p:cNvSpPr>
            <a:spLocks noGrp="1"/>
          </p:cNvSpPr>
          <p:nvPr>
            <p:ph type="body" sz="quarter" idx="29" hasCustomPrompt="1"/>
          </p:nvPr>
        </p:nvSpPr>
        <p:spPr>
          <a:xfrm>
            <a:off x="12019245"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63651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368589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0">
                                            <p:txEl>
                                              <p:pRg st="0" end="0"/>
                                            </p:txEl>
                                          </p:spTgt>
                                        </p:tgtEl>
                                        <p:attrNameLst>
                                          <p:attrName>style.visibility</p:attrName>
                                        </p:attrNameLst>
                                      </p:cBhvr>
                                      <p:to>
                                        <p:strVal val="visible"/>
                                      </p:to>
                                    </p:set>
                                    <p:anim calcmode="lin" valueType="num">
                                      <p:cBhvr additive="base">
                                        <p:cTn id="3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0-#ppt_w/2"/>
                                          </p:val>
                                        </p:tav>
                                        <p:tav tm="100000">
                                          <p:val>
                                            <p:strVal val="#ppt_x"/>
                                          </p:val>
                                        </p:tav>
                                      </p:tavLst>
                                    </p:anim>
                                    <p:anim calcmode="lin" valueType="num">
                                      <p:cBhvr additive="base">
                                        <p:cTn id="40" dur="500" fill="hold"/>
                                        <p:tgtEl>
                                          <p:spTgt spid="25"/>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0-#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0-#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childTnLst>
                          </p:cTn>
                        </p:par>
                        <p:par>
                          <p:cTn id="53" fill="hold">
                            <p:stCondLst>
                              <p:cond delay="3250"/>
                            </p:stCondLst>
                            <p:childTnLst>
                              <p:par>
                                <p:cTn id="54" presetID="22" presetClass="entr" presetSubtype="8" fill="hold" grpId="0" nodeType="after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wipe(left)">
                                      <p:cBhvr>
                                        <p:cTn id="56" dur="500"/>
                                        <p:tgtEl>
                                          <p:spTgt spid="23">
                                            <p:txEl>
                                              <p:pRg st="0" end="0"/>
                                            </p:txEl>
                                          </p:spTgt>
                                        </p:tgtEl>
                                      </p:cBhvr>
                                    </p:animEffect>
                                  </p:childTnLst>
                                </p:cTn>
                              </p:par>
                            </p:childTnLst>
                          </p:cTn>
                        </p:par>
                        <p:par>
                          <p:cTn id="57" fill="hold">
                            <p:stCondLst>
                              <p:cond delay="3750"/>
                            </p:stCondLst>
                            <p:childTnLst>
                              <p:par>
                                <p:cTn id="58" presetID="22" presetClass="entr" presetSubtype="8" fill="hold" grpId="0" nodeType="afterEffect">
                                  <p:stCondLst>
                                    <p:cond delay="0"/>
                                  </p:stCondLst>
                                  <p:childTnLst>
                                    <p:set>
                                      <p:cBhvr>
                                        <p:cTn id="59" dur="1" fill="hold">
                                          <p:stCondLst>
                                            <p:cond delay="0"/>
                                          </p:stCondLst>
                                        </p:cTn>
                                        <p:tgtEl>
                                          <p:spTgt spid="24">
                                            <p:txEl>
                                              <p:pRg st="0" end="0"/>
                                            </p:txEl>
                                          </p:spTgt>
                                        </p:tgtEl>
                                        <p:attrNameLst>
                                          <p:attrName>style.visibility</p:attrName>
                                        </p:attrNameLst>
                                      </p:cBhvr>
                                      <p:to>
                                        <p:strVal val="visible"/>
                                      </p:to>
                                    </p:set>
                                    <p:animEffect transition="in" filter="wipe(left)">
                                      <p:cBhvr>
                                        <p:cTn id="6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2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36855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37528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32049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92965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87486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31236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86784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85368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05982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0-#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25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0-#ppt_w/2"/>
                                          </p:val>
                                        </p:tav>
                                        <p:tav tm="100000">
                                          <p:val>
                                            <p:strVal val="#ppt_x"/>
                                          </p:val>
                                        </p:tav>
                                      </p:tavLst>
                                    </p:anim>
                                    <p:anim calcmode="lin" valueType="num">
                                      <p:cBhvr additive="base">
                                        <p:cTn id="36" dur="500" fill="hold"/>
                                        <p:tgtEl>
                                          <p:spTgt spid="5"/>
                                        </p:tgtEl>
                                        <p:attrNameLst>
                                          <p:attrName>ppt_y</p:attrName>
                                        </p:attrNameLst>
                                      </p:cBhvr>
                                      <p:tavLst>
                                        <p:tav tm="0">
                                          <p:val>
                                            <p:strVal val="#ppt_y"/>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Effect transition="in" filter="wipe(left)">
                                      <p:cBhvr>
                                        <p:cTn id="40" dur="500"/>
                                        <p:tgtEl>
                                          <p:spTgt spid="22">
                                            <p:txEl>
                                              <p:pRg st="0" end="0"/>
                                            </p:txEl>
                                          </p:spTgt>
                                        </p:tgtEl>
                                      </p:cBhvr>
                                    </p:animEffect>
                                  </p:childTnLst>
                                </p:cTn>
                              </p:par>
                            </p:childTnLst>
                          </p:cTn>
                        </p:par>
                        <p:par>
                          <p:cTn id="41" fill="hold">
                            <p:stCondLst>
                              <p:cond delay="3250"/>
                            </p:stCondLst>
                            <p:childTnLst>
                              <p:par>
                                <p:cTn id="42" presetID="22" presetClass="entr" presetSubtype="8"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Effect transition="in" filter="wipe(left)">
                                      <p:cBhvr>
                                        <p:cTn id="44" dur="500"/>
                                        <p:tgtEl>
                                          <p:spTgt spid="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2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grpSp>
        <p:nvGrpSpPr>
          <p:cNvPr id="5" name="グループ化 4">
            <a:extLst>
              <a:ext uri="{FF2B5EF4-FFF2-40B4-BE49-F238E27FC236}">
                <a16:creationId xmlns:a16="http://schemas.microsoft.com/office/drawing/2014/main" id="{AA473384-EA37-49D1-A63E-5FFCB24B9FB1}"/>
              </a:ext>
            </a:extLst>
          </p:cNvPr>
          <p:cNvGrpSpPr/>
          <p:nvPr/>
        </p:nvGrpSpPr>
        <p:grpSpPr>
          <a:xfrm>
            <a:off x="725872" y="2982872"/>
            <a:ext cx="17560541" cy="2475756"/>
            <a:chOff x="725872" y="2982872"/>
            <a:chExt cx="17560541" cy="2475756"/>
          </a:xfrm>
          <a:solidFill>
            <a:srgbClr val="C00000"/>
          </a:solidFill>
        </p:grpSpPr>
        <p:sp>
          <p:nvSpPr>
            <p:cNvPr id="7" name="正方形/長方形 24">
              <a:extLst>
                <a:ext uri="{FF2B5EF4-FFF2-40B4-BE49-F238E27FC236}">
                  <a16:creationId xmlns:a16="http://schemas.microsoft.com/office/drawing/2014/main" id="{AE44D850-D3DE-4648-ABDD-335F3CFAEF8F}"/>
                </a:ext>
              </a:extLst>
            </p:cNvPr>
            <p:cNvSpPr/>
            <p:nvPr/>
          </p:nvSpPr>
          <p:spPr>
            <a:xfrm>
              <a:off x="10548745" y="2982873"/>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8" name="正方形/長方形 4">
              <a:extLst>
                <a:ext uri="{FF2B5EF4-FFF2-40B4-BE49-F238E27FC236}">
                  <a16:creationId xmlns:a16="http://schemas.microsoft.com/office/drawing/2014/main" id="{1788DE10-EDCF-4868-9E65-FCE71C023A67}"/>
                </a:ext>
              </a:extLst>
            </p:cNvPr>
            <p:cNvSpPr/>
            <p:nvPr/>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正方形/長方形 24">
              <a:extLst>
                <a:ext uri="{FF2B5EF4-FFF2-40B4-BE49-F238E27FC236}">
                  <a16:creationId xmlns:a16="http://schemas.microsoft.com/office/drawing/2014/main" id="{0F8B841A-4C90-45AD-B042-29742B0972A9}"/>
                </a:ext>
              </a:extLst>
            </p:cNvPr>
            <p:cNvSpPr/>
            <p:nvPr/>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5">
            <a:extLst>
              <a:ext uri="{FF2B5EF4-FFF2-40B4-BE49-F238E27FC236}">
                <a16:creationId xmlns:a16="http://schemas.microsoft.com/office/drawing/2014/main" id="{AA0A78A7-E003-48EA-9244-14B369EED7EC}"/>
              </a:ext>
            </a:extLst>
          </p:cNvPr>
          <p:cNvGrpSpPr/>
          <p:nvPr/>
        </p:nvGrpSpPr>
        <p:grpSpPr>
          <a:xfrm>
            <a:off x="487876" y="4364335"/>
            <a:ext cx="17798537" cy="1332290"/>
            <a:chOff x="487876" y="4364335"/>
            <a:chExt cx="17798537" cy="1332290"/>
          </a:xfrm>
          <a:solidFill>
            <a:srgbClr val="FF0000"/>
          </a:solidFill>
        </p:grpSpPr>
        <p:sp>
          <p:nvSpPr>
            <p:cNvPr id="11" name="正方形/長方形 23">
              <a:extLst>
                <a:ext uri="{FF2B5EF4-FFF2-40B4-BE49-F238E27FC236}">
                  <a16:creationId xmlns:a16="http://schemas.microsoft.com/office/drawing/2014/main" id="{9B09A4AE-3F94-4A79-AE11-61EBDE5A1ECB}"/>
                </a:ext>
              </a:extLst>
            </p:cNvPr>
            <p:cNvSpPr/>
            <p:nvPr/>
          </p:nvSpPr>
          <p:spPr>
            <a:xfrm>
              <a:off x="10548745" y="4364335"/>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正方形/長方形 25">
              <a:extLst>
                <a:ext uri="{FF2B5EF4-FFF2-40B4-BE49-F238E27FC236}">
                  <a16:creationId xmlns:a16="http://schemas.microsoft.com/office/drawing/2014/main" id="{D6F67684-91C7-4275-9D96-4534AFD37343}"/>
                </a:ext>
              </a:extLst>
            </p:cNvPr>
            <p:cNvSpPr/>
            <p:nvPr/>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31">
              <a:extLst>
                <a:ext uri="{FF2B5EF4-FFF2-40B4-BE49-F238E27FC236}">
                  <a16:creationId xmlns:a16="http://schemas.microsoft.com/office/drawing/2014/main" id="{D00C6128-E639-41DA-A70D-16AF1673E63E}"/>
                </a:ext>
              </a:extLst>
            </p:cNvPr>
            <p:cNvSpPr/>
            <p:nvPr/>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6" name="グループ化 36">
            <a:extLst>
              <a:ext uri="{FF2B5EF4-FFF2-40B4-BE49-F238E27FC236}">
                <a16:creationId xmlns:a16="http://schemas.microsoft.com/office/drawing/2014/main" id="{45A69195-605D-4CC2-A381-A450FE0B9CE6}"/>
              </a:ext>
            </a:extLst>
          </p:cNvPr>
          <p:cNvGrpSpPr/>
          <p:nvPr/>
        </p:nvGrpSpPr>
        <p:grpSpPr>
          <a:xfrm>
            <a:off x="725872" y="5984782"/>
            <a:ext cx="17560541" cy="2475756"/>
            <a:chOff x="725872" y="5984782"/>
            <a:chExt cx="17560541" cy="2475756"/>
          </a:xfrm>
          <a:solidFill>
            <a:srgbClr val="FF0000"/>
          </a:solidFill>
        </p:grpSpPr>
        <p:sp>
          <p:nvSpPr>
            <p:cNvPr id="17" name="正方形/長方形 30">
              <a:extLst>
                <a:ext uri="{FF2B5EF4-FFF2-40B4-BE49-F238E27FC236}">
                  <a16:creationId xmlns:a16="http://schemas.microsoft.com/office/drawing/2014/main" id="{F21E40CF-22AE-4FA0-9B27-FDC78D9C15F4}"/>
                </a:ext>
              </a:extLst>
            </p:cNvPr>
            <p:cNvSpPr/>
            <p:nvPr/>
          </p:nvSpPr>
          <p:spPr>
            <a:xfrm flipV="1">
              <a:off x="10548745" y="7128248"/>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8" name="正方形/長方形 4">
              <a:extLst>
                <a:ext uri="{FF2B5EF4-FFF2-40B4-BE49-F238E27FC236}">
                  <a16:creationId xmlns:a16="http://schemas.microsoft.com/office/drawing/2014/main" id="{8E8966FC-1068-451F-9607-5CFE0685653B}"/>
                </a:ext>
              </a:extLst>
            </p:cNvPr>
            <p:cNvSpPr/>
            <p:nvPr/>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正方形/長方形 24">
              <a:extLst>
                <a:ext uri="{FF2B5EF4-FFF2-40B4-BE49-F238E27FC236}">
                  <a16:creationId xmlns:a16="http://schemas.microsoft.com/office/drawing/2014/main" id="{870FD44B-A3F6-4659-B06A-BC3B077434B3}"/>
                </a:ext>
              </a:extLst>
            </p:cNvPr>
            <p:cNvSpPr/>
            <p:nvPr/>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20" name="グループ化 35">
            <a:extLst>
              <a:ext uri="{FF2B5EF4-FFF2-40B4-BE49-F238E27FC236}">
                <a16:creationId xmlns:a16="http://schemas.microsoft.com/office/drawing/2014/main" id="{D4E792D0-9730-45B4-BC87-3A6DAB3AC419}"/>
              </a:ext>
            </a:extLst>
          </p:cNvPr>
          <p:cNvGrpSpPr/>
          <p:nvPr/>
        </p:nvGrpSpPr>
        <p:grpSpPr>
          <a:xfrm>
            <a:off x="487876" y="5746786"/>
            <a:ext cx="17798537" cy="1332289"/>
            <a:chOff x="487876" y="5746786"/>
            <a:chExt cx="17798537" cy="1332289"/>
          </a:xfrm>
          <a:solidFill>
            <a:srgbClr val="C00000"/>
          </a:solidFill>
        </p:grpSpPr>
        <p:sp>
          <p:nvSpPr>
            <p:cNvPr id="21" name="正方形/長方形 29">
              <a:extLst>
                <a:ext uri="{FF2B5EF4-FFF2-40B4-BE49-F238E27FC236}">
                  <a16:creationId xmlns:a16="http://schemas.microsoft.com/office/drawing/2014/main" id="{36392166-248C-40E8-BEF8-C8F348A361DD}"/>
                </a:ext>
              </a:extLst>
            </p:cNvPr>
            <p:cNvSpPr/>
            <p:nvPr/>
          </p:nvSpPr>
          <p:spPr>
            <a:xfrm flipV="1">
              <a:off x="10548745" y="5746786"/>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正方形/長方形 25">
              <a:extLst>
                <a:ext uri="{FF2B5EF4-FFF2-40B4-BE49-F238E27FC236}">
                  <a16:creationId xmlns:a16="http://schemas.microsoft.com/office/drawing/2014/main" id="{4256FEDB-915B-4619-AEB6-D6D7A67E9DE7}"/>
                </a:ext>
              </a:extLst>
            </p:cNvPr>
            <p:cNvSpPr/>
            <p:nvPr/>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直角三角形 31">
              <a:extLst>
                <a:ext uri="{FF2B5EF4-FFF2-40B4-BE49-F238E27FC236}">
                  <a16:creationId xmlns:a16="http://schemas.microsoft.com/office/drawing/2014/main" id="{B9EA919A-28C5-417A-B13A-0345B0318998}"/>
                </a:ext>
              </a:extLst>
            </p:cNvPr>
            <p:cNvSpPr/>
            <p:nvPr/>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5" name="テキスト プレースホルダー 5">
            <a:extLst>
              <a:ext uri="{FF2B5EF4-FFF2-40B4-BE49-F238E27FC236}">
                <a16:creationId xmlns:a16="http://schemas.microsoft.com/office/drawing/2014/main" id="{1C40CAAA-9DB1-44D8-8220-988EE6EF53C6}"/>
              </a:ext>
            </a:extLst>
          </p:cNvPr>
          <p:cNvSpPr>
            <a:spLocks noGrp="1"/>
          </p:cNvSpPr>
          <p:nvPr>
            <p:ph type="body" sz="quarter" idx="25" hasCustomPrompt="1"/>
          </p:nvPr>
        </p:nvSpPr>
        <p:spPr>
          <a:xfrm>
            <a:off x="900545" y="6289803"/>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65B4ABD7-67EE-4BCD-8052-71171A2E27AA}"/>
              </a:ext>
            </a:extLst>
          </p:cNvPr>
          <p:cNvSpPr>
            <a:spLocks noGrp="1"/>
          </p:cNvSpPr>
          <p:nvPr>
            <p:ph type="body" sz="quarter" idx="26" hasCustomPrompt="1"/>
          </p:nvPr>
        </p:nvSpPr>
        <p:spPr>
          <a:xfrm>
            <a:off x="10784668" y="319715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7" name="テキスト プレースホルダー 5">
            <a:extLst>
              <a:ext uri="{FF2B5EF4-FFF2-40B4-BE49-F238E27FC236}">
                <a16:creationId xmlns:a16="http://schemas.microsoft.com/office/drawing/2014/main" id="{0985119A-2EA2-4640-96F3-580A57D32740}"/>
              </a:ext>
            </a:extLst>
          </p:cNvPr>
          <p:cNvSpPr>
            <a:spLocks noGrp="1"/>
          </p:cNvSpPr>
          <p:nvPr>
            <p:ph type="body" sz="quarter" idx="27" hasCustomPrompt="1"/>
          </p:nvPr>
        </p:nvSpPr>
        <p:spPr>
          <a:xfrm>
            <a:off x="10784668" y="460332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8" name="テキスト プレースホルダー 5">
            <a:extLst>
              <a:ext uri="{FF2B5EF4-FFF2-40B4-BE49-F238E27FC236}">
                <a16:creationId xmlns:a16="http://schemas.microsoft.com/office/drawing/2014/main" id="{E7D86F12-170B-42EE-9583-F46AC10E6CF5}"/>
              </a:ext>
            </a:extLst>
          </p:cNvPr>
          <p:cNvSpPr>
            <a:spLocks noGrp="1"/>
          </p:cNvSpPr>
          <p:nvPr>
            <p:ph type="body" sz="quarter" idx="28" hasCustomPrompt="1"/>
          </p:nvPr>
        </p:nvSpPr>
        <p:spPr>
          <a:xfrm>
            <a:off x="10784668" y="5992229"/>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9" name="テキスト プレースホルダー 5">
            <a:extLst>
              <a:ext uri="{FF2B5EF4-FFF2-40B4-BE49-F238E27FC236}">
                <a16:creationId xmlns:a16="http://schemas.microsoft.com/office/drawing/2014/main" id="{DD8A37E8-569C-47E1-B149-4A1181E7BEA1}"/>
              </a:ext>
            </a:extLst>
          </p:cNvPr>
          <p:cNvSpPr>
            <a:spLocks noGrp="1"/>
          </p:cNvSpPr>
          <p:nvPr>
            <p:ph type="body" sz="quarter" idx="29" hasCustomPrompt="1"/>
          </p:nvPr>
        </p:nvSpPr>
        <p:spPr>
          <a:xfrm>
            <a:off x="10784667" y="7367235"/>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30" name="Subtitle 2">
            <a:extLst>
              <a:ext uri="{FF2B5EF4-FFF2-40B4-BE49-F238E27FC236}">
                <a16:creationId xmlns:a16="http://schemas.microsoft.com/office/drawing/2014/main" id="{17FD6E7F-EAAD-424D-ACE9-9C9122F5A4C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68E822CC-EE7C-4DA2-971E-F89E2136F5D1}"/>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2" name="テキスト プレースホルダー 5">
            <a:extLst>
              <a:ext uri="{FF2B5EF4-FFF2-40B4-BE49-F238E27FC236}">
                <a16:creationId xmlns:a16="http://schemas.microsoft.com/office/drawing/2014/main" id="{7BAB52B9-F062-41A7-A614-00CC59551705}"/>
              </a:ext>
            </a:extLst>
          </p:cNvPr>
          <p:cNvSpPr>
            <a:spLocks noGrp="1"/>
          </p:cNvSpPr>
          <p:nvPr>
            <p:ph type="body" sz="quarter" idx="30" hasCustomPrompt="1"/>
          </p:nvPr>
        </p:nvSpPr>
        <p:spPr>
          <a:xfrm>
            <a:off x="900545" y="2350732"/>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Tree>
    <p:extLst>
      <p:ext uri="{BB962C8B-B14F-4D97-AF65-F5344CB8AC3E}">
        <p14:creationId xmlns:p14="http://schemas.microsoft.com/office/powerpoint/2010/main" val="4028514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xEl>
                                              <p:pRg st="0" end="0"/>
                                            </p:txEl>
                                          </p:spTgt>
                                        </p:tgtEl>
                                        <p:attrNameLst>
                                          <p:attrName>style.visibility</p:attrName>
                                        </p:attrNameLst>
                                      </p:cBhvr>
                                      <p:to>
                                        <p:strVal val="visible"/>
                                      </p:to>
                                    </p:set>
                                    <p:animEffect transition="in" filter="wipe(left)">
                                      <p:cBhvr>
                                        <p:cTn id="15" dur="500"/>
                                        <p:tgtEl>
                                          <p:spTgt spid="32">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1000"/>
                                        <p:tgtEl>
                                          <p:spTgt spid="5"/>
                                        </p:tgtEl>
                                      </p:cBhvr>
                                    </p:animEffect>
                                  </p:childTnLst>
                                </p:cTn>
                              </p:par>
                              <p:par>
                                <p:cTn id="20" presetID="22" presetClass="entr" presetSubtype="8" fill="hold" grpId="0" nodeType="withEffect">
                                  <p:stCondLst>
                                    <p:cond delay="500"/>
                                  </p:stCondLst>
                                  <p:childTnLst>
                                    <p:set>
                                      <p:cBhvr>
                                        <p:cTn id="21" dur="1" fill="hold">
                                          <p:stCondLst>
                                            <p:cond delay="0"/>
                                          </p:stCondLst>
                                        </p:cTn>
                                        <p:tgtEl>
                                          <p:spTgt spid="26">
                                            <p:txEl>
                                              <p:pRg st="0" end="0"/>
                                            </p:txEl>
                                          </p:spTgt>
                                        </p:tgtEl>
                                        <p:attrNameLst>
                                          <p:attrName>style.visibility</p:attrName>
                                        </p:attrNameLst>
                                      </p:cBhvr>
                                      <p:to>
                                        <p:strVal val="visible"/>
                                      </p:to>
                                    </p:set>
                                    <p:animEffect transition="in" filter="wipe(left)">
                                      <p:cBhvr>
                                        <p:cTn id="22" dur="500"/>
                                        <p:tgtEl>
                                          <p:spTgt spid="26">
                                            <p:txEl>
                                              <p:pRg st="0" end="0"/>
                                            </p:txEl>
                                          </p:spTgt>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1000"/>
                                        <p:tgtEl>
                                          <p:spTgt spid="10"/>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27">
                                            <p:txEl>
                                              <p:pRg st="0" end="0"/>
                                            </p:txEl>
                                          </p:spTgt>
                                        </p:tgtEl>
                                        <p:attrNameLst>
                                          <p:attrName>style.visibility</p:attrName>
                                        </p:attrNameLst>
                                      </p:cBhvr>
                                      <p:to>
                                        <p:strVal val="visible"/>
                                      </p:to>
                                    </p:set>
                                    <p:animEffect transition="in" filter="wipe(left)">
                                      <p:cBhvr>
                                        <p:cTn id="29" dur="500"/>
                                        <p:tgtEl>
                                          <p:spTgt spid="27">
                                            <p:txEl>
                                              <p:pRg st="0" end="0"/>
                                            </p:txEl>
                                          </p:spTgt>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1000"/>
                                        <p:tgtEl>
                                          <p:spTgt spid="20"/>
                                        </p:tgtEl>
                                      </p:cBhvr>
                                    </p:animEffect>
                                  </p:childTnLst>
                                </p:cTn>
                              </p:par>
                              <p:par>
                                <p:cTn id="34" presetID="22" presetClass="entr" presetSubtype="8" fill="hold" grpId="0" nodeType="withEffect">
                                  <p:stCondLst>
                                    <p:cond delay="50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wipe(left)">
                                      <p:cBhvr>
                                        <p:cTn id="36" dur="500"/>
                                        <p:tgtEl>
                                          <p:spTgt spid="28">
                                            <p:txEl>
                                              <p:pRg st="0" end="0"/>
                                            </p:txEl>
                                          </p:spTgt>
                                        </p:tgtEl>
                                      </p:cBhvr>
                                    </p:animEffect>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1000"/>
                                        <p:tgtEl>
                                          <p:spTgt spid="16"/>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29">
                                            <p:txEl>
                                              <p:pRg st="0" end="0"/>
                                            </p:txEl>
                                          </p:spTgt>
                                        </p:tgtEl>
                                        <p:attrNameLst>
                                          <p:attrName>style.visibility</p:attrName>
                                        </p:attrNameLst>
                                      </p:cBhvr>
                                      <p:to>
                                        <p:strVal val="visible"/>
                                      </p:to>
                                    </p:set>
                                    <p:animEffect transition="in" filter="wipe(left)">
                                      <p:cBhvr>
                                        <p:cTn id="43" dur="500"/>
                                        <p:tgtEl>
                                          <p:spTgt spid="29">
                                            <p:txEl>
                                              <p:pRg st="0" end="0"/>
                                            </p:txEl>
                                          </p:spTgt>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25">
                                            <p:txEl>
                                              <p:pRg st="0" end="0"/>
                                            </p:txEl>
                                          </p:spTgt>
                                        </p:tgtEl>
                                        <p:attrNameLst>
                                          <p:attrName>style.visibility</p:attrName>
                                        </p:attrNameLst>
                                      </p:cBhvr>
                                      <p:to>
                                        <p:strVal val="visible"/>
                                      </p:to>
                                    </p:set>
                                    <p:animEffect transition="in" filter="wipe(left)">
                                      <p:cBhvr>
                                        <p:cTn id="47"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2" presetClass="entr" presetSubtype="8"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build="p">
        <p:tmplLst>
          <p:tmpl lvl="1">
            <p:tnLst>
              <p:par>
                <p:cTn presetID="22" presetClass="entr" presetSubtype="8"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8"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build="p">
        <p:tmplLst>
          <p:tmpl lvl="1">
            <p:tnLst>
              <p:par>
                <p:cTn presetID="22" presetClass="entr" presetSubtype="8"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ítulo y objetos">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5EEC1716-D584-431E-8235-B1E01224F01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9121"/>
            <a:ext cx="6502505" cy="10287000"/>
          </a:xfrm>
          <a:prstGeom prst="rect">
            <a:avLst/>
          </a:prstGeom>
        </p:spPr>
      </p:pic>
      <p:pic>
        <p:nvPicPr>
          <p:cNvPr id="20" name="Imagen 19">
            <a:extLst>
              <a:ext uri="{FF2B5EF4-FFF2-40B4-BE49-F238E27FC236}">
                <a16:creationId xmlns:a16="http://schemas.microsoft.com/office/drawing/2014/main" id="{5F9084E4-8060-4474-922D-05F90170AB3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498636" y="4371409"/>
            <a:ext cx="1501320" cy="1501320"/>
          </a:xfrm>
          <a:prstGeom prst="rect">
            <a:avLst/>
          </a:prstGeom>
        </p:spPr>
      </p:pic>
      <p:sp>
        <p:nvSpPr>
          <p:cNvPr id="22" name="テキスト プレースホルダー 11">
            <a:extLst>
              <a:ext uri="{FF2B5EF4-FFF2-40B4-BE49-F238E27FC236}">
                <a16:creationId xmlns:a16="http://schemas.microsoft.com/office/drawing/2014/main" id="{F6F2A004-0AEA-4FBE-BD3A-4FD9CC923EE8}"/>
              </a:ext>
            </a:extLst>
          </p:cNvPr>
          <p:cNvSpPr>
            <a:spLocks noGrp="1"/>
          </p:cNvSpPr>
          <p:nvPr>
            <p:ph type="body" sz="quarter" idx="15" hasCustomPrompt="1"/>
          </p:nvPr>
        </p:nvSpPr>
        <p:spPr>
          <a:xfrm>
            <a:off x="8280000" y="35741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23" name="円/楕円 15">
            <a:extLst>
              <a:ext uri="{FF2B5EF4-FFF2-40B4-BE49-F238E27FC236}">
                <a16:creationId xmlns:a16="http://schemas.microsoft.com/office/drawing/2014/main" id="{89B5C199-DAC4-4568-8EFE-18BDE9756416}"/>
              </a:ext>
            </a:extLst>
          </p:cNvPr>
          <p:cNvSpPr/>
          <p:nvPr/>
        </p:nvSpPr>
        <p:spPr>
          <a:xfrm>
            <a:off x="7235987" y="37115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4" name="テキスト ボックス 2">
            <a:extLst>
              <a:ext uri="{FF2B5EF4-FFF2-40B4-BE49-F238E27FC236}">
                <a16:creationId xmlns:a16="http://schemas.microsoft.com/office/drawing/2014/main" id="{84C339EB-99C7-41D5-94CD-19EF1A286896}"/>
              </a:ext>
            </a:extLst>
          </p:cNvPr>
          <p:cNvSpPr txBox="1"/>
          <p:nvPr/>
        </p:nvSpPr>
        <p:spPr>
          <a:xfrm>
            <a:off x="7345871" y="255819"/>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1</a:t>
            </a:r>
          </a:p>
        </p:txBody>
      </p:sp>
      <p:sp>
        <p:nvSpPr>
          <p:cNvPr id="25" name="円/楕円 25">
            <a:extLst>
              <a:ext uri="{FF2B5EF4-FFF2-40B4-BE49-F238E27FC236}">
                <a16:creationId xmlns:a16="http://schemas.microsoft.com/office/drawing/2014/main" id="{BADD1DF7-C768-4CC4-809F-36D8B78BCE0E}"/>
              </a:ext>
            </a:extLst>
          </p:cNvPr>
          <p:cNvSpPr/>
          <p:nvPr/>
        </p:nvSpPr>
        <p:spPr>
          <a:xfrm>
            <a:off x="7235987" y="132560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6" name="テキスト ボックス 26">
            <a:extLst>
              <a:ext uri="{FF2B5EF4-FFF2-40B4-BE49-F238E27FC236}">
                <a16:creationId xmlns:a16="http://schemas.microsoft.com/office/drawing/2014/main" id="{D0821A22-626B-4154-8643-AD110F352E86}"/>
              </a:ext>
            </a:extLst>
          </p:cNvPr>
          <p:cNvSpPr txBox="1"/>
          <p:nvPr/>
        </p:nvSpPr>
        <p:spPr>
          <a:xfrm>
            <a:off x="7363800" y="1228202"/>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2</a:t>
            </a:r>
          </a:p>
        </p:txBody>
      </p:sp>
      <p:sp>
        <p:nvSpPr>
          <p:cNvPr id="27" name="円/楕円 27">
            <a:extLst>
              <a:ext uri="{FF2B5EF4-FFF2-40B4-BE49-F238E27FC236}">
                <a16:creationId xmlns:a16="http://schemas.microsoft.com/office/drawing/2014/main" id="{D5A5A37A-6AB9-4EFC-8B48-39D8145D3072}"/>
              </a:ext>
            </a:extLst>
          </p:cNvPr>
          <p:cNvSpPr/>
          <p:nvPr/>
        </p:nvSpPr>
        <p:spPr>
          <a:xfrm>
            <a:off x="7235987" y="22962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8" name="テキスト ボックス 28">
            <a:extLst>
              <a:ext uri="{FF2B5EF4-FFF2-40B4-BE49-F238E27FC236}">
                <a16:creationId xmlns:a16="http://schemas.microsoft.com/office/drawing/2014/main" id="{7B4E5F0A-D82A-4F8E-B5F8-00BEA237EB6A}"/>
              </a:ext>
            </a:extLst>
          </p:cNvPr>
          <p:cNvSpPr txBox="1"/>
          <p:nvPr/>
        </p:nvSpPr>
        <p:spPr>
          <a:xfrm>
            <a:off x="7363800" y="2216791"/>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3</a:t>
            </a:r>
          </a:p>
        </p:txBody>
      </p:sp>
      <p:sp>
        <p:nvSpPr>
          <p:cNvPr id="29" name="円/楕円 29">
            <a:extLst>
              <a:ext uri="{FF2B5EF4-FFF2-40B4-BE49-F238E27FC236}">
                <a16:creationId xmlns:a16="http://schemas.microsoft.com/office/drawing/2014/main" id="{A525B1CD-9391-4885-881F-5743DB0F4B52}"/>
              </a:ext>
            </a:extLst>
          </p:cNvPr>
          <p:cNvSpPr/>
          <p:nvPr/>
        </p:nvSpPr>
        <p:spPr>
          <a:xfrm>
            <a:off x="7235987" y="32686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0" name="テキスト ボックス 30">
            <a:extLst>
              <a:ext uri="{FF2B5EF4-FFF2-40B4-BE49-F238E27FC236}">
                <a16:creationId xmlns:a16="http://schemas.microsoft.com/office/drawing/2014/main" id="{883980A2-C61A-4BDF-AA40-B2C88A377DD5}"/>
              </a:ext>
            </a:extLst>
          </p:cNvPr>
          <p:cNvSpPr txBox="1"/>
          <p:nvPr/>
        </p:nvSpPr>
        <p:spPr>
          <a:xfrm>
            <a:off x="7345871" y="3189176"/>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4</a:t>
            </a:r>
          </a:p>
        </p:txBody>
      </p:sp>
      <p:sp>
        <p:nvSpPr>
          <p:cNvPr id="31" name="円/楕円 31">
            <a:extLst>
              <a:ext uri="{FF2B5EF4-FFF2-40B4-BE49-F238E27FC236}">
                <a16:creationId xmlns:a16="http://schemas.microsoft.com/office/drawing/2014/main" id="{8A67DDD4-1910-470C-BBA2-9CEEE19D6898}"/>
              </a:ext>
            </a:extLst>
          </p:cNvPr>
          <p:cNvSpPr/>
          <p:nvPr/>
        </p:nvSpPr>
        <p:spPr>
          <a:xfrm>
            <a:off x="7235987" y="42536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2" name="テキスト ボックス 32">
            <a:extLst>
              <a:ext uri="{FF2B5EF4-FFF2-40B4-BE49-F238E27FC236}">
                <a16:creationId xmlns:a16="http://schemas.microsoft.com/office/drawing/2014/main" id="{14E5F55C-A4AD-4D51-A21A-FBABBEEE11A1}"/>
              </a:ext>
            </a:extLst>
          </p:cNvPr>
          <p:cNvSpPr txBox="1"/>
          <p:nvPr/>
        </p:nvSpPr>
        <p:spPr>
          <a:xfrm>
            <a:off x="7363800" y="4174155"/>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5</a:t>
            </a:r>
          </a:p>
        </p:txBody>
      </p:sp>
      <p:sp>
        <p:nvSpPr>
          <p:cNvPr id="33" name="円/楕円 33">
            <a:extLst>
              <a:ext uri="{FF2B5EF4-FFF2-40B4-BE49-F238E27FC236}">
                <a16:creationId xmlns:a16="http://schemas.microsoft.com/office/drawing/2014/main" id="{31D8D831-BB01-4B92-BC43-91C704924791}"/>
              </a:ext>
            </a:extLst>
          </p:cNvPr>
          <p:cNvSpPr/>
          <p:nvPr/>
        </p:nvSpPr>
        <p:spPr>
          <a:xfrm>
            <a:off x="7235987" y="5172222"/>
            <a:ext cx="720000" cy="720000"/>
          </a:xfrm>
          <a:prstGeom prst="ellipse">
            <a:avLst/>
          </a:prstGeom>
          <a:gradFill flip="none" rotWithShape="1">
            <a:gsLst>
              <a:gs pos="0">
                <a:srgbClr val="C4B292"/>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4" name="テキスト ボックス 34">
            <a:extLst>
              <a:ext uri="{FF2B5EF4-FFF2-40B4-BE49-F238E27FC236}">
                <a16:creationId xmlns:a16="http://schemas.microsoft.com/office/drawing/2014/main" id="{A5FCC967-CB8E-4432-9C93-8A7381DDBEEE}"/>
              </a:ext>
            </a:extLst>
          </p:cNvPr>
          <p:cNvSpPr txBox="1"/>
          <p:nvPr/>
        </p:nvSpPr>
        <p:spPr>
          <a:xfrm>
            <a:off x="7345871" y="5092747"/>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6</a:t>
            </a:r>
          </a:p>
        </p:txBody>
      </p:sp>
      <p:sp>
        <p:nvSpPr>
          <p:cNvPr id="35" name="テキスト プレースホルダー 11">
            <a:extLst>
              <a:ext uri="{FF2B5EF4-FFF2-40B4-BE49-F238E27FC236}">
                <a16:creationId xmlns:a16="http://schemas.microsoft.com/office/drawing/2014/main" id="{D9C2E530-CCF3-47BA-B04F-AD03508A4DD6}"/>
              </a:ext>
            </a:extLst>
          </p:cNvPr>
          <p:cNvSpPr>
            <a:spLocks noGrp="1"/>
          </p:cNvSpPr>
          <p:nvPr>
            <p:ph type="body" sz="quarter" idx="20" hasCustomPrompt="1"/>
          </p:nvPr>
        </p:nvSpPr>
        <p:spPr>
          <a:xfrm>
            <a:off x="8280000" y="131873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6" name="テキスト プレースホルダー 11">
            <a:extLst>
              <a:ext uri="{FF2B5EF4-FFF2-40B4-BE49-F238E27FC236}">
                <a16:creationId xmlns:a16="http://schemas.microsoft.com/office/drawing/2014/main" id="{CA111A9A-FD4C-4E95-BABF-642A334CF147}"/>
              </a:ext>
            </a:extLst>
          </p:cNvPr>
          <p:cNvSpPr>
            <a:spLocks noGrp="1"/>
          </p:cNvSpPr>
          <p:nvPr>
            <p:ph type="body" sz="quarter" idx="21" hasCustomPrompt="1"/>
          </p:nvPr>
        </p:nvSpPr>
        <p:spPr>
          <a:xfrm>
            <a:off x="8280000" y="228939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7" name="テキスト プレースホルダー 11">
            <a:extLst>
              <a:ext uri="{FF2B5EF4-FFF2-40B4-BE49-F238E27FC236}">
                <a16:creationId xmlns:a16="http://schemas.microsoft.com/office/drawing/2014/main" id="{2DF19E74-412D-422F-BE26-1D3168E17E9C}"/>
              </a:ext>
            </a:extLst>
          </p:cNvPr>
          <p:cNvSpPr>
            <a:spLocks noGrp="1"/>
          </p:cNvSpPr>
          <p:nvPr>
            <p:ph type="body" sz="quarter" idx="22" hasCustomPrompt="1"/>
          </p:nvPr>
        </p:nvSpPr>
        <p:spPr>
          <a:xfrm>
            <a:off x="8280000" y="3254917"/>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8" name="テキスト プレースホルダー 11">
            <a:extLst>
              <a:ext uri="{FF2B5EF4-FFF2-40B4-BE49-F238E27FC236}">
                <a16:creationId xmlns:a16="http://schemas.microsoft.com/office/drawing/2014/main" id="{7C03CB80-A59F-4E78-B629-8717034485A0}"/>
              </a:ext>
            </a:extLst>
          </p:cNvPr>
          <p:cNvSpPr>
            <a:spLocks noGrp="1"/>
          </p:cNvSpPr>
          <p:nvPr>
            <p:ph type="body" sz="quarter" idx="23" hasCustomPrompt="1"/>
          </p:nvPr>
        </p:nvSpPr>
        <p:spPr>
          <a:xfrm>
            <a:off x="8280000" y="42162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9" name="テキスト プレースホルダー 11">
            <a:extLst>
              <a:ext uri="{FF2B5EF4-FFF2-40B4-BE49-F238E27FC236}">
                <a16:creationId xmlns:a16="http://schemas.microsoft.com/office/drawing/2014/main" id="{B266CC35-BA0A-4076-A3D4-EC8D2F17D01B}"/>
              </a:ext>
            </a:extLst>
          </p:cNvPr>
          <p:cNvSpPr>
            <a:spLocks noGrp="1"/>
          </p:cNvSpPr>
          <p:nvPr>
            <p:ph type="body" sz="quarter" idx="24" hasCustomPrompt="1"/>
          </p:nvPr>
        </p:nvSpPr>
        <p:spPr>
          <a:xfrm>
            <a:off x="8280000" y="5168965"/>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40" name="円/楕円 33">
            <a:extLst>
              <a:ext uri="{FF2B5EF4-FFF2-40B4-BE49-F238E27FC236}">
                <a16:creationId xmlns:a16="http://schemas.microsoft.com/office/drawing/2014/main" id="{7AC97E40-68CA-4A1C-B432-075EAB3BD5C8}"/>
              </a:ext>
            </a:extLst>
          </p:cNvPr>
          <p:cNvSpPr/>
          <p:nvPr/>
        </p:nvSpPr>
        <p:spPr>
          <a:xfrm>
            <a:off x="7235987" y="61568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1" name="テキスト プレースホルダー 11">
            <a:extLst>
              <a:ext uri="{FF2B5EF4-FFF2-40B4-BE49-F238E27FC236}">
                <a16:creationId xmlns:a16="http://schemas.microsoft.com/office/drawing/2014/main" id="{5780347B-3735-4C18-8932-27ABE4F83392}"/>
              </a:ext>
            </a:extLst>
          </p:cNvPr>
          <p:cNvSpPr>
            <a:spLocks noGrp="1"/>
          </p:cNvSpPr>
          <p:nvPr>
            <p:ph type="body" sz="quarter" idx="25" hasCustomPrompt="1"/>
          </p:nvPr>
        </p:nvSpPr>
        <p:spPr>
          <a:xfrm>
            <a:off x="8280000" y="615358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42" name="テキスト ボックス 34">
            <a:extLst>
              <a:ext uri="{FF2B5EF4-FFF2-40B4-BE49-F238E27FC236}">
                <a16:creationId xmlns:a16="http://schemas.microsoft.com/office/drawing/2014/main" id="{3A094547-CFC3-413C-A7FA-D5BE2B1A03D4}"/>
              </a:ext>
            </a:extLst>
          </p:cNvPr>
          <p:cNvSpPr txBox="1"/>
          <p:nvPr/>
        </p:nvSpPr>
        <p:spPr>
          <a:xfrm>
            <a:off x="7360525" y="6089501"/>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7</a:t>
            </a:r>
          </a:p>
        </p:txBody>
      </p:sp>
      <p:sp>
        <p:nvSpPr>
          <p:cNvPr id="43" name="円/楕円 33">
            <a:extLst>
              <a:ext uri="{FF2B5EF4-FFF2-40B4-BE49-F238E27FC236}">
                <a16:creationId xmlns:a16="http://schemas.microsoft.com/office/drawing/2014/main" id="{8744A3BC-3079-4C89-941F-BEE14A6066F4}"/>
              </a:ext>
            </a:extLst>
          </p:cNvPr>
          <p:cNvSpPr/>
          <p:nvPr/>
        </p:nvSpPr>
        <p:spPr>
          <a:xfrm>
            <a:off x="7235987" y="716649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4" name="テキスト プレースホルダー 11">
            <a:extLst>
              <a:ext uri="{FF2B5EF4-FFF2-40B4-BE49-F238E27FC236}">
                <a16:creationId xmlns:a16="http://schemas.microsoft.com/office/drawing/2014/main" id="{813C0500-9BCC-4FEB-8099-527C1F96194D}"/>
              </a:ext>
            </a:extLst>
          </p:cNvPr>
          <p:cNvSpPr>
            <a:spLocks noGrp="1"/>
          </p:cNvSpPr>
          <p:nvPr>
            <p:ph type="body" sz="quarter" idx="26" hasCustomPrompt="1"/>
          </p:nvPr>
        </p:nvSpPr>
        <p:spPr>
          <a:xfrm>
            <a:off x="8280000" y="71632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45" name="テキスト ボックス 34">
            <a:extLst>
              <a:ext uri="{FF2B5EF4-FFF2-40B4-BE49-F238E27FC236}">
                <a16:creationId xmlns:a16="http://schemas.microsoft.com/office/drawing/2014/main" id="{D81D0A19-4CFB-4377-A5F5-6094741EF896}"/>
              </a:ext>
            </a:extLst>
          </p:cNvPr>
          <p:cNvSpPr txBox="1"/>
          <p:nvPr/>
        </p:nvSpPr>
        <p:spPr>
          <a:xfrm>
            <a:off x="7360525" y="7099151"/>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8</a:t>
            </a:r>
          </a:p>
        </p:txBody>
      </p:sp>
      <p:sp>
        <p:nvSpPr>
          <p:cNvPr id="46" name="円/楕円 33">
            <a:extLst>
              <a:ext uri="{FF2B5EF4-FFF2-40B4-BE49-F238E27FC236}">
                <a16:creationId xmlns:a16="http://schemas.microsoft.com/office/drawing/2014/main" id="{2C247892-2D46-483B-8AB3-1AF6251475DB}"/>
              </a:ext>
            </a:extLst>
          </p:cNvPr>
          <p:cNvSpPr/>
          <p:nvPr/>
        </p:nvSpPr>
        <p:spPr>
          <a:xfrm>
            <a:off x="7235987" y="819519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7" name="テキスト プレースホルダー 11">
            <a:extLst>
              <a:ext uri="{FF2B5EF4-FFF2-40B4-BE49-F238E27FC236}">
                <a16:creationId xmlns:a16="http://schemas.microsoft.com/office/drawing/2014/main" id="{6C2D1211-2BEE-416F-91E1-AAE8FD9E0290}"/>
              </a:ext>
            </a:extLst>
          </p:cNvPr>
          <p:cNvSpPr>
            <a:spLocks noGrp="1"/>
          </p:cNvSpPr>
          <p:nvPr>
            <p:ph type="body" sz="quarter" idx="27" hasCustomPrompt="1"/>
          </p:nvPr>
        </p:nvSpPr>
        <p:spPr>
          <a:xfrm>
            <a:off x="8280000" y="81919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48" name="テキスト ボックス 34">
            <a:extLst>
              <a:ext uri="{FF2B5EF4-FFF2-40B4-BE49-F238E27FC236}">
                <a16:creationId xmlns:a16="http://schemas.microsoft.com/office/drawing/2014/main" id="{36DD6FBE-AD9E-4091-B280-66BAB6754DAF}"/>
              </a:ext>
            </a:extLst>
          </p:cNvPr>
          <p:cNvSpPr txBox="1"/>
          <p:nvPr/>
        </p:nvSpPr>
        <p:spPr>
          <a:xfrm>
            <a:off x="7360525" y="8127851"/>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9</a:t>
            </a:r>
          </a:p>
        </p:txBody>
      </p:sp>
      <p:sp>
        <p:nvSpPr>
          <p:cNvPr id="49" name="円/楕円 33">
            <a:extLst>
              <a:ext uri="{FF2B5EF4-FFF2-40B4-BE49-F238E27FC236}">
                <a16:creationId xmlns:a16="http://schemas.microsoft.com/office/drawing/2014/main" id="{674E17E6-4279-4F2C-845B-4AA8FD0AF2FA}"/>
              </a:ext>
            </a:extLst>
          </p:cNvPr>
          <p:cNvSpPr/>
          <p:nvPr/>
        </p:nvSpPr>
        <p:spPr>
          <a:xfrm>
            <a:off x="7235987" y="922389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50" name="テキスト プレースホルダー 11">
            <a:extLst>
              <a:ext uri="{FF2B5EF4-FFF2-40B4-BE49-F238E27FC236}">
                <a16:creationId xmlns:a16="http://schemas.microsoft.com/office/drawing/2014/main" id="{91189A33-1766-4B09-B564-2205D9A72E4C}"/>
              </a:ext>
            </a:extLst>
          </p:cNvPr>
          <p:cNvSpPr>
            <a:spLocks noGrp="1"/>
          </p:cNvSpPr>
          <p:nvPr>
            <p:ph type="body" sz="quarter" idx="28" hasCustomPrompt="1"/>
          </p:nvPr>
        </p:nvSpPr>
        <p:spPr>
          <a:xfrm>
            <a:off x="8280000" y="92206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51" name="テキスト ボックス 34">
            <a:extLst>
              <a:ext uri="{FF2B5EF4-FFF2-40B4-BE49-F238E27FC236}">
                <a16:creationId xmlns:a16="http://schemas.microsoft.com/office/drawing/2014/main" id="{008A42A9-BD9C-45C7-BEBB-7E10E3C571B5}"/>
              </a:ext>
            </a:extLst>
          </p:cNvPr>
          <p:cNvSpPr txBox="1"/>
          <p:nvPr/>
        </p:nvSpPr>
        <p:spPr>
          <a:xfrm>
            <a:off x="7235987" y="9232751"/>
            <a:ext cx="720000" cy="707886"/>
          </a:xfrm>
          <a:prstGeom prst="rect">
            <a:avLst/>
          </a:prstGeom>
          <a:noFill/>
        </p:spPr>
        <p:txBody>
          <a:bodyPr wrap="square" rtlCol="0">
            <a:spAutoFit/>
          </a:bodyPr>
          <a:lstStyle/>
          <a:p>
            <a:pPr algn="ctr"/>
            <a:r>
              <a:rPr lang="en-US" sz="4000" b="1" dirty="0">
                <a:solidFill>
                  <a:schemeClr val="bg1"/>
                </a:solidFill>
                <a:latin typeface="Adobe Arabic" panose="02040503050201020203" pitchFamily="18" charset="-78"/>
                <a:cs typeface="Adobe Arabic" panose="02040503050201020203" pitchFamily="18" charset="-78"/>
              </a:rPr>
              <a:t>10</a:t>
            </a:r>
          </a:p>
        </p:txBody>
      </p:sp>
      <p:sp>
        <p:nvSpPr>
          <p:cNvPr id="21" name="Title 1">
            <a:extLst>
              <a:ext uri="{FF2B5EF4-FFF2-40B4-BE49-F238E27FC236}">
                <a16:creationId xmlns:a16="http://schemas.microsoft.com/office/drawing/2014/main" id="{3EF17EBF-EC6F-4487-AF0C-BA4AEF2FDF1D}"/>
              </a:ext>
            </a:extLst>
          </p:cNvPr>
          <p:cNvSpPr>
            <a:spLocks noGrp="1"/>
          </p:cNvSpPr>
          <p:nvPr>
            <p:ph type="ctrTitle" hasCustomPrompt="1"/>
          </p:nvPr>
        </p:nvSpPr>
        <p:spPr>
          <a:xfrm>
            <a:off x="114300" y="4617244"/>
            <a:ext cx="3333750" cy="1009650"/>
          </a:xfrm>
          <a:prstGeom prst="rect">
            <a:avLst/>
          </a:prstGeom>
        </p:spPr>
        <p:txBody>
          <a:bodyPr anchor="ctr"/>
          <a:lstStyle>
            <a:lvl1pPr algn="ctr">
              <a:defRPr sz="3600" b="0">
                <a:ln>
                  <a:noFill/>
                </a:ln>
                <a:solidFill>
                  <a:srgbClr val="C00000"/>
                </a:soli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466991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0-#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anim calcmode="lin" valueType="num">
                                      <p:cBhvr additive="base">
                                        <p:cTn id="19"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1000"/>
                            </p:stCondLst>
                            <p:childTnLst>
                              <p:par>
                                <p:cTn id="22" presetID="2" presetClass="entr" presetSubtype="8" fill="hold" grpId="0" nodeType="after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additive="base">
                                        <p:cTn id="24" dur="500" fill="hold"/>
                                        <p:tgtEl>
                                          <p:spTgt spid="25"/>
                                        </p:tgtEl>
                                        <p:attrNameLst>
                                          <p:attrName>ppt_x</p:attrName>
                                        </p:attrNameLst>
                                      </p:cBhvr>
                                      <p:tavLst>
                                        <p:tav tm="0">
                                          <p:val>
                                            <p:strVal val="0-#ppt_w/2"/>
                                          </p:val>
                                        </p:tav>
                                        <p:tav tm="100000">
                                          <p:val>
                                            <p:strVal val="#ppt_x"/>
                                          </p:val>
                                        </p:tav>
                                      </p:tavLst>
                                    </p:anim>
                                    <p:anim calcmode="lin" valueType="num">
                                      <p:cBhvr additive="base">
                                        <p:cTn id="25" dur="500" fill="hold"/>
                                        <p:tgtEl>
                                          <p:spTgt spid="25"/>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additive="base">
                                        <p:cTn id="28" dur="500" fill="hold"/>
                                        <p:tgtEl>
                                          <p:spTgt spid="26"/>
                                        </p:tgtEl>
                                        <p:attrNameLst>
                                          <p:attrName>ppt_x</p:attrName>
                                        </p:attrNameLst>
                                      </p:cBhvr>
                                      <p:tavLst>
                                        <p:tav tm="0">
                                          <p:val>
                                            <p:strVal val="0-#ppt_w/2"/>
                                          </p:val>
                                        </p:tav>
                                        <p:tav tm="100000">
                                          <p:val>
                                            <p:strVal val="#ppt_x"/>
                                          </p:val>
                                        </p:tav>
                                      </p:tavLst>
                                    </p:anim>
                                    <p:anim calcmode="lin" valueType="num">
                                      <p:cBhvr additive="base">
                                        <p:cTn id="29" dur="500" fill="hold"/>
                                        <p:tgtEl>
                                          <p:spTgt spid="26"/>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35">
                                            <p:txEl>
                                              <p:pRg st="0" end="0"/>
                                            </p:txEl>
                                          </p:spTgt>
                                        </p:tgtEl>
                                        <p:attrNameLst>
                                          <p:attrName>style.visibility</p:attrName>
                                        </p:attrNameLst>
                                      </p:cBhvr>
                                      <p:to>
                                        <p:strVal val="visible"/>
                                      </p:to>
                                    </p:set>
                                    <p:anim calcmode="lin" valueType="num">
                                      <p:cBhvr additive="base">
                                        <p:cTn id="32"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33"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1500"/>
                            </p:stCondLst>
                            <p:childTnLst>
                              <p:par>
                                <p:cTn id="35" presetID="2" presetClass="entr" presetSubtype="8"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500" fill="hold"/>
                                        <p:tgtEl>
                                          <p:spTgt spid="27"/>
                                        </p:tgtEl>
                                        <p:attrNameLst>
                                          <p:attrName>ppt_x</p:attrName>
                                        </p:attrNameLst>
                                      </p:cBhvr>
                                      <p:tavLst>
                                        <p:tav tm="0">
                                          <p:val>
                                            <p:strVal val="0-#ppt_w/2"/>
                                          </p:val>
                                        </p:tav>
                                        <p:tav tm="100000">
                                          <p:val>
                                            <p:strVal val="#ppt_x"/>
                                          </p:val>
                                        </p:tav>
                                      </p:tavLst>
                                    </p:anim>
                                    <p:anim calcmode="lin" valueType="num">
                                      <p:cBhvr additive="base">
                                        <p:cTn id="38" dur="500" fill="hold"/>
                                        <p:tgtEl>
                                          <p:spTgt spid="27"/>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0-#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36">
                                            <p:txEl>
                                              <p:pRg st="0" end="0"/>
                                            </p:txEl>
                                          </p:spTgt>
                                        </p:tgtEl>
                                        <p:attrNameLst>
                                          <p:attrName>style.visibility</p:attrName>
                                        </p:attrNameLst>
                                      </p:cBhvr>
                                      <p:to>
                                        <p:strVal val="visible"/>
                                      </p:to>
                                    </p:set>
                                    <p:anim calcmode="lin" valueType="num">
                                      <p:cBhvr additive="base">
                                        <p:cTn id="45" dur="50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47" fill="hold">
                            <p:stCondLst>
                              <p:cond delay="2000"/>
                            </p:stCondLst>
                            <p:childTnLst>
                              <p:par>
                                <p:cTn id="48" presetID="2" presetClass="entr" presetSubtype="8"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 calcmode="lin" valueType="num">
                                      <p:cBhvr additive="base">
                                        <p:cTn id="50" dur="500" fill="hold"/>
                                        <p:tgtEl>
                                          <p:spTgt spid="29"/>
                                        </p:tgtEl>
                                        <p:attrNameLst>
                                          <p:attrName>ppt_x</p:attrName>
                                        </p:attrNameLst>
                                      </p:cBhvr>
                                      <p:tavLst>
                                        <p:tav tm="0">
                                          <p:val>
                                            <p:strVal val="0-#ppt_w/2"/>
                                          </p:val>
                                        </p:tav>
                                        <p:tav tm="100000">
                                          <p:val>
                                            <p:strVal val="#ppt_x"/>
                                          </p:val>
                                        </p:tav>
                                      </p:tavLst>
                                    </p:anim>
                                    <p:anim calcmode="lin" valueType="num">
                                      <p:cBhvr additive="base">
                                        <p:cTn id="51" dur="500" fill="hold"/>
                                        <p:tgtEl>
                                          <p:spTgt spid="29"/>
                                        </p:tgtEl>
                                        <p:attrNameLst>
                                          <p:attrName>ppt_y</p:attrName>
                                        </p:attrNameLst>
                                      </p:cBhvr>
                                      <p:tavLst>
                                        <p:tav tm="0">
                                          <p:val>
                                            <p:strVal val="#ppt_y"/>
                                          </p:val>
                                        </p:tav>
                                        <p:tav tm="100000">
                                          <p:val>
                                            <p:strVal val="#ppt_y"/>
                                          </p:val>
                                        </p:tav>
                                      </p:tavLst>
                                    </p:anim>
                                  </p:childTnLst>
                                </p:cTn>
                              </p:par>
                              <p:par>
                                <p:cTn id="52" presetID="2" presetClass="entr" presetSubtype="8"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0-#ppt_w/2"/>
                                          </p:val>
                                        </p:tav>
                                        <p:tav tm="100000">
                                          <p:val>
                                            <p:strVal val="#ppt_x"/>
                                          </p:val>
                                        </p:tav>
                                      </p:tavLst>
                                    </p:anim>
                                    <p:anim calcmode="lin" valueType="num">
                                      <p:cBhvr additive="base">
                                        <p:cTn id="55" dur="500" fill="hold"/>
                                        <p:tgtEl>
                                          <p:spTgt spid="30"/>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37">
                                            <p:txEl>
                                              <p:pRg st="0" end="0"/>
                                            </p:txEl>
                                          </p:spTgt>
                                        </p:tgtEl>
                                        <p:attrNameLst>
                                          <p:attrName>style.visibility</p:attrName>
                                        </p:attrNameLst>
                                      </p:cBhvr>
                                      <p:to>
                                        <p:strVal val="visible"/>
                                      </p:to>
                                    </p:set>
                                    <p:anim calcmode="lin" valueType="num">
                                      <p:cBhvr additive="base">
                                        <p:cTn id="5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5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2500"/>
                            </p:stCondLst>
                            <p:childTnLst>
                              <p:par>
                                <p:cTn id="61" presetID="2" presetClass="entr" presetSubtype="8"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additive="base">
                                        <p:cTn id="63" dur="500" fill="hold"/>
                                        <p:tgtEl>
                                          <p:spTgt spid="31"/>
                                        </p:tgtEl>
                                        <p:attrNameLst>
                                          <p:attrName>ppt_x</p:attrName>
                                        </p:attrNameLst>
                                      </p:cBhvr>
                                      <p:tavLst>
                                        <p:tav tm="0">
                                          <p:val>
                                            <p:strVal val="0-#ppt_w/2"/>
                                          </p:val>
                                        </p:tav>
                                        <p:tav tm="100000">
                                          <p:val>
                                            <p:strVal val="#ppt_x"/>
                                          </p:val>
                                        </p:tav>
                                      </p:tavLst>
                                    </p:anim>
                                    <p:anim calcmode="lin" valueType="num">
                                      <p:cBhvr additive="base">
                                        <p:cTn id="64" dur="500" fill="hold"/>
                                        <p:tgtEl>
                                          <p:spTgt spid="31"/>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additive="base">
                                        <p:cTn id="67" dur="500" fill="hold"/>
                                        <p:tgtEl>
                                          <p:spTgt spid="32"/>
                                        </p:tgtEl>
                                        <p:attrNameLst>
                                          <p:attrName>ppt_x</p:attrName>
                                        </p:attrNameLst>
                                      </p:cBhvr>
                                      <p:tavLst>
                                        <p:tav tm="0">
                                          <p:val>
                                            <p:strVal val="0-#ppt_w/2"/>
                                          </p:val>
                                        </p:tav>
                                        <p:tav tm="100000">
                                          <p:val>
                                            <p:strVal val="#ppt_x"/>
                                          </p:val>
                                        </p:tav>
                                      </p:tavLst>
                                    </p:anim>
                                    <p:anim calcmode="lin" valueType="num">
                                      <p:cBhvr additive="base">
                                        <p:cTn id="68" dur="500" fill="hold"/>
                                        <p:tgtEl>
                                          <p:spTgt spid="32"/>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38">
                                            <p:txEl>
                                              <p:pRg st="0" end="0"/>
                                            </p:txEl>
                                          </p:spTgt>
                                        </p:tgtEl>
                                        <p:attrNameLst>
                                          <p:attrName>style.visibility</p:attrName>
                                        </p:attrNameLst>
                                      </p:cBhvr>
                                      <p:to>
                                        <p:strVal val="visible"/>
                                      </p:to>
                                    </p:set>
                                    <p:anim calcmode="lin" valueType="num">
                                      <p:cBhvr additive="base">
                                        <p:cTn id="7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73" fill="hold">
                            <p:stCondLst>
                              <p:cond delay="3000"/>
                            </p:stCondLst>
                            <p:childTnLst>
                              <p:par>
                                <p:cTn id="74" presetID="2" presetClass="entr" presetSubtype="8" fill="hold" grpId="0" nodeType="afterEffect">
                                  <p:stCondLst>
                                    <p:cond delay="0"/>
                                  </p:stCondLst>
                                  <p:childTnLst>
                                    <p:set>
                                      <p:cBhvr>
                                        <p:cTn id="75" dur="1" fill="hold">
                                          <p:stCondLst>
                                            <p:cond delay="0"/>
                                          </p:stCondLst>
                                        </p:cTn>
                                        <p:tgtEl>
                                          <p:spTgt spid="33"/>
                                        </p:tgtEl>
                                        <p:attrNameLst>
                                          <p:attrName>style.visibility</p:attrName>
                                        </p:attrNameLst>
                                      </p:cBhvr>
                                      <p:to>
                                        <p:strVal val="visible"/>
                                      </p:to>
                                    </p:set>
                                    <p:anim calcmode="lin" valueType="num">
                                      <p:cBhvr additive="base">
                                        <p:cTn id="76" dur="500" fill="hold"/>
                                        <p:tgtEl>
                                          <p:spTgt spid="33"/>
                                        </p:tgtEl>
                                        <p:attrNameLst>
                                          <p:attrName>ppt_x</p:attrName>
                                        </p:attrNameLst>
                                      </p:cBhvr>
                                      <p:tavLst>
                                        <p:tav tm="0">
                                          <p:val>
                                            <p:strVal val="0-#ppt_w/2"/>
                                          </p:val>
                                        </p:tav>
                                        <p:tav tm="100000">
                                          <p:val>
                                            <p:strVal val="#ppt_x"/>
                                          </p:val>
                                        </p:tav>
                                      </p:tavLst>
                                    </p:anim>
                                    <p:anim calcmode="lin" valueType="num">
                                      <p:cBhvr additive="base">
                                        <p:cTn id="77" dur="500" fill="hold"/>
                                        <p:tgtEl>
                                          <p:spTgt spid="33"/>
                                        </p:tgtEl>
                                        <p:attrNameLst>
                                          <p:attrName>ppt_y</p:attrName>
                                        </p:attrNameLst>
                                      </p:cBhvr>
                                      <p:tavLst>
                                        <p:tav tm="0">
                                          <p:val>
                                            <p:strVal val="#ppt_y"/>
                                          </p:val>
                                        </p:tav>
                                        <p:tav tm="100000">
                                          <p:val>
                                            <p:strVal val="#ppt_y"/>
                                          </p:val>
                                        </p:tav>
                                      </p:tavLst>
                                    </p:anim>
                                  </p:childTnLst>
                                </p:cTn>
                              </p:par>
                              <p:par>
                                <p:cTn id="78" presetID="2" presetClass="entr" presetSubtype="8" fill="hold" grpId="0" nodeType="with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0-#ppt_w/2"/>
                                          </p:val>
                                        </p:tav>
                                        <p:tav tm="100000">
                                          <p:val>
                                            <p:strVal val="#ppt_x"/>
                                          </p:val>
                                        </p:tav>
                                      </p:tavLst>
                                    </p:anim>
                                    <p:anim calcmode="lin" valueType="num">
                                      <p:cBhvr additive="base">
                                        <p:cTn id="81" dur="500" fill="hold"/>
                                        <p:tgtEl>
                                          <p:spTgt spid="34"/>
                                        </p:tgtEl>
                                        <p:attrNameLst>
                                          <p:attrName>ppt_y</p:attrName>
                                        </p:attrNameLst>
                                      </p:cBhvr>
                                      <p:tavLst>
                                        <p:tav tm="0">
                                          <p:val>
                                            <p:strVal val="#ppt_y"/>
                                          </p:val>
                                        </p:tav>
                                        <p:tav tm="100000">
                                          <p:val>
                                            <p:strVal val="#ppt_y"/>
                                          </p:val>
                                        </p:tav>
                                      </p:tavLst>
                                    </p:anim>
                                  </p:childTnLst>
                                </p:cTn>
                              </p:par>
                              <p:par>
                                <p:cTn id="82" presetID="2" presetClass="entr" presetSubtype="2" fill="hold" grpId="0" nodeType="withEffect">
                                  <p:stCondLst>
                                    <p:cond delay="0"/>
                                  </p:stCondLst>
                                  <p:childTnLst>
                                    <p:set>
                                      <p:cBhvr>
                                        <p:cTn id="83" dur="1" fill="hold">
                                          <p:stCondLst>
                                            <p:cond delay="0"/>
                                          </p:stCondLst>
                                        </p:cTn>
                                        <p:tgtEl>
                                          <p:spTgt spid="39">
                                            <p:txEl>
                                              <p:pRg st="0" end="0"/>
                                            </p:txEl>
                                          </p:spTgt>
                                        </p:tgtEl>
                                        <p:attrNameLst>
                                          <p:attrName>style.visibility</p:attrName>
                                        </p:attrNameLst>
                                      </p:cBhvr>
                                      <p:to>
                                        <p:strVal val="visible"/>
                                      </p:to>
                                    </p:set>
                                    <p:anim calcmode="lin" valueType="num">
                                      <p:cBhvr additive="base">
                                        <p:cTn id="84"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85"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par>
                          <p:cTn id="86" fill="hold">
                            <p:stCondLst>
                              <p:cond delay="3500"/>
                            </p:stCondLst>
                            <p:childTnLst>
                              <p:par>
                                <p:cTn id="87" presetID="2" presetClass="entr" presetSubtype="8" fill="hold" grpId="0" nodeType="afterEffect">
                                  <p:stCondLst>
                                    <p:cond delay="0"/>
                                  </p:stCondLst>
                                  <p:childTnLst>
                                    <p:set>
                                      <p:cBhvr>
                                        <p:cTn id="88" dur="1" fill="hold">
                                          <p:stCondLst>
                                            <p:cond delay="0"/>
                                          </p:stCondLst>
                                        </p:cTn>
                                        <p:tgtEl>
                                          <p:spTgt spid="40"/>
                                        </p:tgtEl>
                                        <p:attrNameLst>
                                          <p:attrName>style.visibility</p:attrName>
                                        </p:attrNameLst>
                                      </p:cBhvr>
                                      <p:to>
                                        <p:strVal val="visible"/>
                                      </p:to>
                                    </p:set>
                                    <p:anim calcmode="lin" valueType="num">
                                      <p:cBhvr additive="base">
                                        <p:cTn id="89" dur="500" fill="hold"/>
                                        <p:tgtEl>
                                          <p:spTgt spid="40"/>
                                        </p:tgtEl>
                                        <p:attrNameLst>
                                          <p:attrName>ppt_x</p:attrName>
                                        </p:attrNameLst>
                                      </p:cBhvr>
                                      <p:tavLst>
                                        <p:tav tm="0">
                                          <p:val>
                                            <p:strVal val="0-#ppt_w/2"/>
                                          </p:val>
                                        </p:tav>
                                        <p:tav tm="100000">
                                          <p:val>
                                            <p:strVal val="#ppt_x"/>
                                          </p:val>
                                        </p:tav>
                                      </p:tavLst>
                                    </p:anim>
                                    <p:anim calcmode="lin" valueType="num">
                                      <p:cBhvr additive="base">
                                        <p:cTn id="90" dur="500" fill="hold"/>
                                        <p:tgtEl>
                                          <p:spTgt spid="40"/>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41">
                                            <p:txEl>
                                              <p:pRg st="0" end="0"/>
                                            </p:txEl>
                                          </p:spTgt>
                                        </p:tgtEl>
                                        <p:attrNameLst>
                                          <p:attrName>style.visibility</p:attrName>
                                        </p:attrNameLst>
                                      </p:cBhvr>
                                      <p:to>
                                        <p:strVal val="visible"/>
                                      </p:to>
                                    </p:set>
                                    <p:anim calcmode="lin" valueType="num">
                                      <p:cBhvr additive="base">
                                        <p:cTn id="93" dur="500" fill="hold"/>
                                        <p:tgtEl>
                                          <p:spTgt spid="41">
                                            <p:txEl>
                                              <p:pRg st="0" end="0"/>
                                            </p:txEl>
                                          </p:spTgt>
                                        </p:tgtEl>
                                        <p:attrNameLst>
                                          <p:attrName>ppt_x</p:attrName>
                                        </p:attrNameLst>
                                      </p:cBhvr>
                                      <p:tavLst>
                                        <p:tav tm="0">
                                          <p:val>
                                            <p:strVal val="1+#ppt_w/2"/>
                                          </p:val>
                                        </p:tav>
                                        <p:tav tm="100000">
                                          <p:val>
                                            <p:strVal val="#ppt_x"/>
                                          </p:val>
                                        </p:tav>
                                      </p:tavLst>
                                    </p:anim>
                                    <p:anim calcmode="lin" valueType="num">
                                      <p:cBhvr additive="base">
                                        <p:cTn id="94" dur="500" fill="hold"/>
                                        <p:tgtEl>
                                          <p:spTgt spid="41">
                                            <p:txEl>
                                              <p:pRg st="0" end="0"/>
                                            </p:txEl>
                                          </p:spTgt>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42"/>
                                        </p:tgtEl>
                                        <p:attrNameLst>
                                          <p:attrName>style.visibility</p:attrName>
                                        </p:attrNameLst>
                                      </p:cBhvr>
                                      <p:to>
                                        <p:strVal val="visible"/>
                                      </p:to>
                                    </p:set>
                                    <p:anim calcmode="lin" valueType="num">
                                      <p:cBhvr additive="base">
                                        <p:cTn id="97" dur="500" fill="hold"/>
                                        <p:tgtEl>
                                          <p:spTgt spid="42"/>
                                        </p:tgtEl>
                                        <p:attrNameLst>
                                          <p:attrName>ppt_x</p:attrName>
                                        </p:attrNameLst>
                                      </p:cBhvr>
                                      <p:tavLst>
                                        <p:tav tm="0">
                                          <p:val>
                                            <p:strVal val="0-#ppt_w/2"/>
                                          </p:val>
                                        </p:tav>
                                        <p:tav tm="100000">
                                          <p:val>
                                            <p:strVal val="#ppt_x"/>
                                          </p:val>
                                        </p:tav>
                                      </p:tavLst>
                                    </p:anim>
                                    <p:anim calcmode="lin" valueType="num">
                                      <p:cBhvr additive="base">
                                        <p:cTn id="98" dur="500" fill="hold"/>
                                        <p:tgtEl>
                                          <p:spTgt spid="42"/>
                                        </p:tgtEl>
                                        <p:attrNameLst>
                                          <p:attrName>ppt_y</p:attrName>
                                        </p:attrNameLst>
                                      </p:cBhvr>
                                      <p:tavLst>
                                        <p:tav tm="0">
                                          <p:val>
                                            <p:strVal val="#ppt_y"/>
                                          </p:val>
                                        </p:tav>
                                        <p:tav tm="100000">
                                          <p:val>
                                            <p:strVal val="#ppt_y"/>
                                          </p:val>
                                        </p:tav>
                                      </p:tavLst>
                                    </p:anim>
                                  </p:childTnLst>
                                </p:cTn>
                              </p:par>
                            </p:childTnLst>
                          </p:cTn>
                        </p:par>
                        <p:par>
                          <p:cTn id="99" fill="hold">
                            <p:stCondLst>
                              <p:cond delay="4000"/>
                            </p:stCondLst>
                            <p:childTnLst>
                              <p:par>
                                <p:cTn id="100" presetID="2" presetClass="entr" presetSubtype="8" fill="hold" grpId="0" nodeType="afterEffect">
                                  <p:stCondLst>
                                    <p:cond delay="0"/>
                                  </p:stCondLst>
                                  <p:childTnLst>
                                    <p:set>
                                      <p:cBhvr>
                                        <p:cTn id="101" dur="1" fill="hold">
                                          <p:stCondLst>
                                            <p:cond delay="0"/>
                                          </p:stCondLst>
                                        </p:cTn>
                                        <p:tgtEl>
                                          <p:spTgt spid="43"/>
                                        </p:tgtEl>
                                        <p:attrNameLst>
                                          <p:attrName>style.visibility</p:attrName>
                                        </p:attrNameLst>
                                      </p:cBhvr>
                                      <p:to>
                                        <p:strVal val="visible"/>
                                      </p:to>
                                    </p:set>
                                    <p:anim calcmode="lin" valueType="num">
                                      <p:cBhvr additive="base">
                                        <p:cTn id="102" dur="500" fill="hold"/>
                                        <p:tgtEl>
                                          <p:spTgt spid="43"/>
                                        </p:tgtEl>
                                        <p:attrNameLst>
                                          <p:attrName>ppt_x</p:attrName>
                                        </p:attrNameLst>
                                      </p:cBhvr>
                                      <p:tavLst>
                                        <p:tav tm="0">
                                          <p:val>
                                            <p:strVal val="0-#ppt_w/2"/>
                                          </p:val>
                                        </p:tav>
                                        <p:tav tm="100000">
                                          <p:val>
                                            <p:strVal val="#ppt_x"/>
                                          </p:val>
                                        </p:tav>
                                      </p:tavLst>
                                    </p:anim>
                                    <p:anim calcmode="lin" valueType="num">
                                      <p:cBhvr additive="base">
                                        <p:cTn id="103" dur="500" fill="hold"/>
                                        <p:tgtEl>
                                          <p:spTgt spid="43"/>
                                        </p:tgtEl>
                                        <p:attrNameLst>
                                          <p:attrName>ppt_y</p:attrName>
                                        </p:attrNameLst>
                                      </p:cBhvr>
                                      <p:tavLst>
                                        <p:tav tm="0">
                                          <p:val>
                                            <p:strVal val="#ppt_y"/>
                                          </p:val>
                                        </p:tav>
                                        <p:tav tm="100000">
                                          <p:val>
                                            <p:strVal val="#ppt_y"/>
                                          </p:val>
                                        </p:tav>
                                      </p:tavLst>
                                    </p:anim>
                                  </p:childTnLst>
                                </p:cTn>
                              </p:par>
                              <p:par>
                                <p:cTn id="104" presetID="2" presetClass="entr" presetSubtype="2" fill="hold" grpId="0" nodeType="withEffect">
                                  <p:stCondLst>
                                    <p:cond delay="0"/>
                                  </p:stCondLst>
                                  <p:childTnLst>
                                    <p:set>
                                      <p:cBhvr>
                                        <p:cTn id="105" dur="1" fill="hold">
                                          <p:stCondLst>
                                            <p:cond delay="0"/>
                                          </p:stCondLst>
                                        </p:cTn>
                                        <p:tgtEl>
                                          <p:spTgt spid="44">
                                            <p:txEl>
                                              <p:pRg st="0" end="0"/>
                                            </p:txEl>
                                          </p:spTgt>
                                        </p:tgtEl>
                                        <p:attrNameLst>
                                          <p:attrName>style.visibility</p:attrName>
                                        </p:attrNameLst>
                                      </p:cBhvr>
                                      <p:to>
                                        <p:strVal val="visible"/>
                                      </p:to>
                                    </p:set>
                                    <p:anim calcmode="lin" valueType="num">
                                      <p:cBhvr additive="base">
                                        <p:cTn id="106" dur="50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107" dur="500" fill="hold"/>
                                        <p:tgtEl>
                                          <p:spTgt spid="44">
                                            <p:txEl>
                                              <p:pRg st="0" end="0"/>
                                            </p:txEl>
                                          </p:spTgt>
                                        </p:tgtEl>
                                        <p:attrNameLst>
                                          <p:attrName>ppt_y</p:attrName>
                                        </p:attrNameLst>
                                      </p:cBhvr>
                                      <p:tavLst>
                                        <p:tav tm="0">
                                          <p:val>
                                            <p:strVal val="#ppt_y"/>
                                          </p:val>
                                        </p:tav>
                                        <p:tav tm="100000">
                                          <p:val>
                                            <p:strVal val="#ppt_y"/>
                                          </p:val>
                                        </p:tav>
                                      </p:tavLst>
                                    </p:anim>
                                  </p:childTnLst>
                                </p:cTn>
                              </p:par>
                              <p:par>
                                <p:cTn id="108" presetID="2" presetClass="entr" presetSubtype="8" fill="hold" grpId="0" nodeType="withEffect">
                                  <p:stCondLst>
                                    <p:cond delay="0"/>
                                  </p:stCondLst>
                                  <p:childTnLst>
                                    <p:set>
                                      <p:cBhvr>
                                        <p:cTn id="109" dur="1" fill="hold">
                                          <p:stCondLst>
                                            <p:cond delay="0"/>
                                          </p:stCondLst>
                                        </p:cTn>
                                        <p:tgtEl>
                                          <p:spTgt spid="45"/>
                                        </p:tgtEl>
                                        <p:attrNameLst>
                                          <p:attrName>style.visibility</p:attrName>
                                        </p:attrNameLst>
                                      </p:cBhvr>
                                      <p:to>
                                        <p:strVal val="visible"/>
                                      </p:to>
                                    </p:set>
                                    <p:anim calcmode="lin" valueType="num">
                                      <p:cBhvr additive="base">
                                        <p:cTn id="110" dur="500" fill="hold"/>
                                        <p:tgtEl>
                                          <p:spTgt spid="45"/>
                                        </p:tgtEl>
                                        <p:attrNameLst>
                                          <p:attrName>ppt_x</p:attrName>
                                        </p:attrNameLst>
                                      </p:cBhvr>
                                      <p:tavLst>
                                        <p:tav tm="0">
                                          <p:val>
                                            <p:strVal val="0-#ppt_w/2"/>
                                          </p:val>
                                        </p:tav>
                                        <p:tav tm="100000">
                                          <p:val>
                                            <p:strVal val="#ppt_x"/>
                                          </p:val>
                                        </p:tav>
                                      </p:tavLst>
                                    </p:anim>
                                    <p:anim calcmode="lin" valueType="num">
                                      <p:cBhvr additive="base">
                                        <p:cTn id="111" dur="500" fill="hold"/>
                                        <p:tgtEl>
                                          <p:spTgt spid="45"/>
                                        </p:tgtEl>
                                        <p:attrNameLst>
                                          <p:attrName>ppt_y</p:attrName>
                                        </p:attrNameLst>
                                      </p:cBhvr>
                                      <p:tavLst>
                                        <p:tav tm="0">
                                          <p:val>
                                            <p:strVal val="#ppt_y"/>
                                          </p:val>
                                        </p:tav>
                                        <p:tav tm="100000">
                                          <p:val>
                                            <p:strVal val="#ppt_y"/>
                                          </p:val>
                                        </p:tav>
                                      </p:tavLst>
                                    </p:anim>
                                  </p:childTnLst>
                                </p:cTn>
                              </p:par>
                            </p:childTnLst>
                          </p:cTn>
                        </p:par>
                        <p:par>
                          <p:cTn id="112" fill="hold">
                            <p:stCondLst>
                              <p:cond delay="4500"/>
                            </p:stCondLst>
                            <p:childTnLst>
                              <p:par>
                                <p:cTn id="113" presetID="2" presetClass="entr" presetSubtype="8" fill="hold" grpId="0" nodeType="afterEffect">
                                  <p:stCondLst>
                                    <p:cond delay="0"/>
                                  </p:stCondLst>
                                  <p:childTnLst>
                                    <p:set>
                                      <p:cBhvr>
                                        <p:cTn id="114" dur="1" fill="hold">
                                          <p:stCondLst>
                                            <p:cond delay="0"/>
                                          </p:stCondLst>
                                        </p:cTn>
                                        <p:tgtEl>
                                          <p:spTgt spid="46"/>
                                        </p:tgtEl>
                                        <p:attrNameLst>
                                          <p:attrName>style.visibility</p:attrName>
                                        </p:attrNameLst>
                                      </p:cBhvr>
                                      <p:to>
                                        <p:strVal val="visible"/>
                                      </p:to>
                                    </p:set>
                                    <p:anim calcmode="lin" valueType="num">
                                      <p:cBhvr additive="base">
                                        <p:cTn id="115" dur="500" fill="hold"/>
                                        <p:tgtEl>
                                          <p:spTgt spid="46"/>
                                        </p:tgtEl>
                                        <p:attrNameLst>
                                          <p:attrName>ppt_x</p:attrName>
                                        </p:attrNameLst>
                                      </p:cBhvr>
                                      <p:tavLst>
                                        <p:tav tm="0">
                                          <p:val>
                                            <p:strVal val="0-#ppt_w/2"/>
                                          </p:val>
                                        </p:tav>
                                        <p:tav tm="100000">
                                          <p:val>
                                            <p:strVal val="#ppt_x"/>
                                          </p:val>
                                        </p:tav>
                                      </p:tavLst>
                                    </p:anim>
                                    <p:anim calcmode="lin" valueType="num">
                                      <p:cBhvr additive="base">
                                        <p:cTn id="116" dur="500" fill="hold"/>
                                        <p:tgtEl>
                                          <p:spTgt spid="46"/>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47">
                                            <p:txEl>
                                              <p:pRg st="0" end="0"/>
                                            </p:txEl>
                                          </p:spTgt>
                                        </p:tgtEl>
                                        <p:attrNameLst>
                                          <p:attrName>style.visibility</p:attrName>
                                        </p:attrNameLst>
                                      </p:cBhvr>
                                      <p:to>
                                        <p:strVal val="visible"/>
                                      </p:to>
                                    </p:set>
                                    <p:anim calcmode="lin" valueType="num">
                                      <p:cBhvr additive="base">
                                        <p:cTn id="119"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120" dur="500" fill="hold"/>
                                        <p:tgtEl>
                                          <p:spTgt spid="47">
                                            <p:txEl>
                                              <p:pRg st="0" end="0"/>
                                            </p:txEl>
                                          </p:spTgt>
                                        </p:tgtEl>
                                        <p:attrNameLst>
                                          <p:attrName>ppt_y</p:attrName>
                                        </p:attrNameLst>
                                      </p:cBhvr>
                                      <p:tavLst>
                                        <p:tav tm="0">
                                          <p:val>
                                            <p:strVal val="#ppt_y"/>
                                          </p:val>
                                        </p:tav>
                                        <p:tav tm="100000">
                                          <p:val>
                                            <p:strVal val="#ppt_y"/>
                                          </p:val>
                                        </p:tav>
                                      </p:tavLst>
                                    </p:anim>
                                  </p:childTnLst>
                                </p:cTn>
                              </p:par>
                              <p:par>
                                <p:cTn id="121" presetID="2" presetClass="entr" presetSubtype="8" fill="hold" grpId="0" nodeType="withEffect">
                                  <p:stCondLst>
                                    <p:cond delay="0"/>
                                  </p:stCondLst>
                                  <p:childTnLst>
                                    <p:set>
                                      <p:cBhvr>
                                        <p:cTn id="122" dur="1" fill="hold">
                                          <p:stCondLst>
                                            <p:cond delay="0"/>
                                          </p:stCondLst>
                                        </p:cTn>
                                        <p:tgtEl>
                                          <p:spTgt spid="48"/>
                                        </p:tgtEl>
                                        <p:attrNameLst>
                                          <p:attrName>style.visibility</p:attrName>
                                        </p:attrNameLst>
                                      </p:cBhvr>
                                      <p:to>
                                        <p:strVal val="visible"/>
                                      </p:to>
                                    </p:set>
                                    <p:anim calcmode="lin" valueType="num">
                                      <p:cBhvr additive="base">
                                        <p:cTn id="123" dur="500" fill="hold"/>
                                        <p:tgtEl>
                                          <p:spTgt spid="48"/>
                                        </p:tgtEl>
                                        <p:attrNameLst>
                                          <p:attrName>ppt_x</p:attrName>
                                        </p:attrNameLst>
                                      </p:cBhvr>
                                      <p:tavLst>
                                        <p:tav tm="0">
                                          <p:val>
                                            <p:strVal val="0-#ppt_w/2"/>
                                          </p:val>
                                        </p:tav>
                                        <p:tav tm="100000">
                                          <p:val>
                                            <p:strVal val="#ppt_x"/>
                                          </p:val>
                                        </p:tav>
                                      </p:tavLst>
                                    </p:anim>
                                    <p:anim calcmode="lin" valueType="num">
                                      <p:cBhvr additive="base">
                                        <p:cTn id="124" dur="500" fill="hold"/>
                                        <p:tgtEl>
                                          <p:spTgt spid="48"/>
                                        </p:tgtEl>
                                        <p:attrNameLst>
                                          <p:attrName>ppt_y</p:attrName>
                                        </p:attrNameLst>
                                      </p:cBhvr>
                                      <p:tavLst>
                                        <p:tav tm="0">
                                          <p:val>
                                            <p:strVal val="#ppt_y"/>
                                          </p:val>
                                        </p:tav>
                                        <p:tav tm="100000">
                                          <p:val>
                                            <p:strVal val="#ppt_y"/>
                                          </p:val>
                                        </p:tav>
                                      </p:tavLst>
                                    </p:anim>
                                  </p:childTnLst>
                                </p:cTn>
                              </p:par>
                            </p:childTnLst>
                          </p:cTn>
                        </p:par>
                        <p:par>
                          <p:cTn id="125" fill="hold">
                            <p:stCondLst>
                              <p:cond delay="5000"/>
                            </p:stCondLst>
                            <p:childTnLst>
                              <p:par>
                                <p:cTn id="126" presetID="2" presetClass="entr" presetSubtype="8" fill="hold" grpId="0" nodeType="afterEffect">
                                  <p:stCondLst>
                                    <p:cond delay="0"/>
                                  </p:stCondLst>
                                  <p:childTnLst>
                                    <p:set>
                                      <p:cBhvr>
                                        <p:cTn id="127" dur="1" fill="hold">
                                          <p:stCondLst>
                                            <p:cond delay="0"/>
                                          </p:stCondLst>
                                        </p:cTn>
                                        <p:tgtEl>
                                          <p:spTgt spid="49"/>
                                        </p:tgtEl>
                                        <p:attrNameLst>
                                          <p:attrName>style.visibility</p:attrName>
                                        </p:attrNameLst>
                                      </p:cBhvr>
                                      <p:to>
                                        <p:strVal val="visible"/>
                                      </p:to>
                                    </p:set>
                                    <p:anim calcmode="lin" valueType="num">
                                      <p:cBhvr additive="base">
                                        <p:cTn id="128" dur="500" fill="hold"/>
                                        <p:tgtEl>
                                          <p:spTgt spid="49"/>
                                        </p:tgtEl>
                                        <p:attrNameLst>
                                          <p:attrName>ppt_x</p:attrName>
                                        </p:attrNameLst>
                                      </p:cBhvr>
                                      <p:tavLst>
                                        <p:tav tm="0">
                                          <p:val>
                                            <p:strVal val="0-#ppt_w/2"/>
                                          </p:val>
                                        </p:tav>
                                        <p:tav tm="100000">
                                          <p:val>
                                            <p:strVal val="#ppt_x"/>
                                          </p:val>
                                        </p:tav>
                                      </p:tavLst>
                                    </p:anim>
                                    <p:anim calcmode="lin" valueType="num">
                                      <p:cBhvr additive="base">
                                        <p:cTn id="129" dur="500" fill="hold"/>
                                        <p:tgtEl>
                                          <p:spTgt spid="49"/>
                                        </p:tgtEl>
                                        <p:attrNameLst>
                                          <p:attrName>ppt_y</p:attrName>
                                        </p:attrNameLst>
                                      </p:cBhvr>
                                      <p:tavLst>
                                        <p:tav tm="0">
                                          <p:val>
                                            <p:strVal val="#ppt_y"/>
                                          </p:val>
                                        </p:tav>
                                        <p:tav tm="100000">
                                          <p:val>
                                            <p:strVal val="#ppt_y"/>
                                          </p:val>
                                        </p:tav>
                                      </p:tavLst>
                                    </p:anim>
                                  </p:childTnLst>
                                </p:cTn>
                              </p:par>
                              <p:par>
                                <p:cTn id="130" presetID="2" presetClass="entr" presetSubtype="2" fill="hold" grpId="0" nodeType="withEffect">
                                  <p:stCondLst>
                                    <p:cond delay="0"/>
                                  </p:stCondLst>
                                  <p:childTnLst>
                                    <p:set>
                                      <p:cBhvr>
                                        <p:cTn id="131" dur="1" fill="hold">
                                          <p:stCondLst>
                                            <p:cond delay="0"/>
                                          </p:stCondLst>
                                        </p:cTn>
                                        <p:tgtEl>
                                          <p:spTgt spid="50">
                                            <p:txEl>
                                              <p:pRg st="0" end="0"/>
                                            </p:txEl>
                                          </p:spTgt>
                                        </p:tgtEl>
                                        <p:attrNameLst>
                                          <p:attrName>style.visibility</p:attrName>
                                        </p:attrNameLst>
                                      </p:cBhvr>
                                      <p:to>
                                        <p:strVal val="visible"/>
                                      </p:to>
                                    </p:set>
                                    <p:anim calcmode="lin" valueType="num">
                                      <p:cBhvr additive="base">
                                        <p:cTn id="132" dur="5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133" dur="500" fill="hold"/>
                                        <p:tgtEl>
                                          <p:spTgt spid="50">
                                            <p:txEl>
                                              <p:pRg st="0" end="0"/>
                                            </p:txEl>
                                          </p:spTgt>
                                        </p:tgtEl>
                                        <p:attrNameLst>
                                          <p:attrName>ppt_y</p:attrName>
                                        </p:attrNameLst>
                                      </p:cBhvr>
                                      <p:tavLst>
                                        <p:tav tm="0">
                                          <p:val>
                                            <p:strVal val="#ppt_y"/>
                                          </p:val>
                                        </p:tav>
                                        <p:tav tm="100000">
                                          <p:val>
                                            <p:strVal val="#ppt_y"/>
                                          </p:val>
                                        </p:tav>
                                      </p:tavLst>
                                    </p:anim>
                                  </p:childTnLst>
                                </p:cTn>
                              </p:par>
                              <p:par>
                                <p:cTn id="134" presetID="2" presetClass="entr" presetSubtype="8" fill="hold" grpId="0" nodeType="withEffect">
                                  <p:stCondLst>
                                    <p:cond delay="0"/>
                                  </p:stCondLst>
                                  <p:childTnLst>
                                    <p:set>
                                      <p:cBhvr>
                                        <p:cTn id="135" dur="1" fill="hold">
                                          <p:stCondLst>
                                            <p:cond delay="0"/>
                                          </p:stCondLst>
                                        </p:cTn>
                                        <p:tgtEl>
                                          <p:spTgt spid="51"/>
                                        </p:tgtEl>
                                        <p:attrNameLst>
                                          <p:attrName>style.visibility</p:attrName>
                                        </p:attrNameLst>
                                      </p:cBhvr>
                                      <p:to>
                                        <p:strVal val="visible"/>
                                      </p:to>
                                    </p:set>
                                    <p:anim calcmode="lin" valueType="num">
                                      <p:cBhvr additive="base">
                                        <p:cTn id="136" dur="500" fill="hold"/>
                                        <p:tgtEl>
                                          <p:spTgt spid="51"/>
                                        </p:tgtEl>
                                        <p:attrNameLst>
                                          <p:attrName>ppt_x</p:attrName>
                                        </p:attrNameLst>
                                      </p:cBhvr>
                                      <p:tavLst>
                                        <p:tav tm="0">
                                          <p:val>
                                            <p:strVal val="0-#ppt_w/2"/>
                                          </p:val>
                                        </p:tav>
                                        <p:tav tm="100000">
                                          <p:val>
                                            <p:strVal val="#ppt_x"/>
                                          </p:val>
                                        </p:tav>
                                      </p:tavLst>
                                    </p:anim>
                                    <p:anim calcmode="lin" valueType="num">
                                      <p:cBhvr additive="base">
                                        <p:cTn id="137" dur="5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2"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24" grpId="0"/>
      <p:bldP spid="25" grpId="0" animBg="1"/>
      <p:bldP spid="26" grpId="0"/>
      <p:bldP spid="27" grpId="0" animBg="1"/>
      <p:bldP spid="28" grpId="0"/>
      <p:bldP spid="29" grpId="0" animBg="1"/>
      <p:bldP spid="30" grpId="0"/>
      <p:bldP spid="31" grpId="0" animBg="1"/>
      <p:bldP spid="32" grpId="0"/>
      <p:bldP spid="33" grpId="0" animBg="1"/>
      <p:bldP spid="34" grpId="0"/>
      <p:bldP spid="35" grpId="0" build="p">
        <p:tmplLst>
          <p:tmpl lvl="1">
            <p:tnLst>
              <p:par>
                <p:cTn presetID="2" presetClass="entr" presetSubtype="2"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2"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1+#ppt_w/2"/>
                          </p:val>
                        </p:tav>
                        <p:tav tm="100000">
                          <p:val>
                            <p:strVal val="#ppt_x"/>
                          </p:val>
                        </p:tav>
                      </p:tavLst>
                    </p:anim>
                    <p:anim calcmode="lin" valueType="num">
                      <p:cBhvr additive="base">
                        <p:cTn dur="50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2"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2" fill="hold" nodeType="with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build="p">
        <p:tmplLst>
          <p:tmpl lvl="1">
            <p:tnLst>
              <p:par>
                <p:cTn presetID="2" presetClass="entr" presetSubtype="2" fill="hold" nodeType="withEffect">
                  <p:stCondLst>
                    <p:cond delay="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1+#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p:bldP spid="43" grpId="0" animBg="1"/>
      <p:bldP spid="44" grpId="0" build="p">
        <p:tmplLst>
          <p:tmpl lvl="1">
            <p:tnLst>
              <p:par>
                <p:cTn presetID="2" presetClass="entr" presetSubtype="2" fill="hold" nodeType="with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1+#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p:bldP spid="46"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p:bldP spid="49" grpId="0" animBg="1"/>
      <p:bldP spid="50" grpId="0" build="p">
        <p:tmplLst>
          <p:tmpl lvl="1">
            <p:tnLst>
              <p:par>
                <p:cTn presetID="2" presetClass="entr" presetSubtype="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500" fill="hold"/>
                        <p:tgtEl>
                          <p:spTgt spid="50"/>
                        </p:tgtEl>
                        <p:attrNameLst>
                          <p:attrName>ppt_x</p:attrName>
                        </p:attrNameLst>
                      </p:cBhvr>
                      <p:tavLst>
                        <p:tav tm="0">
                          <p:val>
                            <p:strVal val="1+#ppt_w/2"/>
                          </p:val>
                        </p:tav>
                        <p:tav tm="100000">
                          <p:val>
                            <p:strVal val="#ppt_x"/>
                          </p:val>
                        </p:tav>
                      </p:tavLst>
                    </p:anim>
                    <p:anim calcmode="lin" valueType="num">
                      <p:cBhvr additive="base">
                        <p:cTn dur="500" fill="hold"/>
                        <p:tgtEl>
                          <p:spTgt spid="50"/>
                        </p:tgtEl>
                        <p:attrNameLst>
                          <p:attrName>ppt_y</p:attrName>
                        </p:attrNameLst>
                      </p:cBhvr>
                      <p:tavLst>
                        <p:tav tm="0">
                          <p:val>
                            <p:strVal val="#ppt_y"/>
                          </p:val>
                        </p:tav>
                        <p:tav tm="100000">
                          <p:val>
                            <p:strVal val="#ppt_y"/>
                          </p:val>
                        </p:tav>
                      </p:tavLst>
                    </p:anim>
                  </p:childTnLst>
                </p:cTn>
              </p:par>
            </p:tnLst>
          </p:tmpl>
        </p:tmplLst>
      </p:bldP>
      <p:bldP spid="51" grpId="0"/>
      <p:bldP spid="21" grpId="0"/>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2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8" name="Straight Connector 7">
            <a:extLst>
              <a:ext uri="{FF2B5EF4-FFF2-40B4-BE49-F238E27FC236}">
                <a16:creationId xmlns:a16="http://schemas.microsoft.com/office/drawing/2014/main" id="{49BE342E-25DC-4B17-BC5D-6A6F6833A7A8}"/>
              </a:ext>
            </a:extLst>
          </p:cNvPr>
          <p:cNvCxnSpPr>
            <a:cxnSpLocks/>
          </p:cNvCxnSpPr>
          <p:nvPr/>
        </p:nvCxnSpPr>
        <p:spPr>
          <a:xfrm flipV="1">
            <a:off x="270639" y="2752171"/>
            <a:ext cx="17683760" cy="5457792"/>
          </a:xfrm>
          <a:prstGeom prst="line">
            <a:avLst/>
          </a:prstGeom>
          <a:ln w="28575">
            <a:solidFill>
              <a:srgbClr val="990000"/>
            </a:solidFill>
          </a:ln>
        </p:spPr>
        <p:style>
          <a:lnRef idx="1">
            <a:schemeClr val="accent1"/>
          </a:lnRef>
          <a:fillRef idx="0">
            <a:schemeClr val="accent1"/>
          </a:fillRef>
          <a:effectRef idx="0">
            <a:schemeClr val="accent1"/>
          </a:effectRef>
          <a:fontRef idx="minor">
            <a:schemeClr val="tx1"/>
          </a:fontRef>
        </p:style>
      </p:cxnSp>
      <p:sp>
        <p:nvSpPr>
          <p:cNvPr id="9" name="テキスト プレースホルダー 5">
            <a:extLst>
              <a:ext uri="{FF2B5EF4-FFF2-40B4-BE49-F238E27FC236}">
                <a16:creationId xmlns:a16="http://schemas.microsoft.com/office/drawing/2014/main" id="{2A9F0428-D2BB-434E-A4FD-79DA8E51EC2A}"/>
              </a:ext>
            </a:extLst>
          </p:cNvPr>
          <p:cNvSpPr>
            <a:spLocks noGrp="1"/>
          </p:cNvSpPr>
          <p:nvPr>
            <p:ph type="body" sz="quarter" idx="26" hasCustomPrompt="1"/>
          </p:nvPr>
        </p:nvSpPr>
        <p:spPr>
          <a:xfrm>
            <a:off x="270639" y="2204973"/>
            <a:ext cx="8254383" cy="3295495"/>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0" name="テキスト プレースホルダー 5">
            <a:extLst>
              <a:ext uri="{FF2B5EF4-FFF2-40B4-BE49-F238E27FC236}">
                <a16:creationId xmlns:a16="http://schemas.microsoft.com/office/drawing/2014/main" id="{B93BE232-E988-46EA-805D-9ED361259BC0}"/>
              </a:ext>
            </a:extLst>
          </p:cNvPr>
          <p:cNvSpPr>
            <a:spLocks noGrp="1"/>
          </p:cNvSpPr>
          <p:nvPr>
            <p:ph type="body" sz="quarter" idx="27" hasCustomPrompt="1"/>
          </p:nvPr>
        </p:nvSpPr>
        <p:spPr>
          <a:xfrm>
            <a:off x="8989255" y="5655212"/>
            <a:ext cx="8826268" cy="3601329"/>
          </a:xfrm>
          <a:prstGeom prst="rect">
            <a:avLst/>
          </a:prstGeom>
        </p:spPr>
        <p:txBody>
          <a:bodyPr numCol="1" spcCol="360000" anchor="b">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1" name="Subtitle 2">
            <a:extLst>
              <a:ext uri="{FF2B5EF4-FFF2-40B4-BE49-F238E27FC236}">
                <a16:creationId xmlns:a16="http://schemas.microsoft.com/office/drawing/2014/main" id="{425FF209-93E0-43FE-BD23-AF1F4245CC3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24DF5B4-8F02-483D-9ED8-A33D1642DB1D}"/>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3" name="テキスト プレースホルダー 5">
            <a:extLst>
              <a:ext uri="{FF2B5EF4-FFF2-40B4-BE49-F238E27FC236}">
                <a16:creationId xmlns:a16="http://schemas.microsoft.com/office/drawing/2014/main" id="{2F11CB43-FC42-4AB8-88E5-F2592F680442}"/>
              </a:ext>
            </a:extLst>
          </p:cNvPr>
          <p:cNvSpPr>
            <a:spLocks noGrp="1"/>
          </p:cNvSpPr>
          <p:nvPr>
            <p:ph type="body" sz="quarter" idx="28" hasCustomPrompt="1"/>
          </p:nvPr>
        </p:nvSpPr>
        <p:spPr>
          <a:xfrm>
            <a:off x="423039" y="2357373"/>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7B5EBB2A-7E85-4F48-873D-F4EF3495B7B1}"/>
              </a:ext>
            </a:extLst>
          </p:cNvPr>
          <p:cNvSpPr>
            <a:spLocks noGrp="1"/>
          </p:cNvSpPr>
          <p:nvPr>
            <p:ph type="body" sz="quarter" idx="29" hasCustomPrompt="1"/>
          </p:nvPr>
        </p:nvSpPr>
        <p:spPr>
          <a:xfrm>
            <a:off x="9353679" y="5655212"/>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Tree>
    <p:extLst>
      <p:ext uri="{BB962C8B-B14F-4D97-AF65-F5344CB8AC3E}">
        <p14:creationId xmlns:p14="http://schemas.microsoft.com/office/powerpoint/2010/main" val="3700216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left)">
                                      <p:cBhvr>
                                        <p:cTn id="11" dur="500"/>
                                        <p:tgtEl>
                                          <p:spTgt spid="11">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wipe(left)">
                                      <p:cBhvr>
                                        <p:cTn id="23" dur="500"/>
                                        <p:tgtEl>
                                          <p:spTgt spid="9">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wipe(left)">
                                      <p:cBhvr>
                                        <p:cTn id="27" dur="500"/>
                                        <p:tgtEl>
                                          <p:spTgt spid="15">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wipe(left)">
                                      <p:cBhvr>
                                        <p:cTn id="3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AGE">
    <p:spTree>
      <p:nvGrpSpPr>
        <p:cNvPr id="1" name=""/>
        <p:cNvGrpSpPr/>
        <p:nvPr/>
      </p:nvGrpSpPr>
      <p:grpSpPr>
        <a:xfrm>
          <a:off x="0" y="0"/>
          <a:ext cx="0" cy="0"/>
          <a:chOff x="0" y="0"/>
          <a:chExt cx="0" cy="0"/>
        </a:xfrm>
      </p:grpSpPr>
      <p:pic>
        <p:nvPicPr>
          <p:cNvPr id="8" name="Imagen 7">
            <a:extLst>
              <a:ext uri="{FF2B5EF4-FFF2-40B4-BE49-F238E27FC236}">
                <a16:creationId xmlns:a16="http://schemas.microsoft.com/office/drawing/2014/main" id="{0927AA1F-11BF-4290-A8DE-33D8EFB7DF94}"/>
              </a:ext>
            </a:extLst>
          </p:cNvPr>
          <p:cNvPicPr>
            <a:picLocks noChangeAspect="1"/>
          </p:cNvPicPr>
          <p:nvPr/>
        </p:nvPicPr>
        <p:blipFill>
          <a:blip r:embed="rId2"/>
          <a:stretch>
            <a:fillRect/>
          </a:stretch>
        </p:blipFill>
        <p:spPr>
          <a:xfrm>
            <a:off x="5466953" y="1467247"/>
            <a:ext cx="7352506" cy="7352506"/>
          </a:xfrm>
          <a:prstGeom prst="rect">
            <a:avLst/>
          </a:prstGeom>
        </p:spPr>
      </p:pic>
      <p:pic>
        <p:nvPicPr>
          <p:cNvPr id="9" name="Imagen 8">
            <a:extLst>
              <a:ext uri="{FF2B5EF4-FFF2-40B4-BE49-F238E27FC236}">
                <a16:creationId xmlns:a16="http://schemas.microsoft.com/office/drawing/2014/main" id="{4790696A-AA92-46AB-A1B3-329DE7D3FD6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14" y="0"/>
            <a:ext cx="18282583" cy="10287000"/>
          </a:xfrm>
          <a:prstGeom prst="rect">
            <a:avLst/>
          </a:prstGeom>
        </p:spPr>
      </p:pic>
      <p:sp>
        <p:nvSpPr>
          <p:cNvPr id="10" name="Title 1">
            <a:extLst>
              <a:ext uri="{FF2B5EF4-FFF2-40B4-BE49-F238E27FC236}">
                <a16:creationId xmlns:a16="http://schemas.microsoft.com/office/drawing/2014/main" id="{674A8C69-65CD-4751-B7A1-69720671586E}"/>
              </a:ext>
            </a:extLst>
          </p:cNvPr>
          <p:cNvSpPr>
            <a:spLocks noGrp="1"/>
          </p:cNvSpPr>
          <p:nvPr>
            <p:ph type="ctrTitle" hasCustomPrompt="1"/>
          </p:nvPr>
        </p:nvSpPr>
        <p:spPr>
          <a:xfrm>
            <a:off x="2285801" y="3352800"/>
            <a:ext cx="13714810" cy="3581400"/>
          </a:xfrm>
          <a:prstGeom prst="rect">
            <a:avLst/>
          </a:prstGeom>
        </p:spPr>
        <p:txBody>
          <a:bodyPr anchor="ctr"/>
          <a:lstStyle>
            <a:lvl1pPr algn="ctr">
              <a:defRPr sz="8999"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Haga clic para modificar el título</a:t>
            </a:r>
            <a:endParaRPr lang="en-US" dirty="0"/>
          </a:p>
        </p:txBody>
      </p:sp>
      <p:sp>
        <p:nvSpPr>
          <p:cNvPr id="11" name="Subtitle 2">
            <a:extLst>
              <a:ext uri="{FF2B5EF4-FFF2-40B4-BE49-F238E27FC236}">
                <a16:creationId xmlns:a16="http://schemas.microsoft.com/office/drawing/2014/main" id="{875E4614-3FF1-4D20-9569-C7CBF89E7023}"/>
              </a:ext>
            </a:extLst>
          </p:cNvPr>
          <p:cNvSpPr>
            <a:spLocks noGrp="1"/>
          </p:cNvSpPr>
          <p:nvPr>
            <p:ph type="subTitle" idx="1" hasCustomPrompt="1"/>
          </p:nvPr>
        </p:nvSpPr>
        <p:spPr>
          <a:xfrm>
            <a:off x="2285802" y="8603454"/>
            <a:ext cx="13714810" cy="1203485"/>
          </a:xfrm>
          <a:prstGeom prst="rect">
            <a:avLst/>
          </a:prstGeom>
        </p:spPr>
        <p:txBody>
          <a:bodyPr/>
          <a:lstStyle>
            <a:lvl1pPr marL="0" indent="0" algn="ctr">
              <a:buNone/>
              <a:defRPr sz="3600" b="1">
                <a:solidFill>
                  <a:schemeClr val="bg1"/>
                </a:solidFill>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S" dirty="0"/>
              <a:t>Haga clic para modificar el subtítulo</a:t>
            </a:r>
            <a:endParaRPr lang="en-US" dirty="0"/>
          </a:p>
        </p:txBody>
      </p:sp>
      <p:sp>
        <p:nvSpPr>
          <p:cNvPr id="6" name="テキスト プレースホルダー 11">
            <a:extLst>
              <a:ext uri="{FF2B5EF4-FFF2-40B4-BE49-F238E27FC236}">
                <a16:creationId xmlns:a16="http://schemas.microsoft.com/office/drawing/2014/main" id="{48CF73F0-E070-410D-AFE6-B9E3458D5F5B}"/>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Tree>
    <p:extLst>
      <p:ext uri="{BB962C8B-B14F-4D97-AF65-F5344CB8AC3E}">
        <p14:creationId xmlns:p14="http://schemas.microsoft.com/office/powerpoint/2010/main" val="3707215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3000"/>
                                        <p:tgtEl>
                                          <p:spTgt spid="9"/>
                                        </p:tgtEl>
                                      </p:cBhvr>
                                    </p:animEffect>
                                  </p:childTnLst>
                                </p:cTn>
                              </p:par>
                              <p:par>
                                <p:cTn id="8" presetID="16" presetClass="entr" presetSubtype="21" fill="hold" grpId="0" nodeType="withEffect">
                                  <p:stCondLst>
                                    <p:cond delay="120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1300"/>
                                        <p:tgtEl>
                                          <p:spTgt spid="10"/>
                                        </p:tgtEl>
                                      </p:cBhvr>
                                    </p:animEffect>
                                  </p:childTnLst>
                                </p:cTn>
                              </p:par>
                            </p:childTnLst>
                          </p:cTn>
                        </p:par>
                        <p:par>
                          <p:cTn id="11" fill="hold">
                            <p:stCondLst>
                              <p:cond delay="30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1000"/>
                                        <p:tgtEl>
                                          <p:spTgt spid="11">
                                            <p:txEl>
                                              <p:pRg st="0" end="0"/>
                                            </p:txEl>
                                          </p:spTgt>
                                        </p:tgtEl>
                                      </p:cBhvr>
                                    </p:animEffect>
                                    <p:anim calcmode="lin" valueType="num">
                                      <p:cBhvr>
                                        <p:cTn id="15"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1">
                                            <p:txEl>
                                              <p:pRg st="0" end="0"/>
                                            </p:txEl>
                                          </p:spTgt>
                                        </p:tgtEl>
                                        <p:attrNameLst>
                                          <p:attrName>ppt_y</p:attrName>
                                        </p:attrNameLst>
                                      </p:cBhvr>
                                      <p:tavLst>
                                        <p:tav tm="0">
                                          <p:val>
                                            <p:strVal val="#ppt_y+.1"/>
                                          </p:val>
                                        </p:tav>
                                        <p:tav tm="100000">
                                          <p:val>
                                            <p:strVal val="#ppt_y"/>
                                          </p:val>
                                        </p:tav>
                                      </p:tavLst>
                                    </p:anim>
                                  </p:childTnLst>
                                </p:cTn>
                              </p:par>
                              <p:par>
                                <p:cTn id="17" presetID="22" presetClass="entr" presetSubtype="2" fill="hold" grpId="0" nodeType="with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Effect transition="in" filter="wipe(right)">
                                      <p:cBhvr>
                                        <p:cTn id="1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tmplLst>
          <p:tmpl lvl="1">
            <p:tnLst>
              <p:par>
                <p:cTn presetID="42" presetClass="entr" presetSubtype="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0"/>
                        <p:tgtEl>
                          <p:spTgt spid="11"/>
                        </p:tgtEl>
                      </p:cBhvr>
                    </p:animEffect>
                    <p:anim calcmode="lin" valueType="num">
                      <p:cBhvr>
                        <p:cTn dur="1000" fill="hold"/>
                        <p:tgtEl>
                          <p:spTgt spid="11"/>
                        </p:tgtEl>
                        <p:attrNameLst>
                          <p:attrName>ppt_x</p:attrName>
                        </p:attrNameLst>
                      </p:cBhvr>
                      <p:tavLst>
                        <p:tav tm="0">
                          <p:val>
                            <p:strVal val="#ppt_x"/>
                          </p:val>
                        </p:tav>
                        <p:tav tm="100000">
                          <p:val>
                            <p:strVal val="#ppt_x"/>
                          </p:val>
                        </p:tav>
                      </p:tavLst>
                    </p:anim>
                    <p:anim calcmode="lin" valueType="num">
                      <p:cBhvr>
                        <p:cTn dur="1000" fill="hold"/>
                        <p:tgtEl>
                          <p:spTgt spid="11"/>
                        </p:tgtEl>
                        <p:attrNameLst>
                          <p:attrName>ppt_y</p:attrName>
                        </p:attrNameLst>
                      </p:cBhvr>
                      <p:tavLst>
                        <p:tav tm="0">
                          <p:val>
                            <p:strVal val="#ppt_y+.1"/>
                          </p:val>
                        </p:tav>
                        <p:tav tm="100000">
                          <p:val>
                            <p:strVal val="#ppt_y"/>
                          </p:val>
                        </p:tav>
                      </p:tavLst>
                    </p:anim>
                  </p:childTnLst>
                </p:cTn>
              </p:par>
            </p:tnLst>
          </p:tmpl>
        </p:tmplLst>
      </p:bldP>
      <p:bldP spid="6" grpId="0" build="p">
        <p:tmplLst>
          <p:tmpl lvl="1">
            <p:tnLst>
              <p:par>
                <p:cTn presetID="22" presetClass="entr" presetSubtype="2"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right)">
                      <p:cBhvr>
                        <p:cTn dur="500"/>
                        <p:tgtEl>
                          <p:spTgt spid="6"/>
                        </p:tgtEl>
                      </p:cBhvr>
                    </p:animEffect>
                  </p:childTnLst>
                </p:cTn>
              </p:par>
            </p:tnLst>
          </p:tmpl>
        </p:tmplLst>
      </p:bldP>
    </p:bld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TEMA">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753F517D-CEC6-4C86-827E-F411B12829E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7539731"/>
            <a:ext cx="3504262" cy="2141834"/>
          </a:xfrm>
          <a:prstGeom prst="rect">
            <a:avLst/>
          </a:prstGeom>
        </p:spPr>
      </p:pic>
      <p:sp>
        <p:nvSpPr>
          <p:cNvPr id="8" name="テキスト プレースホルダー 11">
            <a:extLst>
              <a:ext uri="{FF2B5EF4-FFF2-40B4-BE49-F238E27FC236}">
                <a16:creationId xmlns:a16="http://schemas.microsoft.com/office/drawing/2014/main" id="{48AE5AA5-7A76-4DB4-A009-19C3BE6FF808}"/>
              </a:ext>
            </a:extLst>
          </p:cNvPr>
          <p:cNvSpPr>
            <a:spLocks noGrp="1"/>
          </p:cNvSpPr>
          <p:nvPr>
            <p:ph type="body" sz="quarter" idx="14" hasCustomPrompt="1"/>
          </p:nvPr>
        </p:nvSpPr>
        <p:spPr>
          <a:xfrm>
            <a:off x="349502" y="7948327"/>
            <a:ext cx="2874961" cy="662321"/>
          </a:xfrm>
          <a:prstGeom prst="rect">
            <a:avLst/>
          </a:prstGeom>
        </p:spPr>
        <p:txBody>
          <a:bodyPr/>
          <a:lstStyle>
            <a:lvl1pPr marL="0" indent="0" algn="r">
              <a:buNone/>
              <a:defRPr b="1" baseline="0">
                <a:solidFill>
                  <a:schemeClr val="tx1"/>
                </a:solidFill>
                <a:latin typeface="Aileron Thin" pitchFamily="50" charset="0"/>
              </a:defRPr>
            </a:lvl1pPr>
          </a:lstStyle>
          <a:p>
            <a:pPr lvl="0"/>
            <a:r>
              <a:rPr lang="es-EC" noProof="0" dirty="0"/>
              <a:t>Sección 00</a:t>
            </a:r>
          </a:p>
        </p:txBody>
      </p:sp>
      <p:sp>
        <p:nvSpPr>
          <p:cNvPr id="9" name="テキスト プレースホルダー 11">
            <a:extLst>
              <a:ext uri="{FF2B5EF4-FFF2-40B4-BE49-F238E27FC236}">
                <a16:creationId xmlns:a16="http://schemas.microsoft.com/office/drawing/2014/main" id="{CAE90540-6206-41E5-A4F8-E4ED8FF314A0}"/>
              </a:ext>
            </a:extLst>
          </p:cNvPr>
          <p:cNvSpPr>
            <a:spLocks noGrp="1"/>
          </p:cNvSpPr>
          <p:nvPr>
            <p:ph type="body" sz="quarter" idx="15" hasCustomPrompt="1"/>
          </p:nvPr>
        </p:nvSpPr>
        <p:spPr>
          <a:xfrm>
            <a:off x="3573965" y="8610648"/>
            <a:ext cx="14362946" cy="501050"/>
          </a:xfrm>
          <a:prstGeom prst="rect">
            <a:avLst/>
          </a:prstGeom>
        </p:spPr>
        <p:txBody>
          <a:bodyPr anchor="ctr">
            <a:normAutofit/>
          </a:bodyPr>
          <a:lstStyle>
            <a:lvl1pPr marL="0" indent="0">
              <a:buNone/>
              <a:defRPr sz="2000" b="1" baseline="0">
                <a:solidFill>
                  <a:schemeClr val="bg1"/>
                </a:solidFill>
              </a:defRPr>
            </a:lvl1pPr>
          </a:lstStyle>
          <a:p>
            <a:pPr lvl="0"/>
            <a:r>
              <a:rPr lang="es-EC" noProof="0" dirty="0"/>
              <a:t>Text Here</a:t>
            </a:r>
          </a:p>
        </p:txBody>
      </p:sp>
      <p:sp>
        <p:nvSpPr>
          <p:cNvPr id="10" name="Title 1">
            <a:extLst>
              <a:ext uri="{FF2B5EF4-FFF2-40B4-BE49-F238E27FC236}">
                <a16:creationId xmlns:a16="http://schemas.microsoft.com/office/drawing/2014/main" id="{8D2F9CD4-D511-4355-8A64-9CA54261A7EC}"/>
              </a:ext>
            </a:extLst>
          </p:cNvPr>
          <p:cNvSpPr>
            <a:spLocks noGrp="1"/>
          </p:cNvSpPr>
          <p:nvPr>
            <p:ph type="ctrTitle" hasCustomPrompt="1"/>
          </p:nvPr>
        </p:nvSpPr>
        <p:spPr>
          <a:xfrm>
            <a:off x="3573964" y="7539730"/>
            <a:ext cx="14362945" cy="975523"/>
          </a:xfrm>
          <a:prstGeom prst="rect">
            <a:avLst/>
          </a:prstGeom>
        </p:spPr>
        <p:txBody>
          <a:bodyPr anchor="ctr"/>
          <a:lstStyle>
            <a:lvl1pPr algn="l">
              <a:defRPr sz="5400"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474986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wipe(left)">
                                      <p:cBhvr>
                                        <p:cTn id="20"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2" presetClass="entr" presetSubtype="4" fill="hold" nodeType="with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1_TEMA">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753F517D-CEC6-4C86-827E-F411B12829E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7539731"/>
            <a:ext cx="3504262" cy="2141834"/>
          </a:xfrm>
          <a:prstGeom prst="rect">
            <a:avLst/>
          </a:prstGeom>
        </p:spPr>
      </p:pic>
      <p:sp>
        <p:nvSpPr>
          <p:cNvPr id="8" name="テキスト プレースホルダー 11">
            <a:extLst>
              <a:ext uri="{FF2B5EF4-FFF2-40B4-BE49-F238E27FC236}">
                <a16:creationId xmlns:a16="http://schemas.microsoft.com/office/drawing/2014/main" id="{48AE5AA5-7A76-4DB4-A009-19C3BE6FF808}"/>
              </a:ext>
            </a:extLst>
          </p:cNvPr>
          <p:cNvSpPr>
            <a:spLocks noGrp="1"/>
          </p:cNvSpPr>
          <p:nvPr>
            <p:ph type="body" sz="quarter" idx="14" hasCustomPrompt="1"/>
          </p:nvPr>
        </p:nvSpPr>
        <p:spPr>
          <a:xfrm>
            <a:off x="349502" y="7948327"/>
            <a:ext cx="2874961" cy="662321"/>
          </a:xfrm>
          <a:prstGeom prst="rect">
            <a:avLst/>
          </a:prstGeom>
        </p:spPr>
        <p:txBody>
          <a:bodyPr/>
          <a:lstStyle>
            <a:lvl1pPr marL="0" indent="0" algn="r">
              <a:buNone/>
              <a:defRPr b="1" baseline="0">
                <a:solidFill>
                  <a:schemeClr val="tx1"/>
                </a:solidFill>
                <a:latin typeface="Aileron Thin" pitchFamily="50" charset="0"/>
              </a:defRPr>
            </a:lvl1pPr>
          </a:lstStyle>
          <a:p>
            <a:pPr lvl="0"/>
            <a:r>
              <a:rPr lang="es-EC" noProof="0" dirty="0"/>
              <a:t>Sección 00</a:t>
            </a:r>
          </a:p>
        </p:txBody>
      </p:sp>
      <p:sp>
        <p:nvSpPr>
          <p:cNvPr id="9" name="テキスト プレースホルダー 11">
            <a:extLst>
              <a:ext uri="{FF2B5EF4-FFF2-40B4-BE49-F238E27FC236}">
                <a16:creationId xmlns:a16="http://schemas.microsoft.com/office/drawing/2014/main" id="{CAE90540-6206-41E5-A4F8-E4ED8FF314A0}"/>
              </a:ext>
            </a:extLst>
          </p:cNvPr>
          <p:cNvSpPr>
            <a:spLocks noGrp="1"/>
          </p:cNvSpPr>
          <p:nvPr>
            <p:ph type="body" sz="quarter" idx="15" hasCustomPrompt="1"/>
          </p:nvPr>
        </p:nvSpPr>
        <p:spPr>
          <a:xfrm>
            <a:off x="3573965" y="8610648"/>
            <a:ext cx="14362946" cy="501050"/>
          </a:xfrm>
          <a:prstGeom prst="rect">
            <a:avLst/>
          </a:prstGeom>
        </p:spPr>
        <p:txBody>
          <a:bodyPr anchor="ctr">
            <a:normAutofit/>
          </a:bodyPr>
          <a:lstStyle>
            <a:lvl1pPr marL="0" indent="0">
              <a:buNone/>
              <a:defRPr sz="2000" b="1" baseline="0">
                <a:solidFill>
                  <a:schemeClr val="bg1"/>
                </a:solidFill>
              </a:defRPr>
            </a:lvl1pPr>
          </a:lstStyle>
          <a:p>
            <a:pPr lvl="0"/>
            <a:r>
              <a:rPr lang="es-EC" noProof="0" dirty="0"/>
              <a:t>Text Here</a:t>
            </a:r>
          </a:p>
        </p:txBody>
      </p:sp>
      <p:sp>
        <p:nvSpPr>
          <p:cNvPr id="10" name="Title 1">
            <a:extLst>
              <a:ext uri="{FF2B5EF4-FFF2-40B4-BE49-F238E27FC236}">
                <a16:creationId xmlns:a16="http://schemas.microsoft.com/office/drawing/2014/main" id="{8D2F9CD4-D511-4355-8A64-9CA54261A7EC}"/>
              </a:ext>
            </a:extLst>
          </p:cNvPr>
          <p:cNvSpPr>
            <a:spLocks noGrp="1"/>
          </p:cNvSpPr>
          <p:nvPr>
            <p:ph type="ctrTitle" hasCustomPrompt="1"/>
          </p:nvPr>
        </p:nvSpPr>
        <p:spPr>
          <a:xfrm>
            <a:off x="3573964" y="7539730"/>
            <a:ext cx="14362945" cy="975523"/>
          </a:xfrm>
          <a:prstGeom prst="rect">
            <a:avLst/>
          </a:prstGeom>
        </p:spPr>
        <p:txBody>
          <a:bodyPr anchor="ctr"/>
          <a:lstStyle>
            <a:lvl1pPr algn="l">
              <a:defRPr sz="5400"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6" name="Marcador de contenido 2">
            <a:extLst>
              <a:ext uri="{FF2B5EF4-FFF2-40B4-BE49-F238E27FC236}">
                <a16:creationId xmlns:a16="http://schemas.microsoft.com/office/drawing/2014/main" id="{320DDBE3-F6E1-424C-85B2-7D39C19B0688}"/>
              </a:ext>
            </a:extLst>
          </p:cNvPr>
          <p:cNvSpPr>
            <a:spLocks noGrp="1"/>
          </p:cNvSpPr>
          <p:nvPr>
            <p:ph idx="19"/>
          </p:nvPr>
        </p:nvSpPr>
        <p:spPr>
          <a:xfrm>
            <a:off x="5852043" y="539258"/>
            <a:ext cx="6582325" cy="6540503"/>
          </a:xfrm>
          <a:prstGeom prst="rect">
            <a:avLst/>
          </a:prstGeom>
        </p:spPr>
        <p:txBody>
          <a:bodyPr/>
          <a:lstStyle>
            <a:lvl1pPr marL="0" indent="0">
              <a:buNone/>
              <a:defRPr/>
            </a:lvl1pPr>
          </a:lstStyle>
          <a:p>
            <a:pPr lvl="0"/>
            <a:r>
              <a:rPr lang="es-ES"/>
              <a:t>Haga clic para modificar el estilo de texto del patrón</a:t>
            </a:r>
          </a:p>
        </p:txBody>
      </p:sp>
    </p:spTree>
    <p:extLst>
      <p:ext uri="{BB962C8B-B14F-4D97-AF65-F5344CB8AC3E}">
        <p14:creationId xmlns:p14="http://schemas.microsoft.com/office/powerpoint/2010/main" val="931340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wipe(left)">
                                      <p:cBhvr>
                                        <p:cTn id="20" dur="500"/>
                                        <p:tgtEl>
                                          <p:spTgt spid="9">
                                            <p:txEl>
                                              <p:pRg st="0" end="0"/>
                                            </p:txEl>
                                          </p:spTgt>
                                        </p:tgtEl>
                                      </p:cBhvr>
                                    </p:animEffect>
                                  </p:childTnLst>
                                </p:cTn>
                              </p:par>
                            </p:childTnLst>
                          </p:cTn>
                        </p:par>
                        <p:par>
                          <p:cTn id="21" fill="hold">
                            <p:stCondLst>
                              <p:cond delay="1500"/>
                            </p:stCondLst>
                            <p:childTnLst>
                              <p:par>
                                <p:cTn id="22" presetID="10" presetClass="entr" presetSubtype="0" fill="hold" grpId="0" nodeType="afterEffect" nodePh="1">
                                  <p:stCondLst>
                                    <p:cond delay="0"/>
                                  </p:stCondLst>
                                  <p:endCondLst>
                                    <p:cond evt="begin" delay="0">
                                      <p:tn val="22"/>
                                    </p:cond>
                                  </p:endCondLst>
                                  <p:childTnLst>
                                    <p:set>
                                      <p:cBhvr>
                                        <p:cTn id="23" dur="1" fill="hold">
                                          <p:stCondLst>
                                            <p:cond delay="0"/>
                                          </p:stCondLst>
                                        </p:cTn>
                                        <p:tgtEl>
                                          <p:spTgt spid="6">
                                            <p:txEl>
                                              <p:pRg st="0" end="0"/>
                                            </p:txEl>
                                          </p:spTgt>
                                        </p:tgtEl>
                                        <p:attrNameLst>
                                          <p:attrName>style.visibility</p:attrName>
                                        </p:attrNameLst>
                                      </p:cBhvr>
                                      <p:to>
                                        <p:strVal val="visible"/>
                                      </p:to>
                                    </p:set>
                                    <p:animEffect transition="in" filter="fade">
                                      <p:cBhvr>
                                        <p:cTn id="24"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2" presetClass="entr" presetSubtype="4" fill="hold" nodeType="with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P spid="6"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TEMA 1">
    <p:spTree>
      <p:nvGrpSpPr>
        <p:cNvPr id="1" name=""/>
        <p:cNvGrpSpPr/>
        <p:nvPr/>
      </p:nvGrpSpPr>
      <p:grpSpPr>
        <a:xfrm>
          <a:off x="0" y="0"/>
          <a:ext cx="0" cy="0"/>
          <a:chOff x="0" y="0"/>
          <a:chExt cx="0" cy="0"/>
        </a:xfrm>
      </p:grpSpPr>
      <p:sp>
        <p:nvSpPr>
          <p:cNvPr id="4" name="Subtitle 2">
            <a:extLst>
              <a:ext uri="{FF2B5EF4-FFF2-40B4-BE49-F238E27FC236}">
                <a16:creationId xmlns:a16="http://schemas.microsoft.com/office/drawing/2014/main" id="{D4E58460-EB52-48C1-80DE-9E896B276170}"/>
              </a:ext>
            </a:extLst>
          </p:cNvPr>
          <p:cNvSpPr>
            <a:spLocks noGrp="1"/>
          </p:cNvSpPr>
          <p:nvPr>
            <p:ph type="subTitle" idx="1" hasCustomPrompt="1"/>
          </p:nvPr>
        </p:nvSpPr>
        <p:spPr>
          <a:xfrm>
            <a:off x="469900" y="4451351"/>
            <a:ext cx="17335500" cy="2082800"/>
          </a:xfrm>
          <a:prstGeom prst="rect">
            <a:avLst/>
          </a:prstGeom>
        </p:spPr>
        <p:txBody>
          <a:bodyPr>
            <a:normAutofit/>
          </a:bodyPr>
          <a:lstStyle>
            <a:lvl1pPr marL="0" indent="0" algn="ctr">
              <a:buNone/>
              <a:defRPr sz="4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
        <p:nvSpPr>
          <p:cNvPr id="5" name="テキスト プレースホルダー 11">
            <a:extLst>
              <a:ext uri="{FF2B5EF4-FFF2-40B4-BE49-F238E27FC236}">
                <a16:creationId xmlns:a16="http://schemas.microsoft.com/office/drawing/2014/main" id="{BCD93A50-F670-4EF8-A03A-7673752CA3A5}"/>
              </a:ext>
            </a:extLst>
          </p:cNvPr>
          <p:cNvSpPr>
            <a:spLocks noGrp="1"/>
          </p:cNvSpPr>
          <p:nvPr>
            <p:ph type="body" sz="quarter" idx="15" hasCustomPrompt="1"/>
          </p:nvPr>
        </p:nvSpPr>
        <p:spPr>
          <a:xfrm>
            <a:off x="385011" y="6982326"/>
            <a:ext cx="17433757" cy="2646948"/>
          </a:xfrm>
          <a:prstGeom prst="rect">
            <a:avLst/>
          </a:prstGeom>
        </p:spPr>
        <p:txBody>
          <a:bodyPr anchor="b">
            <a:normAutofit/>
          </a:bodyPr>
          <a:lstStyle>
            <a:lvl1pPr marL="0" indent="0" algn="ctr">
              <a:buNone/>
              <a:defRPr sz="2800" b="1" baseline="0">
                <a:solidFill>
                  <a:schemeClr val="bg1"/>
                </a:solidFill>
              </a:defRPr>
            </a:lvl1pPr>
          </a:lstStyle>
          <a:p>
            <a:pPr lvl="0"/>
            <a:r>
              <a:rPr lang="es-EC" noProof="0" dirty="0"/>
              <a:t>Text Here</a:t>
            </a:r>
          </a:p>
        </p:txBody>
      </p:sp>
      <p:sp>
        <p:nvSpPr>
          <p:cNvPr id="6" name="Title 1">
            <a:extLst>
              <a:ext uri="{FF2B5EF4-FFF2-40B4-BE49-F238E27FC236}">
                <a16:creationId xmlns:a16="http://schemas.microsoft.com/office/drawing/2014/main" id="{C64A87A5-6652-4214-9C0B-69BACA76D56B}"/>
              </a:ext>
            </a:extLst>
          </p:cNvPr>
          <p:cNvSpPr>
            <a:spLocks noGrp="1"/>
          </p:cNvSpPr>
          <p:nvPr>
            <p:ph type="ctrTitle" hasCustomPrompt="1"/>
          </p:nvPr>
        </p:nvSpPr>
        <p:spPr>
          <a:xfrm>
            <a:off x="469900" y="419100"/>
            <a:ext cx="17348868" cy="3581400"/>
          </a:xfrm>
          <a:prstGeom prst="rect">
            <a:avLst/>
          </a:prstGeom>
        </p:spPr>
        <p:txBody>
          <a:bodyPr anchor="ctr"/>
          <a:lstStyle>
            <a:lvl1pPr algn="ctr">
              <a:defRPr sz="8999"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Haga clic para modificar título</a:t>
            </a:r>
            <a:endParaRPr lang="en-US" dirty="0"/>
          </a:p>
        </p:txBody>
      </p:sp>
    </p:spTree>
    <p:extLst>
      <p:ext uri="{BB962C8B-B14F-4D97-AF65-F5344CB8AC3E}">
        <p14:creationId xmlns:p14="http://schemas.microsoft.com/office/powerpoint/2010/main" val="542863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1000"/>
                                        <p:tgtEl>
                                          <p:spTgt spid="4">
                                            <p:txEl>
                                              <p:pRg st="0" end="0"/>
                                            </p:txEl>
                                          </p:spTgt>
                                        </p:tgtEl>
                                      </p:cBhvr>
                                    </p:animEffect>
                                    <p:anim calcmode="lin" valueType="num">
                                      <p:cBhvr>
                                        <p:cTn id="12"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fade">
                                      <p:cBhvr>
                                        <p:cTn id="17" dur="1000"/>
                                        <p:tgtEl>
                                          <p:spTgt spid="5">
                                            <p:txEl>
                                              <p:pRg st="0" end="0"/>
                                            </p:txEl>
                                          </p:spTgt>
                                        </p:tgtEl>
                                      </p:cBhvr>
                                    </p:animEffect>
                                    <p:anim calcmode="lin" valueType="num">
                                      <p:cBhvr>
                                        <p:cTn id="1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42"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anim calcmode="lin" valueType="num">
                      <p:cBhvr>
                        <p:cTn dur="1000" fill="hold"/>
                        <p:tgtEl>
                          <p:spTgt spid="4"/>
                        </p:tgtEl>
                        <p:attrNameLst>
                          <p:attrName>ppt_x</p:attrName>
                        </p:attrNameLst>
                      </p:cBhvr>
                      <p:tavLst>
                        <p:tav tm="0">
                          <p:val>
                            <p:strVal val="#ppt_x"/>
                          </p:val>
                        </p:tav>
                        <p:tav tm="100000">
                          <p:val>
                            <p:strVal val="#ppt_x"/>
                          </p:val>
                        </p:tav>
                      </p:tavLst>
                    </p:anim>
                    <p:anim calcmode="lin" valueType="num">
                      <p:cBhvr>
                        <p:cTn dur="1000" fill="hold"/>
                        <p:tgtEl>
                          <p:spTgt spid="4"/>
                        </p:tgtEl>
                        <p:attrNameLst>
                          <p:attrName>ppt_y</p:attrName>
                        </p:attrNameLst>
                      </p:cBhvr>
                      <p:tavLst>
                        <p:tav tm="0">
                          <p:val>
                            <p:strVal val="#ppt_y+.1"/>
                          </p:val>
                        </p:tav>
                        <p:tav tm="100000">
                          <p:val>
                            <p:strVal val="#ppt_y"/>
                          </p:val>
                        </p:tav>
                      </p:tavLst>
                    </p:anim>
                  </p:childTnLst>
                </p:cTn>
              </p:par>
            </p:tnLst>
          </p:tmpl>
        </p:tmplLst>
      </p:bldP>
      <p:bldP spid="5" grpId="0" build="p">
        <p:tmplLst>
          <p:tmpl lvl="1">
            <p:tnLst>
              <p:par>
                <p:cTn presetID="42"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1000"/>
                        <p:tgtEl>
                          <p:spTgt spid="5"/>
                        </p:tgtEl>
                      </p:cBhvr>
                    </p:animEffect>
                    <p:anim calcmode="lin" valueType="num">
                      <p:cBhvr>
                        <p:cTn dur="1000" fill="hold"/>
                        <p:tgtEl>
                          <p:spTgt spid="5"/>
                        </p:tgtEl>
                        <p:attrNameLst>
                          <p:attrName>ppt_x</p:attrName>
                        </p:attrNameLst>
                      </p:cBhvr>
                      <p:tavLst>
                        <p:tav tm="0">
                          <p:val>
                            <p:strVal val="#ppt_x"/>
                          </p:val>
                        </p:tav>
                        <p:tav tm="100000">
                          <p:val>
                            <p:strVal val="#ppt_x"/>
                          </p:val>
                        </p:tav>
                      </p:tavLst>
                    </p:anim>
                    <p:anim calcmode="lin" valueType="num">
                      <p:cBhvr>
                        <p:cTn dur="1000" fill="hold"/>
                        <p:tgtEl>
                          <p:spTgt spid="5"/>
                        </p:tgtEl>
                        <p:attrNameLst>
                          <p:attrName>ppt_y</p:attrName>
                        </p:attrNameLst>
                      </p:cBhvr>
                      <p:tavLst>
                        <p:tav tm="0">
                          <p:val>
                            <p:strVal val="#ppt_y+.1"/>
                          </p:val>
                        </p:tav>
                        <p:tav tm="100000">
                          <p:val>
                            <p:strVal val="#ppt_y"/>
                          </p:val>
                        </p:tav>
                      </p:tavLst>
                    </p:anim>
                  </p:childTnLst>
                </p:cTn>
              </p:par>
            </p:tnLst>
          </p:tmpl>
        </p:tmplLst>
      </p:bldP>
      <p:bldP spid="6" grpId="0"/>
    </p:bld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TEMA 2">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F511DB9F-07F6-46E8-96D3-309F0287E8EC}"/>
              </a:ext>
            </a:extLst>
          </p:cNvPr>
          <p:cNvSpPr>
            <a:spLocks noGrp="1"/>
          </p:cNvSpPr>
          <p:nvPr>
            <p:ph type="ctrTitle" hasCustomPrompt="1"/>
          </p:nvPr>
        </p:nvSpPr>
        <p:spPr>
          <a:xfrm>
            <a:off x="482600" y="3378200"/>
            <a:ext cx="17297400" cy="2260955"/>
          </a:xfrm>
          <a:prstGeom prst="rect">
            <a:avLst/>
          </a:prstGeom>
        </p:spPr>
        <p:txBody>
          <a:bodyPr anchor="b">
            <a:normAutofit/>
          </a:bodyPr>
          <a:lstStyle>
            <a:lvl1pPr algn="ctr">
              <a:defRPr sz="8000">
                <a:gradFill>
                  <a:gsLst>
                    <a:gs pos="60000">
                      <a:schemeClr val="bg1"/>
                    </a:gs>
                    <a:gs pos="38000">
                      <a:schemeClr val="bg1">
                        <a:lumMod val="85000"/>
                      </a:schemeClr>
                    </a:gs>
                    <a:gs pos="69000">
                      <a:schemeClr val="bg1">
                        <a:lumMod val="75000"/>
                      </a:schemeClr>
                    </a:gs>
                  </a:gsLst>
                  <a:lin ang="5400000" scaled="1"/>
                </a:gradFill>
                <a:latin typeface="Army" pitchFamily="2" charset="0"/>
              </a:defRPr>
            </a:lvl1pPr>
          </a:lstStyle>
          <a:p>
            <a:r>
              <a:rPr lang="es-EC" altLang="ja-JP" noProof="0" dirty="0"/>
              <a:t>Titulo</a:t>
            </a:r>
            <a:endParaRPr lang="es-EC" noProof="0" dirty="0"/>
          </a:p>
        </p:txBody>
      </p:sp>
      <p:sp>
        <p:nvSpPr>
          <p:cNvPr id="4" name="Subtitle 2">
            <a:extLst>
              <a:ext uri="{FF2B5EF4-FFF2-40B4-BE49-F238E27FC236}">
                <a16:creationId xmlns:a16="http://schemas.microsoft.com/office/drawing/2014/main" id="{2C323AF2-AEAF-48E9-9821-5844AEE4C66D}"/>
              </a:ext>
            </a:extLst>
          </p:cNvPr>
          <p:cNvSpPr>
            <a:spLocks noGrp="1"/>
          </p:cNvSpPr>
          <p:nvPr>
            <p:ph type="subTitle" idx="1" hasCustomPrompt="1"/>
          </p:nvPr>
        </p:nvSpPr>
        <p:spPr>
          <a:xfrm>
            <a:off x="469900" y="5676699"/>
            <a:ext cx="17335500" cy="1181301"/>
          </a:xfrm>
          <a:prstGeom prst="rect">
            <a:avLst/>
          </a:prstGeom>
        </p:spPr>
        <p:txBody>
          <a:bodyPr>
            <a:normAutofit/>
          </a:bodyPr>
          <a:lstStyle>
            <a:lvl1pPr marL="0" indent="0" algn="ctr">
              <a:buNone/>
              <a:defRPr sz="2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2038184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wipe(left)">
                                      <p:cBhvr>
                                        <p:cTn id="11" dur="75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tmplLst>
          <p:tmpl lvl="1">
            <p:tnLst>
              <p:par>
                <p:cTn presetID="22" presetClass="entr" presetSubtype="8"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left)">
                      <p:cBhvr>
                        <p:cTn dur="750"/>
                        <p:tgtEl>
                          <p:spTgt spid="4"/>
                        </p:tgtEl>
                      </p:cBhvr>
                    </p:animEffect>
                  </p:childTnLst>
                </p:cTn>
              </p:par>
            </p:tnLst>
          </p:tmpl>
        </p:tmplLst>
      </p:bldP>
    </p:bld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TEMA 3">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solidFill>
                  <a:schemeClr val="bg1"/>
                </a:solidFill>
              </a:defRPr>
            </a:lvl1pPr>
          </a:lstStyle>
          <a:p>
            <a:r>
              <a:rPr lang="en-US" dirty="0"/>
              <a:t>Add Image</a:t>
            </a:r>
          </a:p>
        </p:txBody>
      </p:sp>
      <p:sp>
        <p:nvSpPr>
          <p:cNvPr id="17" name="Title 1">
            <a:extLst>
              <a:ext uri="{FF2B5EF4-FFF2-40B4-BE49-F238E27FC236}">
                <a16:creationId xmlns:a16="http://schemas.microsoft.com/office/drawing/2014/main" id="{6BE23B0A-BCEB-4156-B0A4-B302DD5B3176}"/>
              </a:ext>
            </a:extLst>
          </p:cNvPr>
          <p:cNvSpPr>
            <a:spLocks noGrp="1"/>
          </p:cNvSpPr>
          <p:nvPr>
            <p:ph type="ctrTitle" hasCustomPrompt="1"/>
          </p:nvPr>
        </p:nvSpPr>
        <p:spPr>
          <a:xfrm>
            <a:off x="0" y="7734102"/>
            <a:ext cx="15418388" cy="1313934"/>
          </a:xfrm>
          <a:prstGeom prst="rect">
            <a:avLst/>
          </a:prstGeom>
          <a:solidFill>
            <a:schemeClr val="tx1"/>
          </a:solidFill>
          <a:ln>
            <a:noFill/>
          </a:ln>
        </p:spPr>
        <p:txBody>
          <a:bodyPr anchor="b">
            <a:normAutofit/>
          </a:bodyPr>
          <a:lstStyle>
            <a:lvl1pPr marL="533400" indent="0" algn="l">
              <a:defRPr sz="6600">
                <a:gradFill>
                  <a:gsLst>
                    <a:gs pos="60000">
                      <a:schemeClr val="bg1"/>
                    </a:gs>
                    <a:gs pos="38000">
                      <a:schemeClr val="bg1">
                        <a:lumMod val="85000"/>
                      </a:schemeClr>
                    </a:gs>
                    <a:gs pos="69000">
                      <a:schemeClr val="bg1">
                        <a:lumMod val="75000"/>
                      </a:schemeClr>
                    </a:gs>
                  </a:gsLst>
                  <a:lin ang="5400000" scaled="1"/>
                </a:gradFill>
                <a:latin typeface="Army" pitchFamily="2" charset="0"/>
              </a:defRPr>
            </a:lvl1pPr>
          </a:lstStyle>
          <a:p>
            <a:r>
              <a:rPr lang="es-EC" altLang="ja-JP" noProof="0" dirty="0"/>
              <a:t>Titulo</a:t>
            </a:r>
            <a:endParaRPr lang="es-EC" noProof="0" dirty="0"/>
          </a:p>
        </p:txBody>
      </p:sp>
      <p:sp>
        <p:nvSpPr>
          <p:cNvPr id="18" name="Subtitle 2">
            <a:extLst>
              <a:ext uri="{FF2B5EF4-FFF2-40B4-BE49-F238E27FC236}">
                <a16:creationId xmlns:a16="http://schemas.microsoft.com/office/drawing/2014/main" id="{7350F7AC-C279-4C4F-AA60-49364F60E13F}"/>
              </a:ext>
            </a:extLst>
          </p:cNvPr>
          <p:cNvSpPr>
            <a:spLocks noGrp="1"/>
          </p:cNvSpPr>
          <p:nvPr>
            <p:ph type="subTitle" idx="1" hasCustomPrompt="1"/>
          </p:nvPr>
        </p:nvSpPr>
        <p:spPr>
          <a:xfrm>
            <a:off x="0" y="9048036"/>
            <a:ext cx="15418388" cy="595763"/>
          </a:xfrm>
          <a:prstGeom prst="rect">
            <a:avLst/>
          </a:prstGeom>
          <a:solidFill>
            <a:schemeClr val="tx1"/>
          </a:solidFill>
          <a:ln>
            <a:noFill/>
          </a:ln>
        </p:spPr>
        <p:txBody>
          <a:bodyPr>
            <a:normAutofit/>
          </a:bodyPr>
          <a:lstStyle>
            <a:lvl1pPr marL="533400" indent="0" algn="l">
              <a:buNone/>
              <a:defRPr sz="2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3309541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8">
                                            <p:bg/>
                                          </p:spTgt>
                                        </p:tgtEl>
                                        <p:attrNameLst>
                                          <p:attrName>style.visibility</p:attrName>
                                        </p:attrNameLst>
                                      </p:cBhvr>
                                      <p:to>
                                        <p:strVal val="visible"/>
                                      </p:to>
                                    </p:set>
                                    <p:animEffect transition="in" filter="wipe(left)">
                                      <p:cBhvr>
                                        <p:cTn id="14" dur="500"/>
                                        <p:tgtEl>
                                          <p:spTgt spid="18">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wipe(left)">
                                      <p:cBhvr>
                                        <p:cTn id="1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 grpId="0" animBg="1"/>
      <p:bldP spid="18" grpId="0" build="p" animBg="1">
        <p:tmplLst>
          <p:tmpl>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1_TEMA 3">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lvl1pPr>
          </a:lstStyle>
          <a:p>
            <a:r>
              <a:rPr lang="en-US" dirty="0"/>
              <a:t>Add Image</a:t>
            </a:r>
          </a:p>
        </p:txBody>
      </p:sp>
      <p:sp>
        <p:nvSpPr>
          <p:cNvPr id="17" name="Title 1">
            <a:extLst>
              <a:ext uri="{FF2B5EF4-FFF2-40B4-BE49-F238E27FC236}">
                <a16:creationId xmlns:a16="http://schemas.microsoft.com/office/drawing/2014/main" id="{6BE23B0A-BCEB-4156-B0A4-B302DD5B3176}"/>
              </a:ext>
            </a:extLst>
          </p:cNvPr>
          <p:cNvSpPr>
            <a:spLocks noGrp="1"/>
          </p:cNvSpPr>
          <p:nvPr>
            <p:ph type="ctrTitle" hasCustomPrompt="1"/>
          </p:nvPr>
        </p:nvSpPr>
        <p:spPr>
          <a:xfrm>
            <a:off x="0" y="9245600"/>
            <a:ext cx="15418388" cy="462836"/>
          </a:xfrm>
          <a:prstGeom prst="rect">
            <a:avLst/>
          </a:prstGeom>
          <a:solidFill>
            <a:schemeClr val="tx1"/>
          </a:solidFill>
          <a:ln>
            <a:noFill/>
          </a:ln>
        </p:spPr>
        <p:txBody>
          <a:bodyPr anchor="b">
            <a:noAutofit/>
          </a:bodyPr>
          <a:lstStyle>
            <a:lvl1pPr marL="533400" indent="0" algn="l">
              <a:defRPr sz="24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18" name="Subtitle 2">
            <a:extLst>
              <a:ext uri="{FF2B5EF4-FFF2-40B4-BE49-F238E27FC236}">
                <a16:creationId xmlns:a16="http://schemas.microsoft.com/office/drawing/2014/main" id="{7350F7AC-C279-4C4F-AA60-49364F60E13F}"/>
              </a:ext>
            </a:extLst>
          </p:cNvPr>
          <p:cNvSpPr>
            <a:spLocks noGrp="1"/>
          </p:cNvSpPr>
          <p:nvPr>
            <p:ph type="subTitle" idx="1" hasCustomPrompt="1"/>
          </p:nvPr>
        </p:nvSpPr>
        <p:spPr>
          <a:xfrm>
            <a:off x="0" y="9708437"/>
            <a:ext cx="15418388" cy="299164"/>
          </a:xfrm>
          <a:prstGeom prst="rect">
            <a:avLst/>
          </a:prstGeom>
          <a:solidFill>
            <a:schemeClr val="tx1"/>
          </a:solidFill>
          <a:ln>
            <a:noFill/>
          </a:ln>
        </p:spPr>
        <p:txBody>
          <a:bodyPr>
            <a:noAutofit/>
          </a:bodyPr>
          <a:lstStyle>
            <a:lvl1pPr marL="533400" indent="0" algn="l">
              <a:buNone/>
              <a:defRPr sz="16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2369795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8">
                                            <p:bg/>
                                          </p:spTgt>
                                        </p:tgtEl>
                                        <p:attrNameLst>
                                          <p:attrName>style.visibility</p:attrName>
                                        </p:attrNameLst>
                                      </p:cBhvr>
                                      <p:to>
                                        <p:strVal val="visible"/>
                                      </p:to>
                                    </p:set>
                                    <p:animEffect transition="in" filter="wipe(left)">
                                      <p:cBhvr>
                                        <p:cTn id="14" dur="500"/>
                                        <p:tgtEl>
                                          <p:spTgt spid="18">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wipe(left)">
                                      <p:cBhvr>
                                        <p:cTn id="1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 grpId="0" animBg="1"/>
      <p:bldP spid="18" grpId="0" build="p" animBg="1">
        <p:tmplLst>
          <p:tmpl>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TEMA 4">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lvl1pPr>
          </a:lstStyle>
          <a:p>
            <a:r>
              <a:rPr lang="en-US" dirty="0"/>
              <a:t>Add Image</a:t>
            </a:r>
          </a:p>
        </p:txBody>
      </p:sp>
      <p:sp>
        <p:nvSpPr>
          <p:cNvPr id="15" name="Title 1">
            <a:extLst>
              <a:ext uri="{FF2B5EF4-FFF2-40B4-BE49-F238E27FC236}">
                <a16:creationId xmlns:a16="http://schemas.microsoft.com/office/drawing/2014/main" id="{4F0342F7-2901-423D-80D2-C78126536E1B}"/>
              </a:ext>
            </a:extLst>
          </p:cNvPr>
          <p:cNvSpPr>
            <a:spLocks noGrp="1"/>
          </p:cNvSpPr>
          <p:nvPr>
            <p:ph type="ctrTitle" hasCustomPrompt="1"/>
          </p:nvPr>
        </p:nvSpPr>
        <p:spPr>
          <a:xfrm>
            <a:off x="0" y="520502"/>
            <a:ext cx="15418388" cy="1313934"/>
          </a:xfrm>
          <a:prstGeom prst="rect">
            <a:avLst/>
          </a:prstGeom>
          <a:solidFill>
            <a:schemeClr val="tx1"/>
          </a:solidFill>
          <a:ln>
            <a:noFill/>
          </a:ln>
        </p:spPr>
        <p:txBody>
          <a:bodyPr anchor="b">
            <a:normAutofit/>
          </a:bodyPr>
          <a:lstStyle>
            <a:lvl1pPr marL="533400" indent="0" algn="l">
              <a:defRPr sz="66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16" name="Subtitle 2">
            <a:extLst>
              <a:ext uri="{FF2B5EF4-FFF2-40B4-BE49-F238E27FC236}">
                <a16:creationId xmlns:a16="http://schemas.microsoft.com/office/drawing/2014/main" id="{C432496E-4342-404E-9D9B-0A1AD3B6051A}"/>
              </a:ext>
            </a:extLst>
          </p:cNvPr>
          <p:cNvSpPr>
            <a:spLocks noGrp="1"/>
          </p:cNvSpPr>
          <p:nvPr>
            <p:ph type="subTitle" idx="1" hasCustomPrompt="1"/>
          </p:nvPr>
        </p:nvSpPr>
        <p:spPr>
          <a:xfrm>
            <a:off x="0" y="1834436"/>
            <a:ext cx="15418388" cy="595763"/>
          </a:xfrm>
          <a:prstGeom prst="rect">
            <a:avLst/>
          </a:prstGeom>
          <a:solidFill>
            <a:schemeClr val="tx1"/>
          </a:solidFill>
          <a:ln>
            <a:noFill/>
          </a:ln>
        </p:spPr>
        <p:txBody>
          <a:bodyPr>
            <a:normAutofit/>
          </a:bodyPr>
          <a:lstStyle>
            <a:lvl1pPr marL="533400" indent="0" algn="l">
              <a:buNone/>
              <a:defRPr sz="2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137687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6">
                                            <p:bg/>
                                          </p:spTgt>
                                        </p:tgtEl>
                                        <p:attrNameLst>
                                          <p:attrName>style.visibility</p:attrName>
                                        </p:attrNameLst>
                                      </p:cBhvr>
                                      <p:to>
                                        <p:strVal val="visible"/>
                                      </p:to>
                                    </p:set>
                                    <p:animEffect transition="in" filter="wipe(left)">
                                      <p:cBhvr>
                                        <p:cTn id="14" dur="500"/>
                                        <p:tgtEl>
                                          <p:spTgt spid="16">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6">
                                            <p:txEl>
                                              <p:pRg st="0" end="0"/>
                                            </p:txEl>
                                          </p:spTgt>
                                        </p:tgtEl>
                                        <p:attrNameLst>
                                          <p:attrName>style.visibility</p:attrName>
                                        </p:attrNameLst>
                                      </p:cBhvr>
                                      <p:to>
                                        <p:strVal val="visible"/>
                                      </p:to>
                                    </p:set>
                                    <p:animEffect transition="in" filter="wipe(left)">
                                      <p:cBhvr>
                                        <p:cTn id="1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animBg="1"/>
      <p:bldP spid="16" grpId="0" build="p" animBg="1">
        <p:tmplLst>
          <p:tmpl>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1_TEMA 4">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lvl1pPr>
          </a:lstStyle>
          <a:p>
            <a:r>
              <a:rPr lang="en-US" dirty="0"/>
              <a:t>Add Image</a:t>
            </a:r>
          </a:p>
        </p:txBody>
      </p:sp>
      <p:sp>
        <p:nvSpPr>
          <p:cNvPr id="5" name="Title 1">
            <a:extLst>
              <a:ext uri="{FF2B5EF4-FFF2-40B4-BE49-F238E27FC236}">
                <a16:creationId xmlns:a16="http://schemas.microsoft.com/office/drawing/2014/main" id="{255C06D7-87AC-4FB1-8915-C1F1BC9CE79A}"/>
              </a:ext>
            </a:extLst>
          </p:cNvPr>
          <p:cNvSpPr>
            <a:spLocks noGrp="1"/>
          </p:cNvSpPr>
          <p:nvPr>
            <p:ph type="ctrTitle" hasCustomPrompt="1"/>
          </p:nvPr>
        </p:nvSpPr>
        <p:spPr>
          <a:xfrm>
            <a:off x="0" y="317500"/>
            <a:ext cx="15418388" cy="462836"/>
          </a:xfrm>
          <a:prstGeom prst="rect">
            <a:avLst/>
          </a:prstGeom>
          <a:solidFill>
            <a:schemeClr val="tx1"/>
          </a:solidFill>
          <a:ln>
            <a:noFill/>
          </a:ln>
        </p:spPr>
        <p:txBody>
          <a:bodyPr anchor="b">
            <a:noAutofit/>
          </a:bodyPr>
          <a:lstStyle>
            <a:lvl1pPr marL="533400" indent="0" algn="l">
              <a:defRPr sz="24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6" name="Subtitle 2">
            <a:extLst>
              <a:ext uri="{FF2B5EF4-FFF2-40B4-BE49-F238E27FC236}">
                <a16:creationId xmlns:a16="http://schemas.microsoft.com/office/drawing/2014/main" id="{8A53E9B8-3A76-4A09-A1FE-6078E5837BD3}"/>
              </a:ext>
            </a:extLst>
          </p:cNvPr>
          <p:cNvSpPr>
            <a:spLocks noGrp="1"/>
          </p:cNvSpPr>
          <p:nvPr>
            <p:ph type="subTitle" idx="1" hasCustomPrompt="1"/>
          </p:nvPr>
        </p:nvSpPr>
        <p:spPr>
          <a:xfrm>
            <a:off x="0" y="780337"/>
            <a:ext cx="15418388" cy="299164"/>
          </a:xfrm>
          <a:prstGeom prst="rect">
            <a:avLst/>
          </a:prstGeom>
          <a:solidFill>
            <a:schemeClr val="tx1"/>
          </a:solidFill>
          <a:ln>
            <a:noFill/>
          </a:ln>
        </p:spPr>
        <p:txBody>
          <a:bodyPr>
            <a:noAutofit/>
          </a:bodyPr>
          <a:lstStyle>
            <a:lvl1pPr marL="533400" indent="0" algn="l">
              <a:buNone/>
              <a:defRPr sz="16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205961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6">
                                            <p:bg/>
                                          </p:spTgt>
                                        </p:tgtEl>
                                        <p:attrNameLst>
                                          <p:attrName>style.visibility</p:attrName>
                                        </p:attrNameLst>
                                      </p:cBhvr>
                                      <p:to>
                                        <p:strVal val="visible"/>
                                      </p:to>
                                    </p:set>
                                    <p:animEffect transition="in" filter="wipe(left)">
                                      <p:cBhvr>
                                        <p:cTn id="14" dur="500"/>
                                        <p:tgtEl>
                                          <p:spTgt spid="6">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wipe(left)">
                                      <p:cBhvr>
                                        <p:cTn id="17"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build="p" animBg="1">
        <p:tmplLst>
          <p:tmpl>
            <p:tnLst>
              <p:par>
                <p:cTn presetID="22" presetClass="entr" presetSubtype="8"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3_Título y objetos">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5EEC1716-D584-431E-8235-B1E01224F01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9121"/>
            <a:ext cx="6502505" cy="10287000"/>
          </a:xfrm>
          <a:prstGeom prst="rect">
            <a:avLst/>
          </a:prstGeom>
        </p:spPr>
      </p:pic>
      <p:pic>
        <p:nvPicPr>
          <p:cNvPr id="20" name="Imagen 19">
            <a:extLst>
              <a:ext uri="{FF2B5EF4-FFF2-40B4-BE49-F238E27FC236}">
                <a16:creationId xmlns:a16="http://schemas.microsoft.com/office/drawing/2014/main" id="{5F9084E4-8060-4474-922D-05F90170AB3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498636" y="4371409"/>
            <a:ext cx="1501320" cy="1501320"/>
          </a:xfrm>
          <a:prstGeom prst="rect">
            <a:avLst/>
          </a:prstGeom>
        </p:spPr>
      </p:pic>
      <p:sp>
        <p:nvSpPr>
          <p:cNvPr id="22" name="テキスト プレースホルダー 11">
            <a:extLst>
              <a:ext uri="{FF2B5EF4-FFF2-40B4-BE49-F238E27FC236}">
                <a16:creationId xmlns:a16="http://schemas.microsoft.com/office/drawing/2014/main" id="{F6F2A004-0AEA-4FBE-BD3A-4FD9CC923EE8}"/>
              </a:ext>
            </a:extLst>
          </p:cNvPr>
          <p:cNvSpPr>
            <a:spLocks noGrp="1"/>
          </p:cNvSpPr>
          <p:nvPr>
            <p:ph type="body" sz="quarter" idx="15" hasCustomPrompt="1"/>
          </p:nvPr>
        </p:nvSpPr>
        <p:spPr>
          <a:xfrm>
            <a:off x="8280000" y="357418"/>
            <a:ext cx="9621138" cy="1581851"/>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23" name="円/楕円 15">
            <a:extLst>
              <a:ext uri="{FF2B5EF4-FFF2-40B4-BE49-F238E27FC236}">
                <a16:creationId xmlns:a16="http://schemas.microsoft.com/office/drawing/2014/main" id="{89B5C199-DAC4-4568-8EFE-18BDE9756416}"/>
              </a:ext>
            </a:extLst>
          </p:cNvPr>
          <p:cNvSpPr/>
          <p:nvPr/>
        </p:nvSpPr>
        <p:spPr>
          <a:xfrm>
            <a:off x="7235987" y="84105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4" name="テキスト ボックス 2">
            <a:extLst>
              <a:ext uri="{FF2B5EF4-FFF2-40B4-BE49-F238E27FC236}">
                <a16:creationId xmlns:a16="http://schemas.microsoft.com/office/drawing/2014/main" id="{84C339EB-99C7-41D5-94CD-19EF1A286896}"/>
              </a:ext>
            </a:extLst>
          </p:cNvPr>
          <p:cNvSpPr txBox="1"/>
          <p:nvPr/>
        </p:nvSpPr>
        <p:spPr>
          <a:xfrm>
            <a:off x="7345871" y="725719"/>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1</a:t>
            </a:r>
          </a:p>
        </p:txBody>
      </p:sp>
      <p:sp>
        <p:nvSpPr>
          <p:cNvPr id="25" name="円/楕円 25">
            <a:extLst>
              <a:ext uri="{FF2B5EF4-FFF2-40B4-BE49-F238E27FC236}">
                <a16:creationId xmlns:a16="http://schemas.microsoft.com/office/drawing/2014/main" id="{BADD1DF7-C768-4CC4-809F-36D8B78BCE0E}"/>
              </a:ext>
            </a:extLst>
          </p:cNvPr>
          <p:cNvSpPr/>
          <p:nvPr/>
        </p:nvSpPr>
        <p:spPr>
          <a:xfrm>
            <a:off x="7235987" y="282420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6" name="テキスト ボックス 26">
            <a:extLst>
              <a:ext uri="{FF2B5EF4-FFF2-40B4-BE49-F238E27FC236}">
                <a16:creationId xmlns:a16="http://schemas.microsoft.com/office/drawing/2014/main" id="{D0821A22-626B-4154-8643-AD110F352E86}"/>
              </a:ext>
            </a:extLst>
          </p:cNvPr>
          <p:cNvSpPr txBox="1"/>
          <p:nvPr/>
        </p:nvSpPr>
        <p:spPr>
          <a:xfrm>
            <a:off x="7363800" y="2726802"/>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2</a:t>
            </a:r>
          </a:p>
        </p:txBody>
      </p:sp>
      <p:sp>
        <p:nvSpPr>
          <p:cNvPr id="27" name="円/楕円 27">
            <a:extLst>
              <a:ext uri="{FF2B5EF4-FFF2-40B4-BE49-F238E27FC236}">
                <a16:creationId xmlns:a16="http://schemas.microsoft.com/office/drawing/2014/main" id="{D5A5A37A-6AB9-4EFC-8B48-39D8145D3072}"/>
              </a:ext>
            </a:extLst>
          </p:cNvPr>
          <p:cNvSpPr/>
          <p:nvPr/>
        </p:nvSpPr>
        <p:spPr>
          <a:xfrm>
            <a:off x="7235987" y="47600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8" name="テキスト ボックス 28">
            <a:extLst>
              <a:ext uri="{FF2B5EF4-FFF2-40B4-BE49-F238E27FC236}">
                <a16:creationId xmlns:a16="http://schemas.microsoft.com/office/drawing/2014/main" id="{7B4E5F0A-D82A-4F8E-B5F8-00BEA237EB6A}"/>
              </a:ext>
            </a:extLst>
          </p:cNvPr>
          <p:cNvSpPr txBox="1"/>
          <p:nvPr/>
        </p:nvSpPr>
        <p:spPr>
          <a:xfrm>
            <a:off x="7363800" y="4680591"/>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3</a:t>
            </a:r>
          </a:p>
        </p:txBody>
      </p:sp>
      <p:sp>
        <p:nvSpPr>
          <p:cNvPr id="29" name="円/楕円 29">
            <a:extLst>
              <a:ext uri="{FF2B5EF4-FFF2-40B4-BE49-F238E27FC236}">
                <a16:creationId xmlns:a16="http://schemas.microsoft.com/office/drawing/2014/main" id="{A525B1CD-9391-4885-881F-5743DB0F4B52}"/>
              </a:ext>
            </a:extLst>
          </p:cNvPr>
          <p:cNvSpPr/>
          <p:nvPr/>
        </p:nvSpPr>
        <p:spPr>
          <a:xfrm>
            <a:off x="7235987" y="68246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0" name="テキスト ボックス 30">
            <a:extLst>
              <a:ext uri="{FF2B5EF4-FFF2-40B4-BE49-F238E27FC236}">
                <a16:creationId xmlns:a16="http://schemas.microsoft.com/office/drawing/2014/main" id="{883980A2-C61A-4BDF-AA40-B2C88A377DD5}"/>
              </a:ext>
            </a:extLst>
          </p:cNvPr>
          <p:cNvSpPr txBox="1"/>
          <p:nvPr/>
        </p:nvSpPr>
        <p:spPr>
          <a:xfrm>
            <a:off x="7345871" y="6745176"/>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4</a:t>
            </a:r>
          </a:p>
        </p:txBody>
      </p:sp>
      <p:sp>
        <p:nvSpPr>
          <p:cNvPr id="31" name="円/楕円 31">
            <a:extLst>
              <a:ext uri="{FF2B5EF4-FFF2-40B4-BE49-F238E27FC236}">
                <a16:creationId xmlns:a16="http://schemas.microsoft.com/office/drawing/2014/main" id="{8A67DDD4-1910-470C-BBA2-9CEEE19D6898}"/>
              </a:ext>
            </a:extLst>
          </p:cNvPr>
          <p:cNvSpPr/>
          <p:nvPr/>
        </p:nvSpPr>
        <p:spPr>
          <a:xfrm>
            <a:off x="7235987" y="88129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2" name="テキスト ボックス 32">
            <a:extLst>
              <a:ext uri="{FF2B5EF4-FFF2-40B4-BE49-F238E27FC236}">
                <a16:creationId xmlns:a16="http://schemas.microsoft.com/office/drawing/2014/main" id="{14E5F55C-A4AD-4D51-A21A-FBABBEEE11A1}"/>
              </a:ext>
            </a:extLst>
          </p:cNvPr>
          <p:cNvSpPr txBox="1"/>
          <p:nvPr/>
        </p:nvSpPr>
        <p:spPr>
          <a:xfrm>
            <a:off x="7235987" y="8733455"/>
            <a:ext cx="719999"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5</a:t>
            </a:r>
          </a:p>
        </p:txBody>
      </p:sp>
      <p:sp>
        <p:nvSpPr>
          <p:cNvPr id="35" name="テキスト プレースホルダー 11">
            <a:extLst>
              <a:ext uri="{FF2B5EF4-FFF2-40B4-BE49-F238E27FC236}">
                <a16:creationId xmlns:a16="http://schemas.microsoft.com/office/drawing/2014/main" id="{D9C2E530-CCF3-47BA-B04F-AD03508A4DD6}"/>
              </a:ext>
            </a:extLst>
          </p:cNvPr>
          <p:cNvSpPr>
            <a:spLocks noGrp="1"/>
          </p:cNvSpPr>
          <p:nvPr>
            <p:ph type="body" sz="quarter" idx="20" hasCustomPrompt="1"/>
          </p:nvPr>
        </p:nvSpPr>
        <p:spPr>
          <a:xfrm>
            <a:off x="8280000" y="2360138"/>
            <a:ext cx="9621138" cy="1581851"/>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6" name="テキスト プレースホルダー 11">
            <a:extLst>
              <a:ext uri="{FF2B5EF4-FFF2-40B4-BE49-F238E27FC236}">
                <a16:creationId xmlns:a16="http://schemas.microsoft.com/office/drawing/2014/main" id="{CA111A9A-FD4C-4E95-BABF-642A334CF147}"/>
              </a:ext>
            </a:extLst>
          </p:cNvPr>
          <p:cNvSpPr>
            <a:spLocks noGrp="1"/>
          </p:cNvSpPr>
          <p:nvPr>
            <p:ph type="body" sz="quarter" idx="21" hasCustomPrompt="1"/>
          </p:nvPr>
        </p:nvSpPr>
        <p:spPr>
          <a:xfrm>
            <a:off x="8280000" y="4365075"/>
            <a:ext cx="9621138" cy="1581851"/>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7" name="テキスト プレースホルダー 11">
            <a:extLst>
              <a:ext uri="{FF2B5EF4-FFF2-40B4-BE49-F238E27FC236}">
                <a16:creationId xmlns:a16="http://schemas.microsoft.com/office/drawing/2014/main" id="{2DF19E74-412D-422F-BE26-1D3168E17E9C}"/>
              </a:ext>
            </a:extLst>
          </p:cNvPr>
          <p:cNvSpPr>
            <a:spLocks noGrp="1"/>
          </p:cNvSpPr>
          <p:nvPr>
            <p:ph type="body" sz="quarter" idx="22" hasCustomPrompt="1"/>
          </p:nvPr>
        </p:nvSpPr>
        <p:spPr>
          <a:xfrm>
            <a:off x="8280000" y="6370012"/>
            <a:ext cx="9621138" cy="1581851"/>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8" name="テキスト プレースホルダー 11">
            <a:extLst>
              <a:ext uri="{FF2B5EF4-FFF2-40B4-BE49-F238E27FC236}">
                <a16:creationId xmlns:a16="http://schemas.microsoft.com/office/drawing/2014/main" id="{7C03CB80-A59F-4E78-B629-8717034485A0}"/>
              </a:ext>
            </a:extLst>
          </p:cNvPr>
          <p:cNvSpPr>
            <a:spLocks noGrp="1"/>
          </p:cNvSpPr>
          <p:nvPr>
            <p:ph type="body" sz="quarter" idx="23" hasCustomPrompt="1"/>
          </p:nvPr>
        </p:nvSpPr>
        <p:spPr>
          <a:xfrm>
            <a:off x="8280000" y="8374949"/>
            <a:ext cx="9621138" cy="1581851"/>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1" name="Title 1">
            <a:extLst>
              <a:ext uri="{FF2B5EF4-FFF2-40B4-BE49-F238E27FC236}">
                <a16:creationId xmlns:a16="http://schemas.microsoft.com/office/drawing/2014/main" id="{3EF17EBF-EC6F-4487-AF0C-BA4AEF2FDF1D}"/>
              </a:ext>
            </a:extLst>
          </p:cNvPr>
          <p:cNvSpPr>
            <a:spLocks noGrp="1"/>
          </p:cNvSpPr>
          <p:nvPr>
            <p:ph type="ctrTitle" hasCustomPrompt="1"/>
          </p:nvPr>
        </p:nvSpPr>
        <p:spPr>
          <a:xfrm>
            <a:off x="114300" y="4617244"/>
            <a:ext cx="3333750" cy="1009650"/>
          </a:xfrm>
          <a:prstGeom prst="rect">
            <a:avLst/>
          </a:prstGeom>
        </p:spPr>
        <p:txBody>
          <a:bodyPr anchor="ctr"/>
          <a:lstStyle>
            <a:lvl1pPr algn="ctr">
              <a:defRPr sz="3600" b="0">
                <a:ln>
                  <a:noFill/>
                </a:ln>
                <a:solidFill>
                  <a:srgbClr val="C00000"/>
                </a:soli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93251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0-#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anim calcmode="lin" valueType="num">
                                      <p:cBhvr additive="base">
                                        <p:cTn id="19"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1000"/>
                            </p:stCondLst>
                            <p:childTnLst>
                              <p:par>
                                <p:cTn id="22" presetID="2" presetClass="entr" presetSubtype="8" fill="hold" grpId="0" nodeType="after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additive="base">
                                        <p:cTn id="24" dur="500" fill="hold"/>
                                        <p:tgtEl>
                                          <p:spTgt spid="25"/>
                                        </p:tgtEl>
                                        <p:attrNameLst>
                                          <p:attrName>ppt_x</p:attrName>
                                        </p:attrNameLst>
                                      </p:cBhvr>
                                      <p:tavLst>
                                        <p:tav tm="0">
                                          <p:val>
                                            <p:strVal val="0-#ppt_w/2"/>
                                          </p:val>
                                        </p:tav>
                                        <p:tav tm="100000">
                                          <p:val>
                                            <p:strVal val="#ppt_x"/>
                                          </p:val>
                                        </p:tav>
                                      </p:tavLst>
                                    </p:anim>
                                    <p:anim calcmode="lin" valueType="num">
                                      <p:cBhvr additive="base">
                                        <p:cTn id="25" dur="500" fill="hold"/>
                                        <p:tgtEl>
                                          <p:spTgt spid="25"/>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additive="base">
                                        <p:cTn id="28" dur="500" fill="hold"/>
                                        <p:tgtEl>
                                          <p:spTgt spid="26"/>
                                        </p:tgtEl>
                                        <p:attrNameLst>
                                          <p:attrName>ppt_x</p:attrName>
                                        </p:attrNameLst>
                                      </p:cBhvr>
                                      <p:tavLst>
                                        <p:tav tm="0">
                                          <p:val>
                                            <p:strVal val="0-#ppt_w/2"/>
                                          </p:val>
                                        </p:tav>
                                        <p:tav tm="100000">
                                          <p:val>
                                            <p:strVal val="#ppt_x"/>
                                          </p:val>
                                        </p:tav>
                                      </p:tavLst>
                                    </p:anim>
                                    <p:anim calcmode="lin" valueType="num">
                                      <p:cBhvr additive="base">
                                        <p:cTn id="29" dur="500" fill="hold"/>
                                        <p:tgtEl>
                                          <p:spTgt spid="26"/>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35">
                                            <p:txEl>
                                              <p:pRg st="0" end="0"/>
                                            </p:txEl>
                                          </p:spTgt>
                                        </p:tgtEl>
                                        <p:attrNameLst>
                                          <p:attrName>style.visibility</p:attrName>
                                        </p:attrNameLst>
                                      </p:cBhvr>
                                      <p:to>
                                        <p:strVal val="visible"/>
                                      </p:to>
                                    </p:set>
                                    <p:anim calcmode="lin" valueType="num">
                                      <p:cBhvr additive="base">
                                        <p:cTn id="32"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33"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1500"/>
                            </p:stCondLst>
                            <p:childTnLst>
                              <p:par>
                                <p:cTn id="35" presetID="2" presetClass="entr" presetSubtype="8"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500" fill="hold"/>
                                        <p:tgtEl>
                                          <p:spTgt spid="27"/>
                                        </p:tgtEl>
                                        <p:attrNameLst>
                                          <p:attrName>ppt_x</p:attrName>
                                        </p:attrNameLst>
                                      </p:cBhvr>
                                      <p:tavLst>
                                        <p:tav tm="0">
                                          <p:val>
                                            <p:strVal val="0-#ppt_w/2"/>
                                          </p:val>
                                        </p:tav>
                                        <p:tav tm="100000">
                                          <p:val>
                                            <p:strVal val="#ppt_x"/>
                                          </p:val>
                                        </p:tav>
                                      </p:tavLst>
                                    </p:anim>
                                    <p:anim calcmode="lin" valueType="num">
                                      <p:cBhvr additive="base">
                                        <p:cTn id="38" dur="500" fill="hold"/>
                                        <p:tgtEl>
                                          <p:spTgt spid="27"/>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0-#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36">
                                            <p:txEl>
                                              <p:pRg st="0" end="0"/>
                                            </p:txEl>
                                          </p:spTgt>
                                        </p:tgtEl>
                                        <p:attrNameLst>
                                          <p:attrName>style.visibility</p:attrName>
                                        </p:attrNameLst>
                                      </p:cBhvr>
                                      <p:to>
                                        <p:strVal val="visible"/>
                                      </p:to>
                                    </p:set>
                                    <p:anim calcmode="lin" valueType="num">
                                      <p:cBhvr additive="base">
                                        <p:cTn id="45" dur="50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47" fill="hold">
                            <p:stCondLst>
                              <p:cond delay="2000"/>
                            </p:stCondLst>
                            <p:childTnLst>
                              <p:par>
                                <p:cTn id="48" presetID="2" presetClass="entr" presetSubtype="8"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 calcmode="lin" valueType="num">
                                      <p:cBhvr additive="base">
                                        <p:cTn id="50" dur="500" fill="hold"/>
                                        <p:tgtEl>
                                          <p:spTgt spid="29"/>
                                        </p:tgtEl>
                                        <p:attrNameLst>
                                          <p:attrName>ppt_x</p:attrName>
                                        </p:attrNameLst>
                                      </p:cBhvr>
                                      <p:tavLst>
                                        <p:tav tm="0">
                                          <p:val>
                                            <p:strVal val="0-#ppt_w/2"/>
                                          </p:val>
                                        </p:tav>
                                        <p:tav tm="100000">
                                          <p:val>
                                            <p:strVal val="#ppt_x"/>
                                          </p:val>
                                        </p:tav>
                                      </p:tavLst>
                                    </p:anim>
                                    <p:anim calcmode="lin" valueType="num">
                                      <p:cBhvr additive="base">
                                        <p:cTn id="51" dur="500" fill="hold"/>
                                        <p:tgtEl>
                                          <p:spTgt spid="29"/>
                                        </p:tgtEl>
                                        <p:attrNameLst>
                                          <p:attrName>ppt_y</p:attrName>
                                        </p:attrNameLst>
                                      </p:cBhvr>
                                      <p:tavLst>
                                        <p:tav tm="0">
                                          <p:val>
                                            <p:strVal val="#ppt_y"/>
                                          </p:val>
                                        </p:tav>
                                        <p:tav tm="100000">
                                          <p:val>
                                            <p:strVal val="#ppt_y"/>
                                          </p:val>
                                        </p:tav>
                                      </p:tavLst>
                                    </p:anim>
                                  </p:childTnLst>
                                </p:cTn>
                              </p:par>
                              <p:par>
                                <p:cTn id="52" presetID="2" presetClass="entr" presetSubtype="8"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0-#ppt_w/2"/>
                                          </p:val>
                                        </p:tav>
                                        <p:tav tm="100000">
                                          <p:val>
                                            <p:strVal val="#ppt_x"/>
                                          </p:val>
                                        </p:tav>
                                      </p:tavLst>
                                    </p:anim>
                                    <p:anim calcmode="lin" valueType="num">
                                      <p:cBhvr additive="base">
                                        <p:cTn id="55" dur="500" fill="hold"/>
                                        <p:tgtEl>
                                          <p:spTgt spid="30"/>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37">
                                            <p:txEl>
                                              <p:pRg st="0" end="0"/>
                                            </p:txEl>
                                          </p:spTgt>
                                        </p:tgtEl>
                                        <p:attrNameLst>
                                          <p:attrName>style.visibility</p:attrName>
                                        </p:attrNameLst>
                                      </p:cBhvr>
                                      <p:to>
                                        <p:strVal val="visible"/>
                                      </p:to>
                                    </p:set>
                                    <p:anim calcmode="lin" valueType="num">
                                      <p:cBhvr additive="base">
                                        <p:cTn id="5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5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2500"/>
                            </p:stCondLst>
                            <p:childTnLst>
                              <p:par>
                                <p:cTn id="61" presetID="2" presetClass="entr" presetSubtype="8"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additive="base">
                                        <p:cTn id="63" dur="500" fill="hold"/>
                                        <p:tgtEl>
                                          <p:spTgt spid="31"/>
                                        </p:tgtEl>
                                        <p:attrNameLst>
                                          <p:attrName>ppt_x</p:attrName>
                                        </p:attrNameLst>
                                      </p:cBhvr>
                                      <p:tavLst>
                                        <p:tav tm="0">
                                          <p:val>
                                            <p:strVal val="0-#ppt_w/2"/>
                                          </p:val>
                                        </p:tav>
                                        <p:tav tm="100000">
                                          <p:val>
                                            <p:strVal val="#ppt_x"/>
                                          </p:val>
                                        </p:tav>
                                      </p:tavLst>
                                    </p:anim>
                                    <p:anim calcmode="lin" valueType="num">
                                      <p:cBhvr additive="base">
                                        <p:cTn id="64" dur="500" fill="hold"/>
                                        <p:tgtEl>
                                          <p:spTgt spid="31"/>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additive="base">
                                        <p:cTn id="67" dur="500" fill="hold"/>
                                        <p:tgtEl>
                                          <p:spTgt spid="32"/>
                                        </p:tgtEl>
                                        <p:attrNameLst>
                                          <p:attrName>ppt_x</p:attrName>
                                        </p:attrNameLst>
                                      </p:cBhvr>
                                      <p:tavLst>
                                        <p:tav tm="0">
                                          <p:val>
                                            <p:strVal val="0-#ppt_w/2"/>
                                          </p:val>
                                        </p:tav>
                                        <p:tav tm="100000">
                                          <p:val>
                                            <p:strVal val="#ppt_x"/>
                                          </p:val>
                                        </p:tav>
                                      </p:tavLst>
                                    </p:anim>
                                    <p:anim calcmode="lin" valueType="num">
                                      <p:cBhvr additive="base">
                                        <p:cTn id="68" dur="500" fill="hold"/>
                                        <p:tgtEl>
                                          <p:spTgt spid="32"/>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38">
                                            <p:txEl>
                                              <p:pRg st="0" end="0"/>
                                            </p:txEl>
                                          </p:spTgt>
                                        </p:tgtEl>
                                        <p:attrNameLst>
                                          <p:attrName>style.visibility</p:attrName>
                                        </p:attrNameLst>
                                      </p:cBhvr>
                                      <p:to>
                                        <p:strVal val="visible"/>
                                      </p:to>
                                    </p:set>
                                    <p:anim calcmode="lin" valueType="num">
                                      <p:cBhvr additive="base">
                                        <p:cTn id="7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2"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24" grpId="0"/>
      <p:bldP spid="25" grpId="0" animBg="1"/>
      <p:bldP spid="26" grpId="0"/>
      <p:bldP spid="27" grpId="0" animBg="1"/>
      <p:bldP spid="28" grpId="0"/>
      <p:bldP spid="29" grpId="0" animBg="1"/>
      <p:bldP spid="30" grpId="0"/>
      <p:bldP spid="31" grpId="0" animBg="1"/>
      <p:bldP spid="32" grpId="0"/>
      <p:bldP spid="35" grpId="0" build="p">
        <p:tmplLst>
          <p:tmpl lvl="1">
            <p:tnLst>
              <p:par>
                <p:cTn presetID="2" presetClass="entr" presetSubtype="2"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2"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1+#ppt_w/2"/>
                          </p:val>
                        </p:tav>
                        <p:tav tm="100000">
                          <p:val>
                            <p:strVal val="#ppt_x"/>
                          </p:val>
                        </p:tav>
                      </p:tavLst>
                    </p:anim>
                    <p:anim calcmode="lin" valueType="num">
                      <p:cBhvr additive="base">
                        <p:cTn dur="50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2"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1" grpId="0"/>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856946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p:cSld name="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991040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086D38E4-7B6A-437B-A9A4-9CC06476352C}"/>
              </a:ext>
            </a:extLst>
          </p:cNvPr>
          <p:cNvSpPr>
            <a:spLocks noGrp="1"/>
          </p:cNvSpPr>
          <p:nvPr>
            <p:ph type="body" sz="quarter" idx="14" hasCustomPrompt="1"/>
          </p:nvPr>
        </p:nvSpPr>
        <p:spPr>
          <a:xfrm>
            <a:off x="995194" y="2292769"/>
            <a:ext cx="16077615"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10F93FA4-1ED4-4ECB-AF5F-8172E71B136F}"/>
              </a:ext>
            </a:extLst>
          </p:cNvPr>
          <p:cNvSpPr>
            <a:spLocks noGrp="1"/>
          </p:cNvSpPr>
          <p:nvPr>
            <p:ph type="body" sz="quarter" idx="15" hasCustomPrompt="1"/>
          </p:nvPr>
        </p:nvSpPr>
        <p:spPr>
          <a:xfrm>
            <a:off x="995195" y="3136900"/>
            <a:ext cx="16077615" cy="6146799"/>
          </a:xfrm>
          <a:prstGeom prst="rect">
            <a:avLst/>
          </a:prstGeom>
        </p:spPr>
        <p:txBody>
          <a:bodyPr>
            <a:normAutofit/>
          </a:bodyPr>
          <a:lstStyle>
            <a:lvl1pPr marL="0" indent="0" algn="just">
              <a:lnSpc>
                <a:spcPct val="100000"/>
              </a:lnSpc>
              <a:spcBef>
                <a:spcPts val="0"/>
              </a:spcBef>
              <a:buNone/>
              <a:defRPr sz="2400" b="1" baseline="0">
                <a:solidFill>
                  <a:schemeClr val="tx1"/>
                </a:solidFill>
              </a:defRPr>
            </a:lvl1pPr>
          </a:lstStyle>
          <a:p>
            <a:pPr lvl="0"/>
            <a:r>
              <a:rPr lang="es-EC" noProof="0" dirty="0"/>
              <a:t>Texto</a:t>
            </a:r>
          </a:p>
        </p:txBody>
      </p:sp>
      <p:sp>
        <p:nvSpPr>
          <p:cNvPr id="6" name="Subtitle 2">
            <a:extLst>
              <a:ext uri="{FF2B5EF4-FFF2-40B4-BE49-F238E27FC236}">
                <a16:creationId xmlns:a16="http://schemas.microsoft.com/office/drawing/2014/main" id="{E9861D8D-62AD-416F-A58A-DBFE620A48B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7101D3C8-45EB-4725-A290-E23D0A0EA54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374837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TEMA TEXTO IMAGEN 4">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1CCD3CA1-5809-46EC-8308-406FFC446BE5}"/>
              </a:ext>
            </a:extLst>
          </p:cNvPr>
          <p:cNvSpPr>
            <a:spLocks noGrp="1"/>
          </p:cNvSpPr>
          <p:nvPr>
            <p:ph type="body" sz="quarter" idx="14" hasCustomPrompt="1"/>
          </p:nvPr>
        </p:nvSpPr>
        <p:spPr>
          <a:xfrm>
            <a:off x="11993464" y="2462136"/>
            <a:ext cx="6078515" cy="640286"/>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8B0B4658-110C-42DD-AB5A-F9D230D7012B}"/>
              </a:ext>
            </a:extLst>
          </p:cNvPr>
          <p:cNvSpPr>
            <a:spLocks noGrp="1"/>
          </p:cNvSpPr>
          <p:nvPr>
            <p:ph type="body" sz="quarter" idx="15" hasCustomPrompt="1"/>
          </p:nvPr>
        </p:nvSpPr>
        <p:spPr>
          <a:xfrm>
            <a:off x="11983915" y="3204082"/>
            <a:ext cx="6075485" cy="5903025"/>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8" name="Subtitle 2">
            <a:extLst>
              <a:ext uri="{FF2B5EF4-FFF2-40B4-BE49-F238E27FC236}">
                <a16:creationId xmlns:a16="http://schemas.microsoft.com/office/drawing/2014/main" id="{F66E4895-5871-42F6-8E66-3D475D453CD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3B14B492-06E3-4E51-B439-F5C093ADB7C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7" name="Marcador de contenido 2">
            <a:extLst>
              <a:ext uri="{FF2B5EF4-FFF2-40B4-BE49-F238E27FC236}">
                <a16:creationId xmlns:a16="http://schemas.microsoft.com/office/drawing/2014/main" id="{07D76FAE-5111-4040-AEF1-FD1FE742228A}"/>
              </a:ext>
            </a:extLst>
          </p:cNvPr>
          <p:cNvSpPr>
            <a:spLocks noGrp="1"/>
          </p:cNvSpPr>
          <p:nvPr>
            <p:ph idx="16"/>
          </p:nvPr>
        </p:nvSpPr>
        <p:spPr>
          <a:xfrm>
            <a:off x="812800" y="2462135"/>
            <a:ext cx="10515600" cy="6644971"/>
          </a:xfrm>
          <a:prstGeom prst="rect">
            <a:avLst/>
          </a:prstGeom>
        </p:spPr>
        <p:txBody>
          <a:bodyPr/>
          <a:lstStyle/>
          <a:p>
            <a:endParaRPr lang="es-EC" dirty="0"/>
          </a:p>
        </p:txBody>
      </p:sp>
    </p:spTree>
    <p:extLst>
      <p:ext uri="{BB962C8B-B14F-4D97-AF65-F5344CB8AC3E}">
        <p14:creationId xmlns:p14="http://schemas.microsoft.com/office/powerpoint/2010/main" val="1991414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P spid="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TEMA TEXTO IMAGEN">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93EEE276-2F1A-46FD-BF7A-BC9E65BE1AB0}"/>
              </a:ext>
            </a:extLst>
          </p:cNvPr>
          <p:cNvSpPr>
            <a:spLocks noGrp="1"/>
          </p:cNvSpPr>
          <p:nvPr>
            <p:ph type="body" sz="quarter" idx="14" hasCustomPrompt="1"/>
          </p:nvPr>
        </p:nvSpPr>
        <p:spPr>
          <a:xfrm>
            <a:off x="1189706" y="7209977"/>
            <a:ext cx="16073603" cy="662321"/>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62FEDB7F-102B-4E02-87C2-F6C24DBB1648}"/>
              </a:ext>
            </a:extLst>
          </p:cNvPr>
          <p:cNvSpPr>
            <a:spLocks noGrp="1"/>
          </p:cNvSpPr>
          <p:nvPr>
            <p:ph type="body" sz="quarter" idx="15" hasCustomPrompt="1"/>
          </p:nvPr>
        </p:nvSpPr>
        <p:spPr>
          <a:xfrm>
            <a:off x="1185695" y="7951924"/>
            <a:ext cx="16077615" cy="1424833"/>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7" name="Subtitle 2">
            <a:extLst>
              <a:ext uri="{FF2B5EF4-FFF2-40B4-BE49-F238E27FC236}">
                <a16:creationId xmlns:a16="http://schemas.microsoft.com/office/drawing/2014/main" id="{19727B37-C4DF-479C-822C-E73ECD5C565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8" name="Title 1">
            <a:extLst>
              <a:ext uri="{FF2B5EF4-FFF2-40B4-BE49-F238E27FC236}">
                <a16:creationId xmlns:a16="http://schemas.microsoft.com/office/drawing/2014/main" id="{7644C61D-CFBF-418E-9C90-9EC5E6D524B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9" name="Marcador de contenido 2">
            <a:extLst>
              <a:ext uri="{FF2B5EF4-FFF2-40B4-BE49-F238E27FC236}">
                <a16:creationId xmlns:a16="http://schemas.microsoft.com/office/drawing/2014/main" id="{17F95685-5B8C-4508-A988-F7F8C04222AB}"/>
              </a:ext>
            </a:extLst>
          </p:cNvPr>
          <p:cNvSpPr>
            <a:spLocks noGrp="1"/>
          </p:cNvSpPr>
          <p:nvPr>
            <p:ph idx="16"/>
          </p:nvPr>
        </p:nvSpPr>
        <p:spPr>
          <a:xfrm>
            <a:off x="1185694" y="2298700"/>
            <a:ext cx="16077615" cy="4652963"/>
          </a:xfrm>
          <a:prstGeom prst="rect">
            <a:avLst/>
          </a:prstGeom>
        </p:spPr>
        <p:txBody>
          <a:bodyPr/>
          <a:lstStyle/>
          <a:p>
            <a:endParaRPr lang="es-EC" dirty="0"/>
          </a:p>
        </p:txBody>
      </p:sp>
    </p:spTree>
    <p:extLst>
      <p:ext uri="{BB962C8B-B14F-4D97-AF65-F5344CB8AC3E}">
        <p14:creationId xmlns:p14="http://schemas.microsoft.com/office/powerpoint/2010/main" val="1686937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p:bldP spid="9"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DOBLE TEMA TEXT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7B135DED-59F6-4A9D-AB7C-657DEBC5AC36}"/>
              </a:ext>
            </a:extLst>
          </p:cNvPr>
          <p:cNvSpPr>
            <a:spLocks noGrp="1"/>
          </p:cNvSpPr>
          <p:nvPr>
            <p:ph type="body" sz="quarter" idx="14" hasCustomPrompt="1"/>
          </p:nvPr>
        </p:nvSpPr>
        <p:spPr>
          <a:xfrm>
            <a:off x="999206" y="2886997"/>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0628F1A2-8162-4364-99E8-0569D41F5775}"/>
              </a:ext>
            </a:extLst>
          </p:cNvPr>
          <p:cNvSpPr>
            <a:spLocks noGrp="1"/>
          </p:cNvSpPr>
          <p:nvPr>
            <p:ph type="body" sz="quarter" idx="15" hasCustomPrompt="1"/>
          </p:nvPr>
        </p:nvSpPr>
        <p:spPr>
          <a:xfrm>
            <a:off x="995195" y="3628943"/>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696781-56F8-4DDE-A842-F4AB1C34099B}"/>
              </a:ext>
            </a:extLst>
          </p:cNvPr>
          <p:cNvSpPr>
            <a:spLocks noGrp="1"/>
          </p:cNvSpPr>
          <p:nvPr>
            <p:ph type="body" sz="quarter" idx="16" hasCustomPrompt="1"/>
          </p:nvPr>
        </p:nvSpPr>
        <p:spPr>
          <a:xfrm>
            <a:off x="995196" y="5999166"/>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464D9856-E73B-4528-9C83-9012EA2831A8}"/>
              </a:ext>
            </a:extLst>
          </p:cNvPr>
          <p:cNvSpPr>
            <a:spLocks noGrp="1"/>
          </p:cNvSpPr>
          <p:nvPr>
            <p:ph type="body" sz="quarter" idx="17" hasCustomPrompt="1"/>
          </p:nvPr>
        </p:nvSpPr>
        <p:spPr>
          <a:xfrm>
            <a:off x="991185" y="6741112"/>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1A6BFF43-6EBC-4EFC-8068-B3A59753D7C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9FD177EC-EF9C-459C-B08E-EA57F63DA12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30284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p:cSld name="TRIPLE 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8F8EF7DE-5D63-422B-AA67-EE683900173E}"/>
              </a:ext>
            </a:extLst>
          </p:cNvPr>
          <p:cNvSpPr>
            <a:spLocks noGrp="1"/>
          </p:cNvSpPr>
          <p:nvPr>
            <p:ph type="body" sz="quarter" idx="14" hasCustomPrompt="1"/>
          </p:nvPr>
        </p:nvSpPr>
        <p:spPr>
          <a:xfrm>
            <a:off x="999206" y="2656703"/>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EDD14486-E2E9-4CEF-8999-DEAD284F70C4}"/>
              </a:ext>
            </a:extLst>
          </p:cNvPr>
          <p:cNvSpPr>
            <a:spLocks noGrp="1"/>
          </p:cNvSpPr>
          <p:nvPr>
            <p:ph type="body" sz="quarter" idx="15" hasCustomPrompt="1"/>
          </p:nvPr>
        </p:nvSpPr>
        <p:spPr>
          <a:xfrm>
            <a:off x="995195" y="3398649"/>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534BBD-211C-488A-96DC-F02B162F2C5B}"/>
              </a:ext>
            </a:extLst>
          </p:cNvPr>
          <p:cNvSpPr>
            <a:spLocks noGrp="1"/>
          </p:cNvSpPr>
          <p:nvPr>
            <p:ph type="body" sz="quarter" idx="16" hasCustomPrompt="1"/>
          </p:nvPr>
        </p:nvSpPr>
        <p:spPr>
          <a:xfrm>
            <a:off x="995196" y="4902598"/>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034E6A74-46AB-42F3-8DF0-6B2B99ECFB27}"/>
              </a:ext>
            </a:extLst>
          </p:cNvPr>
          <p:cNvSpPr>
            <a:spLocks noGrp="1"/>
          </p:cNvSpPr>
          <p:nvPr>
            <p:ph type="body" sz="quarter" idx="17" hasCustomPrompt="1"/>
          </p:nvPr>
        </p:nvSpPr>
        <p:spPr>
          <a:xfrm>
            <a:off x="991185" y="5644544"/>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6" name="テキスト プレースホルダー 11">
            <a:extLst>
              <a:ext uri="{FF2B5EF4-FFF2-40B4-BE49-F238E27FC236}">
                <a16:creationId xmlns:a16="http://schemas.microsoft.com/office/drawing/2014/main" id="{D5838BF1-3BF9-4657-B768-7CCB809E5098}"/>
              </a:ext>
            </a:extLst>
          </p:cNvPr>
          <p:cNvSpPr>
            <a:spLocks noGrp="1"/>
          </p:cNvSpPr>
          <p:nvPr>
            <p:ph type="body" sz="quarter" idx="18" hasCustomPrompt="1"/>
          </p:nvPr>
        </p:nvSpPr>
        <p:spPr>
          <a:xfrm>
            <a:off x="979154" y="7136462"/>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CB44FBF0-4C83-4F20-A717-EF293860E3A9}"/>
              </a:ext>
            </a:extLst>
          </p:cNvPr>
          <p:cNvSpPr>
            <a:spLocks noGrp="1"/>
          </p:cNvSpPr>
          <p:nvPr>
            <p:ph type="body" sz="quarter" idx="19" hasCustomPrompt="1"/>
          </p:nvPr>
        </p:nvSpPr>
        <p:spPr>
          <a:xfrm>
            <a:off x="975143" y="7878408"/>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CF013099-3052-462B-BC52-354CC5F7BF8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7D71A863-97BF-45E2-97A4-A96EEBEB814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9066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wipe(left)">
                                      <p:cBhvr>
                                        <p:cTn id="29" dur="500"/>
                                        <p:tgtEl>
                                          <p:spTgt spid="16">
                                            <p:txEl>
                                              <p:pRg st="0" end="0"/>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wipe(left)">
                                      <p:cBhvr>
                                        <p:cTn id="3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TEMA TEXTO 5">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E2B6F2DD-B27E-401C-92BD-698D01B0656A}"/>
              </a:ext>
            </a:extLst>
          </p:cNvPr>
          <p:cNvSpPr>
            <a:spLocks noGrp="1"/>
          </p:cNvSpPr>
          <p:nvPr>
            <p:ph type="body" sz="quarter" idx="14" hasCustomPrompt="1"/>
          </p:nvPr>
        </p:nvSpPr>
        <p:spPr>
          <a:xfrm>
            <a:off x="999207" y="3524669"/>
            <a:ext cx="5738477" cy="4692899"/>
          </a:xfrm>
          <a:prstGeom prst="rect">
            <a:avLst/>
          </a:prstGeom>
        </p:spPr>
        <p:txBody>
          <a:bodyPr anchor="ctr"/>
          <a:lstStyle>
            <a:lvl1pPr marL="0" indent="0" algn="l">
              <a:buNone/>
              <a:defRPr sz="4400"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277460A5-8CDC-4309-A83C-2AAF0FA260F5}"/>
              </a:ext>
            </a:extLst>
          </p:cNvPr>
          <p:cNvSpPr>
            <a:spLocks noGrp="1"/>
          </p:cNvSpPr>
          <p:nvPr>
            <p:ph type="body" sz="quarter" idx="15" hasCustomPrompt="1"/>
          </p:nvPr>
        </p:nvSpPr>
        <p:spPr>
          <a:xfrm>
            <a:off x="7035800" y="2527300"/>
            <a:ext cx="10037010" cy="6807199"/>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a:p>
            <a:pPr lvl="0"/>
            <a:endParaRPr lang="es-EC" noProof="0" dirty="0"/>
          </a:p>
        </p:txBody>
      </p:sp>
      <p:sp>
        <p:nvSpPr>
          <p:cNvPr id="6" name="Subtitle 2">
            <a:extLst>
              <a:ext uri="{FF2B5EF4-FFF2-40B4-BE49-F238E27FC236}">
                <a16:creationId xmlns:a16="http://schemas.microsoft.com/office/drawing/2014/main" id="{E760906F-05FE-48D7-840B-D57916863DB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879F749B-B85F-4C36-BC19-DE0738CB6E8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47216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9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6" name="テキスト プレースホルダー 11">
            <a:extLst>
              <a:ext uri="{FF2B5EF4-FFF2-40B4-BE49-F238E27FC236}">
                <a16:creationId xmlns:a16="http://schemas.microsoft.com/office/drawing/2014/main" id="{8E070AE6-E17D-4C02-A3D3-A97B9C26EB8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3533705"/>
            <a:ext cx="8383733" cy="4922117"/>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802142AE-FDC1-45BF-90B8-4E42E3FB3FC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8BD21567-A0A7-40B0-A9B6-461F7DCC305A}"/>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439227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fade">
                                      <p:cBhvr>
                                        <p:cTn id="26" dur="500"/>
                                        <p:tgtEl>
                                          <p:spTgt spid="16">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Effect transition="in" filter="fade">
                                      <p:cBhvr>
                                        <p:cTn id="29"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13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2949057"/>
            <a:ext cx="8383733" cy="5506766"/>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CA91E9B2-0BD8-4C30-9B75-E43F56A287C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18AC97FE-28B5-4CF1-A1BD-C6500A6F3E5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947811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4_Título y objetos">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5EEC1716-D584-431E-8235-B1E01224F01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9121"/>
            <a:ext cx="6502505" cy="10287000"/>
          </a:xfrm>
          <a:prstGeom prst="rect">
            <a:avLst/>
          </a:prstGeom>
        </p:spPr>
      </p:pic>
      <p:pic>
        <p:nvPicPr>
          <p:cNvPr id="20" name="Imagen 19">
            <a:extLst>
              <a:ext uri="{FF2B5EF4-FFF2-40B4-BE49-F238E27FC236}">
                <a16:creationId xmlns:a16="http://schemas.microsoft.com/office/drawing/2014/main" id="{5F9084E4-8060-4474-922D-05F90170AB3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498636" y="4371409"/>
            <a:ext cx="1501320" cy="1501320"/>
          </a:xfrm>
          <a:prstGeom prst="rect">
            <a:avLst/>
          </a:prstGeom>
        </p:spPr>
      </p:pic>
      <p:sp>
        <p:nvSpPr>
          <p:cNvPr id="22" name="テキスト プレースホルダー 11">
            <a:extLst>
              <a:ext uri="{FF2B5EF4-FFF2-40B4-BE49-F238E27FC236}">
                <a16:creationId xmlns:a16="http://schemas.microsoft.com/office/drawing/2014/main" id="{F6F2A004-0AEA-4FBE-BD3A-4FD9CC923EE8}"/>
              </a:ext>
            </a:extLst>
          </p:cNvPr>
          <p:cNvSpPr>
            <a:spLocks noGrp="1"/>
          </p:cNvSpPr>
          <p:nvPr>
            <p:ph type="body" sz="quarter" idx="15" hasCustomPrompt="1"/>
          </p:nvPr>
        </p:nvSpPr>
        <p:spPr>
          <a:xfrm>
            <a:off x="8280000" y="357418"/>
            <a:ext cx="9621138" cy="1581851"/>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23" name="円/楕円 15">
            <a:extLst>
              <a:ext uri="{FF2B5EF4-FFF2-40B4-BE49-F238E27FC236}">
                <a16:creationId xmlns:a16="http://schemas.microsoft.com/office/drawing/2014/main" id="{89B5C199-DAC4-4568-8EFE-18BDE9756416}"/>
              </a:ext>
            </a:extLst>
          </p:cNvPr>
          <p:cNvSpPr/>
          <p:nvPr/>
        </p:nvSpPr>
        <p:spPr>
          <a:xfrm>
            <a:off x="7235987" y="84105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4" name="テキスト ボックス 2">
            <a:extLst>
              <a:ext uri="{FF2B5EF4-FFF2-40B4-BE49-F238E27FC236}">
                <a16:creationId xmlns:a16="http://schemas.microsoft.com/office/drawing/2014/main" id="{84C339EB-99C7-41D5-94CD-19EF1A286896}"/>
              </a:ext>
            </a:extLst>
          </p:cNvPr>
          <p:cNvSpPr txBox="1"/>
          <p:nvPr/>
        </p:nvSpPr>
        <p:spPr>
          <a:xfrm>
            <a:off x="7345871" y="725719"/>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6</a:t>
            </a:r>
          </a:p>
        </p:txBody>
      </p:sp>
      <p:sp>
        <p:nvSpPr>
          <p:cNvPr id="25" name="円/楕円 25">
            <a:extLst>
              <a:ext uri="{FF2B5EF4-FFF2-40B4-BE49-F238E27FC236}">
                <a16:creationId xmlns:a16="http://schemas.microsoft.com/office/drawing/2014/main" id="{BADD1DF7-C768-4CC4-809F-36D8B78BCE0E}"/>
              </a:ext>
            </a:extLst>
          </p:cNvPr>
          <p:cNvSpPr/>
          <p:nvPr/>
        </p:nvSpPr>
        <p:spPr>
          <a:xfrm>
            <a:off x="7235987" y="282420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6" name="テキスト ボックス 26">
            <a:extLst>
              <a:ext uri="{FF2B5EF4-FFF2-40B4-BE49-F238E27FC236}">
                <a16:creationId xmlns:a16="http://schemas.microsoft.com/office/drawing/2014/main" id="{D0821A22-626B-4154-8643-AD110F352E86}"/>
              </a:ext>
            </a:extLst>
          </p:cNvPr>
          <p:cNvSpPr txBox="1"/>
          <p:nvPr/>
        </p:nvSpPr>
        <p:spPr>
          <a:xfrm>
            <a:off x="7363800" y="2726802"/>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7</a:t>
            </a:r>
          </a:p>
        </p:txBody>
      </p:sp>
      <p:sp>
        <p:nvSpPr>
          <p:cNvPr id="27" name="円/楕円 27">
            <a:extLst>
              <a:ext uri="{FF2B5EF4-FFF2-40B4-BE49-F238E27FC236}">
                <a16:creationId xmlns:a16="http://schemas.microsoft.com/office/drawing/2014/main" id="{D5A5A37A-6AB9-4EFC-8B48-39D8145D3072}"/>
              </a:ext>
            </a:extLst>
          </p:cNvPr>
          <p:cNvSpPr/>
          <p:nvPr/>
        </p:nvSpPr>
        <p:spPr>
          <a:xfrm>
            <a:off x="7235987" y="47600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8" name="テキスト ボックス 28">
            <a:extLst>
              <a:ext uri="{FF2B5EF4-FFF2-40B4-BE49-F238E27FC236}">
                <a16:creationId xmlns:a16="http://schemas.microsoft.com/office/drawing/2014/main" id="{7B4E5F0A-D82A-4F8E-B5F8-00BEA237EB6A}"/>
              </a:ext>
            </a:extLst>
          </p:cNvPr>
          <p:cNvSpPr txBox="1"/>
          <p:nvPr/>
        </p:nvSpPr>
        <p:spPr>
          <a:xfrm>
            <a:off x="7363800" y="4680591"/>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8</a:t>
            </a:r>
          </a:p>
        </p:txBody>
      </p:sp>
      <p:sp>
        <p:nvSpPr>
          <p:cNvPr id="29" name="円/楕円 29">
            <a:extLst>
              <a:ext uri="{FF2B5EF4-FFF2-40B4-BE49-F238E27FC236}">
                <a16:creationId xmlns:a16="http://schemas.microsoft.com/office/drawing/2014/main" id="{A525B1CD-9391-4885-881F-5743DB0F4B52}"/>
              </a:ext>
            </a:extLst>
          </p:cNvPr>
          <p:cNvSpPr/>
          <p:nvPr/>
        </p:nvSpPr>
        <p:spPr>
          <a:xfrm>
            <a:off x="7235987" y="68246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0" name="テキスト ボックス 30">
            <a:extLst>
              <a:ext uri="{FF2B5EF4-FFF2-40B4-BE49-F238E27FC236}">
                <a16:creationId xmlns:a16="http://schemas.microsoft.com/office/drawing/2014/main" id="{883980A2-C61A-4BDF-AA40-B2C88A377DD5}"/>
              </a:ext>
            </a:extLst>
          </p:cNvPr>
          <p:cNvSpPr txBox="1"/>
          <p:nvPr/>
        </p:nvSpPr>
        <p:spPr>
          <a:xfrm>
            <a:off x="7345871" y="6745176"/>
            <a:ext cx="481263"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9</a:t>
            </a:r>
          </a:p>
        </p:txBody>
      </p:sp>
      <p:sp>
        <p:nvSpPr>
          <p:cNvPr id="31" name="円/楕円 31">
            <a:extLst>
              <a:ext uri="{FF2B5EF4-FFF2-40B4-BE49-F238E27FC236}">
                <a16:creationId xmlns:a16="http://schemas.microsoft.com/office/drawing/2014/main" id="{8A67DDD4-1910-470C-BBA2-9CEEE19D6898}"/>
              </a:ext>
            </a:extLst>
          </p:cNvPr>
          <p:cNvSpPr/>
          <p:nvPr/>
        </p:nvSpPr>
        <p:spPr>
          <a:xfrm>
            <a:off x="7235987" y="88129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2" name="テキスト ボックス 32">
            <a:extLst>
              <a:ext uri="{FF2B5EF4-FFF2-40B4-BE49-F238E27FC236}">
                <a16:creationId xmlns:a16="http://schemas.microsoft.com/office/drawing/2014/main" id="{14E5F55C-A4AD-4D51-A21A-FBABBEEE11A1}"/>
              </a:ext>
            </a:extLst>
          </p:cNvPr>
          <p:cNvSpPr txBox="1"/>
          <p:nvPr/>
        </p:nvSpPr>
        <p:spPr>
          <a:xfrm>
            <a:off x="7235987" y="8733455"/>
            <a:ext cx="719999" cy="830997"/>
          </a:xfrm>
          <a:prstGeom prst="rect">
            <a:avLst/>
          </a:prstGeom>
          <a:noFill/>
        </p:spPr>
        <p:txBody>
          <a:bodyPr wrap="square" rtlCol="0">
            <a:spAutoFit/>
          </a:bodyPr>
          <a:lstStyle/>
          <a:p>
            <a:pPr algn="ctr"/>
            <a:r>
              <a:rPr lang="en-US" sz="4800" b="1" dirty="0">
                <a:solidFill>
                  <a:schemeClr val="bg1"/>
                </a:solidFill>
                <a:latin typeface="Adobe Arabic" panose="02040503050201020203" pitchFamily="18" charset="-78"/>
                <a:cs typeface="Adobe Arabic" panose="02040503050201020203" pitchFamily="18" charset="-78"/>
              </a:rPr>
              <a:t>10</a:t>
            </a:r>
          </a:p>
        </p:txBody>
      </p:sp>
      <p:sp>
        <p:nvSpPr>
          <p:cNvPr id="35" name="テキスト プレースホルダー 11">
            <a:extLst>
              <a:ext uri="{FF2B5EF4-FFF2-40B4-BE49-F238E27FC236}">
                <a16:creationId xmlns:a16="http://schemas.microsoft.com/office/drawing/2014/main" id="{D9C2E530-CCF3-47BA-B04F-AD03508A4DD6}"/>
              </a:ext>
            </a:extLst>
          </p:cNvPr>
          <p:cNvSpPr>
            <a:spLocks noGrp="1"/>
          </p:cNvSpPr>
          <p:nvPr>
            <p:ph type="body" sz="quarter" idx="20" hasCustomPrompt="1"/>
          </p:nvPr>
        </p:nvSpPr>
        <p:spPr>
          <a:xfrm>
            <a:off x="8280000" y="2360138"/>
            <a:ext cx="9621138" cy="1581851"/>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6" name="テキスト プレースホルダー 11">
            <a:extLst>
              <a:ext uri="{FF2B5EF4-FFF2-40B4-BE49-F238E27FC236}">
                <a16:creationId xmlns:a16="http://schemas.microsoft.com/office/drawing/2014/main" id="{CA111A9A-FD4C-4E95-BABF-642A334CF147}"/>
              </a:ext>
            </a:extLst>
          </p:cNvPr>
          <p:cNvSpPr>
            <a:spLocks noGrp="1"/>
          </p:cNvSpPr>
          <p:nvPr>
            <p:ph type="body" sz="quarter" idx="21" hasCustomPrompt="1"/>
          </p:nvPr>
        </p:nvSpPr>
        <p:spPr>
          <a:xfrm>
            <a:off x="8280000" y="4365075"/>
            <a:ext cx="9621138" cy="1581851"/>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7" name="テキスト プレースホルダー 11">
            <a:extLst>
              <a:ext uri="{FF2B5EF4-FFF2-40B4-BE49-F238E27FC236}">
                <a16:creationId xmlns:a16="http://schemas.microsoft.com/office/drawing/2014/main" id="{2DF19E74-412D-422F-BE26-1D3168E17E9C}"/>
              </a:ext>
            </a:extLst>
          </p:cNvPr>
          <p:cNvSpPr>
            <a:spLocks noGrp="1"/>
          </p:cNvSpPr>
          <p:nvPr>
            <p:ph type="body" sz="quarter" idx="22" hasCustomPrompt="1"/>
          </p:nvPr>
        </p:nvSpPr>
        <p:spPr>
          <a:xfrm>
            <a:off x="8280000" y="6370012"/>
            <a:ext cx="9621138" cy="1581851"/>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8" name="テキスト プレースホルダー 11">
            <a:extLst>
              <a:ext uri="{FF2B5EF4-FFF2-40B4-BE49-F238E27FC236}">
                <a16:creationId xmlns:a16="http://schemas.microsoft.com/office/drawing/2014/main" id="{7C03CB80-A59F-4E78-B629-8717034485A0}"/>
              </a:ext>
            </a:extLst>
          </p:cNvPr>
          <p:cNvSpPr>
            <a:spLocks noGrp="1"/>
          </p:cNvSpPr>
          <p:nvPr>
            <p:ph type="body" sz="quarter" idx="23" hasCustomPrompt="1"/>
          </p:nvPr>
        </p:nvSpPr>
        <p:spPr>
          <a:xfrm>
            <a:off x="8280000" y="8374949"/>
            <a:ext cx="9621138" cy="1581851"/>
          </a:xfrm>
          <a:prstGeom prst="rect">
            <a:avLst/>
          </a:prstGeom>
        </p:spPr>
        <p:txBody>
          <a:bodyPr anchor="ctr">
            <a:normAutofit/>
          </a:bodyPr>
          <a:lstStyle>
            <a:lvl1pPr marL="0" marR="0" indent="0" algn="l" defTabSz="1371509" rtl="0" eaLnBrk="1" fontAlgn="auto" latinLnBrk="0" hangingPunct="1">
              <a:lnSpc>
                <a:spcPct val="100000"/>
              </a:lnSpc>
              <a:spcBef>
                <a:spcPts val="150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1" name="Title 1">
            <a:extLst>
              <a:ext uri="{FF2B5EF4-FFF2-40B4-BE49-F238E27FC236}">
                <a16:creationId xmlns:a16="http://schemas.microsoft.com/office/drawing/2014/main" id="{3EF17EBF-EC6F-4487-AF0C-BA4AEF2FDF1D}"/>
              </a:ext>
            </a:extLst>
          </p:cNvPr>
          <p:cNvSpPr>
            <a:spLocks noGrp="1"/>
          </p:cNvSpPr>
          <p:nvPr>
            <p:ph type="ctrTitle" hasCustomPrompt="1"/>
          </p:nvPr>
        </p:nvSpPr>
        <p:spPr>
          <a:xfrm>
            <a:off x="114300" y="4617244"/>
            <a:ext cx="3333750" cy="1009650"/>
          </a:xfrm>
          <a:prstGeom prst="rect">
            <a:avLst/>
          </a:prstGeom>
        </p:spPr>
        <p:txBody>
          <a:bodyPr anchor="ctr"/>
          <a:lstStyle>
            <a:lvl1pPr algn="ctr">
              <a:defRPr sz="3600" b="0">
                <a:ln>
                  <a:noFill/>
                </a:ln>
                <a:solidFill>
                  <a:srgbClr val="C00000"/>
                </a:soli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576895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0-#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anim calcmode="lin" valueType="num">
                                      <p:cBhvr additive="base">
                                        <p:cTn id="19"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1000"/>
                            </p:stCondLst>
                            <p:childTnLst>
                              <p:par>
                                <p:cTn id="22" presetID="2" presetClass="entr" presetSubtype="8" fill="hold" grpId="0" nodeType="after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additive="base">
                                        <p:cTn id="24" dur="500" fill="hold"/>
                                        <p:tgtEl>
                                          <p:spTgt spid="25"/>
                                        </p:tgtEl>
                                        <p:attrNameLst>
                                          <p:attrName>ppt_x</p:attrName>
                                        </p:attrNameLst>
                                      </p:cBhvr>
                                      <p:tavLst>
                                        <p:tav tm="0">
                                          <p:val>
                                            <p:strVal val="0-#ppt_w/2"/>
                                          </p:val>
                                        </p:tav>
                                        <p:tav tm="100000">
                                          <p:val>
                                            <p:strVal val="#ppt_x"/>
                                          </p:val>
                                        </p:tav>
                                      </p:tavLst>
                                    </p:anim>
                                    <p:anim calcmode="lin" valueType="num">
                                      <p:cBhvr additive="base">
                                        <p:cTn id="25" dur="500" fill="hold"/>
                                        <p:tgtEl>
                                          <p:spTgt spid="25"/>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additive="base">
                                        <p:cTn id="28" dur="500" fill="hold"/>
                                        <p:tgtEl>
                                          <p:spTgt spid="26"/>
                                        </p:tgtEl>
                                        <p:attrNameLst>
                                          <p:attrName>ppt_x</p:attrName>
                                        </p:attrNameLst>
                                      </p:cBhvr>
                                      <p:tavLst>
                                        <p:tav tm="0">
                                          <p:val>
                                            <p:strVal val="0-#ppt_w/2"/>
                                          </p:val>
                                        </p:tav>
                                        <p:tav tm="100000">
                                          <p:val>
                                            <p:strVal val="#ppt_x"/>
                                          </p:val>
                                        </p:tav>
                                      </p:tavLst>
                                    </p:anim>
                                    <p:anim calcmode="lin" valueType="num">
                                      <p:cBhvr additive="base">
                                        <p:cTn id="29" dur="500" fill="hold"/>
                                        <p:tgtEl>
                                          <p:spTgt spid="26"/>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35">
                                            <p:txEl>
                                              <p:pRg st="0" end="0"/>
                                            </p:txEl>
                                          </p:spTgt>
                                        </p:tgtEl>
                                        <p:attrNameLst>
                                          <p:attrName>style.visibility</p:attrName>
                                        </p:attrNameLst>
                                      </p:cBhvr>
                                      <p:to>
                                        <p:strVal val="visible"/>
                                      </p:to>
                                    </p:set>
                                    <p:anim calcmode="lin" valueType="num">
                                      <p:cBhvr additive="base">
                                        <p:cTn id="32"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33"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1500"/>
                            </p:stCondLst>
                            <p:childTnLst>
                              <p:par>
                                <p:cTn id="35" presetID="2" presetClass="entr" presetSubtype="8"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500" fill="hold"/>
                                        <p:tgtEl>
                                          <p:spTgt spid="27"/>
                                        </p:tgtEl>
                                        <p:attrNameLst>
                                          <p:attrName>ppt_x</p:attrName>
                                        </p:attrNameLst>
                                      </p:cBhvr>
                                      <p:tavLst>
                                        <p:tav tm="0">
                                          <p:val>
                                            <p:strVal val="0-#ppt_w/2"/>
                                          </p:val>
                                        </p:tav>
                                        <p:tav tm="100000">
                                          <p:val>
                                            <p:strVal val="#ppt_x"/>
                                          </p:val>
                                        </p:tav>
                                      </p:tavLst>
                                    </p:anim>
                                    <p:anim calcmode="lin" valueType="num">
                                      <p:cBhvr additive="base">
                                        <p:cTn id="38" dur="500" fill="hold"/>
                                        <p:tgtEl>
                                          <p:spTgt spid="27"/>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0-#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36">
                                            <p:txEl>
                                              <p:pRg st="0" end="0"/>
                                            </p:txEl>
                                          </p:spTgt>
                                        </p:tgtEl>
                                        <p:attrNameLst>
                                          <p:attrName>style.visibility</p:attrName>
                                        </p:attrNameLst>
                                      </p:cBhvr>
                                      <p:to>
                                        <p:strVal val="visible"/>
                                      </p:to>
                                    </p:set>
                                    <p:anim calcmode="lin" valueType="num">
                                      <p:cBhvr additive="base">
                                        <p:cTn id="45" dur="50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47" fill="hold">
                            <p:stCondLst>
                              <p:cond delay="2000"/>
                            </p:stCondLst>
                            <p:childTnLst>
                              <p:par>
                                <p:cTn id="48" presetID="2" presetClass="entr" presetSubtype="8"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 calcmode="lin" valueType="num">
                                      <p:cBhvr additive="base">
                                        <p:cTn id="50" dur="500" fill="hold"/>
                                        <p:tgtEl>
                                          <p:spTgt spid="29"/>
                                        </p:tgtEl>
                                        <p:attrNameLst>
                                          <p:attrName>ppt_x</p:attrName>
                                        </p:attrNameLst>
                                      </p:cBhvr>
                                      <p:tavLst>
                                        <p:tav tm="0">
                                          <p:val>
                                            <p:strVal val="0-#ppt_w/2"/>
                                          </p:val>
                                        </p:tav>
                                        <p:tav tm="100000">
                                          <p:val>
                                            <p:strVal val="#ppt_x"/>
                                          </p:val>
                                        </p:tav>
                                      </p:tavLst>
                                    </p:anim>
                                    <p:anim calcmode="lin" valueType="num">
                                      <p:cBhvr additive="base">
                                        <p:cTn id="51" dur="500" fill="hold"/>
                                        <p:tgtEl>
                                          <p:spTgt spid="29"/>
                                        </p:tgtEl>
                                        <p:attrNameLst>
                                          <p:attrName>ppt_y</p:attrName>
                                        </p:attrNameLst>
                                      </p:cBhvr>
                                      <p:tavLst>
                                        <p:tav tm="0">
                                          <p:val>
                                            <p:strVal val="#ppt_y"/>
                                          </p:val>
                                        </p:tav>
                                        <p:tav tm="100000">
                                          <p:val>
                                            <p:strVal val="#ppt_y"/>
                                          </p:val>
                                        </p:tav>
                                      </p:tavLst>
                                    </p:anim>
                                  </p:childTnLst>
                                </p:cTn>
                              </p:par>
                              <p:par>
                                <p:cTn id="52" presetID="2" presetClass="entr" presetSubtype="8"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0-#ppt_w/2"/>
                                          </p:val>
                                        </p:tav>
                                        <p:tav tm="100000">
                                          <p:val>
                                            <p:strVal val="#ppt_x"/>
                                          </p:val>
                                        </p:tav>
                                      </p:tavLst>
                                    </p:anim>
                                    <p:anim calcmode="lin" valueType="num">
                                      <p:cBhvr additive="base">
                                        <p:cTn id="55" dur="500" fill="hold"/>
                                        <p:tgtEl>
                                          <p:spTgt spid="30"/>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37">
                                            <p:txEl>
                                              <p:pRg st="0" end="0"/>
                                            </p:txEl>
                                          </p:spTgt>
                                        </p:tgtEl>
                                        <p:attrNameLst>
                                          <p:attrName>style.visibility</p:attrName>
                                        </p:attrNameLst>
                                      </p:cBhvr>
                                      <p:to>
                                        <p:strVal val="visible"/>
                                      </p:to>
                                    </p:set>
                                    <p:anim calcmode="lin" valueType="num">
                                      <p:cBhvr additive="base">
                                        <p:cTn id="5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5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2500"/>
                            </p:stCondLst>
                            <p:childTnLst>
                              <p:par>
                                <p:cTn id="61" presetID="2" presetClass="entr" presetSubtype="8"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additive="base">
                                        <p:cTn id="63" dur="500" fill="hold"/>
                                        <p:tgtEl>
                                          <p:spTgt spid="31"/>
                                        </p:tgtEl>
                                        <p:attrNameLst>
                                          <p:attrName>ppt_x</p:attrName>
                                        </p:attrNameLst>
                                      </p:cBhvr>
                                      <p:tavLst>
                                        <p:tav tm="0">
                                          <p:val>
                                            <p:strVal val="0-#ppt_w/2"/>
                                          </p:val>
                                        </p:tav>
                                        <p:tav tm="100000">
                                          <p:val>
                                            <p:strVal val="#ppt_x"/>
                                          </p:val>
                                        </p:tav>
                                      </p:tavLst>
                                    </p:anim>
                                    <p:anim calcmode="lin" valueType="num">
                                      <p:cBhvr additive="base">
                                        <p:cTn id="64" dur="500" fill="hold"/>
                                        <p:tgtEl>
                                          <p:spTgt spid="31"/>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additive="base">
                                        <p:cTn id="67" dur="500" fill="hold"/>
                                        <p:tgtEl>
                                          <p:spTgt spid="32"/>
                                        </p:tgtEl>
                                        <p:attrNameLst>
                                          <p:attrName>ppt_x</p:attrName>
                                        </p:attrNameLst>
                                      </p:cBhvr>
                                      <p:tavLst>
                                        <p:tav tm="0">
                                          <p:val>
                                            <p:strVal val="0-#ppt_w/2"/>
                                          </p:val>
                                        </p:tav>
                                        <p:tav tm="100000">
                                          <p:val>
                                            <p:strVal val="#ppt_x"/>
                                          </p:val>
                                        </p:tav>
                                      </p:tavLst>
                                    </p:anim>
                                    <p:anim calcmode="lin" valueType="num">
                                      <p:cBhvr additive="base">
                                        <p:cTn id="68" dur="500" fill="hold"/>
                                        <p:tgtEl>
                                          <p:spTgt spid="32"/>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38">
                                            <p:txEl>
                                              <p:pRg st="0" end="0"/>
                                            </p:txEl>
                                          </p:spTgt>
                                        </p:tgtEl>
                                        <p:attrNameLst>
                                          <p:attrName>style.visibility</p:attrName>
                                        </p:attrNameLst>
                                      </p:cBhvr>
                                      <p:to>
                                        <p:strVal val="visible"/>
                                      </p:to>
                                    </p:set>
                                    <p:anim calcmode="lin" valueType="num">
                                      <p:cBhvr additive="base">
                                        <p:cTn id="7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2"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24" grpId="0"/>
      <p:bldP spid="25" grpId="0" animBg="1"/>
      <p:bldP spid="26" grpId="0"/>
      <p:bldP spid="27" grpId="0" animBg="1"/>
      <p:bldP spid="28" grpId="0"/>
      <p:bldP spid="29" grpId="0" animBg="1"/>
      <p:bldP spid="30" grpId="0"/>
      <p:bldP spid="31" grpId="0" animBg="1"/>
      <p:bldP spid="32" grpId="0"/>
      <p:bldP spid="35" grpId="0" build="p">
        <p:tmplLst>
          <p:tmpl lvl="1">
            <p:tnLst>
              <p:par>
                <p:cTn presetID="2" presetClass="entr" presetSubtype="2"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2"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1+#ppt_w/2"/>
                          </p:val>
                        </p:tav>
                        <p:tav tm="100000">
                          <p:val>
                            <p:strVal val="#ppt_x"/>
                          </p:val>
                        </p:tav>
                      </p:tavLst>
                    </p:anim>
                    <p:anim calcmode="lin" valueType="num">
                      <p:cBhvr additive="base">
                        <p:cTn dur="50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2"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1" grpId="0"/>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15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5772" y="2132175"/>
            <a:ext cx="9354868" cy="6280149"/>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451944" y="8408825"/>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502198" y="8964393"/>
            <a:ext cx="17282016" cy="332889"/>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4559300" y="2222500"/>
            <a:ext cx="9169400" cy="6096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31FB1BFF-CB70-4A93-84D9-2ACC80EF458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4DE00B3A-BB73-4860-9790-3330CB74E60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095111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27_Diseño personalizado">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30302" y="8514646"/>
            <a:ext cx="7368696" cy="596833"/>
          </a:xfrm>
          <a:prstGeom prst="rect">
            <a:avLst/>
          </a:prstGeom>
        </p:spPr>
      </p:pic>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29490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2844800"/>
            <a:ext cx="8483599" cy="5695245"/>
          </a:xfrm>
          <a:prstGeom prst="rect">
            <a:avLst/>
          </a:prstGeom>
        </p:spPr>
      </p:pic>
      <p:sp>
        <p:nvSpPr>
          <p:cNvPr id="19" name="テキスト プレースホルダー 11">
            <a:extLst>
              <a:ext uri="{FF2B5EF4-FFF2-40B4-BE49-F238E27FC236}">
                <a16:creationId xmlns:a16="http://schemas.microsoft.com/office/drawing/2014/main" id="{46B7C48E-8545-49A2-85B0-BA8929B2EF2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0" name="テキスト プレースホルダー 11">
            <a:extLst>
              <a:ext uri="{FF2B5EF4-FFF2-40B4-BE49-F238E27FC236}">
                <a16:creationId xmlns:a16="http://schemas.microsoft.com/office/drawing/2014/main" id="{2A168E43-7C3C-4D5D-B6A2-1BAC28B36BC0}"/>
              </a:ext>
            </a:extLst>
          </p:cNvPr>
          <p:cNvSpPr>
            <a:spLocks noGrp="1"/>
          </p:cNvSpPr>
          <p:nvPr>
            <p:ph type="body" sz="quarter" idx="15" hasCustomPrompt="1"/>
          </p:nvPr>
        </p:nvSpPr>
        <p:spPr>
          <a:xfrm>
            <a:off x="8869550" y="3533705"/>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2" name="テキスト プレースホルダー 11">
            <a:extLst>
              <a:ext uri="{FF2B5EF4-FFF2-40B4-BE49-F238E27FC236}">
                <a16:creationId xmlns:a16="http://schemas.microsoft.com/office/drawing/2014/main" id="{7B43F8BD-AB52-489C-A5B1-704F72BD73A4}"/>
              </a:ext>
            </a:extLst>
          </p:cNvPr>
          <p:cNvSpPr>
            <a:spLocks noGrp="1"/>
          </p:cNvSpPr>
          <p:nvPr>
            <p:ph type="body" sz="quarter" idx="17" hasCustomPrompt="1"/>
          </p:nvPr>
        </p:nvSpPr>
        <p:spPr>
          <a:xfrm>
            <a:off x="8871723" y="5578639"/>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3" name="テキスト プレースホルダー 11">
            <a:extLst>
              <a:ext uri="{FF2B5EF4-FFF2-40B4-BE49-F238E27FC236}">
                <a16:creationId xmlns:a16="http://schemas.microsoft.com/office/drawing/2014/main" id="{D04D3283-086F-4822-9D27-5CBC262C54ED}"/>
              </a:ext>
            </a:extLst>
          </p:cNvPr>
          <p:cNvSpPr>
            <a:spLocks noGrp="1"/>
          </p:cNvSpPr>
          <p:nvPr>
            <p:ph type="body" sz="quarter" idx="18" hasCustomPrompt="1"/>
          </p:nvPr>
        </p:nvSpPr>
        <p:spPr>
          <a:xfrm>
            <a:off x="8877571" y="6369147"/>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3" name="図プレースホルダー 8">
            <a:extLst>
              <a:ext uri="{FF2B5EF4-FFF2-40B4-BE49-F238E27FC236}">
                <a16:creationId xmlns:a16="http://schemas.microsoft.com/office/drawing/2014/main" id="{49242EFC-4B1B-4D6E-8975-9BAC1C0088CC}"/>
              </a:ext>
            </a:extLst>
          </p:cNvPr>
          <p:cNvSpPr>
            <a:spLocks noGrp="1"/>
          </p:cNvSpPr>
          <p:nvPr>
            <p:ph type="pic" sz="quarter" idx="19" hasCustomPrompt="1"/>
          </p:nvPr>
        </p:nvSpPr>
        <p:spPr>
          <a:xfrm>
            <a:off x="96250" y="2976848"/>
            <a:ext cx="8285750" cy="544525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12" name="Subtitle 2">
            <a:extLst>
              <a:ext uri="{FF2B5EF4-FFF2-40B4-BE49-F238E27FC236}">
                <a16:creationId xmlns:a16="http://schemas.microsoft.com/office/drawing/2014/main" id="{04AA13C9-9E6C-42F4-BB0E-7F687B6C42E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E5D8D37B-ED98-4903-A42E-622F5607230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460675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par>
                                <p:cTn id="16" presetID="10"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9">
                                            <p:txEl>
                                              <p:pRg st="0" end="0"/>
                                            </p:txEl>
                                          </p:spTgt>
                                        </p:tgtEl>
                                        <p:attrNameLst>
                                          <p:attrName>style.visibility</p:attrName>
                                        </p:attrNameLst>
                                      </p:cBhvr>
                                      <p:to>
                                        <p:strVal val="visible"/>
                                      </p:to>
                                    </p:set>
                                    <p:animEffect transition="in" filter="fade">
                                      <p:cBhvr>
                                        <p:cTn id="25" dur="500"/>
                                        <p:tgtEl>
                                          <p:spTgt spid="19">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Effect transition="in" filter="fade">
                                      <p:cBhvr>
                                        <p:cTn id="28" dur="500"/>
                                        <p:tgtEl>
                                          <p:spTgt spid="20">
                                            <p:txEl>
                                              <p:pRg st="0" end="0"/>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2">
                                            <p:txEl>
                                              <p:pRg st="0" end="0"/>
                                            </p:txEl>
                                          </p:spTgt>
                                        </p:tgtEl>
                                        <p:attrNameLst>
                                          <p:attrName>style.visibility</p:attrName>
                                        </p:attrNameLst>
                                      </p:cBhvr>
                                      <p:to>
                                        <p:strVal val="visible"/>
                                      </p:to>
                                    </p:set>
                                    <p:animEffect transition="in" filter="fade">
                                      <p:cBhvr>
                                        <p:cTn id="32" dur="500"/>
                                        <p:tgtEl>
                                          <p:spTgt spid="22">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500"/>
                                        <p:tgtEl>
                                          <p:spTgt spid="23">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13" grpId="0"/>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1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7"/>
            <a:ext cx="8349619" cy="421062"/>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845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8181725" cy="4022069"/>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552814" y="2873614"/>
            <a:ext cx="8136431"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7733905"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6158101"/>
            <a:ext cx="7733903"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9680920" y="2988897"/>
            <a:ext cx="769109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9680922" y="6170150"/>
            <a:ext cx="7691088"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6" name="Subtitle 2">
            <a:extLst>
              <a:ext uri="{FF2B5EF4-FFF2-40B4-BE49-F238E27FC236}">
                <a16:creationId xmlns:a16="http://schemas.microsoft.com/office/drawing/2014/main" id="{70DAB050-3D7D-4014-A7AD-687FE48D18A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7" name="Title 1">
            <a:extLst>
              <a:ext uri="{FF2B5EF4-FFF2-40B4-BE49-F238E27FC236}">
                <a16:creationId xmlns:a16="http://schemas.microsoft.com/office/drawing/2014/main" id="{4580B8F9-1786-4608-B4B5-248FCCA77F9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83885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wipe(left)">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22" presetClass="entr" presetSubtype="8"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wipe(left)">
                                      <p:cBhvr>
                                        <p:cTn id="5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34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210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17089796"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1645761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61581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DD2B234F-17D8-4CF4-9C3C-FFF263D1CA3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69C7ECBB-BD99-40C5-AE50-27DE2150E1A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035778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4">
                                            <p:txEl>
                                              <p:pRg st="0" end="0"/>
                                            </p:txEl>
                                          </p:spTgt>
                                        </p:tgtEl>
                                        <p:attrNameLst>
                                          <p:attrName>style.visibility</p:attrName>
                                        </p:attrNameLst>
                                      </p:cBhvr>
                                      <p:to>
                                        <p:strVal val="visible"/>
                                      </p:to>
                                    </p:set>
                                    <p:animEffect transition="in" filter="fade">
                                      <p:cBhvr>
                                        <p:cTn id="29" dur="500"/>
                                        <p:tgtEl>
                                          <p:spTgt spid="14">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5" grpId="0"/>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31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26353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5924155"/>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85330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9D1E5435-D259-4F14-9B41-C0B08E4A34F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C28C0B55-6D0D-4197-871C-23BCB7E2C75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513834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fade">
                                      <p:cBhvr>
                                        <p:cTn id="3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p:cSld name="35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65929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6350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8" name="Subtitle 2">
            <a:extLst>
              <a:ext uri="{FF2B5EF4-FFF2-40B4-BE49-F238E27FC236}">
                <a16:creationId xmlns:a16="http://schemas.microsoft.com/office/drawing/2014/main" id="{DF49BCFC-A28D-41DE-919A-5EF2D08AB10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611EDD6C-7D31-42C4-B5DC-94DAF143C08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2391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xEl>
                                              <p:pRg st="0" end="0"/>
                                            </p:txEl>
                                          </p:spTgt>
                                        </p:tgtEl>
                                        <p:attrNameLst>
                                          <p:attrName>style.visibility</p:attrName>
                                        </p:attrNameLst>
                                      </p:cBhvr>
                                      <p:to>
                                        <p:strVal val="visible"/>
                                      </p:to>
                                    </p:set>
                                    <p:animEffect transition="in" filter="fade">
                                      <p:cBhvr>
                                        <p:cTn id="2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p:cSld name="3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5153831"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1095399" y="6806864"/>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70489" y="6433537"/>
            <a:ext cx="3895201" cy="380081"/>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12263" y="6503598"/>
            <a:ext cx="3895201" cy="380081"/>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2576" y="2875131"/>
            <a:ext cx="3816876" cy="3630610"/>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95115" y="2873615"/>
            <a:ext cx="3816876" cy="363061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1166083" y="2976849"/>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1146689" y="6122034"/>
            <a:ext cx="3607961" cy="380080"/>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5185121" y="2988898"/>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5223222" y="6106650"/>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96F04B01-7E7F-47DB-ADB0-CDE8C1EC67CA}"/>
              </a:ext>
            </a:extLst>
          </p:cNvPr>
          <p:cNvSpPr>
            <a:spLocks noGrp="1"/>
          </p:cNvSpPr>
          <p:nvPr>
            <p:ph type="body" sz="quarter" idx="24" hasCustomPrompt="1"/>
          </p:nvPr>
        </p:nvSpPr>
        <p:spPr>
          <a:xfrm>
            <a:off x="13219405" y="680686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37" name="テキスト プレースホルダー 11">
            <a:extLst>
              <a:ext uri="{FF2B5EF4-FFF2-40B4-BE49-F238E27FC236}">
                <a16:creationId xmlns:a16="http://schemas.microsoft.com/office/drawing/2014/main" id="{758006EE-CE98-4685-9D87-B3B26978220B}"/>
              </a:ext>
            </a:extLst>
          </p:cNvPr>
          <p:cNvSpPr>
            <a:spLocks noGrp="1"/>
          </p:cNvSpPr>
          <p:nvPr>
            <p:ph type="body" sz="quarter" idx="25" hasCustomPrompt="1"/>
          </p:nvPr>
        </p:nvSpPr>
        <p:spPr>
          <a:xfrm>
            <a:off x="9212263"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8" name="図 25">
            <a:extLst>
              <a:ext uri="{FF2B5EF4-FFF2-40B4-BE49-F238E27FC236}">
                <a16:creationId xmlns:a16="http://schemas.microsoft.com/office/drawing/2014/main" id="{2E28BF38-BFEE-453D-B8FD-0A5526162DC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48763" y="6511770"/>
            <a:ext cx="3895201" cy="380081"/>
          </a:xfrm>
          <a:prstGeom prst="rect">
            <a:avLst/>
          </a:prstGeom>
        </p:spPr>
      </p:pic>
      <p:pic>
        <p:nvPicPr>
          <p:cNvPr id="39" name="図 25">
            <a:extLst>
              <a:ext uri="{FF2B5EF4-FFF2-40B4-BE49-F238E27FC236}">
                <a16:creationId xmlns:a16="http://schemas.microsoft.com/office/drawing/2014/main" id="{CAFB2FA9-EDB7-4DF7-B123-D1B25E72B4E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165137" y="6531031"/>
            <a:ext cx="3895201" cy="380081"/>
          </a:xfrm>
          <a:prstGeom prst="rect">
            <a:avLst/>
          </a:prstGeom>
        </p:spPr>
      </p:pic>
      <p:pic>
        <p:nvPicPr>
          <p:cNvPr id="40" name="Imagen 39">
            <a:extLst>
              <a:ext uri="{FF2B5EF4-FFF2-40B4-BE49-F238E27FC236}">
                <a16:creationId xmlns:a16="http://schemas.microsoft.com/office/drawing/2014/main" id="{E00BD2DB-3EC3-406D-9157-7137FE1D318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28150" y="2889864"/>
            <a:ext cx="3816876" cy="3630610"/>
          </a:xfrm>
          <a:prstGeom prst="rect">
            <a:avLst/>
          </a:prstGeom>
        </p:spPr>
      </p:pic>
      <p:pic>
        <p:nvPicPr>
          <p:cNvPr id="41" name="Imagen 40">
            <a:extLst>
              <a:ext uri="{FF2B5EF4-FFF2-40B4-BE49-F238E27FC236}">
                <a16:creationId xmlns:a16="http://schemas.microsoft.com/office/drawing/2014/main" id="{787901FC-33D6-413A-827B-90D9B3366F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160689" y="2913748"/>
            <a:ext cx="3816876" cy="3630610"/>
          </a:xfrm>
          <a:prstGeom prst="rect">
            <a:avLst/>
          </a:prstGeom>
        </p:spPr>
      </p:pic>
      <p:sp>
        <p:nvSpPr>
          <p:cNvPr id="42" name="図プレースホルダー 8">
            <a:extLst>
              <a:ext uri="{FF2B5EF4-FFF2-40B4-BE49-F238E27FC236}">
                <a16:creationId xmlns:a16="http://schemas.microsoft.com/office/drawing/2014/main" id="{6728169F-B7C4-4736-B028-137710F217E7}"/>
              </a:ext>
            </a:extLst>
          </p:cNvPr>
          <p:cNvSpPr>
            <a:spLocks noGrp="1"/>
          </p:cNvSpPr>
          <p:nvPr>
            <p:ph type="pic" sz="quarter" idx="26" hasCustomPrompt="1"/>
          </p:nvPr>
        </p:nvSpPr>
        <p:spPr>
          <a:xfrm>
            <a:off x="9231657" y="3055082"/>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344951E9-F2BD-48E0-A6EB-389C62E51890}"/>
              </a:ext>
            </a:extLst>
          </p:cNvPr>
          <p:cNvSpPr>
            <a:spLocks noGrp="1"/>
          </p:cNvSpPr>
          <p:nvPr>
            <p:ph type="body" sz="quarter" idx="27" hasCustomPrompt="1"/>
          </p:nvPr>
        </p:nvSpPr>
        <p:spPr>
          <a:xfrm>
            <a:off x="9269758" y="612203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FEC9362-F4CC-45FE-800A-0A230661918D}"/>
              </a:ext>
            </a:extLst>
          </p:cNvPr>
          <p:cNvSpPr>
            <a:spLocks noGrp="1"/>
          </p:cNvSpPr>
          <p:nvPr>
            <p:ph type="pic" sz="quarter" idx="28" hasCustomPrompt="1"/>
          </p:nvPr>
        </p:nvSpPr>
        <p:spPr>
          <a:xfrm>
            <a:off x="13250695" y="3067131"/>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3012C266-B45F-456F-9D57-903E75CFA65C}"/>
              </a:ext>
            </a:extLst>
          </p:cNvPr>
          <p:cNvSpPr>
            <a:spLocks noGrp="1"/>
          </p:cNvSpPr>
          <p:nvPr>
            <p:ph type="body" sz="quarter" idx="29" hasCustomPrompt="1"/>
          </p:nvPr>
        </p:nvSpPr>
        <p:spPr>
          <a:xfrm>
            <a:off x="13288796" y="6134083"/>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4" name="Subtitle 2">
            <a:extLst>
              <a:ext uri="{FF2B5EF4-FFF2-40B4-BE49-F238E27FC236}">
                <a16:creationId xmlns:a16="http://schemas.microsoft.com/office/drawing/2014/main" id="{9ED18D0A-4594-4C31-A509-AB39AEDE845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0" name="Title 1">
            <a:extLst>
              <a:ext uri="{FF2B5EF4-FFF2-40B4-BE49-F238E27FC236}">
                <a16:creationId xmlns:a16="http://schemas.microsoft.com/office/drawing/2014/main" id="{9B376C14-1B29-4E16-9E29-9B5D91A9DDF5}"/>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145932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wipe(left)">
                                      <p:cBhvr>
                                        <p:cTn id="11" dur="500"/>
                                        <p:tgtEl>
                                          <p:spTgt spid="2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fade">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fade">
                                      <p:cBhvr>
                                        <p:cTn id="54" dur="500"/>
                                        <p:tgtEl>
                                          <p:spTgt spid="13">
                                            <p:txEl>
                                              <p:pRg st="0" end="0"/>
                                            </p:txEl>
                                          </p:spTgt>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3">
                                            <p:bg/>
                                          </p:spTgt>
                                        </p:tgtEl>
                                        <p:attrNameLst>
                                          <p:attrName>style.visibility</p:attrName>
                                        </p:attrNameLst>
                                      </p:cBhvr>
                                      <p:to>
                                        <p:strVal val="visible"/>
                                      </p:to>
                                    </p:set>
                                    <p:animEffect transition="in" filter="fade">
                                      <p:cBhvr>
                                        <p:cTn id="64" dur="500"/>
                                        <p:tgtEl>
                                          <p:spTgt spid="43">
                                            <p:bg/>
                                          </p:spTgt>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43">
                                            <p:txEl>
                                              <p:pRg st="0" end="0"/>
                                            </p:txEl>
                                          </p:spTgt>
                                        </p:tgtEl>
                                        <p:attrNameLst>
                                          <p:attrName>style.visibility</p:attrName>
                                        </p:attrNameLst>
                                      </p:cBhvr>
                                      <p:to>
                                        <p:strVal val="visible"/>
                                      </p:to>
                                    </p:set>
                                    <p:animEffect transition="in" filter="fade">
                                      <p:cBhvr>
                                        <p:cTn id="68" dur="500"/>
                                        <p:tgtEl>
                                          <p:spTgt spid="43">
                                            <p:txEl>
                                              <p:pRg st="0" end="0"/>
                                            </p:txEl>
                                          </p:spTgt>
                                        </p:tgtEl>
                                      </p:cBhvr>
                                    </p:animEffect>
                                  </p:childTnLst>
                                </p:cTn>
                              </p:par>
                              <p:par>
                                <p:cTn id="69" presetID="10"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7">
                                            <p:txEl>
                                              <p:pRg st="0" end="0"/>
                                            </p:txEl>
                                          </p:spTgt>
                                        </p:tgtEl>
                                        <p:attrNameLst>
                                          <p:attrName>style.visibility</p:attrName>
                                        </p:attrNameLst>
                                      </p:cBhvr>
                                      <p:to>
                                        <p:strVal val="visible"/>
                                      </p:to>
                                    </p:set>
                                    <p:animEffect transition="in" filter="fade">
                                      <p:cBhvr>
                                        <p:cTn id="75" dur="500"/>
                                        <p:tgtEl>
                                          <p:spTgt spid="37">
                                            <p:txEl>
                                              <p:pRg st="0" end="0"/>
                                            </p:txEl>
                                          </p:spTgt>
                                        </p:tgtEl>
                                      </p:cBhvr>
                                    </p:animEffect>
                                  </p:childTnLst>
                                </p:cTn>
                              </p:par>
                            </p:childTnLst>
                          </p:cTn>
                        </p:par>
                        <p:par>
                          <p:cTn id="76" fill="hold">
                            <p:stCondLst>
                              <p:cond delay="600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45">
                                            <p:bg/>
                                          </p:spTgt>
                                        </p:tgtEl>
                                        <p:attrNameLst>
                                          <p:attrName>style.visibility</p:attrName>
                                        </p:attrNameLst>
                                      </p:cBhvr>
                                      <p:to>
                                        <p:strVal val="visible"/>
                                      </p:to>
                                    </p:set>
                                    <p:animEffect transition="in" filter="fade">
                                      <p:cBhvr>
                                        <p:cTn id="86" dur="500"/>
                                        <p:tgtEl>
                                          <p:spTgt spid="45">
                                            <p:bg/>
                                          </p:spTgt>
                                        </p:tgtEl>
                                      </p:cBhvr>
                                    </p:animEffect>
                                  </p:childTnLst>
                                </p:cTn>
                              </p:par>
                            </p:childTnLst>
                          </p:cTn>
                        </p:par>
                        <p:par>
                          <p:cTn id="87" fill="hold">
                            <p:stCondLst>
                              <p:cond delay="7000"/>
                            </p:stCondLst>
                            <p:childTnLst>
                              <p:par>
                                <p:cTn id="88" presetID="10" presetClass="entr" presetSubtype="0" fill="hold" grpId="0" nodeType="afterEffect">
                                  <p:stCondLst>
                                    <p:cond delay="0"/>
                                  </p:stCondLst>
                                  <p:childTnLst>
                                    <p:set>
                                      <p:cBhvr>
                                        <p:cTn id="89" dur="1" fill="hold">
                                          <p:stCondLst>
                                            <p:cond delay="0"/>
                                          </p:stCondLst>
                                        </p:cTn>
                                        <p:tgtEl>
                                          <p:spTgt spid="45">
                                            <p:txEl>
                                              <p:pRg st="0" end="0"/>
                                            </p:txEl>
                                          </p:spTgt>
                                        </p:tgtEl>
                                        <p:attrNameLst>
                                          <p:attrName>style.visibility</p:attrName>
                                        </p:attrNameLst>
                                      </p:cBhvr>
                                      <p:to>
                                        <p:strVal val="visible"/>
                                      </p:to>
                                    </p:set>
                                    <p:animEffect transition="in" filter="fade">
                                      <p:cBhvr>
                                        <p:cTn id="90" dur="500"/>
                                        <p:tgtEl>
                                          <p:spTgt spid="45">
                                            <p:txEl>
                                              <p:pRg st="0" end="0"/>
                                            </p:txEl>
                                          </p:spTgt>
                                        </p:tgtEl>
                                      </p:cBhvr>
                                    </p:animEffect>
                                  </p:childTnLst>
                                </p:cTn>
                              </p:par>
                              <p:par>
                                <p:cTn id="91" presetID="10" presetClass="entr" presetSubtype="0" fill="hold" nodeType="with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fade">
                                      <p:cBhvr>
                                        <p:cTn id="93" dur="500"/>
                                        <p:tgtEl>
                                          <p:spTgt spid="3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27">
                                            <p:txEl>
                                              <p:pRg st="0" end="0"/>
                                            </p:txEl>
                                          </p:spTgt>
                                        </p:tgtEl>
                                        <p:attrNameLst>
                                          <p:attrName>style.visibility</p:attrName>
                                        </p:attrNameLst>
                                      </p:cBhvr>
                                      <p:to>
                                        <p:strVal val="visible"/>
                                      </p:to>
                                    </p:set>
                                    <p:animEffect transition="in" filter="fade">
                                      <p:cBhvr>
                                        <p:cTn id="97"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30" grpId="0"/>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29_Diseño personalizado">
    <p:spTree>
      <p:nvGrpSpPr>
        <p:cNvPr id="1" name=""/>
        <p:cNvGrpSpPr/>
        <p:nvPr/>
      </p:nvGrpSpPr>
      <p:grpSpPr>
        <a:xfrm>
          <a:off x="0" y="0"/>
          <a:ext cx="0" cy="0"/>
          <a:chOff x="0" y="0"/>
          <a:chExt cx="0" cy="0"/>
        </a:xfrm>
      </p:grpSpPr>
      <p:pic>
        <p:nvPicPr>
          <p:cNvPr id="24" name="図 25">
            <a:extLst>
              <a:ext uri="{FF2B5EF4-FFF2-40B4-BE49-F238E27FC236}">
                <a16:creationId xmlns:a16="http://schemas.microsoft.com/office/drawing/2014/main" id="{FCFEFB5E-1281-4059-96D7-0C031706603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5244947"/>
            <a:ext cx="5198574" cy="300306"/>
          </a:xfrm>
          <a:prstGeom prst="rect">
            <a:avLst/>
          </a:prstGeom>
        </p:spPr>
      </p:pic>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5185783"/>
            <a:ext cx="5198574" cy="300306"/>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5301956"/>
            <a:ext cx="5198574" cy="384453"/>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2360885"/>
            <a:ext cx="5094041" cy="2868582"/>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2422869"/>
            <a:ext cx="5094041" cy="2868582"/>
          </a:xfrm>
          <a:prstGeom prst="rect">
            <a:avLst/>
          </a:prstGeom>
        </p:spPr>
      </p:pic>
      <p:pic>
        <p:nvPicPr>
          <p:cNvPr id="30" name="Imagen 29">
            <a:extLst>
              <a:ext uri="{FF2B5EF4-FFF2-40B4-BE49-F238E27FC236}">
                <a16:creationId xmlns:a16="http://schemas.microsoft.com/office/drawing/2014/main" id="{3F70AE60-B3A3-4B1E-90EA-A34452F2260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2422868"/>
            <a:ext cx="5094041" cy="2868582"/>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861282" y="2504861"/>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874520" y="4823682"/>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6709120"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6735595" y="4839023"/>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35" name="図プレースホルダー 8">
            <a:extLst>
              <a:ext uri="{FF2B5EF4-FFF2-40B4-BE49-F238E27FC236}">
                <a16:creationId xmlns:a16="http://schemas.microsoft.com/office/drawing/2014/main" id="{57FBE61D-0E49-4E9C-A57B-FDA8C78466EB}"/>
              </a:ext>
            </a:extLst>
          </p:cNvPr>
          <p:cNvSpPr>
            <a:spLocks noGrp="1"/>
          </p:cNvSpPr>
          <p:nvPr>
            <p:ph type="pic" sz="quarter" idx="20" hasCustomPrompt="1"/>
          </p:nvPr>
        </p:nvSpPr>
        <p:spPr>
          <a:xfrm>
            <a:off x="12566753"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6" name="テキスト プレースホルダー 11">
            <a:extLst>
              <a:ext uri="{FF2B5EF4-FFF2-40B4-BE49-F238E27FC236}">
                <a16:creationId xmlns:a16="http://schemas.microsoft.com/office/drawing/2014/main" id="{DE8B9A20-0C9A-4692-BA46-4C6F9CA443E1}"/>
              </a:ext>
            </a:extLst>
          </p:cNvPr>
          <p:cNvSpPr>
            <a:spLocks noGrp="1"/>
          </p:cNvSpPr>
          <p:nvPr>
            <p:ph type="body" sz="quarter" idx="21" hasCustomPrompt="1"/>
          </p:nvPr>
        </p:nvSpPr>
        <p:spPr>
          <a:xfrm>
            <a:off x="12559292" y="4820147"/>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pic>
        <p:nvPicPr>
          <p:cNvPr id="27" name="図 25">
            <a:extLst>
              <a:ext uri="{FF2B5EF4-FFF2-40B4-BE49-F238E27FC236}">
                <a16:creationId xmlns:a16="http://schemas.microsoft.com/office/drawing/2014/main" id="{47C640E6-BEBB-4F71-84B7-B6F8CBD1287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8791855"/>
            <a:ext cx="5198574" cy="300306"/>
          </a:xfrm>
          <a:prstGeom prst="rect">
            <a:avLst/>
          </a:prstGeom>
        </p:spPr>
      </p:pic>
      <p:pic>
        <p:nvPicPr>
          <p:cNvPr id="37" name="図 25">
            <a:extLst>
              <a:ext uri="{FF2B5EF4-FFF2-40B4-BE49-F238E27FC236}">
                <a16:creationId xmlns:a16="http://schemas.microsoft.com/office/drawing/2014/main" id="{C2623DBC-F0AF-4D37-93A1-FAE0C48043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8732691"/>
            <a:ext cx="5198574" cy="300306"/>
          </a:xfrm>
          <a:prstGeom prst="rect">
            <a:avLst/>
          </a:prstGeom>
        </p:spPr>
      </p:pic>
      <p:pic>
        <p:nvPicPr>
          <p:cNvPr id="38" name="図 25">
            <a:extLst>
              <a:ext uri="{FF2B5EF4-FFF2-40B4-BE49-F238E27FC236}">
                <a16:creationId xmlns:a16="http://schemas.microsoft.com/office/drawing/2014/main" id="{0D616387-D59D-4D41-A7A7-2ACCD6B15AE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8848864"/>
            <a:ext cx="5198574" cy="384453"/>
          </a:xfrm>
          <a:prstGeom prst="rect">
            <a:avLst/>
          </a:prstGeom>
        </p:spPr>
      </p:pic>
      <p:pic>
        <p:nvPicPr>
          <p:cNvPr id="39" name="Imagen 38">
            <a:extLst>
              <a:ext uri="{FF2B5EF4-FFF2-40B4-BE49-F238E27FC236}">
                <a16:creationId xmlns:a16="http://schemas.microsoft.com/office/drawing/2014/main" id="{62FD69C6-5755-4ED2-A0E8-A2D7ABC84D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5907793"/>
            <a:ext cx="5094041" cy="2868582"/>
          </a:xfrm>
          <a:prstGeom prst="rect">
            <a:avLst/>
          </a:prstGeom>
        </p:spPr>
      </p:pic>
      <p:pic>
        <p:nvPicPr>
          <p:cNvPr id="40" name="Imagen 39">
            <a:extLst>
              <a:ext uri="{FF2B5EF4-FFF2-40B4-BE49-F238E27FC236}">
                <a16:creationId xmlns:a16="http://schemas.microsoft.com/office/drawing/2014/main" id="{191BDD6F-9BB1-4096-86E1-8C955C2DB1D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5969777"/>
            <a:ext cx="5094041" cy="2868582"/>
          </a:xfrm>
          <a:prstGeom prst="rect">
            <a:avLst/>
          </a:prstGeom>
        </p:spPr>
      </p:pic>
      <p:pic>
        <p:nvPicPr>
          <p:cNvPr id="41" name="Imagen 40">
            <a:extLst>
              <a:ext uri="{FF2B5EF4-FFF2-40B4-BE49-F238E27FC236}">
                <a16:creationId xmlns:a16="http://schemas.microsoft.com/office/drawing/2014/main" id="{B85BD691-A3BB-4058-A0B8-0ADA7E280E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5969776"/>
            <a:ext cx="5094041" cy="2868582"/>
          </a:xfrm>
          <a:prstGeom prst="rect">
            <a:avLst/>
          </a:prstGeom>
        </p:spPr>
      </p:pic>
      <p:sp>
        <p:nvSpPr>
          <p:cNvPr id="42" name="図プレースホルダー 8">
            <a:extLst>
              <a:ext uri="{FF2B5EF4-FFF2-40B4-BE49-F238E27FC236}">
                <a16:creationId xmlns:a16="http://schemas.microsoft.com/office/drawing/2014/main" id="{0A7E8354-59C3-4361-98AA-9814F0A07BD6}"/>
              </a:ext>
            </a:extLst>
          </p:cNvPr>
          <p:cNvSpPr>
            <a:spLocks noGrp="1"/>
          </p:cNvSpPr>
          <p:nvPr>
            <p:ph type="pic" sz="quarter" idx="22" hasCustomPrompt="1"/>
          </p:nvPr>
        </p:nvSpPr>
        <p:spPr>
          <a:xfrm>
            <a:off x="861282" y="6051769"/>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B940FB91-03A0-4E5B-B027-80D7C4FD2CE0}"/>
              </a:ext>
            </a:extLst>
          </p:cNvPr>
          <p:cNvSpPr>
            <a:spLocks noGrp="1"/>
          </p:cNvSpPr>
          <p:nvPr>
            <p:ph type="body" sz="quarter" idx="23" hasCustomPrompt="1"/>
          </p:nvPr>
        </p:nvSpPr>
        <p:spPr>
          <a:xfrm>
            <a:off x="874520" y="8370590"/>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333722A-52E0-4F6A-8EA7-3A04240ADF0D}"/>
              </a:ext>
            </a:extLst>
          </p:cNvPr>
          <p:cNvSpPr>
            <a:spLocks noGrp="1"/>
          </p:cNvSpPr>
          <p:nvPr>
            <p:ph type="pic" sz="quarter" idx="24" hasCustomPrompt="1"/>
          </p:nvPr>
        </p:nvSpPr>
        <p:spPr>
          <a:xfrm>
            <a:off x="6709120"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0B6FCDC1-FA70-4A27-8E30-C5FDE06F6109}"/>
              </a:ext>
            </a:extLst>
          </p:cNvPr>
          <p:cNvSpPr>
            <a:spLocks noGrp="1"/>
          </p:cNvSpPr>
          <p:nvPr>
            <p:ph type="body" sz="quarter" idx="25" hasCustomPrompt="1"/>
          </p:nvPr>
        </p:nvSpPr>
        <p:spPr>
          <a:xfrm>
            <a:off x="6735595" y="8385931"/>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6" name="図プレースホルダー 8">
            <a:extLst>
              <a:ext uri="{FF2B5EF4-FFF2-40B4-BE49-F238E27FC236}">
                <a16:creationId xmlns:a16="http://schemas.microsoft.com/office/drawing/2014/main" id="{A16D375B-5C99-4BFF-940E-96D36A0708F3}"/>
              </a:ext>
            </a:extLst>
          </p:cNvPr>
          <p:cNvSpPr>
            <a:spLocks noGrp="1"/>
          </p:cNvSpPr>
          <p:nvPr>
            <p:ph type="pic" sz="quarter" idx="26" hasCustomPrompt="1"/>
          </p:nvPr>
        </p:nvSpPr>
        <p:spPr>
          <a:xfrm>
            <a:off x="12566753"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7" name="テキスト プレースホルダー 11">
            <a:extLst>
              <a:ext uri="{FF2B5EF4-FFF2-40B4-BE49-F238E27FC236}">
                <a16:creationId xmlns:a16="http://schemas.microsoft.com/office/drawing/2014/main" id="{240FF9A7-5878-46C5-AF8E-749DAFD911A6}"/>
              </a:ext>
            </a:extLst>
          </p:cNvPr>
          <p:cNvSpPr>
            <a:spLocks noGrp="1"/>
          </p:cNvSpPr>
          <p:nvPr>
            <p:ph type="body" sz="quarter" idx="27" hasCustomPrompt="1"/>
          </p:nvPr>
        </p:nvSpPr>
        <p:spPr>
          <a:xfrm>
            <a:off x="12559292" y="8367055"/>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8" name="Subtitle 2">
            <a:extLst>
              <a:ext uri="{FF2B5EF4-FFF2-40B4-BE49-F238E27FC236}">
                <a16:creationId xmlns:a16="http://schemas.microsoft.com/office/drawing/2014/main" id="{EB0A2F3A-478C-42A6-BD0A-38159AC0262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49" name="Title 1">
            <a:extLst>
              <a:ext uri="{FF2B5EF4-FFF2-40B4-BE49-F238E27FC236}">
                <a16:creationId xmlns:a16="http://schemas.microsoft.com/office/drawing/2014/main" id="{C8D543D1-F2B0-45E0-9231-59BEE90B8FD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072025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Effect transition="in" filter="wipe(left)">
                                      <p:cBhvr>
                                        <p:cTn id="11" dur="500"/>
                                        <p:tgtEl>
                                          <p:spTgt spid="4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34">
                                            <p:bg/>
                                          </p:spTgt>
                                        </p:tgtEl>
                                        <p:attrNameLst>
                                          <p:attrName>style.visibility</p:attrName>
                                        </p:attrNameLst>
                                      </p:cBhvr>
                                      <p:to>
                                        <p:strVal val="visible"/>
                                      </p:to>
                                    </p:set>
                                    <p:animEffect transition="in" filter="fade">
                                      <p:cBhvr>
                                        <p:cTn id="39" dur="500"/>
                                        <p:tgtEl>
                                          <p:spTgt spid="34">
                                            <p:bg/>
                                          </p:spTgt>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Effect transition="in" filter="fade">
                                      <p:cBhvr>
                                        <p:cTn id="43" dur="500"/>
                                        <p:tgtEl>
                                          <p:spTgt spid="34">
                                            <p:txEl>
                                              <p:pRg st="0" end="0"/>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par>
                          <p:cTn id="47" fill="hold">
                            <p:stCondLst>
                              <p:cond delay="3500"/>
                            </p:stCondLst>
                            <p:childTnLst>
                              <p:par>
                                <p:cTn id="48" presetID="10" presetClass="entr" presetSubtype="0"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36">
                                            <p:bg/>
                                          </p:spTgt>
                                        </p:tgtEl>
                                        <p:attrNameLst>
                                          <p:attrName>style.visibility</p:attrName>
                                        </p:attrNameLst>
                                      </p:cBhvr>
                                      <p:to>
                                        <p:strVal val="visible"/>
                                      </p:to>
                                    </p:set>
                                    <p:animEffect transition="in" filter="fade">
                                      <p:cBhvr>
                                        <p:cTn id="57" dur="500"/>
                                        <p:tgtEl>
                                          <p:spTgt spid="36">
                                            <p:bg/>
                                          </p:spTgt>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Effect transition="in" filter="fade">
                                      <p:cBhvr>
                                        <p:cTn id="61" dur="500"/>
                                        <p:tgtEl>
                                          <p:spTgt spid="36">
                                            <p:txEl>
                                              <p:pRg st="0" end="0"/>
                                            </p:txEl>
                                          </p:spTgt>
                                        </p:tgtEl>
                                      </p:cBhvr>
                                    </p:animEffect>
                                  </p:childTnLst>
                                </p:cTn>
                              </p:par>
                              <p:par>
                                <p:cTn id="62" presetID="10" presetClass="entr" presetSubtype="0"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3">
                                            <p:bg/>
                                          </p:spTgt>
                                        </p:tgtEl>
                                        <p:attrNameLst>
                                          <p:attrName>style.visibility</p:attrName>
                                        </p:attrNameLst>
                                      </p:cBhvr>
                                      <p:to>
                                        <p:strVal val="visible"/>
                                      </p:to>
                                    </p:set>
                                    <p:animEffect transition="in" filter="fade">
                                      <p:cBhvr>
                                        <p:cTn id="74" dur="500"/>
                                        <p:tgtEl>
                                          <p:spTgt spid="43">
                                            <p:bg/>
                                          </p:spTgt>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43">
                                            <p:txEl>
                                              <p:pRg st="0" end="0"/>
                                            </p:txEl>
                                          </p:spTgt>
                                        </p:tgtEl>
                                        <p:attrNameLst>
                                          <p:attrName>style.visibility</p:attrName>
                                        </p:attrNameLst>
                                      </p:cBhvr>
                                      <p:to>
                                        <p:strVal val="visible"/>
                                      </p:to>
                                    </p:set>
                                    <p:animEffect transition="in" filter="fade">
                                      <p:cBhvr>
                                        <p:cTn id="78" dur="500"/>
                                        <p:tgtEl>
                                          <p:spTgt spid="43">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500"/>
                                        <p:tgtEl>
                                          <p:spTgt spid="37"/>
                                        </p:tgtEl>
                                      </p:cBhvr>
                                    </p:animEffect>
                                  </p:childTnLst>
                                </p:cTn>
                              </p:par>
                            </p:childTnLst>
                          </p:cTn>
                        </p:par>
                        <p:par>
                          <p:cTn id="82" fill="hold">
                            <p:stCondLst>
                              <p:cond delay="6000"/>
                            </p:stCondLst>
                            <p:childTnLst>
                              <p:par>
                                <p:cTn id="83" presetID="10" presetClass="entr" presetSubtype="0" fill="hold"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45">
                                            <p:bg/>
                                          </p:spTgt>
                                        </p:tgtEl>
                                        <p:attrNameLst>
                                          <p:attrName>style.visibility</p:attrName>
                                        </p:attrNameLst>
                                      </p:cBhvr>
                                      <p:to>
                                        <p:strVal val="visible"/>
                                      </p:to>
                                    </p:set>
                                    <p:animEffect transition="in" filter="fade">
                                      <p:cBhvr>
                                        <p:cTn id="92" dur="500"/>
                                        <p:tgtEl>
                                          <p:spTgt spid="45">
                                            <p:bg/>
                                          </p:spTgt>
                                        </p:tgtEl>
                                      </p:cBhvr>
                                    </p:animEffect>
                                  </p:childTnLst>
                                </p:cTn>
                              </p:par>
                            </p:childTnLst>
                          </p:cTn>
                        </p:par>
                        <p:par>
                          <p:cTn id="93" fill="hold">
                            <p:stCondLst>
                              <p:cond delay="7000"/>
                            </p:stCondLst>
                            <p:childTnLst>
                              <p:par>
                                <p:cTn id="94" presetID="10" presetClass="entr" presetSubtype="0" fill="hold" grpId="0" nodeType="afterEffect">
                                  <p:stCondLst>
                                    <p:cond delay="0"/>
                                  </p:stCondLst>
                                  <p:childTnLst>
                                    <p:set>
                                      <p:cBhvr>
                                        <p:cTn id="95" dur="1" fill="hold">
                                          <p:stCondLst>
                                            <p:cond delay="0"/>
                                          </p:stCondLst>
                                        </p:cTn>
                                        <p:tgtEl>
                                          <p:spTgt spid="45">
                                            <p:txEl>
                                              <p:pRg st="0" end="0"/>
                                            </p:txEl>
                                          </p:spTgt>
                                        </p:tgtEl>
                                        <p:attrNameLst>
                                          <p:attrName>style.visibility</p:attrName>
                                        </p:attrNameLst>
                                      </p:cBhvr>
                                      <p:to>
                                        <p:strVal val="visible"/>
                                      </p:to>
                                    </p:set>
                                    <p:animEffect transition="in" filter="fade">
                                      <p:cBhvr>
                                        <p:cTn id="96" dur="500"/>
                                        <p:tgtEl>
                                          <p:spTgt spid="45">
                                            <p:txEl>
                                              <p:pRg st="0" end="0"/>
                                            </p:txEl>
                                          </p:spTgt>
                                        </p:tgtEl>
                                      </p:cBhvr>
                                    </p:animEffect>
                                  </p:childTnLst>
                                </p:cTn>
                              </p:par>
                              <p:par>
                                <p:cTn id="97" presetID="10" presetClass="entr" presetSubtype="0" fill="hold" nodeType="with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fade">
                                      <p:cBhvr>
                                        <p:cTn id="99" dur="500"/>
                                        <p:tgtEl>
                                          <p:spTgt spid="38"/>
                                        </p:tgtEl>
                                      </p:cBhvr>
                                    </p:animEffect>
                                  </p:childTnLst>
                                </p:cTn>
                              </p:par>
                            </p:childTnLst>
                          </p:cTn>
                        </p:par>
                        <p:par>
                          <p:cTn id="100" fill="hold">
                            <p:stCondLst>
                              <p:cond delay="7500"/>
                            </p:stCondLst>
                            <p:childTnLst>
                              <p:par>
                                <p:cTn id="101" presetID="10" presetClass="entr" presetSubtype="0" fill="hold" nodeType="after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par>
                          <p:cTn id="107" fill="hold">
                            <p:stCondLst>
                              <p:cond delay="8000"/>
                            </p:stCondLst>
                            <p:childTnLst>
                              <p:par>
                                <p:cTn id="108" presetID="10" presetClass="entr" presetSubtype="0" fill="hold" grpId="0" nodeType="afterEffect">
                                  <p:stCondLst>
                                    <p:cond delay="0"/>
                                  </p:stCondLst>
                                  <p:childTnLst>
                                    <p:set>
                                      <p:cBhvr>
                                        <p:cTn id="109" dur="1" fill="hold">
                                          <p:stCondLst>
                                            <p:cond delay="0"/>
                                          </p:stCondLst>
                                        </p:cTn>
                                        <p:tgtEl>
                                          <p:spTgt spid="47">
                                            <p:bg/>
                                          </p:spTgt>
                                        </p:tgtEl>
                                        <p:attrNameLst>
                                          <p:attrName>style.visibility</p:attrName>
                                        </p:attrNameLst>
                                      </p:cBhvr>
                                      <p:to>
                                        <p:strVal val="visible"/>
                                      </p:to>
                                    </p:set>
                                    <p:animEffect transition="in" filter="fade">
                                      <p:cBhvr>
                                        <p:cTn id="110" dur="500"/>
                                        <p:tgtEl>
                                          <p:spTgt spid="47">
                                            <p:bg/>
                                          </p:spTgt>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47">
                                            <p:txEl>
                                              <p:pRg st="0" end="0"/>
                                            </p:txEl>
                                          </p:spTgt>
                                        </p:tgtEl>
                                        <p:attrNameLst>
                                          <p:attrName>style.visibility</p:attrName>
                                        </p:attrNameLst>
                                      </p:cBhvr>
                                      <p:to>
                                        <p:strVal val="visible"/>
                                      </p:to>
                                    </p:set>
                                    <p:animEffect transition="in" filter="fade">
                                      <p:cBhvr>
                                        <p:cTn id="114" dur="500"/>
                                        <p:tgtEl>
                                          <p:spTgt spid="47">
                                            <p:txEl>
                                              <p:pRg st="0" end="0"/>
                                            </p:txEl>
                                          </p:spTgt>
                                        </p:tgtEl>
                                      </p:cBhvr>
                                    </p:animEffect>
                                  </p:childTnLst>
                                </p:cTn>
                              </p:par>
                              <p:par>
                                <p:cTn id="115" presetID="10" presetClass="entr" presetSubtype="0" fill="hold" nodeType="withEffect">
                                  <p:stCondLst>
                                    <p:cond delay="0"/>
                                  </p:stCondLst>
                                  <p:childTnLst>
                                    <p:set>
                                      <p:cBhvr>
                                        <p:cTn id="116" dur="1" fill="hold">
                                          <p:stCondLst>
                                            <p:cond delay="0"/>
                                          </p:stCondLst>
                                        </p:cTn>
                                        <p:tgtEl>
                                          <p:spTgt spid="27"/>
                                        </p:tgtEl>
                                        <p:attrNameLst>
                                          <p:attrName>style.visibility</p:attrName>
                                        </p:attrNameLst>
                                      </p:cBhvr>
                                      <p:to>
                                        <p:strVal val="visible"/>
                                      </p:to>
                                    </p:set>
                                    <p:animEffect transition="in" filter="fade">
                                      <p:cBhvr>
                                        <p:cTn id="1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p:bldP spid="36" grpId="0" uiExpand="1" build="p" animBg="1">
        <p:tmplLst>
          <p:tmpl>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6" grpId="0"/>
      <p:bldP spid="47" grpId="0" uiExpand="1" build="p" animBg="1">
        <p:tmplLst>
          <p:tmpl>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22" presetClass="entr" presetSubtype="8"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11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913E97FF-D5B3-4C8C-98E7-624FAD643BF2}"/>
              </a:ext>
            </a:extLst>
          </p:cNvPr>
          <p:cNvSpPr>
            <a:spLocks noGrp="1"/>
          </p:cNvSpPr>
          <p:nvPr>
            <p:ph type="body" sz="quarter" idx="14" hasCustomPrompt="1"/>
          </p:nvPr>
        </p:nvSpPr>
        <p:spPr>
          <a:xfrm>
            <a:off x="943300" y="609123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13" name="テキスト プレースホルダー 11">
            <a:extLst>
              <a:ext uri="{FF2B5EF4-FFF2-40B4-BE49-F238E27FC236}">
                <a16:creationId xmlns:a16="http://schemas.microsoft.com/office/drawing/2014/main" id="{64A63D29-2319-455F-A42C-0AA3DA4BD3C8}"/>
              </a:ext>
            </a:extLst>
          </p:cNvPr>
          <p:cNvSpPr>
            <a:spLocks noGrp="1"/>
          </p:cNvSpPr>
          <p:nvPr>
            <p:ph type="body" sz="quarter" idx="15" hasCustomPrompt="1"/>
          </p:nvPr>
        </p:nvSpPr>
        <p:spPr>
          <a:xfrm>
            <a:off x="1087396" y="7223176"/>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a:p>
            <a:pPr lvl="0"/>
            <a:endParaRPr lang="es-EC" noProof="0" dirty="0"/>
          </a:p>
        </p:txBody>
      </p:sp>
      <p:cxnSp>
        <p:nvCxnSpPr>
          <p:cNvPr id="14" name="直線コネクタ 16">
            <a:extLst>
              <a:ext uri="{FF2B5EF4-FFF2-40B4-BE49-F238E27FC236}">
                <a16:creationId xmlns:a16="http://schemas.microsoft.com/office/drawing/2014/main" id="{CDBAC2EA-8567-48B3-B1B8-BD48A159FC29}"/>
              </a:ext>
            </a:extLst>
          </p:cNvPr>
          <p:cNvCxnSpPr/>
          <p:nvPr/>
        </p:nvCxnSpPr>
        <p:spPr>
          <a:xfrm>
            <a:off x="-12033" y="6019040"/>
            <a:ext cx="39867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5" name="直線コネクタ 50">
            <a:extLst>
              <a:ext uri="{FF2B5EF4-FFF2-40B4-BE49-F238E27FC236}">
                <a16:creationId xmlns:a16="http://schemas.microsoft.com/office/drawing/2014/main" id="{B64FC3AC-C9D1-4A3B-B697-165D98E646FC}"/>
              </a:ext>
            </a:extLst>
          </p:cNvPr>
          <p:cNvCxnSpPr/>
          <p:nvPr/>
        </p:nvCxnSpPr>
        <p:spPr>
          <a:xfrm>
            <a:off x="3974672" y="6019041"/>
            <a:ext cx="0" cy="2185845"/>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6" name="直線コネクタ 53">
            <a:extLst>
              <a:ext uri="{FF2B5EF4-FFF2-40B4-BE49-F238E27FC236}">
                <a16:creationId xmlns:a16="http://schemas.microsoft.com/office/drawing/2014/main" id="{0723705D-39B3-4A2D-A828-BF1D0D202CDD}"/>
              </a:ext>
            </a:extLst>
          </p:cNvPr>
          <p:cNvCxnSpPr/>
          <p:nvPr/>
        </p:nvCxnSpPr>
        <p:spPr>
          <a:xfrm>
            <a:off x="3974672" y="8204886"/>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7" name="直線コネクタ 54">
            <a:extLst>
              <a:ext uri="{FF2B5EF4-FFF2-40B4-BE49-F238E27FC236}">
                <a16:creationId xmlns:a16="http://schemas.microsoft.com/office/drawing/2014/main" id="{BC33D04B-C4CD-400E-A21F-446088588469}"/>
              </a:ext>
            </a:extLst>
          </p:cNvPr>
          <p:cNvCxnSpPr/>
          <p:nvPr/>
        </p:nvCxnSpPr>
        <p:spPr>
          <a:xfrm flipV="1">
            <a:off x="7355884" y="4646141"/>
            <a:ext cx="0" cy="3558746"/>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8" name="直線コネクタ 58">
            <a:extLst>
              <a:ext uri="{FF2B5EF4-FFF2-40B4-BE49-F238E27FC236}">
                <a16:creationId xmlns:a16="http://schemas.microsoft.com/office/drawing/2014/main" id="{ADB92876-582F-4CFB-BAD4-5141C436CD14}"/>
              </a:ext>
            </a:extLst>
          </p:cNvPr>
          <p:cNvCxnSpPr/>
          <p:nvPr/>
        </p:nvCxnSpPr>
        <p:spPr>
          <a:xfrm>
            <a:off x="7355884" y="4646141"/>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9" name="直線コネクタ 59">
            <a:extLst>
              <a:ext uri="{FF2B5EF4-FFF2-40B4-BE49-F238E27FC236}">
                <a16:creationId xmlns:a16="http://schemas.microsoft.com/office/drawing/2014/main" id="{019466D9-2B95-428F-9E48-38903CCB08B1}"/>
              </a:ext>
            </a:extLst>
          </p:cNvPr>
          <p:cNvCxnSpPr/>
          <p:nvPr/>
        </p:nvCxnSpPr>
        <p:spPr>
          <a:xfrm>
            <a:off x="10737096" y="4646141"/>
            <a:ext cx="0" cy="2051221"/>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0" name="直線コネクタ 62">
            <a:extLst>
              <a:ext uri="{FF2B5EF4-FFF2-40B4-BE49-F238E27FC236}">
                <a16:creationId xmlns:a16="http://schemas.microsoft.com/office/drawing/2014/main" id="{E9EB5CCC-88C3-4763-B610-1D0D28AD4F12}"/>
              </a:ext>
            </a:extLst>
          </p:cNvPr>
          <p:cNvCxnSpPr/>
          <p:nvPr/>
        </p:nvCxnSpPr>
        <p:spPr>
          <a:xfrm>
            <a:off x="10737096" y="6697362"/>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1" name="直線コネクタ 63">
            <a:extLst>
              <a:ext uri="{FF2B5EF4-FFF2-40B4-BE49-F238E27FC236}">
                <a16:creationId xmlns:a16="http://schemas.microsoft.com/office/drawing/2014/main" id="{F969416A-C978-43C6-B378-802F07CC32F2}"/>
              </a:ext>
            </a:extLst>
          </p:cNvPr>
          <p:cNvCxnSpPr/>
          <p:nvPr/>
        </p:nvCxnSpPr>
        <p:spPr>
          <a:xfrm>
            <a:off x="14118308" y="3509319"/>
            <a:ext cx="0" cy="3188043"/>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2" name="直線コネクタ 66">
            <a:extLst>
              <a:ext uri="{FF2B5EF4-FFF2-40B4-BE49-F238E27FC236}">
                <a16:creationId xmlns:a16="http://schemas.microsoft.com/office/drawing/2014/main" id="{93614DAF-2AC6-4AC2-AE75-2C7028BA48A2}"/>
              </a:ext>
            </a:extLst>
          </p:cNvPr>
          <p:cNvCxnSpPr/>
          <p:nvPr/>
        </p:nvCxnSpPr>
        <p:spPr>
          <a:xfrm>
            <a:off x="14118308" y="3510662"/>
            <a:ext cx="41681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sp>
        <p:nvSpPr>
          <p:cNvPr id="23" name="テキスト プレースホルダー 11">
            <a:extLst>
              <a:ext uri="{FF2B5EF4-FFF2-40B4-BE49-F238E27FC236}">
                <a16:creationId xmlns:a16="http://schemas.microsoft.com/office/drawing/2014/main" id="{5C596A59-B934-4747-9125-6730EA586D82}"/>
              </a:ext>
            </a:extLst>
          </p:cNvPr>
          <p:cNvSpPr>
            <a:spLocks noGrp="1"/>
          </p:cNvSpPr>
          <p:nvPr>
            <p:ph type="body" sz="quarter" idx="16" hasCustomPrompt="1"/>
          </p:nvPr>
        </p:nvSpPr>
        <p:spPr>
          <a:xfrm>
            <a:off x="4345022" y="707659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4" name="テキスト プレースホルダー 11">
            <a:extLst>
              <a:ext uri="{FF2B5EF4-FFF2-40B4-BE49-F238E27FC236}">
                <a16:creationId xmlns:a16="http://schemas.microsoft.com/office/drawing/2014/main" id="{F9D68439-CA47-4986-8018-02A47B1A6E18}"/>
              </a:ext>
            </a:extLst>
          </p:cNvPr>
          <p:cNvSpPr>
            <a:spLocks noGrp="1"/>
          </p:cNvSpPr>
          <p:nvPr>
            <p:ph type="body" sz="quarter" idx="17" hasCustomPrompt="1"/>
          </p:nvPr>
        </p:nvSpPr>
        <p:spPr>
          <a:xfrm>
            <a:off x="7705724" y="4730690"/>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5" name="テキスト プレースホルダー 11">
            <a:extLst>
              <a:ext uri="{FF2B5EF4-FFF2-40B4-BE49-F238E27FC236}">
                <a16:creationId xmlns:a16="http://schemas.microsoft.com/office/drawing/2014/main" id="{717CCEF3-C773-4BF2-B0EA-0CC840562C85}"/>
              </a:ext>
            </a:extLst>
          </p:cNvPr>
          <p:cNvSpPr>
            <a:spLocks noGrp="1"/>
          </p:cNvSpPr>
          <p:nvPr>
            <p:ph type="body" sz="quarter" idx="18" hasCustomPrompt="1"/>
          </p:nvPr>
        </p:nvSpPr>
        <p:spPr>
          <a:xfrm>
            <a:off x="11086936" y="5575244"/>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6" name="テキスト プレースホルダー 11">
            <a:extLst>
              <a:ext uri="{FF2B5EF4-FFF2-40B4-BE49-F238E27FC236}">
                <a16:creationId xmlns:a16="http://schemas.microsoft.com/office/drawing/2014/main" id="{DBD2C48C-804A-49FC-A8C8-43134465BA59}"/>
              </a:ext>
            </a:extLst>
          </p:cNvPr>
          <p:cNvSpPr>
            <a:spLocks noGrp="1"/>
          </p:cNvSpPr>
          <p:nvPr>
            <p:ph type="body" sz="quarter" idx="19" hasCustomPrompt="1"/>
          </p:nvPr>
        </p:nvSpPr>
        <p:spPr>
          <a:xfrm>
            <a:off x="14167736" y="3581511"/>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7" name="テキスト プレースホルダー 11">
            <a:extLst>
              <a:ext uri="{FF2B5EF4-FFF2-40B4-BE49-F238E27FC236}">
                <a16:creationId xmlns:a16="http://schemas.microsoft.com/office/drawing/2014/main" id="{537FA7EA-E48F-4F8E-8056-F1EF0C5F3004}"/>
              </a:ext>
            </a:extLst>
          </p:cNvPr>
          <p:cNvSpPr>
            <a:spLocks noGrp="1"/>
          </p:cNvSpPr>
          <p:nvPr>
            <p:ph type="body" sz="quarter" idx="20" hasCustomPrompt="1"/>
          </p:nvPr>
        </p:nvSpPr>
        <p:spPr>
          <a:xfrm>
            <a:off x="4476759" y="4990667"/>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8" name="テキスト プレースホルダー 11">
            <a:extLst>
              <a:ext uri="{FF2B5EF4-FFF2-40B4-BE49-F238E27FC236}">
                <a16:creationId xmlns:a16="http://schemas.microsoft.com/office/drawing/2014/main" id="{41BCE93D-7D07-466E-AA1E-27B438EC26A7}"/>
              </a:ext>
            </a:extLst>
          </p:cNvPr>
          <p:cNvSpPr>
            <a:spLocks noGrp="1"/>
          </p:cNvSpPr>
          <p:nvPr>
            <p:ph type="body" sz="quarter" idx="21" hasCustomPrompt="1"/>
          </p:nvPr>
        </p:nvSpPr>
        <p:spPr>
          <a:xfrm>
            <a:off x="7815018" y="5844749"/>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7D60AD07-DFE8-42BE-9322-07D77F764CB3}"/>
              </a:ext>
            </a:extLst>
          </p:cNvPr>
          <p:cNvSpPr>
            <a:spLocks noGrp="1"/>
          </p:cNvSpPr>
          <p:nvPr>
            <p:ph type="body" sz="quarter" idx="22" hasCustomPrompt="1"/>
          </p:nvPr>
        </p:nvSpPr>
        <p:spPr>
          <a:xfrm>
            <a:off x="11226826" y="3509319"/>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AF2F37A8-E53C-45E4-9CAA-D2DA5131ED2E}"/>
              </a:ext>
            </a:extLst>
          </p:cNvPr>
          <p:cNvSpPr>
            <a:spLocks noGrp="1"/>
          </p:cNvSpPr>
          <p:nvPr>
            <p:ph type="body" sz="quarter" idx="23" hasCustomPrompt="1"/>
          </p:nvPr>
        </p:nvSpPr>
        <p:spPr>
          <a:xfrm>
            <a:off x="14218002" y="4623110"/>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p:txBody>
      </p:sp>
      <p:sp>
        <p:nvSpPr>
          <p:cNvPr id="31" name="Subtitle 2">
            <a:extLst>
              <a:ext uri="{FF2B5EF4-FFF2-40B4-BE49-F238E27FC236}">
                <a16:creationId xmlns:a16="http://schemas.microsoft.com/office/drawing/2014/main" id="{C907537E-A1FA-444D-BC53-7FE7CB13FB8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2" name="Title 1">
            <a:extLst>
              <a:ext uri="{FF2B5EF4-FFF2-40B4-BE49-F238E27FC236}">
                <a16:creationId xmlns:a16="http://schemas.microsoft.com/office/drawing/2014/main" id="{0375C7BC-A86E-461D-B071-D765CB6FBE3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8337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wipe(left)">
                                      <p:cBhvr>
                                        <p:cTn id="11" dur="500"/>
                                        <p:tgtEl>
                                          <p:spTgt spid="31">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par>
                                <p:cTn id="16" presetID="2" presetClass="entr" presetSubtype="4" fill="hold" grpId="0" nodeType="with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 calcmode="lin" valueType="num">
                                      <p:cBhvr additive="base">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3">
                                            <p:txEl>
                                              <p:pRg st="0" end="0"/>
                                            </p:txEl>
                                          </p:spTgt>
                                        </p:tgtEl>
                                        <p:attrNameLst>
                                          <p:attrName>style.visibility</p:attrName>
                                        </p:attrNameLst>
                                      </p:cBhvr>
                                      <p:to>
                                        <p:strVal val="visible"/>
                                      </p:to>
                                    </p:set>
                                    <p:anim calcmode="lin" valueType="num">
                                      <p:cBhvr additive="base">
                                        <p:cTn id="2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2" presetClass="entr" presetSubtype="1"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up)">
                                      <p:cBhvr>
                                        <p:cTn id="27" dur="500"/>
                                        <p:tgtEl>
                                          <p:spTgt spid="15"/>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500"/>
                                        <p:tgtEl>
                                          <p:spTgt spid="16"/>
                                        </p:tgtEl>
                                      </p:cBhvr>
                                    </p:animEffect>
                                  </p:childTnLst>
                                </p:cTn>
                              </p:par>
                              <p:par>
                                <p:cTn id="32" presetID="2" presetClass="entr" presetSubtype="1" fill="hold" grpId="0" nodeType="withEffect">
                                  <p:stCondLst>
                                    <p:cond delay="0"/>
                                  </p:stCondLst>
                                  <p:childTnLst>
                                    <p:set>
                                      <p:cBhvr>
                                        <p:cTn id="33" dur="1" fill="hold">
                                          <p:stCondLst>
                                            <p:cond delay="0"/>
                                          </p:stCondLst>
                                        </p:cTn>
                                        <p:tgtEl>
                                          <p:spTgt spid="23">
                                            <p:txEl>
                                              <p:pRg st="0" end="0"/>
                                            </p:txEl>
                                          </p:spTgt>
                                        </p:tgtEl>
                                        <p:attrNameLst>
                                          <p:attrName>style.visibility</p:attrName>
                                        </p:attrNameLst>
                                      </p:cBhvr>
                                      <p:to>
                                        <p:strVal val="visible"/>
                                      </p:to>
                                    </p:set>
                                    <p:anim calcmode="lin" valueType="num">
                                      <p:cBhvr additive="base">
                                        <p:cTn id="3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0-#ppt_h/2"/>
                                          </p:val>
                                        </p:tav>
                                        <p:tav tm="100000">
                                          <p:val>
                                            <p:strVal val="#ppt_y"/>
                                          </p:val>
                                        </p:tav>
                                      </p:tavLst>
                                    </p:anim>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childTnLst>
                          </p:cTn>
                        </p:par>
                        <p:par>
                          <p:cTn id="44" fill="hold">
                            <p:stCondLst>
                              <p:cond delay="3000"/>
                            </p:stCondLst>
                            <p:childTnLst>
                              <p:par>
                                <p:cTn id="45" presetID="22" presetClass="entr" presetSubtype="8"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left)">
                                      <p:cBhvr>
                                        <p:cTn id="47" dur="500"/>
                                        <p:tgtEl>
                                          <p:spTgt spid="18"/>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 calcmode="lin" valueType="num">
                                      <p:cBhvr additive="base">
                                        <p:cTn id="5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8">
                                            <p:txEl>
                                              <p:pRg st="0" end="0"/>
                                            </p:txEl>
                                          </p:spTgt>
                                        </p:tgtEl>
                                        <p:attrNameLst>
                                          <p:attrName>style.visibility</p:attrName>
                                        </p:attrNameLst>
                                      </p:cBhvr>
                                      <p:to>
                                        <p:strVal val="visible"/>
                                      </p:to>
                                    </p:set>
                                    <p:anim calcmode="lin" valueType="num">
                                      <p:cBhvr additive="base">
                                        <p:cTn id="54"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3500"/>
                            </p:stCondLst>
                            <p:childTnLst>
                              <p:par>
                                <p:cTn id="57" presetID="22" presetClass="entr" presetSubtype="1"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up)">
                                      <p:cBhvr>
                                        <p:cTn id="59" dur="500"/>
                                        <p:tgtEl>
                                          <p:spTgt spid="19"/>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par>
                                <p:cTn id="64" presetID="2" presetClass="entr" presetSubtype="1" fill="hold" grpId="0" nodeType="withEffect">
                                  <p:stCondLst>
                                    <p:cond delay="0"/>
                                  </p:stCondLst>
                                  <p:childTnLst>
                                    <p:set>
                                      <p:cBhvr>
                                        <p:cTn id="65" dur="1" fill="hold">
                                          <p:stCondLst>
                                            <p:cond delay="0"/>
                                          </p:stCondLst>
                                        </p:cTn>
                                        <p:tgtEl>
                                          <p:spTgt spid="29">
                                            <p:txEl>
                                              <p:pRg st="0" end="0"/>
                                            </p:txEl>
                                          </p:spTgt>
                                        </p:tgtEl>
                                        <p:attrNameLst>
                                          <p:attrName>style.visibility</p:attrName>
                                        </p:attrNameLst>
                                      </p:cBhvr>
                                      <p:to>
                                        <p:strVal val="visible"/>
                                      </p:to>
                                    </p:set>
                                    <p:anim calcmode="lin" valueType="num">
                                      <p:cBhvr additive="base">
                                        <p:cTn id="6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25">
                                            <p:txEl>
                                              <p:pRg st="0" end="0"/>
                                            </p:txEl>
                                          </p:spTgt>
                                        </p:tgtEl>
                                        <p:attrNameLst>
                                          <p:attrName>style.visibility</p:attrName>
                                        </p:attrNameLst>
                                      </p:cBhvr>
                                      <p:to>
                                        <p:strVal val="visible"/>
                                      </p:to>
                                    </p:set>
                                    <p:anim calcmode="lin" valueType="num">
                                      <p:cBhvr additive="base">
                                        <p:cTn id="70"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4500"/>
                            </p:stCondLst>
                            <p:childTnLst>
                              <p:par>
                                <p:cTn id="73" presetID="22" presetClass="entr" presetSubtype="4" fill="hold"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down)">
                                      <p:cBhvr>
                                        <p:cTn id="75" dur="500"/>
                                        <p:tgtEl>
                                          <p:spTgt spid="21"/>
                                        </p:tgtEl>
                                      </p:cBhvr>
                                    </p:animEffect>
                                  </p:childTnLst>
                                </p:cTn>
                              </p:par>
                            </p:childTnLst>
                          </p:cTn>
                        </p:par>
                        <p:par>
                          <p:cTn id="76" fill="hold">
                            <p:stCondLst>
                              <p:cond delay="5000"/>
                            </p:stCondLst>
                            <p:childTnLst>
                              <p:par>
                                <p:cTn id="77" presetID="22" presetClass="entr" presetSubtype="8" fill="hold"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wipe(left)">
                                      <p:cBhvr>
                                        <p:cTn id="79" dur="500"/>
                                        <p:tgtEl>
                                          <p:spTgt spid="22"/>
                                        </p:tgtEl>
                                      </p:cBhvr>
                                    </p:animEffect>
                                  </p:childTnLst>
                                </p:cTn>
                              </p:par>
                            </p:childTnLst>
                          </p:cTn>
                        </p:par>
                        <p:par>
                          <p:cTn id="80" fill="hold">
                            <p:stCondLst>
                              <p:cond delay="5500"/>
                            </p:stCondLst>
                            <p:childTnLst>
                              <p:par>
                                <p:cTn id="81" presetID="2" presetClass="entr" presetSubtype="2" fill="hold" grpId="0" nodeType="afterEffect">
                                  <p:stCondLst>
                                    <p:cond delay="0"/>
                                  </p:stCondLst>
                                  <p:childTnLst>
                                    <p:set>
                                      <p:cBhvr>
                                        <p:cTn id="82" dur="1" fill="hold">
                                          <p:stCondLst>
                                            <p:cond delay="0"/>
                                          </p:stCondLst>
                                        </p:cTn>
                                        <p:tgtEl>
                                          <p:spTgt spid="26">
                                            <p:txEl>
                                              <p:pRg st="0" end="0"/>
                                            </p:txEl>
                                          </p:spTgt>
                                        </p:tgtEl>
                                        <p:attrNameLst>
                                          <p:attrName>style.visibility</p:attrName>
                                        </p:attrNameLst>
                                      </p:cBhvr>
                                      <p:to>
                                        <p:strVal val="visible"/>
                                      </p:to>
                                    </p:set>
                                    <p:anim calcmode="lin" valueType="num">
                                      <p:cBhvr additive="base">
                                        <p:cTn id="83"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85" fill="hold">
                            <p:stCondLst>
                              <p:cond delay="6000"/>
                            </p:stCondLst>
                            <p:childTnLst>
                              <p:par>
                                <p:cTn id="86" presetID="2" presetClass="entr" presetSubtype="2" fill="hold" grpId="0" nodeType="afterEffect">
                                  <p:stCondLst>
                                    <p:cond delay="0"/>
                                  </p:stCondLst>
                                  <p:childTnLst>
                                    <p:set>
                                      <p:cBhvr>
                                        <p:cTn id="87" dur="1" fill="hold">
                                          <p:stCondLst>
                                            <p:cond delay="0"/>
                                          </p:stCondLst>
                                        </p:cTn>
                                        <p:tgtEl>
                                          <p:spTgt spid="30">
                                            <p:txEl>
                                              <p:pRg st="0" end="0"/>
                                            </p:txEl>
                                          </p:spTgt>
                                        </p:tgtEl>
                                        <p:attrNameLst>
                                          <p:attrName>style.visibility</p:attrName>
                                        </p:attrNameLst>
                                      </p:cBhvr>
                                      <p:to>
                                        <p:strVal val="visible"/>
                                      </p:to>
                                    </p:set>
                                    <p:anim calcmode="lin" valueType="num">
                                      <p:cBhvr additive="base">
                                        <p:cTn id="88"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4"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1"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1" fill="hold" nodeType="with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p">
        <p:tmplLst>
          <p:tmpl lvl="1">
            <p:tnLst>
              <p:par>
                <p:cTn presetID="2" presetClass="entr" presetSubtype="2"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1"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2"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1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3" name="テキスト プレースホルダー 11">
            <a:extLst>
              <a:ext uri="{FF2B5EF4-FFF2-40B4-BE49-F238E27FC236}">
                <a16:creationId xmlns:a16="http://schemas.microsoft.com/office/drawing/2014/main" id="{9793A43A-B045-47D7-BF3E-651073E3C985}"/>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4" name="テキスト プレースホルダー 11">
            <a:extLst>
              <a:ext uri="{FF2B5EF4-FFF2-40B4-BE49-F238E27FC236}">
                <a16:creationId xmlns:a16="http://schemas.microsoft.com/office/drawing/2014/main" id="{C085470A-2775-49AC-9133-F4A1F5CBDE6B}"/>
              </a:ext>
            </a:extLst>
          </p:cNvPr>
          <p:cNvSpPr>
            <a:spLocks noGrp="1"/>
          </p:cNvSpPr>
          <p:nvPr>
            <p:ph type="body" sz="quarter" idx="15" hasCustomPrompt="1"/>
          </p:nvPr>
        </p:nvSpPr>
        <p:spPr>
          <a:xfrm>
            <a:off x="8869550" y="3533704"/>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5" name="テキスト プレースホルダー 11">
            <a:extLst>
              <a:ext uri="{FF2B5EF4-FFF2-40B4-BE49-F238E27FC236}">
                <a16:creationId xmlns:a16="http://schemas.microsoft.com/office/drawing/2014/main" id="{58C25EE7-EB55-4C6D-A446-84EFDE6A9C38}"/>
              </a:ext>
            </a:extLst>
          </p:cNvPr>
          <p:cNvSpPr>
            <a:spLocks noGrp="1"/>
          </p:cNvSpPr>
          <p:nvPr>
            <p:ph type="body" sz="quarter" idx="17" hasCustomPrompt="1"/>
          </p:nvPr>
        </p:nvSpPr>
        <p:spPr>
          <a:xfrm>
            <a:off x="8871723" y="6137439"/>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6" name="テキスト プレースホルダー 11">
            <a:extLst>
              <a:ext uri="{FF2B5EF4-FFF2-40B4-BE49-F238E27FC236}">
                <a16:creationId xmlns:a16="http://schemas.microsoft.com/office/drawing/2014/main" id="{CF36994C-EA7E-4E6A-B54A-8736A59BCCBF}"/>
              </a:ext>
            </a:extLst>
          </p:cNvPr>
          <p:cNvSpPr>
            <a:spLocks noGrp="1"/>
          </p:cNvSpPr>
          <p:nvPr>
            <p:ph type="body" sz="quarter" idx="18" hasCustomPrompt="1"/>
          </p:nvPr>
        </p:nvSpPr>
        <p:spPr>
          <a:xfrm>
            <a:off x="8877571" y="6927946"/>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7F82EE1A-7F3D-4567-AA10-511F6541F374}"/>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EEE297EE-AABA-4B0B-9EBF-A61B02E02DD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7" name="Marcador de contenido 2">
            <a:extLst>
              <a:ext uri="{FF2B5EF4-FFF2-40B4-BE49-F238E27FC236}">
                <a16:creationId xmlns:a16="http://schemas.microsoft.com/office/drawing/2014/main" id="{3DC907AA-8E8A-417B-8EE7-C5AC5A30411B}"/>
              </a:ext>
            </a:extLst>
          </p:cNvPr>
          <p:cNvSpPr>
            <a:spLocks noGrp="1"/>
          </p:cNvSpPr>
          <p:nvPr>
            <p:ph idx="19"/>
          </p:nvPr>
        </p:nvSpPr>
        <p:spPr>
          <a:xfrm>
            <a:off x="368300" y="2743196"/>
            <a:ext cx="8051800"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1984415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Effect transition="in" filter="fade">
                                      <p:cBhvr>
                                        <p:cTn id="19" dur="500"/>
                                        <p:tgtEl>
                                          <p:spTgt spid="1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fade">
                                      <p:cBhvr>
                                        <p:cTn id="2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EMA">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753F517D-CEC6-4C86-827E-F411B12829E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7539731"/>
            <a:ext cx="3504262" cy="2141834"/>
          </a:xfrm>
          <a:prstGeom prst="rect">
            <a:avLst/>
          </a:prstGeom>
        </p:spPr>
      </p:pic>
      <p:sp>
        <p:nvSpPr>
          <p:cNvPr id="8" name="テキスト プレースホルダー 11">
            <a:extLst>
              <a:ext uri="{FF2B5EF4-FFF2-40B4-BE49-F238E27FC236}">
                <a16:creationId xmlns:a16="http://schemas.microsoft.com/office/drawing/2014/main" id="{48AE5AA5-7A76-4DB4-A009-19C3BE6FF808}"/>
              </a:ext>
            </a:extLst>
          </p:cNvPr>
          <p:cNvSpPr>
            <a:spLocks noGrp="1"/>
          </p:cNvSpPr>
          <p:nvPr>
            <p:ph type="body" sz="quarter" idx="14" hasCustomPrompt="1"/>
          </p:nvPr>
        </p:nvSpPr>
        <p:spPr>
          <a:xfrm>
            <a:off x="349502" y="7948327"/>
            <a:ext cx="2874961" cy="662321"/>
          </a:xfrm>
          <a:prstGeom prst="rect">
            <a:avLst/>
          </a:prstGeom>
        </p:spPr>
        <p:txBody>
          <a:bodyPr/>
          <a:lstStyle>
            <a:lvl1pPr marL="0" indent="0" algn="r">
              <a:buNone/>
              <a:defRPr b="1" baseline="0">
                <a:solidFill>
                  <a:schemeClr val="tx1"/>
                </a:solidFill>
                <a:latin typeface="Aileron Thin" pitchFamily="50" charset="0"/>
              </a:defRPr>
            </a:lvl1pPr>
          </a:lstStyle>
          <a:p>
            <a:pPr lvl="0"/>
            <a:r>
              <a:rPr lang="es-EC" noProof="0" dirty="0"/>
              <a:t>Sección 00</a:t>
            </a:r>
          </a:p>
        </p:txBody>
      </p:sp>
      <p:sp>
        <p:nvSpPr>
          <p:cNvPr id="9" name="テキスト プレースホルダー 11">
            <a:extLst>
              <a:ext uri="{FF2B5EF4-FFF2-40B4-BE49-F238E27FC236}">
                <a16:creationId xmlns:a16="http://schemas.microsoft.com/office/drawing/2014/main" id="{CAE90540-6206-41E5-A4F8-E4ED8FF314A0}"/>
              </a:ext>
            </a:extLst>
          </p:cNvPr>
          <p:cNvSpPr>
            <a:spLocks noGrp="1"/>
          </p:cNvSpPr>
          <p:nvPr>
            <p:ph type="body" sz="quarter" idx="15" hasCustomPrompt="1"/>
          </p:nvPr>
        </p:nvSpPr>
        <p:spPr>
          <a:xfrm>
            <a:off x="3573965" y="8610648"/>
            <a:ext cx="14362946" cy="501050"/>
          </a:xfrm>
          <a:prstGeom prst="rect">
            <a:avLst/>
          </a:prstGeom>
        </p:spPr>
        <p:txBody>
          <a:bodyPr anchor="ctr">
            <a:normAutofit/>
          </a:bodyPr>
          <a:lstStyle>
            <a:lvl1pPr marL="0" indent="0">
              <a:buNone/>
              <a:defRPr sz="2000" b="1" baseline="0">
                <a:solidFill>
                  <a:schemeClr val="bg1"/>
                </a:solidFill>
              </a:defRPr>
            </a:lvl1pPr>
          </a:lstStyle>
          <a:p>
            <a:pPr lvl="0"/>
            <a:r>
              <a:rPr lang="es-EC" noProof="0" dirty="0"/>
              <a:t>Text Here</a:t>
            </a:r>
          </a:p>
        </p:txBody>
      </p:sp>
      <p:sp>
        <p:nvSpPr>
          <p:cNvPr id="10" name="Title 1">
            <a:extLst>
              <a:ext uri="{FF2B5EF4-FFF2-40B4-BE49-F238E27FC236}">
                <a16:creationId xmlns:a16="http://schemas.microsoft.com/office/drawing/2014/main" id="{8D2F9CD4-D511-4355-8A64-9CA54261A7EC}"/>
              </a:ext>
            </a:extLst>
          </p:cNvPr>
          <p:cNvSpPr>
            <a:spLocks noGrp="1"/>
          </p:cNvSpPr>
          <p:nvPr>
            <p:ph type="ctrTitle" hasCustomPrompt="1"/>
          </p:nvPr>
        </p:nvSpPr>
        <p:spPr>
          <a:xfrm>
            <a:off x="3573964" y="7539730"/>
            <a:ext cx="14362945" cy="975523"/>
          </a:xfrm>
          <a:prstGeom prst="rect">
            <a:avLst/>
          </a:prstGeom>
        </p:spPr>
        <p:txBody>
          <a:bodyPr anchor="ctr"/>
          <a:lstStyle>
            <a:lvl1pPr algn="l">
              <a:defRPr sz="5400" b="0">
                <a:gradFill>
                  <a:gsLst>
                    <a:gs pos="0">
                      <a:schemeClr val="bg1">
                        <a:lumMod val="85000"/>
                      </a:schemeClr>
                    </a:gs>
                    <a:gs pos="31000">
                      <a:schemeClr val="bg1"/>
                    </a:gs>
                    <a:gs pos="100000">
                      <a:schemeClr val="bg1"/>
                    </a:gs>
                    <a:gs pos="75000">
                      <a:schemeClr val="bg1">
                        <a:lumMod val="65000"/>
                      </a:schemeClr>
                    </a:gs>
                  </a:gsLst>
                  <a:lin ang="5400000" scaled="1"/>
                </a:gradFill>
                <a:latin typeface="Arial" panose="020B0604020202020204" pitchFamily="34" charset="0"/>
                <a:cs typeface="Arial" panose="020B0604020202020204" pitchFamily="34" charset="0"/>
              </a:defRPr>
            </a:lvl1pPr>
          </a:lstStyle>
          <a:p>
            <a:r>
              <a:rPr lang="es-ES" dirty="0"/>
              <a:t>TEMA</a:t>
            </a:r>
            <a:endParaRPr lang="en-US" dirty="0"/>
          </a:p>
        </p:txBody>
      </p:sp>
    </p:spTree>
    <p:extLst>
      <p:ext uri="{BB962C8B-B14F-4D97-AF65-F5344CB8AC3E}">
        <p14:creationId xmlns:p14="http://schemas.microsoft.com/office/powerpoint/2010/main" val="1904066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wipe(left)">
                                      <p:cBhvr>
                                        <p:cTn id="20"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2" presetClass="entr" presetSubtype="4" fill="hold" nodeType="with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AGE 3">
    <p:spTree>
      <p:nvGrpSpPr>
        <p:cNvPr id="1" name=""/>
        <p:cNvGrpSpPr/>
        <p:nvPr/>
      </p:nvGrpSpPr>
      <p:grpSpPr>
        <a:xfrm>
          <a:off x="0" y="0"/>
          <a:ext cx="0" cy="0"/>
          <a:chOff x="0" y="0"/>
          <a:chExt cx="0" cy="0"/>
        </a:xfrm>
      </p:grpSpPr>
      <p:sp>
        <p:nvSpPr>
          <p:cNvPr id="5" name="Subtítulo 2">
            <a:extLst>
              <a:ext uri="{FF2B5EF4-FFF2-40B4-BE49-F238E27FC236}">
                <a16:creationId xmlns:a16="http://schemas.microsoft.com/office/drawing/2014/main" id="{19C6DDAC-E420-4DDD-BD53-EA03B4767681}"/>
              </a:ext>
            </a:extLst>
          </p:cNvPr>
          <p:cNvSpPr>
            <a:spLocks noGrp="1"/>
          </p:cNvSpPr>
          <p:nvPr>
            <p:ph type="subTitle" idx="1" hasCustomPrompt="1"/>
          </p:nvPr>
        </p:nvSpPr>
        <p:spPr>
          <a:xfrm>
            <a:off x="361950" y="7480300"/>
            <a:ext cx="17620456" cy="2463800"/>
          </a:xfrm>
          <a:prstGeom prst="rect">
            <a:avLst/>
          </a:prstGeom>
        </p:spPr>
        <p:txBody>
          <a:bodyPr/>
          <a:lstStyle>
            <a:lvl1pPr marL="0" indent="0" algn="ctr">
              <a:lnSpc>
                <a:spcPct val="100000"/>
              </a:lnSpc>
              <a:spcBef>
                <a:spcPts val="0"/>
              </a:spcBef>
              <a:buNone/>
              <a:defRPr sz="24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dirty="0"/>
              <a:t>TEXTO</a:t>
            </a:r>
            <a:endParaRPr lang="es-EC" dirty="0"/>
          </a:p>
        </p:txBody>
      </p:sp>
      <p:sp>
        <p:nvSpPr>
          <p:cNvPr id="6" name="Title 1">
            <a:extLst>
              <a:ext uri="{FF2B5EF4-FFF2-40B4-BE49-F238E27FC236}">
                <a16:creationId xmlns:a16="http://schemas.microsoft.com/office/drawing/2014/main" id="{8EBE9238-D3CD-41D2-8071-50518E6CAD7C}"/>
              </a:ext>
            </a:extLst>
          </p:cNvPr>
          <p:cNvSpPr>
            <a:spLocks noGrp="1"/>
          </p:cNvSpPr>
          <p:nvPr>
            <p:ph type="ctrTitle" hasCustomPrompt="1"/>
          </p:nvPr>
        </p:nvSpPr>
        <p:spPr>
          <a:xfrm>
            <a:off x="361950" y="5386233"/>
            <a:ext cx="17620455" cy="1600200"/>
          </a:xfrm>
          <a:prstGeom prst="rect">
            <a:avLst/>
          </a:prstGeom>
        </p:spPr>
        <p:txBody>
          <a:bodyPr anchor="ctr"/>
          <a:lstStyle>
            <a:lvl1pPr algn="ctr">
              <a:defRPr sz="7200" b="1">
                <a:ln>
                  <a:solidFill>
                    <a:schemeClr val="bg1">
                      <a:lumMod val="50000"/>
                    </a:schemeClr>
                  </a:solidFill>
                </a:ln>
                <a:gradFill flip="none" rotWithShape="1">
                  <a:gsLst>
                    <a:gs pos="0">
                      <a:srgbClr val="D1AD56"/>
                    </a:gs>
                    <a:gs pos="31000">
                      <a:srgbClr val="EED599"/>
                    </a:gs>
                    <a:gs pos="100000">
                      <a:srgbClr val="EED599"/>
                    </a:gs>
                    <a:gs pos="75000">
                      <a:srgbClr val="87651F"/>
                    </a:gs>
                  </a:gsLst>
                  <a:lin ang="5400000" scaled="1"/>
                  <a:tileRect/>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05489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iterate type="lt">
                                    <p:tmPct val="10000"/>
                                  </p:iterate>
                                  <p:childTnLst>
                                    <p:set>
                                      <p:cBhvr>
                                        <p:cTn id="10" dur="1" fill="hold">
                                          <p:stCondLst>
                                            <p:cond delay="0"/>
                                          </p:stCondLst>
                                        </p:cTn>
                                        <p:tgtEl>
                                          <p:spTgt spid="5">
                                            <p:txEl>
                                              <p:pRg st="0" end="0"/>
                                            </p:txEl>
                                          </p:spTgt>
                                        </p:tgtEl>
                                        <p:attrNameLst>
                                          <p:attrName>style.visibility</p:attrName>
                                        </p:attrNameLst>
                                      </p:cBhvr>
                                      <p:to>
                                        <p:strVal val="visible"/>
                                      </p:to>
                                    </p:set>
                                    <p:animEffect transition="in" filter="wipe(left)">
                                      <p:cBhvr>
                                        <p:cTn id="11" dur="500"/>
                                        <p:tgtEl>
                                          <p:spTgt spid="5">
                                            <p:txEl>
                                              <p:pRg st="0" end="0"/>
                                            </p:txEl>
                                          </p:spTgt>
                                        </p:tgtEl>
                                      </p:cBhvr>
                                    </p:animEffect>
                                  </p:childTnLst>
                                </p:cTn>
                              </p:par>
                            </p:childTnLst>
                          </p:cTn>
                        </p:par>
                        <p:par>
                          <p:cTn id="12" fill="hold">
                            <p:stCondLst>
                              <p:cond delay="1700"/>
                            </p:stCondLst>
                            <p:childTnLst>
                              <p:par>
                                <p:cTn id="13" presetID="27" presetClass="emph" presetSubtype="0" fill="remove" grpId="1" nodeType="afterEffect">
                                  <p:stCondLst>
                                    <p:cond delay="0"/>
                                  </p:stCondLst>
                                  <p:iterate type="lt">
                                    <p:tmPct val="10000"/>
                                  </p:iterate>
                                  <p:childTnLst>
                                    <p:animClr clrSpc="rgb" dir="cw">
                                      <p:cBhvr override="childStyle">
                                        <p:cTn id="14" dur="250" autoRev="1" fill="remove"/>
                                        <p:tgtEl>
                                          <p:spTgt spid="5">
                                            <p:txEl>
                                              <p:pRg st="0" end="0"/>
                                            </p:txEl>
                                          </p:spTgt>
                                        </p:tgtEl>
                                        <p:attrNameLst>
                                          <p:attrName>style.color</p:attrName>
                                        </p:attrNameLst>
                                      </p:cBhvr>
                                      <p:to>
                                        <a:srgbClr val="CC9900"/>
                                      </p:to>
                                    </p:animClr>
                                    <p:animClr clrSpc="rgb" dir="cw">
                                      <p:cBhvr>
                                        <p:cTn id="15" dur="250" autoRev="1" fill="remove"/>
                                        <p:tgtEl>
                                          <p:spTgt spid="5">
                                            <p:txEl>
                                              <p:pRg st="0" end="0"/>
                                            </p:txEl>
                                          </p:spTgt>
                                        </p:tgtEl>
                                        <p:attrNameLst>
                                          <p:attrName>fillcolor</p:attrName>
                                        </p:attrNameLst>
                                      </p:cBhvr>
                                      <p:to>
                                        <a:srgbClr val="CC9900"/>
                                      </p:to>
                                    </p:animClr>
                                    <p:set>
                                      <p:cBhvr>
                                        <p:cTn id="16" dur="250" autoRev="1" fill="remove"/>
                                        <p:tgtEl>
                                          <p:spTgt spid="5">
                                            <p:txEl>
                                              <p:pRg st="0" end="0"/>
                                            </p:txEl>
                                          </p:spTgt>
                                        </p:tgtEl>
                                        <p:attrNameLst>
                                          <p:attrName>fill.type</p:attrName>
                                        </p:attrNameLst>
                                      </p:cBhvr>
                                      <p:to>
                                        <p:strVal val="solid"/>
                                      </p:to>
                                    </p:set>
                                    <p:set>
                                      <p:cBhvr>
                                        <p:cTn id="17" dur="250" autoRev="1" fill="remove"/>
                                        <p:tgtEl>
                                          <p:spTgt spid="5">
                                            <p:txEl>
                                              <p:pRg st="0" end="0"/>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5" grpId="1" build="p">
        <p:tmplLst>
          <p:tmpl lvl="1">
            <p:tnLst>
              <p:par>
                <p:cTn presetID="27" presetClass="emph" presetSubtype="0" fill="remove" nodeType="afterEffect">
                  <p:stCondLst>
                    <p:cond delay="0"/>
                  </p:stCondLst>
                  <p:iterate type="lt">
                    <p:tmPct val="10000"/>
                  </p:iterate>
                  <p:childTnLst>
                    <p:animClr clrSpc="rgb" dir="cw">
                      <p:cBhvr override="childStyle">
                        <p:cTn dur="250" autoRev="1" fill="remove"/>
                        <p:tgtEl>
                          <p:spTgt spid="5"/>
                        </p:tgtEl>
                        <p:attrNameLst>
                          <p:attrName>style.color</p:attrName>
                        </p:attrNameLst>
                      </p:cBhvr>
                      <p:to>
                        <a:srgbClr val="CC9900"/>
                      </p:to>
                    </p:animClr>
                    <p:animClr clrSpc="rgb" dir="cw">
                      <p:cBhvr>
                        <p:cTn dur="250" autoRev="1" fill="remove"/>
                        <p:tgtEl>
                          <p:spTgt spid="5"/>
                        </p:tgtEl>
                        <p:attrNameLst>
                          <p:attrName>fillcolor</p:attrName>
                        </p:attrNameLst>
                      </p:cBhvr>
                      <p:to>
                        <a:srgbClr val="CC9900"/>
                      </p:to>
                    </p:animClr>
                    <p:set>
                      <p:cBhvr>
                        <p:cTn dur="250" autoRev="1" fill="remove"/>
                        <p:tgtEl>
                          <p:spTgt spid="5"/>
                        </p:tgtEl>
                        <p:attrNameLst>
                          <p:attrName>fill.type</p:attrName>
                        </p:attrNameLst>
                      </p:cBhvr>
                      <p:to>
                        <p:strVal val="solid"/>
                      </p:to>
                    </p:set>
                    <p:set>
                      <p:cBhvr>
                        <p:cTn dur="250" autoRev="1" fill="remove"/>
                        <p:tgtEl>
                          <p:spTgt spid="5"/>
                        </p:tgtEl>
                        <p:attrNameLst>
                          <p:attrName>fill.on</p:attrName>
                        </p:attrNameLst>
                      </p:cBhvr>
                      <p:to>
                        <p:strVal val="true"/>
                      </p:to>
                    </p:set>
                  </p:childTnLst>
                </p:cTn>
              </p:par>
            </p:tnLst>
          </p:tmpl>
        </p:tmplLst>
      </p:bldP>
      <p:bldP spid="6" grpId="0"/>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p:cSld name="1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830173" y="7211904"/>
            <a:ext cx="1668906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818487" y="7999306"/>
            <a:ext cx="16701106"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4773971"/>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6608512"/>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6602550"/>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4768009"/>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150942"/>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084296"/>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150942"/>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084296"/>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299805"/>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301701"/>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142990"/>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142990"/>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291205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5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6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7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7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1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591129" y="7587040"/>
            <a:ext cx="1718452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579271" y="8374442"/>
            <a:ext cx="17196924"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5313229"/>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7147770"/>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7141808"/>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5307267"/>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877768"/>
            <a:ext cx="3665412" cy="1417253"/>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682248"/>
            <a:ext cx="3665412" cy="1453598"/>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877768"/>
            <a:ext cx="3665412" cy="1428855"/>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695220"/>
            <a:ext cx="3665412" cy="1440626"/>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8390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8409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6822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6822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30" name="テキスト プレースホルダー 11">
            <a:extLst>
              <a:ext uri="{FF2B5EF4-FFF2-40B4-BE49-F238E27FC236}">
                <a16:creationId xmlns:a16="http://schemas.microsoft.com/office/drawing/2014/main" id="{E72DD487-79B6-4C36-BBD5-6095A0D2E5A8}"/>
              </a:ext>
            </a:extLst>
          </p:cNvPr>
          <p:cNvSpPr>
            <a:spLocks noGrp="1"/>
          </p:cNvSpPr>
          <p:nvPr>
            <p:ph type="body" sz="quarter" idx="25" hasCustomPrompt="1"/>
          </p:nvPr>
        </p:nvSpPr>
        <p:spPr>
          <a:xfrm>
            <a:off x="567576" y="2914829"/>
            <a:ext cx="17209331" cy="7563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Tree>
    <p:extLst>
      <p:ext uri="{BB962C8B-B14F-4D97-AF65-F5344CB8AC3E}">
        <p14:creationId xmlns:p14="http://schemas.microsoft.com/office/powerpoint/2010/main" val="4194685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fade">
                                      <p:cBhvr>
                                        <p:cTn id="19" dur="500"/>
                                        <p:tgtEl>
                                          <p:spTgt spid="30">
                                            <p:txEl>
                                              <p:pRg st="0" end="0"/>
                                            </p:txEl>
                                          </p:spTgt>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4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4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5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7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7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2">
                                            <p:txEl>
                                              <p:pRg st="0" end="0"/>
                                            </p:txEl>
                                          </p:spTgt>
                                        </p:tgtEl>
                                        <p:attrNameLst>
                                          <p:attrName>style.visibility</p:attrName>
                                        </p:attrNameLst>
                                      </p:cBhvr>
                                      <p:to>
                                        <p:strVal val="visible"/>
                                      </p:to>
                                    </p:set>
                                    <p:animEffect transition="in" filter="fade">
                                      <p:cBhvr>
                                        <p:cTn id="91" dur="500"/>
                                        <p:tgtEl>
                                          <p:spTgt spid="12">
                                            <p:txEl>
                                              <p:pRg st="0" end="0"/>
                                            </p:txEl>
                                          </p:spTgt>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13">
                                            <p:txEl>
                                              <p:pRg st="0" end="0"/>
                                            </p:txEl>
                                          </p:spTgt>
                                        </p:tgtEl>
                                        <p:attrNameLst>
                                          <p:attrName>style.visibility</p:attrName>
                                        </p:attrNameLst>
                                      </p:cBhvr>
                                      <p:to>
                                        <p:strVal val="visible"/>
                                      </p:to>
                                    </p:set>
                                    <p:animEffect transition="in" filter="fade">
                                      <p:cBhvr>
                                        <p:cTn id="9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25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10960099" y="3421440"/>
            <a:ext cx="681555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10955723" y="4372464"/>
            <a:ext cx="6820472" cy="5025536"/>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5846629"/>
            <a:ext cx="4541858"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7681170"/>
            <a:ext cx="4541858"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7675208"/>
            <a:ext cx="4521789"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5840667"/>
            <a:ext cx="4521789" cy="421062"/>
          </a:xfrm>
          <a:prstGeom prst="rect">
            <a:avLst/>
          </a:prstGeom>
        </p:spPr>
      </p:pic>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43724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77975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919248" y="43743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602481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62156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99179" y="62156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779657"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6024813"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Tree>
    <p:extLst>
      <p:ext uri="{BB962C8B-B14F-4D97-AF65-F5344CB8AC3E}">
        <p14:creationId xmlns:p14="http://schemas.microsoft.com/office/powerpoint/2010/main" val="526532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2" presetClass="entr" presetSubtype="8"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additive="base">
                                        <p:cTn id="26"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2" presetClass="entr" presetSubtype="2" fill="hold" grpId="0" nodeType="with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anim calcmode="lin" valueType="num">
                                      <p:cBhvr additive="base">
                                        <p:cTn id="38"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37">
                                            <p:txEl>
                                              <p:pRg st="0" end="0"/>
                                            </p:txEl>
                                          </p:spTgt>
                                        </p:tgtEl>
                                        <p:attrNameLst>
                                          <p:attrName>style.visibility</p:attrName>
                                        </p:attrNameLst>
                                      </p:cBhvr>
                                      <p:to>
                                        <p:strVal val="visible"/>
                                      </p:to>
                                    </p:set>
                                    <p:anim calcmode="lin" valueType="num">
                                      <p:cBhvr additive="base">
                                        <p:cTn id="5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38">
                                            <p:txEl>
                                              <p:pRg st="0" end="0"/>
                                            </p:txEl>
                                          </p:spTgt>
                                        </p:tgtEl>
                                        <p:attrNameLst>
                                          <p:attrName>style.visibility</p:attrName>
                                        </p:attrNameLst>
                                      </p:cBhvr>
                                      <p:to>
                                        <p:strVal val="visible"/>
                                      </p:to>
                                    </p:set>
                                    <p:anim calcmode="lin" valueType="num">
                                      <p:cBhvr additive="base">
                                        <p:cTn id="62"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Effect transition="in" filter="fade">
                                      <p:cBhvr>
                                        <p:cTn id="67" dur="500"/>
                                        <p:tgtEl>
                                          <p:spTgt spid="12">
                                            <p:txEl>
                                              <p:pRg st="0" end="0"/>
                                            </p:txEl>
                                          </p:spTgt>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fade">
                                      <p:cBhvr>
                                        <p:cTn id="7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1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5" name="テキスト プレースホルダー 11">
            <a:extLst>
              <a:ext uri="{FF2B5EF4-FFF2-40B4-BE49-F238E27FC236}">
                <a16:creationId xmlns:a16="http://schemas.microsoft.com/office/drawing/2014/main" id="{8513B982-0802-4412-A263-89B92BBD83A1}"/>
              </a:ext>
            </a:extLst>
          </p:cNvPr>
          <p:cNvSpPr>
            <a:spLocks noGrp="1"/>
          </p:cNvSpPr>
          <p:nvPr>
            <p:ph type="body" sz="quarter" idx="15" hasCustomPrompt="1"/>
          </p:nvPr>
        </p:nvSpPr>
        <p:spPr>
          <a:xfrm>
            <a:off x="8280000" y="260531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16" name="円/楕円 15">
            <a:extLst>
              <a:ext uri="{FF2B5EF4-FFF2-40B4-BE49-F238E27FC236}">
                <a16:creationId xmlns:a16="http://schemas.microsoft.com/office/drawing/2014/main" id="{C55B30A8-47C8-4EB4-A92B-FFBC05615A75}"/>
              </a:ext>
            </a:extLst>
          </p:cNvPr>
          <p:cNvSpPr/>
          <p:nvPr/>
        </p:nvSpPr>
        <p:spPr>
          <a:xfrm>
            <a:off x="7235987" y="261905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7" name="テキスト ボックス 2">
            <a:extLst>
              <a:ext uri="{FF2B5EF4-FFF2-40B4-BE49-F238E27FC236}">
                <a16:creationId xmlns:a16="http://schemas.microsoft.com/office/drawing/2014/main" id="{ECE59583-F789-40DE-9F98-1BCD83232E1E}"/>
              </a:ext>
            </a:extLst>
          </p:cNvPr>
          <p:cNvSpPr txBox="1"/>
          <p:nvPr/>
        </p:nvSpPr>
        <p:spPr>
          <a:xfrm>
            <a:off x="7345871" y="2503719"/>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1</a:t>
            </a:r>
          </a:p>
        </p:txBody>
      </p:sp>
      <p:sp>
        <p:nvSpPr>
          <p:cNvPr id="18" name="円/楕円 25">
            <a:extLst>
              <a:ext uri="{FF2B5EF4-FFF2-40B4-BE49-F238E27FC236}">
                <a16:creationId xmlns:a16="http://schemas.microsoft.com/office/drawing/2014/main" id="{C996398C-DD4D-47FB-8CD6-7E407F827D48}"/>
              </a:ext>
            </a:extLst>
          </p:cNvPr>
          <p:cNvSpPr/>
          <p:nvPr/>
        </p:nvSpPr>
        <p:spPr>
          <a:xfrm>
            <a:off x="7235987" y="357350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9" name="テキスト ボックス 26">
            <a:extLst>
              <a:ext uri="{FF2B5EF4-FFF2-40B4-BE49-F238E27FC236}">
                <a16:creationId xmlns:a16="http://schemas.microsoft.com/office/drawing/2014/main" id="{3F742AA6-9CBD-4D0B-8C20-04E3D37652CE}"/>
              </a:ext>
            </a:extLst>
          </p:cNvPr>
          <p:cNvSpPr txBox="1"/>
          <p:nvPr/>
        </p:nvSpPr>
        <p:spPr>
          <a:xfrm>
            <a:off x="7363800" y="3476102"/>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2</a:t>
            </a:r>
          </a:p>
        </p:txBody>
      </p:sp>
      <p:sp>
        <p:nvSpPr>
          <p:cNvPr id="20" name="円/楕円 27">
            <a:extLst>
              <a:ext uri="{FF2B5EF4-FFF2-40B4-BE49-F238E27FC236}">
                <a16:creationId xmlns:a16="http://schemas.microsoft.com/office/drawing/2014/main" id="{1CD2729A-243E-447B-A89C-13093FCA18A6}"/>
              </a:ext>
            </a:extLst>
          </p:cNvPr>
          <p:cNvSpPr/>
          <p:nvPr/>
        </p:nvSpPr>
        <p:spPr>
          <a:xfrm>
            <a:off x="7235987" y="45441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1" name="テキスト ボックス 28">
            <a:extLst>
              <a:ext uri="{FF2B5EF4-FFF2-40B4-BE49-F238E27FC236}">
                <a16:creationId xmlns:a16="http://schemas.microsoft.com/office/drawing/2014/main" id="{34C8E730-CA18-4169-904C-CC6F3F719C9E}"/>
              </a:ext>
            </a:extLst>
          </p:cNvPr>
          <p:cNvSpPr txBox="1"/>
          <p:nvPr/>
        </p:nvSpPr>
        <p:spPr>
          <a:xfrm>
            <a:off x="7363800" y="446469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3</a:t>
            </a:r>
          </a:p>
        </p:txBody>
      </p:sp>
      <p:sp>
        <p:nvSpPr>
          <p:cNvPr id="22" name="円/楕円 29">
            <a:extLst>
              <a:ext uri="{FF2B5EF4-FFF2-40B4-BE49-F238E27FC236}">
                <a16:creationId xmlns:a16="http://schemas.microsoft.com/office/drawing/2014/main" id="{6EB7F928-D5A4-4BB9-B7B1-A3A31EEB1CF8}"/>
              </a:ext>
            </a:extLst>
          </p:cNvPr>
          <p:cNvSpPr/>
          <p:nvPr/>
        </p:nvSpPr>
        <p:spPr>
          <a:xfrm>
            <a:off x="7235987" y="55165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3" name="テキスト ボックス 30">
            <a:extLst>
              <a:ext uri="{FF2B5EF4-FFF2-40B4-BE49-F238E27FC236}">
                <a16:creationId xmlns:a16="http://schemas.microsoft.com/office/drawing/2014/main" id="{F7D619D6-ABFD-46C5-B59A-C9D7554EF4B0}"/>
              </a:ext>
            </a:extLst>
          </p:cNvPr>
          <p:cNvSpPr txBox="1"/>
          <p:nvPr/>
        </p:nvSpPr>
        <p:spPr>
          <a:xfrm>
            <a:off x="7345871" y="5437076"/>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4</a:t>
            </a:r>
          </a:p>
        </p:txBody>
      </p:sp>
      <p:sp>
        <p:nvSpPr>
          <p:cNvPr id="24" name="円/楕円 31">
            <a:extLst>
              <a:ext uri="{FF2B5EF4-FFF2-40B4-BE49-F238E27FC236}">
                <a16:creationId xmlns:a16="http://schemas.microsoft.com/office/drawing/2014/main" id="{5CF852E7-3F44-4CE7-8C11-6BFA6024DF23}"/>
              </a:ext>
            </a:extLst>
          </p:cNvPr>
          <p:cNvSpPr/>
          <p:nvPr/>
        </p:nvSpPr>
        <p:spPr>
          <a:xfrm>
            <a:off x="7235987" y="65015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5" name="テキスト ボックス 32">
            <a:extLst>
              <a:ext uri="{FF2B5EF4-FFF2-40B4-BE49-F238E27FC236}">
                <a16:creationId xmlns:a16="http://schemas.microsoft.com/office/drawing/2014/main" id="{98925DA3-F4B9-4BF6-849F-0F0C1A3911BA}"/>
              </a:ext>
            </a:extLst>
          </p:cNvPr>
          <p:cNvSpPr txBox="1"/>
          <p:nvPr/>
        </p:nvSpPr>
        <p:spPr>
          <a:xfrm>
            <a:off x="7363800" y="6422055"/>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5</a:t>
            </a:r>
          </a:p>
        </p:txBody>
      </p:sp>
      <p:sp>
        <p:nvSpPr>
          <p:cNvPr id="26" name="円/楕円 33">
            <a:extLst>
              <a:ext uri="{FF2B5EF4-FFF2-40B4-BE49-F238E27FC236}">
                <a16:creationId xmlns:a16="http://schemas.microsoft.com/office/drawing/2014/main" id="{7EC4FF12-0398-438A-872A-3DFF7FEFF5ED}"/>
              </a:ext>
            </a:extLst>
          </p:cNvPr>
          <p:cNvSpPr/>
          <p:nvPr/>
        </p:nvSpPr>
        <p:spPr>
          <a:xfrm>
            <a:off x="7235987" y="7420122"/>
            <a:ext cx="720000" cy="720000"/>
          </a:xfrm>
          <a:prstGeom prst="ellipse">
            <a:avLst/>
          </a:prstGeom>
          <a:gradFill flip="none" rotWithShape="1">
            <a:gsLst>
              <a:gs pos="0">
                <a:srgbClr val="C4B292"/>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7" name="テキスト ボックス 34">
            <a:extLst>
              <a:ext uri="{FF2B5EF4-FFF2-40B4-BE49-F238E27FC236}">
                <a16:creationId xmlns:a16="http://schemas.microsoft.com/office/drawing/2014/main" id="{0C929E44-C9BF-4FEE-8929-122624A4F09B}"/>
              </a:ext>
            </a:extLst>
          </p:cNvPr>
          <p:cNvSpPr txBox="1"/>
          <p:nvPr/>
        </p:nvSpPr>
        <p:spPr>
          <a:xfrm>
            <a:off x="7345871" y="7340647"/>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6</a:t>
            </a:r>
          </a:p>
        </p:txBody>
      </p:sp>
      <p:sp>
        <p:nvSpPr>
          <p:cNvPr id="28" name="テキスト プレースホルダー 11">
            <a:extLst>
              <a:ext uri="{FF2B5EF4-FFF2-40B4-BE49-F238E27FC236}">
                <a16:creationId xmlns:a16="http://schemas.microsoft.com/office/drawing/2014/main" id="{DABC09C6-D3F3-4C16-ABA4-1649811A9E0C}"/>
              </a:ext>
            </a:extLst>
          </p:cNvPr>
          <p:cNvSpPr>
            <a:spLocks noGrp="1"/>
          </p:cNvSpPr>
          <p:nvPr>
            <p:ph type="body" sz="quarter" idx="20" hasCustomPrompt="1"/>
          </p:nvPr>
        </p:nvSpPr>
        <p:spPr>
          <a:xfrm>
            <a:off x="8280000" y="356663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A68D818B-2CDD-41E0-9206-608CBE2C58AE}"/>
              </a:ext>
            </a:extLst>
          </p:cNvPr>
          <p:cNvSpPr>
            <a:spLocks noGrp="1"/>
          </p:cNvSpPr>
          <p:nvPr>
            <p:ph type="body" sz="quarter" idx="21" hasCustomPrompt="1"/>
          </p:nvPr>
        </p:nvSpPr>
        <p:spPr>
          <a:xfrm>
            <a:off x="8280000" y="453729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502C2D7A-BC5C-4A38-A37E-1C0CF9A56B77}"/>
              </a:ext>
            </a:extLst>
          </p:cNvPr>
          <p:cNvSpPr>
            <a:spLocks noGrp="1"/>
          </p:cNvSpPr>
          <p:nvPr>
            <p:ph type="body" sz="quarter" idx="22" hasCustomPrompt="1"/>
          </p:nvPr>
        </p:nvSpPr>
        <p:spPr>
          <a:xfrm>
            <a:off x="8280000" y="5502817"/>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1" name="テキスト プレースホルダー 11">
            <a:extLst>
              <a:ext uri="{FF2B5EF4-FFF2-40B4-BE49-F238E27FC236}">
                <a16:creationId xmlns:a16="http://schemas.microsoft.com/office/drawing/2014/main" id="{405EE013-2E9C-4B3E-8C49-1781D072CED7}"/>
              </a:ext>
            </a:extLst>
          </p:cNvPr>
          <p:cNvSpPr>
            <a:spLocks noGrp="1"/>
          </p:cNvSpPr>
          <p:nvPr>
            <p:ph type="body" sz="quarter" idx="23" hasCustomPrompt="1"/>
          </p:nvPr>
        </p:nvSpPr>
        <p:spPr>
          <a:xfrm>
            <a:off x="8280000" y="64641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2" name="テキスト プレースホルダー 11">
            <a:extLst>
              <a:ext uri="{FF2B5EF4-FFF2-40B4-BE49-F238E27FC236}">
                <a16:creationId xmlns:a16="http://schemas.microsoft.com/office/drawing/2014/main" id="{0A74D7AA-6EB9-4802-B666-2BEC47A20222}"/>
              </a:ext>
            </a:extLst>
          </p:cNvPr>
          <p:cNvSpPr>
            <a:spLocks noGrp="1"/>
          </p:cNvSpPr>
          <p:nvPr>
            <p:ph type="body" sz="quarter" idx="24" hasCustomPrompt="1"/>
          </p:nvPr>
        </p:nvSpPr>
        <p:spPr>
          <a:xfrm>
            <a:off x="8280000" y="7416865"/>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3" name="円/楕円 33">
            <a:extLst>
              <a:ext uri="{FF2B5EF4-FFF2-40B4-BE49-F238E27FC236}">
                <a16:creationId xmlns:a16="http://schemas.microsoft.com/office/drawing/2014/main" id="{C299690F-FDD0-4A11-BC3E-CAFF0E7127A6}"/>
              </a:ext>
            </a:extLst>
          </p:cNvPr>
          <p:cNvSpPr/>
          <p:nvPr/>
        </p:nvSpPr>
        <p:spPr>
          <a:xfrm>
            <a:off x="7235987" y="84047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4" name="テキスト プレースホルダー 11">
            <a:extLst>
              <a:ext uri="{FF2B5EF4-FFF2-40B4-BE49-F238E27FC236}">
                <a16:creationId xmlns:a16="http://schemas.microsoft.com/office/drawing/2014/main" id="{554933F9-4842-447B-BEF8-25B6CF95CF97}"/>
              </a:ext>
            </a:extLst>
          </p:cNvPr>
          <p:cNvSpPr>
            <a:spLocks noGrp="1"/>
          </p:cNvSpPr>
          <p:nvPr>
            <p:ph type="body" sz="quarter" idx="25" hasCustomPrompt="1"/>
          </p:nvPr>
        </p:nvSpPr>
        <p:spPr>
          <a:xfrm>
            <a:off x="8280000" y="840148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35" name="テキスト ボックス 34">
            <a:extLst>
              <a:ext uri="{FF2B5EF4-FFF2-40B4-BE49-F238E27FC236}">
                <a16:creationId xmlns:a16="http://schemas.microsoft.com/office/drawing/2014/main" id="{D7DDCC00-AF32-4F46-BEF0-90DD6E3AC117}"/>
              </a:ext>
            </a:extLst>
          </p:cNvPr>
          <p:cNvSpPr txBox="1"/>
          <p:nvPr/>
        </p:nvSpPr>
        <p:spPr>
          <a:xfrm>
            <a:off x="7360525" y="833740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7</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1" y="2726192"/>
            <a:ext cx="5802923" cy="6252763"/>
          </a:xfrm>
          <a:prstGeom prst="rect">
            <a:avLst/>
          </a:prstGeom>
        </p:spPr>
        <p:txBody>
          <a:bodyPr/>
          <a:lstStyle/>
          <a:p>
            <a:endParaRPr lang="es-EC"/>
          </a:p>
        </p:txBody>
      </p:sp>
    </p:spTree>
    <p:extLst>
      <p:ext uri="{BB962C8B-B14F-4D97-AF65-F5344CB8AC3E}">
        <p14:creationId xmlns:p14="http://schemas.microsoft.com/office/powerpoint/2010/main" val="117534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0-#ppt_w/2"/>
                                          </p:val>
                                        </p:tav>
                                        <p:tav tm="100000">
                                          <p:val>
                                            <p:strVal val="#ppt_x"/>
                                          </p:val>
                                        </p:tav>
                                      </p:tavLst>
                                    </p:anim>
                                    <p:anim calcmode="lin" valueType="num">
                                      <p:cBhvr additive="base">
                                        <p:cTn id="33" dur="500" fill="hold"/>
                                        <p:tgtEl>
                                          <p:spTgt spid="18"/>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 calcmode="lin" valueType="num">
                                      <p:cBhvr additive="base">
                                        <p:cTn id="4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4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0-#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0-#ppt_w/2"/>
                                          </p:val>
                                        </p:tav>
                                        <p:tav tm="100000">
                                          <p:val>
                                            <p:strVal val="#ppt_x"/>
                                          </p:val>
                                        </p:tav>
                                      </p:tavLst>
                                    </p:anim>
                                    <p:anim calcmode="lin" valueType="num">
                                      <p:cBhvr additive="base">
                                        <p:cTn id="50" dur="500" fill="hold"/>
                                        <p:tgtEl>
                                          <p:spTgt spid="2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29">
                                            <p:txEl>
                                              <p:pRg st="0" end="0"/>
                                            </p:txEl>
                                          </p:spTgt>
                                        </p:tgtEl>
                                        <p:attrNameLst>
                                          <p:attrName>style.visibility</p:attrName>
                                        </p:attrNameLst>
                                      </p:cBhvr>
                                      <p:to>
                                        <p:strVal val="visible"/>
                                      </p:to>
                                    </p:set>
                                    <p:anim calcmode="lin" valueType="num">
                                      <p:cBhvr additive="base">
                                        <p:cTn id="53"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8"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0-#ppt_w/2"/>
                                          </p:val>
                                        </p:tav>
                                        <p:tav tm="100000">
                                          <p:val>
                                            <p:strVal val="#ppt_x"/>
                                          </p:val>
                                        </p:tav>
                                      </p:tavLst>
                                    </p:anim>
                                    <p:anim calcmode="lin" valueType="num">
                                      <p:cBhvr additive="base">
                                        <p:cTn id="63" dur="500" fill="hold"/>
                                        <p:tgtEl>
                                          <p:spTgt spid="23"/>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3500"/>
                            </p:stCondLst>
                            <p:childTnLst>
                              <p:par>
                                <p:cTn id="69" presetID="2" presetClass="entr" presetSubtype="8"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0-#ppt_w/2"/>
                                          </p:val>
                                        </p:tav>
                                        <p:tav tm="100000">
                                          <p:val>
                                            <p:strVal val="#ppt_x"/>
                                          </p:val>
                                        </p:tav>
                                      </p:tavLst>
                                    </p:anim>
                                    <p:anim calcmode="lin" valueType="num">
                                      <p:cBhvr additive="base">
                                        <p:cTn id="72" dur="500" fill="hold"/>
                                        <p:tgtEl>
                                          <p:spTgt spid="2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500" fill="hold"/>
                                        <p:tgtEl>
                                          <p:spTgt spid="25"/>
                                        </p:tgtEl>
                                        <p:attrNameLst>
                                          <p:attrName>ppt_x</p:attrName>
                                        </p:attrNameLst>
                                      </p:cBhvr>
                                      <p:tavLst>
                                        <p:tav tm="0">
                                          <p:val>
                                            <p:strVal val="0-#ppt_w/2"/>
                                          </p:val>
                                        </p:tav>
                                        <p:tav tm="100000">
                                          <p:val>
                                            <p:strVal val="#ppt_x"/>
                                          </p:val>
                                        </p:tav>
                                      </p:tavLst>
                                    </p:anim>
                                    <p:anim calcmode="lin" valueType="num">
                                      <p:cBhvr additive="base">
                                        <p:cTn id="76" dur="500" fill="hold"/>
                                        <p:tgtEl>
                                          <p:spTgt spid="25"/>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 calcmode="lin" valueType="num">
                                      <p:cBhvr additive="base">
                                        <p:cTn id="79"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4000"/>
                            </p:stCondLst>
                            <p:childTnLst>
                              <p:par>
                                <p:cTn id="82" presetID="2" presetClass="entr" presetSubtype="8"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500" fill="hold"/>
                                        <p:tgtEl>
                                          <p:spTgt spid="26"/>
                                        </p:tgtEl>
                                        <p:attrNameLst>
                                          <p:attrName>ppt_x</p:attrName>
                                        </p:attrNameLst>
                                      </p:cBhvr>
                                      <p:tavLst>
                                        <p:tav tm="0">
                                          <p:val>
                                            <p:strVal val="0-#ppt_w/2"/>
                                          </p:val>
                                        </p:tav>
                                        <p:tav tm="100000">
                                          <p:val>
                                            <p:strVal val="#ppt_x"/>
                                          </p:val>
                                        </p:tav>
                                      </p:tavLst>
                                    </p:anim>
                                    <p:anim calcmode="lin" valueType="num">
                                      <p:cBhvr additive="base">
                                        <p:cTn id="85" dur="500" fill="hold"/>
                                        <p:tgtEl>
                                          <p:spTgt spid="26"/>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0-#ppt_w/2"/>
                                          </p:val>
                                        </p:tav>
                                        <p:tav tm="100000">
                                          <p:val>
                                            <p:strVal val="#ppt_x"/>
                                          </p:val>
                                        </p:tav>
                                      </p:tavLst>
                                    </p:anim>
                                    <p:anim calcmode="lin" valueType="num">
                                      <p:cBhvr additive="base">
                                        <p:cTn id="89" dur="500" fill="hold"/>
                                        <p:tgtEl>
                                          <p:spTgt spid="27"/>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0"/>
                                  </p:stCondLst>
                                  <p:childTnLst>
                                    <p:set>
                                      <p:cBhvr>
                                        <p:cTn id="91" dur="1" fill="hold">
                                          <p:stCondLst>
                                            <p:cond delay="0"/>
                                          </p:stCondLst>
                                        </p:cTn>
                                        <p:tgtEl>
                                          <p:spTgt spid="32">
                                            <p:txEl>
                                              <p:pRg st="0" end="0"/>
                                            </p:txEl>
                                          </p:spTgt>
                                        </p:tgtEl>
                                        <p:attrNameLst>
                                          <p:attrName>style.visibility</p:attrName>
                                        </p:attrNameLst>
                                      </p:cBhvr>
                                      <p:to>
                                        <p:strVal val="visible"/>
                                      </p:to>
                                    </p:set>
                                    <p:anim calcmode="lin" valueType="num">
                                      <p:cBhvr additive="base">
                                        <p:cTn id="92"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9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94" fill="hold">
                            <p:stCondLst>
                              <p:cond delay="4500"/>
                            </p:stCondLst>
                            <p:childTnLst>
                              <p:par>
                                <p:cTn id="95" presetID="2" presetClass="entr" presetSubtype="8"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additive="base">
                                        <p:cTn id="97" dur="500" fill="hold"/>
                                        <p:tgtEl>
                                          <p:spTgt spid="33"/>
                                        </p:tgtEl>
                                        <p:attrNameLst>
                                          <p:attrName>ppt_x</p:attrName>
                                        </p:attrNameLst>
                                      </p:cBhvr>
                                      <p:tavLst>
                                        <p:tav tm="0">
                                          <p:val>
                                            <p:strVal val="0-#ppt_w/2"/>
                                          </p:val>
                                        </p:tav>
                                        <p:tav tm="100000">
                                          <p:val>
                                            <p:strVal val="#ppt_x"/>
                                          </p:val>
                                        </p:tav>
                                      </p:tavLst>
                                    </p:anim>
                                    <p:anim calcmode="lin" valueType="num">
                                      <p:cBhvr additive="base">
                                        <p:cTn id="98" dur="500" fill="hold"/>
                                        <p:tgtEl>
                                          <p:spTgt spid="33"/>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34">
                                            <p:txEl>
                                              <p:pRg st="0" end="0"/>
                                            </p:txEl>
                                          </p:spTgt>
                                        </p:tgtEl>
                                        <p:attrNameLst>
                                          <p:attrName>style.visibility</p:attrName>
                                        </p:attrNameLst>
                                      </p:cBhvr>
                                      <p:to>
                                        <p:strVal val="visible"/>
                                      </p:to>
                                    </p:set>
                                    <p:anim calcmode="lin" valueType="num">
                                      <p:cBhvr additive="base">
                                        <p:cTn id="10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4">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0-#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build="p">
        <p:tmplLst>
          <p:tmpl lvl="1">
            <p:tnLst>
              <p:par>
                <p:cTn presetID="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1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7" name="フリーフォーム 10">
            <a:extLst>
              <a:ext uri="{FF2B5EF4-FFF2-40B4-BE49-F238E27FC236}">
                <a16:creationId xmlns:a16="http://schemas.microsoft.com/office/drawing/2014/main" id="{4F9B8EDD-0048-442C-90E2-7D7CDEC6E221}"/>
              </a:ext>
            </a:extLst>
          </p:cNvPr>
          <p:cNvSpPr/>
          <p:nvPr/>
        </p:nvSpPr>
        <p:spPr>
          <a:xfrm>
            <a:off x="-495300" y="4622800"/>
            <a:ext cx="19062700" cy="2336800"/>
          </a:xfrm>
          <a:custGeom>
            <a:avLst/>
            <a:gdLst>
              <a:gd name="connsiteX0" fmla="*/ 0 w 19062700"/>
              <a:gd name="connsiteY0" fmla="*/ 0 h 2336800"/>
              <a:gd name="connsiteX1" fmla="*/ 2730500 w 19062700"/>
              <a:gd name="connsiteY1" fmla="*/ 1524000 h 2336800"/>
              <a:gd name="connsiteX2" fmla="*/ 5384800 w 19062700"/>
              <a:gd name="connsiteY2" fmla="*/ 749300 h 2336800"/>
              <a:gd name="connsiteX3" fmla="*/ 7264400 w 19062700"/>
              <a:gd name="connsiteY3" fmla="*/ 2336800 h 2336800"/>
              <a:gd name="connsiteX4" fmla="*/ 9740900 w 19062700"/>
              <a:gd name="connsiteY4" fmla="*/ 965200 h 2336800"/>
              <a:gd name="connsiteX5" fmla="*/ 12700000 w 19062700"/>
              <a:gd name="connsiteY5" fmla="*/ 1663700 h 2336800"/>
              <a:gd name="connsiteX6" fmla="*/ 15316200 w 19062700"/>
              <a:gd name="connsiteY6" fmla="*/ 584200 h 2336800"/>
              <a:gd name="connsiteX7" fmla="*/ 19062700 w 19062700"/>
              <a:gd name="connsiteY7" fmla="*/ 2159000 h 2336800"/>
              <a:gd name="connsiteX8" fmla="*/ 19037300 w 19062700"/>
              <a:gd name="connsiteY8" fmla="*/ 2159000 h 2336800"/>
              <a:gd name="connsiteX9" fmla="*/ 19037300 w 19062700"/>
              <a:gd name="connsiteY9" fmla="*/ 2159000 h 23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2700" h="2336800">
                <a:moveTo>
                  <a:pt x="0" y="0"/>
                </a:moveTo>
                <a:lnTo>
                  <a:pt x="2730500" y="1524000"/>
                </a:lnTo>
                <a:lnTo>
                  <a:pt x="5384800" y="749300"/>
                </a:lnTo>
                <a:lnTo>
                  <a:pt x="7264400" y="2336800"/>
                </a:lnTo>
                <a:lnTo>
                  <a:pt x="9740900" y="965200"/>
                </a:lnTo>
                <a:lnTo>
                  <a:pt x="12700000" y="1663700"/>
                </a:lnTo>
                <a:lnTo>
                  <a:pt x="15316200" y="584200"/>
                </a:lnTo>
                <a:lnTo>
                  <a:pt x="19062700" y="2159000"/>
                </a:lnTo>
                <a:lnTo>
                  <a:pt x="19037300" y="2159000"/>
                </a:lnTo>
                <a:lnTo>
                  <a:pt x="19037300" y="2159000"/>
                </a:lnTo>
              </a:path>
            </a:pathLst>
          </a:custGeom>
          <a:noFill/>
          <a:ln w="28575">
            <a:solidFill>
              <a:srgbClr val="C00000"/>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noProof="0" dirty="0"/>
          </a:p>
        </p:txBody>
      </p:sp>
      <p:sp>
        <p:nvSpPr>
          <p:cNvPr id="38" name="円/楕円 45">
            <a:extLst>
              <a:ext uri="{FF2B5EF4-FFF2-40B4-BE49-F238E27FC236}">
                <a16:creationId xmlns:a16="http://schemas.microsoft.com/office/drawing/2014/main" id="{67685225-4EFE-43AB-9857-B5EFB8DFDDD8}"/>
              </a:ext>
            </a:extLst>
          </p:cNvPr>
          <p:cNvSpPr/>
          <p:nvPr/>
        </p:nvSpPr>
        <p:spPr>
          <a:xfrm>
            <a:off x="14683187" y="507772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39" name="円/楕円 40">
            <a:extLst>
              <a:ext uri="{FF2B5EF4-FFF2-40B4-BE49-F238E27FC236}">
                <a16:creationId xmlns:a16="http://schemas.microsoft.com/office/drawing/2014/main" id="{744F3056-335B-4C26-9676-0BCB4AECF48F}"/>
              </a:ext>
            </a:extLst>
          </p:cNvPr>
          <p:cNvSpPr/>
          <p:nvPr/>
        </p:nvSpPr>
        <p:spPr>
          <a:xfrm>
            <a:off x="2098173" y="6007903"/>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0" name="円/楕円 41">
            <a:extLst>
              <a:ext uri="{FF2B5EF4-FFF2-40B4-BE49-F238E27FC236}">
                <a16:creationId xmlns:a16="http://schemas.microsoft.com/office/drawing/2014/main" id="{CA7436AF-74F6-4529-8D63-95E3973385E7}"/>
              </a:ext>
            </a:extLst>
          </p:cNvPr>
          <p:cNvSpPr/>
          <p:nvPr/>
        </p:nvSpPr>
        <p:spPr>
          <a:xfrm>
            <a:off x="4731080" y="5231459"/>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1" name="円/楕円 42">
            <a:extLst>
              <a:ext uri="{FF2B5EF4-FFF2-40B4-BE49-F238E27FC236}">
                <a16:creationId xmlns:a16="http://schemas.microsoft.com/office/drawing/2014/main" id="{B636E552-B72D-442A-A0ED-1B76BB353B27}"/>
              </a:ext>
            </a:extLst>
          </p:cNvPr>
          <p:cNvSpPr/>
          <p:nvPr/>
        </p:nvSpPr>
        <p:spPr>
          <a:xfrm>
            <a:off x="6618034" y="68139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2" name="円/楕円 43">
            <a:extLst>
              <a:ext uri="{FF2B5EF4-FFF2-40B4-BE49-F238E27FC236}">
                <a16:creationId xmlns:a16="http://schemas.microsoft.com/office/drawing/2014/main" id="{D2789964-BEBB-4A6E-8A07-2EB3F7BDD5EC}"/>
              </a:ext>
            </a:extLst>
          </p:cNvPr>
          <p:cNvSpPr/>
          <p:nvPr/>
        </p:nvSpPr>
        <p:spPr>
          <a:xfrm>
            <a:off x="9081834" y="54296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3" name="円/楕円 44">
            <a:extLst>
              <a:ext uri="{FF2B5EF4-FFF2-40B4-BE49-F238E27FC236}">
                <a16:creationId xmlns:a16="http://schemas.microsoft.com/office/drawing/2014/main" id="{4569D873-A427-4429-BB00-EDA2574061A8}"/>
              </a:ext>
            </a:extLst>
          </p:cNvPr>
          <p:cNvSpPr/>
          <p:nvPr/>
        </p:nvSpPr>
        <p:spPr>
          <a:xfrm>
            <a:off x="12030221" y="6124277"/>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4" name="テキスト プレースホルダー 11">
            <a:extLst>
              <a:ext uri="{FF2B5EF4-FFF2-40B4-BE49-F238E27FC236}">
                <a16:creationId xmlns:a16="http://schemas.microsoft.com/office/drawing/2014/main" id="{B8E3E092-27C7-451E-BAB2-AB935541B773}"/>
              </a:ext>
            </a:extLst>
          </p:cNvPr>
          <p:cNvSpPr>
            <a:spLocks noGrp="1"/>
          </p:cNvSpPr>
          <p:nvPr>
            <p:ph type="body" sz="quarter" idx="14" hasCustomPrompt="1"/>
          </p:nvPr>
        </p:nvSpPr>
        <p:spPr>
          <a:xfrm>
            <a:off x="934149" y="7128107"/>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5" name="テキスト プレースホルダー 11">
            <a:extLst>
              <a:ext uri="{FF2B5EF4-FFF2-40B4-BE49-F238E27FC236}">
                <a16:creationId xmlns:a16="http://schemas.microsoft.com/office/drawing/2014/main" id="{94C9EF3D-1D97-4357-B8BD-B652F8323719}"/>
              </a:ext>
            </a:extLst>
          </p:cNvPr>
          <p:cNvSpPr>
            <a:spLocks noGrp="1"/>
          </p:cNvSpPr>
          <p:nvPr>
            <p:ph type="body" sz="quarter" idx="23" hasCustomPrompt="1"/>
          </p:nvPr>
        </p:nvSpPr>
        <p:spPr>
          <a:xfrm>
            <a:off x="922462" y="8005987"/>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6" name="テキスト プレースホルダー 11">
            <a:extLst>
              <a:ext uri="{FF2B5EF4-FFF2-40B4-BE49-F238E27FC236}">
                <a16:creationId xmlns:a16="http://schemas.microsoft.com/office/drawing/2014/main" id="{0FDDEE74-205B-4E62-AB30-793711B54D37}"/>
              </a:ext>
            </a:extLst>
          </p:cNvPr>
          <p:cNvSpPr>
            <a:spLocks noGrp="1"/>
          </p:cNvSpPr>
          <p:nvPr>
            <p:ph type="body" sz="quarter" idx="24" hasCustomPrompt="1"/>
          </p:nvPr>
        </p:nvSpPr>
        <p:spPr>
          <a:xfrm>
            <a:off x="1093379" y="2115643"/>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7" name="テキスト プレースホルダー 11">
            <a:extLst>
              <a:ext uri="{FF2B5EF4-FFF2-40B4-BE49-F238E27FC236}">
                <a16:creationId xmlns:a16="http://schemas.microsoft.com/office/drawing/2014/main" id="{ADD1A6C2-34C7-4E27-88B0-D851CBBB128A}"/>
              </a:ext>
            </a:extLst>
          </p:cNvPr>
          <p:cNvSpPr>
            <a:spLocks noGrp="1"/>
          </p:cNvSpPr>
          <p:nvPr>
            <p:ph type="body" sz="quarter" idx="25" hasCustomPrompt="1"/>
          </p:nvPr>
        </p:nvSpPr>
        <p:spPr>
          <a:xfrm>
            <a:off x="1081692" y="2993523"/>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8" name="テキスト プレースホルダー 11">
            <a:extLst>
              <a:ext uri="{FF2B5EF4-FFF2-40B4-BE49-F238E27FC236}">
                <a16:creationId xmlns:a16="http://schemas.microsoft.com/office/drawing/2014/main" id="{12287ACE-C3AE-422E-BF2D-B61A59474C50}"/>
              </a:ext>
            </a:extLst>
          </p:cNvPr>
          <p:cNvSpPr>
            <a:spLocks noGrp="1"/>
          </p:cNvSpPr>
          <p:nvPr>
            <p:ph type="body" sz="quarter" idx="26" hasCustomPrompt="1"/>
          </p:nvPr>
        </p:nvSpPr>
        <p:spPr>
          <a:xfrm>
            <a:off x="7374022" y="7194248"/>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9" name="テキスト プレースホルダー 11">
            <a:extLst>
              <a:ext uri="{FF2B5EF4-FFF2-40B4-BE49-F238E27FC236}">
                <a16:creationId xmlns:a16="http://schemas.microsoft.com/office/drawing/2014/main" id="{FA35A7F7-B1BA-4A74-BABF-4CC045F262EA}"/>
              </a:ext>
            </a:extLst>
          </p:cNvPr>
          <p:cNvSpPr>
            <a:spLocks noGrp="1"/>
          </p:cNvSpPr>
          <p:nvPr>
            <p:ph type="body" sz="quarter" idx="27" hasCustomPrompt="1"/>
          </p:nvPr>
        </p:nvSpPr>
        <p:spPr>
          <a:xfrm>
            <a:off x="7362335" y="8072128"/>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0" name="テキスト プレースホルダー 11">
            <a:extLst>
              <a:ext uri="{FF2B5EF4-FFF2-40B4-BE49-F238E27FC236}">
                <a16:creationId xmlns:a16="http://schemas.microsoft.com/office/drawing/2014/main" id="{50F5401B-5FDE-4FFF-9F4A-3F48772F3DB5}"/>
              </a:ext>
            </a:extLst>
          </p:cNvPr>
          <p:cNvSpPr>
            <a:spLocks noGrp="1"/>
          </p:cNvSpPr>
          <p:nvPr>
            <p:ph type="body" sz="quarter" idx="28" hasCustomPrompt="1"/>
          </p:nvPr>
        </p:nvSpPr>
        <p:spPr>
          <a:xfrm>
            <a:off x="7533771" y="2239612"/>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1" name="テキスト プレースホルダー 11">
            <a:extLst>
              <a:ext uri="{FF2B5EF4-FFF2-40B4-BE49-F238E27FC236}">
                <a16:creationId xmlns:a16="http://schemas.microsoft.com/office/drawing/2014/main" id="{656507DF-3DA0-4201-9421-92A3B01A0BD5}"/>
              </a:ext>
            </a:extLst>
          </p:cNvPr>
          <p:cNvSpPr>
            <a:spLocks noGrp="1"/>
          </p:cNvSpPr>
          <p:nvPr>
            <p:ph type="body" sz="quarter" idx="29" hasCustomPrompt="1"/>
          </p:nvPr>
        </p:nvSpPr>
        <p:spPr>
          <a:xfrm>
            <a:off x="7522084" y="3117492"/>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2" name="テキスト プレースホルダー 11">
            <a:extLst>
              <a:ext uri="{FF2B5EF4-FFF2-40B4-BE49-F238E27FC236}">
                <a16:creationId xmlns:a16="http://schemas.microsoft.com/office/drawing/2014/main" id="{B2BF4548-7D3F-4DB3-ACF6-D25FA36AB69B}"/>
              </a:ext>
            </a:extLst>
          </p:cNvPr>
          <p:cNvSpPr>
            <a:spLocks noGrp="1"/>
          </p:cNvSpPr>
          <p:nvPr>
            <p:ph type="body" sz="quarter" idx="30" hasCustomPrompt="1"/>
          </p:nvPr>
        </p:nvSpPr>
        <p:spPr>
          <a:xfrm>
            <a:off x="13082847" y="6698004"/>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3" name="テキスト プレースホルダー 11">
            <a:extLst>
              <a:ext uri="{FF2B5EF4-FFF2-40B4-BE49-F238E27FC236}">
                <a16:creationId xmlns:a16="http://schemas.microsoft.com/office/drawing/2014/main" id="{51B0BE23-7043-41A4-B6A1-0934B7AF0245}"/>
              </a:ext>
            </a:extLst>
          </p:cNvPr>
          <p:cNvSpPr>
            <a:spLocks noGrp="1"/>
          </p:cNvSpPr>
          <p:nvPr>
            <p:ph type="body" sz="quarter" idx="31" hasCustomPrompt="1"/>
          </p:nvPr>
        </p:nvSpPr>
        <p:spPr>
          <a:xfrm>
            <a:off x="13071160" y="7575884"/>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4" name="テキスト プレースホルダー 11">
            <a:extLst>
              <a:ext uri="{FF2B5EF4-FFF2-40B4-BE49-F238E27FC236}">
                <a16:creationId xmlns:a16="http://schemas.microsoft.com/office/drawing/2014/main" id="{3CBA7503-F0B7-4583-B35B-494F1B69C016}"/>
              </a:ext>
            </a:extLst>
          </p:cNvPr>
          <p:cNvSpPr>
            <a:spLocks noGrp="1"/>
          </p:cNvSpPr>
          <p:nvPr>
            <p:ph type="body" sz="quarter" idx="32" hasCustomPrompt="1"/>
          </p:nvPr>
        </p:nvSpPr>
        <p:spPr>
          <a:xfrm>
            <a:off x="14117553" y="2200040"/>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5" name="テキスト プレースホルダー 11">
            <a:extLst>
              <a:ext uri="{FF2B5EF4-FFF2-40B4-BE49-F238E27FC236}">
                <a16:creationId xmlns:a16="http://schemas.microsoft.com/office/drawing/2014/main" id="{F4DBE2CB-DF6C-4CB9-B704-896A8283FB4F}"/>
              </a:ext>
            </a:extLst>
          </p:cNvPr>
          <p:cNvSpPr>
            <a:spLocks noGrp="1"/>
          </p:cNvSpPr>
          <p:nvPr>
            <p:ph type="body" sz="quarter" idx="33" hasCustomPrompt="1"/>
          </p:nvPr>
        </p:nvSpPr>
        <p:spPr>
          <a:xfrm>
            <a:off x="14105866" y="3077920"/>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cxnSp>
        <p:nvCxnSpPr>
          <p:cNvPr id="56" name="直線コネクタ 12">
            <a:extLst>
              <a:ext uri="{FF2B5EF4-FFF2-40B4-BE49-F238E27FC236}">
                <a16:creationId xmlns:a16="http://schemas.microsoft.com/office/drawing/2014/main" id="{589D5838-CA87-4393-B967-C32647642DD6}"/>
              </a:ext>
            </a:extLst>
          </p:cNvPr>
          <p:cNvCxnSpPr/>
          <p:nvPr/>
        </p:nvCxnSpPr>
        <p:spPr>
          <a:xfrm flipV="1">
            <a:off x="1878227" y="6431752"/>
            <a:ext cx="373683" cy="689673"/>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直線コネクタ 60">
            <a:extLst>
              <a:ext uri="{FF2B5EF4-FFF2-40B4-BE49-F238E27FC236}">
                <a16:creationId xmlns:a16="http://schemas.microsoft.com/office/drawing/2014/main" id="{CA8FF720-CC3B-4BBE-8929-12548D474F57}"/>
              </a:ext>
            </a:extLst>
          </p:cNvPr>
          <p:cNvCxnSpPr/>
          <p:nvPr/>
        </p:nvCxnSpPr>
        <p:spPr>
          <a:xfrm flipH="1" flipV="1">
            <a:off x="4368800" y="4376615"/>
            <a:ext cx="399794" cy="713808"/>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61">
            <a:extLst>
              <a:ext uri="{FF2B5EF4-FFF2-40B4-BE49-F238E27FC236}">
                <a16:creationId xmlns:a16="http://schemas.microsoft.com/office/drawing/2014/main" id="{BFC00909-3904-42E7-9B02-AA64FDAB6C8F}"/>
              </a:ext>
            </a:extLst>
          </p:cNvPr>
          <p:cNvCxnSpPr/>
          <p:nvPr/>
        </p:nvCxnSpPr>
        <p:spPr>
          <a:xfrm>
            <a:off x="6925509" y="7261125"/>
            <a:ext cx="264776" cy="58747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直線コネクタ 62">
            <a:extLst>
              <a:ext uri="{FF2B5EF4-FFF2-40B4-BE49-F238E27FC236}">
                <a16:creationId xmlns:a16="http://schemas.microsoft.com/office/drawing/2014/main" id="{0D31F9C2-3579-413D-9D0A-2531DF6E8411}"/>
              </a:ext>
            </a:extLst>
          </p:cNvPr>
          <p:cNvCxnSpPr/>
          <p:nvPr/>
        </p:nvCxnSpPr>
        <p:spPr>
          <a:xfrm flipH="1" flipV="1">
            <a:off x="8915400" y="4622800"/>
            <a:ext cx="320171" cy="71380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0" name="直線コネクタ 64">
            <a:extLst>
              <a:ext uri="{FF2B5EF4-FFF2-40B4-BE49-F238E27FC236}">
                <a16:creationId xmlns:a16="http://schemas.microsoft.com/office/drawing/2014/main" id="{054AF450-4DC9-4327-BDEB-68B4F44F9EBE}"/>
              </a:ext>
            </a:extLst>
          </p:cNvPr>
          <p:cNvCxnSpPr/>
          <p:nvPr/>
        </p:nvCxnSpPr>
        <p:spPr>
          <a:xfrm flipH="1" flipV="1">
            <a:off x="12391168" y="6443510"/>
            <a:ext cx="651732" cy="37044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6">
            <a:extLst>
              <a:ext uri="{FF2B5EF4-FFF2-40B4-BE49-F238E27FC236}">
                <a16:creationId xmlns:a16="http://schemas.microsoft.com/office/drawing/2014/main" id="{6EE99AD5-2931-40A5-9C43-9FE07FE4DD2D}"/>
              </a:ext>
            </a:extLst>
          </p:cNvPr>
          <p:cNvCxnSpPr/>
          <p:nvPr/>
        </p:nvCxnSpPr>
        <p:spPr>
          <a:xfrm flipH="1">
            <a:off x="14848288" y="4376615"/>
            <a:ext cx="142374" cy="603089"/>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30" name="Subtitle 2">
            <a:extLst>
              <a:ext uri="{FF2B5EF4-FFF2-40B4-BE49-F238E27FC236}">
                <a16:creationId xmlns:a16="http://schemas.microsoft.com/office/drawing/2014/main" id="{77B9DE50-9228-4E4B-B318-8573957186AD}"/>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5A6D7047-E208-4E05-8E54-D59934AD4DCB}"/>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160546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 presetClass="entr" presetSubtype="12"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0-#ppt_w/2"/>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0-#ppt_w/2"/>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0-#ppt_w/2"/>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500"/>
                                        <p:tgtEl>
                                          <p:spTgt spid="37"/>
                                        </p:tgtEl>
                                      </p:cBhvr>
                                    </p:animEffect>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wipe(up)">
                                      <p:cBhvr>
                                        <p:cTn id="44" dur="500"/>
                                        <p:tgtEl>
                                          <p:spTgt spid="56"/>
                                        </p:tgtEl>
                                      </p:cBhvr>
                                    </p:animEffect>
                                  </p:childTnLst>
                                </p:cTn>
                              </p:par>
                            </p:childTnLst>
                          </p:cTn>
                        </p:par>
                        <p:par>
                          <p:cTn id="45" fill="hold">
                            <p:stCondLst>
                              <p:cond delay="2500"/>
                            </p:stCondLst>
                            <p:childTnLst>
                              <p:par>
                                <p:cTn id="46" presetID="14" presetClass="entr" presetSubtype="10" fill="hold" grpId="0" nodeType="afterEffect">
                                  <p:stCondLst>
                                    <p:cond delay="0"/>
                                  </p:stCondLst>
                                  <p:childTnLst>
                                    <p:set>
                                      <p:cBhvr>
                                        <p:cTn id="4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48" dur="500"/>
                                        <p:tgtEl>
                                          <p:spTgt spid="44">
                                            <p:txEl>
                                              <p:pRg st="0" end="0"/>
                                            </p:tx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51" dur="500"/>
                                        <p:tgtEl>
                                          <p:spTgt spid="45">
                                            <p:txEl>
                                              <p:pRg st="0" end="0"/>
                                            </p:txEl>
                                          </p:spTgt>
                                        </p:tgtEl>
                                      </p:cBhvr>
                                    </p:animEffect>
                                  </p:childTnLst>
                                </p:cTn>
                              </p:par>
                            </p:childTnLst>
                          </p:cTn>
                        </p:par>
                        <p:par>
                          <p:cTn id="52" fill="hold">
                            <p:stCondLst>
                              <p:cond delay="3000"/>
                            </p:stCondLst>
                            <p:childTnLst>
                              <p:par>
                                <p:cTn id="53" presetID="22" presetClass="entr" presetSubtype="4" fill="hold"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wipe(down)">
                                      <p:cBhvr>
                                        <p:cTn id="55" dur="500"/>
                                        <p:tgtEl>
                                          <p:spTgt spid="57"/>
                                        </p:tgtEl>
                                      </p:cBhvr>
                                    </p:animEffect>
                                  </p:childTnLst>
                                </p:cTn>
                              </p:par>
                            </p:childTnLst>
                          </p:cTn>
                        </p:par>
                        <p:par>
                          <p:cTn id="56" fill="hold">
                            <p:stCondLst>
                              <p:cond delay="3500"/>
                            </p:stCondLst>
                            <p:childTnLst>
                              <p:par>
                                <p:cTn id="57" presetID="14" presetClass="entr" presetSubtype="10" fill="hold" grpId="0" nodeType="afterEffect">
                                  <p:stCondLst>
                                    <p:cond delay="0"/>
                                  </p:stCondLst>
                                  <p:childTnLst>
                                    <p:set>
                                      <p:cBhvr>
                                        <p:cTn id="5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59" dur="500"/>
                                        <p:tgtEl>
                                          <p:spTgt spid="46">
                                            <p:txEl>
                                              <p:pRg st="0" end="0"/>
                                            </p:txEl>
                                          </p:spTgt>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62" dur="500"/>
                                        <p:tgtEl>
                                          <p:spTgt spid="47">
                                            <p:txEl>
                                              <p:pRg st="0" end="0"/>
                                            </p:txEl>
                                          </p:spTgt>
                                        </p:tgtEl>
                                      </p:cBhvr>
                                    </p:animEffect>
                                  </p:childTnLst>
                                </p:cTn>
                              </p:par>
                            </p:childTnLst>
                          </p:cTn>
                        </p:par>
                        <p:par>
                          <p:cTn id="63" fill="hold">
                            <p:stCondLst>
                              <p:cond delay="4000"/>
                            </p:stCondLst>
                            <p:childTnLst>
                              <p:par>
                                <p:cTn id="64" presetID="22" presetClass="entr" presetSubtype="1" fill="hold"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wipe(up)">
                                      <p:cBhvr>
                                        <p:cTn id="66" dur="500"/>
                                        <p:tgtEl>
                                          <p:spTgt spid="58"/>
                                        </p:tgtEl>
                                      </p:cBhvr>
                                    </p:animEffect>
                                  </p:childTnLst>
                                </p:cTn>
                              </p:par>
                            </p:childTnLst>
                          </p:cTn>
                        </p:par>
                        <p:par>
                          <p:cTn id="67" fill="hold">
                            <p:stCondLst>
                              <p:cond delay="4500"/>
                            </p:stCondLst>
                            <p:childTnLst>
                              <p:par>
                                <p:cTn id="68" presetID="14" presetClass="entr" presetSubtype="10" fill="hold" grpId="0" nodeType="afterEffect">
                                  <p:stCondLst>
                                    <p:cond delay="0"/>
                                  </p:stCondLst>
                                  <p:childTnLst>
                                    <p:set>
                                      <p:cBhvr>
                                        <p:cTn id="69" dur="1" fill="hold">
                                          <p:stCondLst>
                                            <p:cond delay="0"/>
                                          </p:stCondLst>
                                        </p:cTn>
                                        <p:tgtEl>
                                          <p:spTgt spid="48">
                                            <p:txEl>
                                              <p:pRg st="0" end="0"/>
                                            </p:txEl>
                                          </p:spTgt>
                                        </p:tgtEl>
                                        <p:attrNameLst>
                                          <p:attrName>style.visibility</p:attrName>
                                        </p:attrNameLst>
                                      </p:cBhvr>
                                      <p:to>
                                        <p:strVal val="visible"/>
                                      </p:to>
                                    </p:set>
                                    <p:animEffect transition="in" filter="randombar(horizontal)">
                                      <p:cBhvr>
                                        <p:cTn id="70" dur="500"/>
                                        <p:tgtEl>
                                          <p:spTgt spid="48">
                                            <p:txEl>
                                              <p:pRg st="0" end="0"/>
                                            </p:txEl>
                                          </p:spTgt>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49">
                                            <p:txEl>
                                              <p:pRg st="0" end="0"/>
                                            </p:txEl>
                                          </p:spTgt>
                                        </p:tgtEl>
                                        <p:attrNameLst>
                                          <p:attrName>style.visibility</p:attrName>
                                        </p:attrNameLst>
                                      </p:cBhvr>
                                      <p:to>
                                        <p:strVal val="visible"/>
                                      </p:to>
                                    </p:set>
                                    <p:animEffect transition="in" filter="randombar(horizontal)">
                                      <p:cBhvr>
                                        <p:cTn id="73" dur="500"/>
                                        <p:tgtEl>
                                          <p:spTgt spid="49">
                                            <p:txEl>
                                              <p:pRg st="0" end="0"/>
                                            </p:txEl>
                                          </p:spTgt>
                                        </p:tgtEl>
                                      </p:cBhvr>
                                    </p:animEffect>
                                  </p:childTnLst>
                                </p:cTn>
                              </p:par>
                            </p:childTnLst>
                          </p:cTn>
                        </p:par>
                        <p:par>
                          <p:cTn id="74" fill="hold">
                            <p:stCondLst>
                              <p:cond delay="5000"/>
                            </p:stCondLst>
                            <p:childTnLst>
                              <p:par>
                                <p:cTn id="75" presetID="22" presetClass="entr" presetSubtype="4" fill="hold"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down)">
                                      <p:cBhvr>
                                        <p:cTn id="77" dur="500"/>
                                        <p:tgtEl>
                                          <p:spTgt spid="59"/>
                                        </p:tgtEl>
                                      </p:cBhvr>
                                    </p:animEffect>
                                  </p:childTnLst>
                                </p:cTn>
                              </p:par>
                            </p:childTnLst>
                          </p:cTn>
                        </p:par>
                        <p:par>
                          <p:cTn id="78" fill="hold">
                            <p:stCondLst>
                              <p:cond delay="5500"/>
                            </p:stCondLst>
                            <p:childTnLst>
                              <p:par>
                                <p:cTn id="79" presetID="14" presetClass="entr" presetSubtype="10" fill="hold" grpId="0" nodeType="afterEffect">
                                  <p:stCondLst>
                                    <p:cond delay="0"/>
                                  </p:stCondLst>
                                  <p:childTnLst>
                                    <p:set>
                                      <p:cBhvr>
                                        <p:cTn id="80"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81" dur="500"/>
                                        <p:tgtEl>
                                          <p:spTgt spid="50">
                                            <p:txEl>
                                              <p:pRg st="0" end="0"/>
                                            </p:txEl>
                                          </p:spTgt>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51">
                                            <p:txEl>
                                              <p:pRg st="0" end="0"/>
                                            </p:txEl>
                                          </p:spTgt>
                                        </p:tgtEl>
                                        <p:attrNameLst>
                                          <p:attrName>style.visibility</p:attrName>
                                        </p:attrNameLst>
                                      </p:cBhvr>
                                      <p:to>
                                        <p:strVal val="visible"/>
                                      </p:to>
                                    </p:set>
                                    <p:animEffect transition="in" filter="randombar(horizontal)">
                                      <p:cBhvr>
                                        <p:cTn id="84" dur="500"/>
                                        <p:tgtEl>
                                          <p:spTgt spid="51">
                                            <p:txEl>
                                              <p:pRg st="0" end="0"/>
                                            </p:txEl>
                                          </p:spTgt>
                                        </p:tgtEl>
                                      </p:cBhvr>
                                    </p:animEffect>
                                  </p:childTnLst>
                                </p:cTn>
                              </p:par>
                            </p:childTnLst>
                          </p:cTn>
                        </p:par>
                        <p:par>
                          <p:cTn id="85" fill="hold">
                            <p:stCondLst>
                              <p:cond delay="6000"/>
                            </p:stCondLst>
                            <p:childTnLst>
                              <p:par>
                                <p:cTn id="86" presetID="22" presetClass="entr" presetSubtype="8"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wipe(left)">
                                      <p:cBhvr>
                                        <p:cTn id="88" dur="500"/>
                                        <p:tgtEl>
                                          <p:spTgt spid="60"/>
                                        </p:tgtEl>
                                      </p:cBhvr>
                                    </p:animEffect>
                                  </p:childTnLst>
                                </p:cTn>
                              </p:par>
                            </p:childTnLst>
                          </p:cTn>
                        </p:par>
                        <p:par>
                          <p:cTn id="89" fill="hold">
                            <p:stCondLst>
                              <p:cond delay="6500"/>
                            </p:stCondLst>
                            <p:childTnLst>
                              <p:par>
                                <p:cTn id="90" presetID="14" presetClass="entr" presetSubtype="10" fill="hold" grpId="0" nodeType="afterEffect">
                                  <p:stCondLst>
                                    <p:cond delay="0"/>
                                  </p:stCondLst>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randombar(horizontal)">
                                      <p:cBhvr>
                                        <p:cTn id="92" dur="500"/>
                                        <p:tgtEl>
                                          <p:spTgt spid="52">
                                            <p:txEl>
                                              <p:pRg st="0" end="0"/>
                                            </p:txEl>
                                          </p:spTgt>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randombar(horizontal)">
                                      <p:cBhvr>
                                        <p:cTn id="95" dur="500"/>
                                        <p:tgtEl>
                                          <p:spTgt spid="53">
                                            <p:txEl>
                                              <p:pRg st="0" end="0"/>
                                            </p:txEl>
                                          </p:spTgt>
                                        </p:tgtEl>
                                      </p:cBhvr>
                                    </p:animEffect>
                                  </p:childTnLst>
                                </p:cTn>
                              </p:par>
                            </p:childTnLst>
                          </p:cTn>
                        </p:par>
                        <p:par>
                          <p:cTn id="96" fill="hold">
                            <p:stCondLst>
                              <p:cond delay="7000"/>
                            </p:stCondLst>
                            <p:childTnLst>
                              <p:par>
                                <p:cTn id="97" presetID="22" presetClass="entr" presetSubtype="4" fill="hold"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wipe(down)">
                                      <p:cBhvr>
                                        <p:cTn id="99" dur="500"/>
                                        <p:tgtEl>
                                          <p:spTgt spid="61"/>
                                        </p:tgtEl>
                                      </p:cBhvr>
                                    </p:animEffect>
                                  </p:childTnLst>
                                </p:cTn>
                              </p:par>
                            </p:childTnLst>
                          </p:cTn>
                        </p:par>
                        <p:par>
                          <p:cTn id="100" fill="hold">
                            <p:stCondLst>
                              <p:cond delay="7500"/>
                            </p:stCondLst>
                            <p:childTnLst>
                              <p:par>
                                <p:cTn id="101" presetID="14" presetClass="entr" presetSubtype="1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randombar(horizontal)">
                                      <p:cBhvr>
                                        <p:cTn id="103" dur="500"/>
                                        <p:tgtEl>
                                          <p:spTgt spid="54">
                                            <p:txEl>
                                              <p:pRg st="0" end="0"/>
                                            </p:txEl>
                                          </p:spTgt>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55">
                                            <p:txEl>
                                              <p:pRg st="0" end="0"/>
                                            </p:txEl>
                                          </p:spTgt>
                                        </p:tgtEl>
                                        <p:attrNameLst>
                                          <p:attrName>style.visibility</p:attrName>
                                        </p:attrNameLst>
                                      </p:cBhvr>
                                      <p:to>
                                        <p:strVal val="visible"/>
                                      </p:to>
                                    </p:set>
                                    <p:animEffect transition="in" filter="randombar(horizontal)">
                                      <p:cBhvr>
                                        <p:cTn id="106"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P spid="42" grpId="0" animBg="1"/>
      <p:bldP spid="43" grpId="0" animBg="1"/>
      <p:bldP spid="44" grpId="0" build="p">
        <p:tmplLst>
          <p:tmpl lvl="1">
            <p:tnLst>
              <p:par>
                <p:cTn presetID="14" presetClass="entr" presetSubtype="1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P spid="48" grpId="0" build="p">
        <p:tmplLst>
          <p:tmpl lvl="1">
            <p:tnLst>
              <p:par>
                <p:cTn presetID="14" presetClass="entr" presetSubtype="1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randombar(horizontal)">
                      <p:cBhvr>
                        <p:cTn dur="500"/>
                        <p:tgtEl>
                          <p:spTgt spid="48"/>
                        </p:tgtEl>
                      </p:cBhvr>
                    </p:animEffect>
                  </p:childTnLst>
                </p:cTn>
              </p:par>
            </p:tnLst>
          </p:tmpl>
        </p:tmplLst>
      </p:bldP>
      <p:bldP spid="49" grpId="0" build="p">
        <p:tmplLst>
          <p:tmpl lvl="1">
            <p:tnLst>
              <p:par>
                <p:cTn presetID="14" presetClass="entr" presetSubtype="1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randombar(horizontal)">
                      <p:cBhvr>
                        <p:cTn dur="500"/>
                        <p:tgtEl>
                          <p:spTgt spid="49"/>
                        </p:tgtEl>
                      </p:cBhvr>
                    </p:animEffect>
                  </p:childTnLst>
                </p:cTn>
              </p:par>
            </p:tnLst>
          </p:tmpl>
        </p:tmplLst>
      </p:bldP>
      <p:bldP spid="50" grpId="0" build="p">
        <p:tmplLst>
          <p:tmpl lvl="1">
            <p:tnLst>
              <p:par>
                <p:cTn presetID="14" presetClass="entr" presetSubtype="1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P spid="51" grpId="0" build="p">
        <p:tmplLst>
          <p:tmpl lvl="1">
            <p:tnLst>
              <p:par>
                <p:cTn presetID="14" presetClass="entr" presetSubtype="1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randombar(horizontal)">
                      <p:cBhvr>
                        <p:cTn dur="500"/>
                        <p:tgtEl>
                          <p:spTgt spid="51"/>
                        </p:tgtEl>
                      </p:cBhvr>
                    </p:animEffect>
                  </p:childTnLst>
                </p:cTn>
              </p:par>
            </p:tnLst>
          </p:tmpl>
        </p:tmplLst>
      </p:bldP>
      <p:bldP spid="52" grpId="0" build="p">
        <p:tmplLst>
          <p:tmpl lvl="1">
            <p:tnLst>
              <p:par>
                <p:cTn presetID="14" presetClass="entr" presetSubtype="1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randombar(horizontal)">
                      <p:cBhvr>
                        <p:cTn dur="500"/>
                        <p:tgtEl>
                          <p:spTgt spid="52"/>
                        </p:tgtEl>
                      </p:cBhvr>
                    </p:animEffect>
                  </p:childTnLst>
                </p:cTn>
              </p:par>
            </p:tnLst>
          </p:tmpl>
        </p:tmplLst>
      </p:bldP>
      <p:bldP spid="53" grpId="0" build="p">
        <p:tmplLst>
          <p:tmpl lvl="1">
            <p:tnLst>
              <p:par>
                <p:cTn presetID="14" presetClass="entr" presetSubtype="1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randombar(horizontal)">
                      <p:cBhvr>
                        <p:cTn dur="500"/>
                        <p:tgtEl>
                          <p:spTgt spid="53"/>
                        </p:tgtEl>
                      </p:cBhvr>
                    </p:animEffect>
                  </p:childTnLst>
                </p:cTn>
              </p:par>
            </p:tnLst>
          </p:tmpl>
        </p:tmplLst>
      </p:bldP>
      <p:bldP spid="54" grpId="0" build="p">
        <p:tmplLst>
          <p:tmpl lvl="1">
            <p:tnLst>
              <p:par>
                <p:cTn presetID="14" presetClass="entr" presetSubtype="1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randombar(horizontal)">
                      <p:cBhvr>
                        <p:cTn dur="500"/>
                        <p:tgtEl>
                          <p:spTgt spid="54"/>
                        </p:tgtEl>
                      </p:cBhvr>
                    </p:animEffect>
                  </p:childTnLst>
                </p:cTn>
              </p:par>
            </p:tnLst>
          </p:tmpl>
        </p:tmplLst>
      </p:bldP>
      <p:bldP spid="55" grpId="0" build="p">
        <p:tmplLst>
          <p:tmpl lvl="1">
            <p:tnLst>
              <p:par>
                <p:cTn presetID="14" presetClass="entr" presetSubtype="1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randombar(horizontal)">
                      <p:cBhvr>
                        <p:cTn dur="500"/>
                        <p:tgtEl>
                          <p:spTgt spid="55"/>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1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5">
            <a:extLst>
              <a:ext uri="{FF2B5EF4-FFF2-40B4-BE49-F238E27FC236}">
                <a16:creationId xmlns:a16="http://schemas.microsoft.com/office/drawing/2014/main" id="{C6D8B89D-557D-41BF-BD2C-725A8AC0B45E}"/>
              </a:ext>
            </a:extLst>
          </p:cNvPr>
          <p:cNvSpPr>
            <a:spLocks noGrp="1"/>
          </p:cNvSpPr>
          <p:nvPr>
            <p:ph type="body" sz="quarter" idx="12" hasCustomPrompt="1"/>
          </p:nvPr>
        </p:nvSpPr>
        <p:spPr>
          <a:xfrm>
            <a:off x="10130971" y="2675278"/>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04D2361D-4C50-4D69-B4FE-7655A57BB23B}"/>
              </a:ext>
            </a:extLst>
          </p:cNvPr>
          <p:cNvSpPr>
            <a:spLocks noGrp="1"/>
          </p:cNvSpPr>
          <p:nvPr>
            <p:ph type="body" sz="quarter" idx="14" hasCustomPrompt="1"/>
          </p:nvPr>
        </p:nvSpPr>
        <p:spPr>
          <a:xfrm>
            <a:off x="10130971" y="3197798"/>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17" name="テキスト プレースホルダー 5">
            <a:extLst>
              <a:ext uri="{FF2B5EF4-FFF2-40B4-BE49-F238E27FC236}">
                <a16:creationId xmlns:a16="http://schemas.microsoft.com/office/drawing/2014/main" id="{F3E7E16F-D153-4405-A9D8-76F7418AF61E}"/>
              </a:ext>
            </a:extLst>
          </p:cNvPr>
          <p:cNvSpPr>
            <a:spLocks noGrp="1"/>
          </p:cNvSpPr>
          <p:nvPr>
            <p:ph type="body" sz="quarter" idx="15" hasCustomPrompt="1"/>
          </p:nvPr>
        </p:nvSpPr>
        <p:spPr>
          <a:xfrm>
            <a:off x="10130971" y="5992057"/>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8" name="テキスト プレースホルダー 5">
            <a:extLst>
              <a:ext uri="{FF2B5EF4-FFF2-40B4-BE49-F238E27FC236}">
                <a16:creationId xmlns:a16="http://schemas.microsoft.com/office/drawing/2014/main" id="{25247D83-0511-4E26-9113-594367F0F25E}"/>
              </a:ext>
            </a:extLst>
          </p:cNvPr>
          <p:cNvSpPr>
            <a:spLocks noGrp="1"/>
          </p:cNvSpPr>
          <p:nvPr>
            <p:ph type="body" sz="quarter" idx="16" hasCustomPrompt="1"/>
          </p:nvPr>
        </p:nvSpPr>
        <p:spPr>
          <a:xfrm>
            <a:off x="10130971" y="6514577"/>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F9595339-2E84-4A5F-8C24-399FDFC82B89}"/>
              </a:ext>
            </a:extLst>
          </p:cNvPr>
          <p:cNvSpPr>
            <a:spLocks noGrp="1"/>
          </p:cNvSpPr>
          <p:nvPr>
            <p:ph type="body" sz="quarter" idx="1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4" name="Subtitle 2">
            <a:extLst>
              <a:ext uri="{FF2B5EF4-FFF2-40B4-BE49-F238E27FC236}">
                <a16:creationId xmlns:a16="http://schemas.microsoft.com/office/drawing/2014/main" id="{57A24DFD-51D2-4A6D-9658-87A85F1A27D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95111552-C232-42ED-B226-D88CBA22C0D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02723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additive="base">
                                        <p:cTn id="22"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2" decel="100000"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75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75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Effect transition="in" filter="wipe(left)">
                                      <p:cBhvr>
                                        <p:cTn id="32" dur="500"/>
                                        <p:tgtEl>
                                          <p:spTgt spid="16">
                                            <p:txEl>
                                              <p:pRg st="0" end="0"/>
                                            </p:txEl>
                                          </p:spTgt>
                                        </p:tgtEl>
                                      </p:cBhvr>
                                    </p:animEffect>
                                  </p:childTnLst>
                                </p:cTn>
                              </p:par>
                            </p:childTnLst>
                          </p:cTn>
                        </p:par>
                        <p:par>
                          <p:cTn id="33" fill="hold">
                            <p:stCondLst>
                              <p:cond delay="3500"/>
                            </p:stCondLst>
                            <p:childTnLst>
                              <p:par>
                                <p:cTn id="34" presetID="2" presetClass="entr" presetSubtype="2" decel="100000" fill="hold" grpId="0" nodeType="afterEffect">
                                  <p:stCondLst>
                                    <p:cond delay="0"/>
                                  </p:stCondLst>
                                  <p:childTnLst>
                                    <p:set>
                                      <p:cBhvr>
                                        <p:cTn id="35" dur="1" fill="hold">
                                          <p:stCondLst>
                                            <p:cond delay="0"/>
                                          </p:stCondLst>
                                        </p:cTn>
                                        <p:tgtEl>
                                          <p:spTgt spid="17">
                                            <p:txEl>
                                              <p:pRg st="0" end="0"/>
                                            </p:txEl>
                                          </p:spTgt>
                                        </p:tgtEl>
                                        <p:attrNameLst>
                                          <p:attrName>style.visibility</p:attrName>
                                        </p:attrNameLst>
                                      </p:cBhvr>
                                      <p:to>
                                        <p:strVal val="visible"/>
                                      </p:to>
                                    </p:set>
                                    <p:anim calcmode="lin" valueType="num">
                                      <p:cBhvr additive="base">
                                        <p:cTn id="36" dur="75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7"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250"/>
                            </p:stCondLst>
                            <p:childTnLst>
                              <p:par>
                                <p:cTn id="39" presetID="22" presetClass="entr" presetSubtype="8" fill="hold" grpId="0" nodeType="after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1+#ppt_w/2"/>
                          </p:val>
                        </p:tav>
                        <p:tav tm="100000">
                          <p:val>
                            <p:strVal val="#ppt_x"/>
                          </p:val>
                        </p:tav>
                      </p:tavLst>
                    </p:anim>
                    <p:anim calcmode="lin" valueType="num">
                      <p:cBhvr additive="base">
                        <p:cTn dur="75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0" grpId="0"/>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3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B5780E50-5633-4616-B969-2209BACB3F6A}"/>
              </a:ext>
            </a:extLst>
          </p:cNvPr>
          <p:cNvSpPr>
            <a:spLocks noGrp="1"/>
          </p:cNvSpPr>
          <p:nvPr>
            <p:ph type="body" sz="quarter" idx="12" hasCustomPrompt="1"/>
          </p:nvPr>
        </p:nvSpPr>
        <p:spPr>
          <a:xfrm>
            <a:off x="11916224" y="2319446"/>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0" name="テキスト プレースホルダー 5">
            <a:extLst>
              <a:ext uri="{FF2B5EF4-FFF2-40B4-BE49-F238E27FC236}">
                <a16:creationId xmlns:a16="http://schemas.microsoft.com/office/drawing/2014/main" id="{D3AB1FA7-4720-469B-B53B-8A4662AF0241}"/>
              </a:ext>
            </a:extLst>
          </p:cNvPr>
          <p:cNvSpPr>
            <a:spLocks noGrp="1"/>
          </p:cNvSpPr>
          <p:nvPr>
            <p:ph type="body" sz="quarter" idx="13" hasCustomPrompt="1"/>
          </p:nvPr>
        </p:nvSpPr>
        <p:spPr>
          <a:xfrm>
            <a:off x="10515597" y="218881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1" name="テキスト プレースホルダー 5">
            <a:extLst>
              <a:ext uri="{FF2B5EF4-FFF2-40B4-BE49-F238E27FC236}">
                <a16:creationId xmlns:a16="http://schemas.microsoft.com/office/drawing/2014/main" id="{751BD866-0E4E-49DD-90C8-B98FDCC18608}"/>
              </a:ext>
            </a:extLst>
          </p:cNvPr>
          <p:cNvSpPr>
            <a:spLocks noGrp="1"/>
          </p:cNvSpPr>
          <p:nvPr>
            <p:ph type="body" sz="quarter" idx="14" hasCustomPrompt="1"/>
          </p:nvPr>
        </p:nvSpPr>
        <p:spPr>
          <a:xfrm>
            <a:off x="11916224" y="2812934"/>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3" name="テキスト プレースホルダー 5">
            <a:extLst>
              <a:ext uri="{FF2B5EF4-FFF2-40B4-BE49-F238E27FC236}">
                <a16:creationId xmlns:a16="http://schemas.microsoft.com/office/drawing/2014/main" id="{40B0683C-2E8A-4E5D-A424-AFED606B679A}"/>
              </a:ext>
            </a:extLst>
          </p:cNvPr>
          <p:cNvSpPr>
            <a:spLocks noGrp="1"/>
          </p:cNvSpPr>
          <p:nvPr>
            <p:ph type="body" sz="quarter" idx="15" hasCustomPrompt="1"/>
          </p:nvPr>
        </p:nvSpPr>
        <p:spPr>
          <a:xfrm>
            <a:off x="11916224" y="3772213"/>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4" name="テキスト プレースホルダー 5">
            <a:extLst>
              <a:ext uri="{FF2B5EF4-FFF2-40B4-BE49-F238E27FC236}">
                <a16:creationId xmlns:a16="http://schemas.microsoft.com/office/drawing/2014/main" id="{1BD3AF2C-177E-4893-AAD9-4C6DF47C17C5}"/>
              </a:ext>
            </a:extLst>
          </p:cNvPr>
          <p:cNvSpPr>
            <a:spLocks noGrp="1"/>
          </p:cNvSpPr>
          <p:nvPr>
            <p:ph type="body" sz="quarter" idx="16" hasCustomPrompt="1"/>
          </p:nvPr>
        </p:nvSpPr>
        <p:spPr>
          <a:xfrm>
            <a:off x="10515597" y="3641585"/>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5" name="テキスト プレースホルダー 5">
            <a:extLst>
              <a:ext uri="{FF2B5EF4-FFF2-40B4-BE49-F238E27FC236}">
                <a16:creationId xmlns:a16="http://schemas.microsoft.com/office/drawing/2014/main" id="{89DBA7FF-F005-4101-B31C-C07F80E6CC9C}"/>
              </a:ext>
            </a:extLst>
          </p:cNvPr>
          <p:cNvSpPr>
            <a:spLocks noGrp="1"/>
          </p:cNvSpPr>
          <p:nvPr>
            <p:ph type="body" sz="quarter" idx="17" hasCustomPrompt="1"/>
          </p:nvPr>
        </p:nvSpPr>
        <p:spPr>
          <a:xfrm>
            <a:off x="11916224" y="4265701"/>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BECB69E3-ED60-413F-8F51-3AC1CF721B2A}"/>
              </a:ext>
            </a:extLst>
          </p:cNvPr>
          <p:cNvSpPr>
            <a:spLocks noGrp="1"/>
          </p:cNvSpPr>
          <p:nvPr>
            <p:ph type="body" sz="quarter" idx="18" hasCustomPrompt="1"/>
          </p:nvPr>
        </p:nvSpPr>
        <p:spPr>
          <a:xfrm>
            <a:off x="11916224" y="5224980"/>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7" name="テキスト プレースホルダー 5">
            <a:extLst>
              <a:ext uri="{FF2B5EF4-FFF2-40B4-BE49-F238E27FC236}">
                <a16:creationId xmlns:a16="http://schemas.microsoft.com/office/drawing/2014/main" id="{BF45F711-C7DB-46DE-B57D-6442D9AF7C95}"/>
              </a:ext>
            </a:extLst>
          </p:cNvPr>
          <p:cNvSpPr>
            <a:spLocks noGrp="1"/>
          </p:cNvSpPr>
          <p:nvPr>
            <p:ph type="body" sz="quarter" idx="19" hasCustomPrompt="1"/>
          </p:nvPr>
        </p:nvSpPr>
        <p:spPr>
          <a:xfrm>
            <a:off x="10515597" y="5094352"/>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8" name="テキスト プレースホルダー 5">
            <a:extLst>
              <a:ext uri="{FF2B5EF4-FFF2-40B4-BE49-F238E27FC236}">
                <a16:creationId xmlns:a16="http://schemas.microsoft.com/office/drawing/2014/main" id="{5E891D07-A22C-4C02-AC0B-7FC15E2B3317}"/>
              </a:ext>
            </a:extLst>
          </p:cNvPr>
          <p:cNvSpPr>
            <a:spLocks noGrp="1"/>
          </p:cNvSpPr>
          <p:nvPr>
            <p:ph type="body" sz="quarter" idx="20" hasCustomPrompt="1"/>
          </p:nvPr>
        </p:nvSpPr>
        <p:spPr>
          <a:xfrm>
            <a:off x="11916224" y="5718468"/>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9" name="テキスト プレースホルダー 5">
            <a:extLst>
              <a:ext uri="{FF2B5EF4-FFF2-40B4-BE49-F238E27FC236}">
                <a16:creationId xmlns:a16="http://schemas.microsoft.com/office/drawing/2014/main" id="{30304462-9F53-4E01-AC4A-566745A9D8D8}"/>
              </a:ext>
            </a:extLst>
          </p:cNvPr>
          <p:cNvSpPr>
            <a:spLocks noGrp="1"/>
          </p:cNvSpPr>
          <p:nvPr>
            <p:ph type="body" sz="quarter" idx="21" hasCustomPrompt="1"/>
          </p:nvPr>
        </p:nvSpPr>
        <p:spPr>
          <a:xfrm>
            <a:off x="11916224" y="6677747"/>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0" name="テキスト プレースホルダー 5">
            <a:extLst>
              <a:ext uri="{FF2B5EF4-FFF2-40B4-BE49-F238E27FC236}">
                <a16:creationId xmlns:a16="http://schemas.microsoft.com/office/drawing/2014/main" id="{2E8175ED-F1F1-4227-AE10-503FFC266260}"/>
              </a:ext>
            </a:extLst>
          </p:cNvPr>
          <p:cNvSpPr>
            <a:spLocks noGrp="1"/>
          </p:cNvSpPr>
          <p:nvPr>
            <p:ph type="body" sz="quarter" idx="22" hasCustomPrompt="1"/>
          </p:nvPr>
        </p:nvSpPr>
        <p:spPr>
          <a:xfrm>
            <a:off x="10515597" y="6547119"/>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1" name="テキスト プレースホルダー 5">
            <a:extLst>
              <a:ext uri="{FF2B5EF4-FFF2-40B4-BE49-F238E27FC236}">
                <a16:creationId xmlns:a16="http://schemas.microsoft.com/office/drawing/2014/main" id="{2D7D37B7-2CBC-44EB-8A14-9F3C21F784A2}"/>
              </a:ext>
            </a:extLst>
          </p:cNvPr>
          <p:cNvSpPr>
            <a:spLocks noGrp="1"/>
          </p:cNvSpPr>
          <p:nvPr>
            <p:ph type="body" sz="quarter" idx="23" hasCustomPrompt="1"/>
          </p:nvPr>
        </p:nvSpPr>
        <p:spPr>
          <a:xfrm>
            <a:off x="11916224" y="7171235"/>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2" name="テキスト プレースホルダー 5">
            <a:extLst>
              <a:ext uri="{FF2B5EF4-FFF2-40B4-BE49-F238E27FC236}">
                <a16:creationId xmlns:a16="http://schemas.microsoft.com/office/drawing/2014/main" id="{1982863E-3C2B-4F99-956D-FEB122F768C2}"/>
              </a:ext>
            </a:extLst>
          </p:cNvPr>
          <p:cNvSpPr>
            <a:spLocks noGrp="1"/>
          </p:cNvSpPr>
          <p:nvPr>
            <p:ph type="body" sz="quarter" idx="24" hasCustomPrompt="1"/>
          </p:nvPr>
        </p:nvSpPr>
        <p:spPr>
          <a:xfrm>
            <a:off x="11916224" y="8130514"/>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3" name="テキスト プレースホルダー 5">
            <a:extLst>
              <a:ext uri="{FF2B5EF4-FFF2-40B4-BE49-F238E27FC236}">
                <a16:creationId xmlns:a16="http://schemas.microsoft.com/office/drawing/2014/main" id="{98D2DAD4-5827-4B46-93AB-CD316CC293FD}"/>
              </a:ext>
            </a:extLst>
          </p:cNvPr>
          <p:cNvSpPr>
            <a:spLocks noGrp="1"/>
          </p:cNvSpPr>
          <p:nvPr>
            <p:ph type="body" sz="quarter" idx="25" hasCustomPrompt="1"/>
          </p:nvPr>
        </p:nvSpPr>
        <p:spPr>
          <a:xfrm>
            <a:off x="10515597" y="799988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4" name="テキスト プレースホルダー 5">
            <a:extLst>
              <a:ext uri="{FF2B5EF4-FFF2-40B4-BE49-F238E27FC236}">
                <a16:creationId xmlns:a16="http://schemas.microsoft.com/office/drawing/2014/main" id="{E07A4EF5-D709-43C3-87A8-31A98CDB0912}"/>
              </a:ext>
            </a:extLst>
          </p:cNvPr>
          <p:cNvSpPr>
            <a:spLocks noGrp="1"/>
          </p:cNvSpPr>
          <p:nvPr>
            <p:ph type="body" sz="quarter" idx="26" hasCustomPrompt="1"/>
          </p:nvPr>
        </p:nvSpPr>
        <p:spPr>
          <a:xfrm>
            <a:off x="11916224" y="8624002"/>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5" name="テキスト プレースホルダー 5">
            <a:extLst>
              <a:ext uri="{FF2B5EF4-FFF2-40B4-BE49-F238E27FC236}">
                <a16:creationId xmlns:a16="http://schemas.microsoft.com/office/drawing/2014/main" id="{854EEF45-76E2-438C-9EDD-9F72F61E92EA}"/>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36" name="Subtitle 2">
            <a:extLst>
              <a:ext uri="{FF2B5EF4-FFF2-40B4-BE49-F238E27FC236}">
                <a16:creationId xmlns:a16="http://schemas.microsoft.com/office/drawing/2014/main" id="{B6FD348F-D262-4487-8DE8-B3D83F71D376}"/>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A6185419-C175-4888-8EF0-EAD8AC7070B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5997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75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20">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 calcmode="lin" valueType="num">
                                      <p:cBhvr additive="base">
                                        <p:cTn id="26"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19">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100"/>
                                  </p:stCondLst>
                                  <p:childTnLst>
                                    <p:set>
                                      <p:cBhvr>
                                        <p:cTn id="29" dur="1" fill="hold">
                                          <p:stCondLst>
                                            <p:cond delay="0"/>
                                          </p:stCondLst>
                                        </p:cTn>
                                        <p:tgtEl>
                                          <p:spTgt spid="21">
                                            <p:txEl>
                                              <p:pRg st="0" end="0"/>
                                            </p:txEl>
                                          </p:spTgt>
                                        </p:tgtEl>
                                        <p:attrNameLst>
                                          <p:attrName>style.visibility</p:attrName>
                                        </p:attrNameLst>
                                      </p:cBhvr>
                                      <p:to>
                                        <p:strVal val="visible"/>
                                      </p:to>
                                    </p:set>
                                    <p:anim calcmode="lin" valueType="num">
                                      <p:cBhvr additive="base">
                                        <p:cTn id="30" dur="75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1" dur="75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350"/>
                            </p:stCondLst>
                            <p:childTnLst>
                              <p:par>
                                <p:cTn id="33" presetID="2" presetClass="entr" presetSubtype="1" decel="100000" fill="hold" grpId="0" nodeType="afterEffect">
                                  <p:stCondLst>
                                    <p:cond delay="0"/>
                                  </p:stCondLst>
                                  <p:iterate type="lt">
                                    <p:tmPct val="10000"/>
                                  </p:iterate>
                                  <p:childTnLst>
                                    <p:set>
                                      <p:cBhvr>
                                        <p:cTn id="34" dur="1" fill="hold">
                                          <p:stCondLst>
                                            <p:cond delay="0"/>
                                          </p:stCondLst>
                                        </p:cTn>
                                        <p:tgtEl>
                                          <p:spTgt spid="24">
                                            <p:txEl>
                                              <p:pRg st="0" end="0"/>
                                            </p:txEl>
                                          </p:spTgt>
                                        </p:tgtEl>
                                        <p:attrNameLst>
                                          <p:attrName>style.visibility</p:attrName>
                                        </p:attrNameLst>
                                      </p:cBhvr>
                                      <p:to>
                                        <p:strVal val="visible"/>
                                      </p:to>
                                    </p:set>
                                    <p:anim calcmode="lin" valueType="num">
                                      <p:cBhvr additive="base">
                                        <p:cTn id="35" dur="75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6" dur="750" fill="hold"/>
                                        <p:tgtEl>
                                          <p:spTgt spid="24">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23">
                                            <p:txEl>
                                              <p:pRg st="0" end="0"/>
                                            </p:txEl>
                                          </p:spTgt>
                                        </p:tgtEl>
                                        <p:attrNameLst>
                                          <p:attrName>style.visibility</p:attrName>
                                        </p:attrNameLst>
                                      </p:cBhvr>
                                      <p:to>
                                        <p:strVal val="visible"/>
                                      </p:to>
                                    </p:set>
                                    <p:anim calcmode="lin" valueType="num">
                                      <p:cBhvr additive="base">
                                        <p:cTn id="3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40" dur="750" fill="hold"/>
                                        <p:tgtEl>
                                          <p:spTgt spid="23">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100"/>
                                  </p:stCondLst>
                                  <p:childTnLst>
                                    <p:set>
                                      <p:cBhvr>
                                        <p:cTn id="42" dur="1" fill="hold">
                                          <p:stCondLst>
                                            <p:cond delay="0"/>
                                          </p:stCondLst>
                                        </p:cTn>
                                        <p:tgtEl>
                                          <p:spTgt spid="25">
                                            <p:txEl>
                                              <p:pRg st="0" end="0"/>
                                            </p:txEl>
                                          </p:spTgt>
                                        </p:tgtEl>
                                        <p:attrNameLst>
                                          <p:attrName>style.visibility</p:attrName>
                                        </p:attrNameLst>
                                      </p:cBhvr>
                                      <p:to>
                                        <p:strVal val="visible"/>
                                      </p:to>
                                    </p:set>
                                    <p:anim calcmode="lin" valueType="num">
                                      <p:cBhvr additive="base">
                                        <p:cTn id="43" dur="75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4" dur="75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5" fill="hold">
                            <p:stCondLst>
                              <p:cond delay="3200"/>
                            </p:stCondLst>
                            <p:childTnLst>
                              <p:par>
                                <p:cTn id="46" presetID="2" presetClass="entr" presetSubtype="1" decel="100000" fill="hold" grpId="0" nodeType="afterEffect">
                                  <p:stCondLst>
                                    <p:cond delay="0"/>
                                  </p:stCondLst>
                                  <p:iterate type="lt">
                                    <p:tmPct val="10000"/>
                                  </p:iterate>
                                  <p:childTnLst>
                                    <p:set>
                                      <p:cBhvr>
                                        <p:cTn id="47" dur="1" fill="hold">
                                          <p:stCondLst>
                                            <p:cond delay="0"/>
                                          </p:stCondLst>
                                        </p:cTn>
                                        <p:tgtEl>
                                          <p:spTgt spid="27">
                                            <p:txEl>
                                              <p:pRg st="0" end="0"/>
                                            </p:txEl>
                                          </p:spTgt>
                                        </p:tgtEl>
                                        <p:attrNameLst>
                                          <p:attrName>style.visibility</p:attrName>
                                        </p:attrNameLst>
                                      </p:cBhvr>
                                      <p:to>
                                        <p:strVal val="visible"/>
                                      </p:to>
                                    </p:set>
                                    <p:anim calcmode="lin" valueType="num">
                                      <p:cBhvr additive="base">
                                        <p:cTn id="48" dur="75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27">
                                            <p:txEl>
                                              <p:pRg st="0" end="0"/>
                                            </p:txEl>
                                          </p:spTgt>
                                        </p:tgtEl>
                                        <p:attrNameLst>
                                          <p:attrName>ppt_y</p:attrName>
                                        </p:attrNameLst>
                                      </p:cBhvr>
                                      <p:tavLst>
                                        <p:tav tm="0">
                                          <p:val>
                                            <p:strVal val="0-#ppt_h/2"/>
                                          </p:val>
                                        </p:tav>
                                        <p:tav tm="100000">
                                          <p:val>
                                            <p:strVal val="#ppt_y"/>
                                          </p:val>
                                        </p:tav>
                                      </p:tavLst>
                                    </p:anim>
                                  </p:childTnLst>
                                </p:cTn>
                              </p:par>
                              <p:par>
                                <p:cTn id="50" presetID="2" presetClass="entr" presetSubtype="2" decel="100000" fill="hold" grpId="0" nodeType="withEffect">
                                  <p:stCondLst>
                                    <p:cond delay="0"/>
                                  </p:stCondLst>
                                  <p:childTnLst>
                                    <p:set>
                                      <p:cBhvr>
                                        <p:cTn id="51" dur="1" fill="hold">
                                          <p:stCondLst>
                                            <p:cond delay="0"/>
                                          </p:stCondLst>
                                        </p:cTn>
                                        <p:tgtEl>
                                          <p:spTgt spid="26">
                                            <p:txEl>
                                              <p:pRg st="0" end="0"/>
                                            </p:txEl>
                                          </p:spTgt>
                                        </p:tgtEl>
                                        <p:attrNameLst>
                                          <p:attrName>style.visibility</p:attrName>
                                        </p:attrNameLst>
                                      </p:cBhvr>
                                      <p:to>
                                        <p:strVal val="visible"/>
                                      </p:to>
                                    </p:set>
                                    <p:anim calcmode="lin" valueType="num">
                                      <p:cBhvr additive="base">
                                        <p:cTn id="52" dur="75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3" dur="750" fill="hold"/>
                                        <p:tgtEl>
                                          <p:spTgt spid="26">
                                            <p:txEl>
                                              <p:pRg st="0" end="0"/>
                                            </p:txEl>
                                          </p:spTgt>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100"/>
                                  </p:stCondLst>
                                  <p:childTnLst>
                                    <p:set>
                                      <p:cBhvr>
                                        <p:cTn id="55" dur="1" fill="hold">
                                          <p:stCondLst>
                                            <p:cond delay="0"/>
                                          </p:stCondLst>
                                        </p:cTn>
                                        <p:tgtEl>
                                          <p:spTgt spid="28">
                                            <p:txEl>
                                              <p:pRg st="0" end="0"/>
                                            </p:txEl>
                                          </p:spTgt>
                                        </p:tgtEl>
                                        <p:attrNameLst>
                                          <p:attrName>style.visibility</p:attrName>
                                        </p:attrNameLst>
                                      </p:cBhvr>
                                      <p:to>
                                        <p:strVal val="visible"/>
                                      </p:to>
                                    </p:set>
                                    <p:anim calcmode="lin" valueType="num">
                                      <p:cBhvr additive="base">
                                        <p:cTn id="56" dur="75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7" dur="75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4050"/>
                            </p:stCondLst>
                            <p:childTnLst>
                              <p:par>
                                <p:cTn id="59" presetID="2" presetClass="entr" presetSubtype="1" decel="100000" fill="hold" grpId="0" nodeType="afterEffect">
                                  <p:stCondLst>
                                    <p:cond delay="0"/>
                                  </p:stCondLst>
                                  <p:iterate type="lt">
                                    <p:tmPct val="10000"/>
                                  </p:iterate>
                                  <p:childTnLst>
                                    <p:set>
                                      <p:cBhvr>
                                        <p:cTn id="60" dur="1" fill="hold">
                                          <p:stCondLst>
                                            <p:cond delay="0"/>
                                          </p:stCondLst>
                                        </p:cTn>
                                        <p:tgtEl>
                                          <p:spTgt spid="30">
                                            <p:txEl>
                                              <p:pRg st="0" end="0"/>
                                            </p:txEl>
                                          </p:spTgt>
                                        </p:tgtEl>
                                        <p:attrNameLst>
                                          <p:attrName>style.visibility</p:attrName>
                                        </p:attrNameLst>
                                      </p:cBhvr>
                                      <p:to>
                                        <p:strVal val="visible"/>
                                      </p:to>
                                    </p:set>
                                    <p:anim calcmode="lin" valueType="num">
                                      <p:cBhvr additive="base">
                                        <p:cTn id="61" dur="7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0">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29">
                                            <p:txEl>
                                              <p:pRg st="0" end="0"/>
                                            </p:txEl>
                                          </p:spTgt>
                                        </p:tgtEl>
                                        <p:attrNameLst>
                                          <p:attrName>style.visibility</p:attrName>
                                        </p:attrNameLst>
                                      </p:cBhvr>
                                      <p:to>
                                        <p:strVal val="visible"/>
                                      </p:to>
                                    </p:set>
                                    <p:anim calcmode="lin" valueType="num">
                                      <p:cBhvr additive="base">
                                        <p:cTn id="65" dur="7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6" dur="750" fill="hold"/>
                                        <p:tgtEl>
                                          <p:spTgt spid="2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100"/>
                                  </p:stCondLst>
                                  <p:childTnLst>
                                    <p:set>
                                      <p:cBhvr>
                                        <p:cTn id="68" dur="1" fill="hold">
                                          <p:stCondLst>
                                            <p:cond delay="0"/>
                                          </p:stCondLst>
                                        </p:cTn>
                                        <p:tgtEl>
                                          <p:spTgt spid="31">
                                            <p:txEl>
                                              <p:pRg st="0" end="0"/>
                                            </p:txEl>
                                          </p:spTgt>
                                        </p:tgtEl>
                                        <p:attrNameLst>
                                          <p:attrName>style.visibility</p:attrName>
                                        </p:attrNameLst>
                                      </p:cBhvr>
                                      <p:to>
                                        <p:strVal val="visible"/>
                                      </p:to>
                                    </p:set>
                                    <p:anim calcmode="lin" valueType="num">
                                      <p:cBhvr additive="base">
                                        <p:cTn id="69" dur="7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70" dur="7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4900"/>
                            </p:stCondLst>
                            <p:childTnLst>
                              <p:par>
                                <p:cTn id="72" presetID="2" presetClass="entr" presetSubtype="1" decel="100000" fill="hold" grpId="0" nodeType="afterEffect">
                                  <p:stCondLst>
                                    <p:cond delay="0"/>
                                  </p:stCondLst>
                                  <p:iterate type="lt">
                                    <p:tmPct val="10000"/>
                                  </p:iterate>
                                  <p:childTnLst>
                                    <p:set>
                                      <p:cBhvr>
                                        <p:cTn id="73" dur="1" fill="hold">
                                          <p:stCondLst>
                                            <p:cond delay="0"/>
                                          </p:stCondLst>
                                        </p:cTn>
                                        <p:tgtEl>
                                          <p:spTgt spid="33">
                                            <p:txEl>
                                              <p:pRg st="0" end="0"/>
                                            </p:txEl>
                                          </p:spTgt>
                                        </p:tgtEl>
                                        <p:attrNameLst>
                                          <p:attrName>style.visibility</p:attrName>
                                        </p:attrNameLst>
                                      </p:cBhvr>
                                      <p:to>
                                        <p:strVal val="visible"/>
                                      </p:to>
                                    </p:set>
                                    <p:anim calcmode="lin" valueType="num">
                                      <p:cBhvr additive="base">
                                        <p:cTn id="74"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5" dur="750" fill="hold"/>
                                        <p:tgtEl>
                                          <p:spTgt spid="33">
                                            <p:txEl>
                                              <p:pRg st="0" end="0"/>
                                            </p:txEl>
                                          </p:spTgt>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0"/>
                                  </p:stCondLst>
                                  <p:childTnLst>
                                    <p:set>
                                      <p:cBhvr>
                                        <p:cTn id="77" dur="1" fill="hold">
                                          <p:stCondLst>
                                            <p:cond delay="0"/>
                                          </p:stCondLst>
                                        </p:cTn>
                                        <p:tgtEl>
                                          <p:spTgt spid="32">
                                            <p:txEl>
                                              <p:pRg st="0" end="0"/>
                                            </p:txEl>
                                          </p:spTgt>
                                        </p:tgtEl>
                                        <p:attrNameLst>
                                          <p:attrName>style.visibility</p:attrName>
                                        </p:attrNameLst>
                                      </p:cBhvr>
                                      <p:to>
                                        <p:strVal val="visible"/>
                                      </p:to>
                                    </p:set>
                                    <p:anim calcmode="lin" valueType="num">
                                      <p:cBhvr additive="base">
                                        <p:cTn id="78" dur="7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32">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100000" fill="hold" grpId="0" nodeType="withEffect">
                                  <p:stCondLst>
                                    <p:cond delay="100"/>
                                  </p:stCondLst>
                                  <p:childTnLst>
                                    <p:set>
                                      <p:cBhvr>
                                        <p:cTn id="81" dur="1" fill="hold">
                                          <p:stCondLst>
                                            <p:cond delay="0"/>
                                          </p:stCondLst>
                                        </p:cTn>
                                        <p:tgtEl>
                                          <p:spTgt spid="34">
                                            <p:txEl>
                                              <p:pRg st="0" end="0"/>
                                            </p:txEl>
                                          </p:spTgt>
                                        </p:tgtEl>
                                        <p:attrNameLst>
                                          <p:attrName>style.visibility</p:attrName>
                                        </p:attrNameLst>
                                      </p:cBhvr>
                                      <p:to>
                                        <p:strVal val="visible"/>
                                      </p:to>
                                    </p:set>
                                    <p:anim calcmode="lin" valueType="num">
                                      <p:cBhvr additive="base">
                                        <p:cTn id="82" dur="7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83" dur="7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5750"/>
                            </p:stCondLst>
                            <p:childTnLst>
                              <p:par>
                                <p:cTn id="85" presetID="2" presetClass="entr" presetSubtype="2" decel="100000" fill="hold" grpId="0" nodeType="after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 calcmode="lin" valueType="num">
                                      <p:cBhvr additive="base">
                                        <p:cTn id="87" dur="75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88" dur="75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 presetClass="entr" presetSubtype="2"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1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2"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4"/>
                        </p:tgtEl>
                        <p:attrNameLst>
                          <p:attrName>style.visibility</p:attrName>
                        </p:attrNameLst>
                      </p:cBhvr>
                      <p:to>
                        <p:strVal val="visible"/>
                      </p:to>
                    </p:set>
                    <p:anim calcmode="lin" valueType="num">
                      <p:cBhvr additive="base">
                        <p:cTn dur="750" fill="hold"/>
                        <p:tgtEl>
                          <p:spTgt spid="24"/>
                        </p:tgtEl>
                        <p:attrNameLst>
                          <p:attrName>ppt_x</p:attrName>
                        </p:attrNameLst>
                      </p:cBhvr>
                      <p:tavLst>
                        <p:tav tm="0">
                          <p:val>
                            <p:strVal val="#ppt_x"/>
                          </p:val>
                        </p:tav>
                        <p:tav tm="100000">
                          <p:val>
                            <p:strVal val="#ppt_x"/>
                          </p:val>
                        </p:tav>
                      </p:tavLst>
                    </p:anim>
                    <p:anim calcmode="lin" valueType="num">
                      <p:cBhvr additive="base">
                        <p:cTn dur="75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1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750" fill="hold"/>
                        <p:tgtEl>
                          <p:spTgt spid="25"/>
                        </p:tgtEl>
                        <p:attrNameLst>
                          <p:attrName>ppt_x</p:attrName>
                        </p:attrNameLst>
                      </p:cBhvr>
                      <p:tavLst>
                        <p:tav tm="0">
                          <p:val>
                            <p:strVal val="1+#ppt_w/2"/>
                          </p:val>
                        </p:tav>
                        <p:tav tm="100000">
                          <p:val>
                            <p:strVal val="#ppt_x"/>
                          </p:val>
                        </p:tav>
                      </p:tavLst>
                    </p:anim>
                    <p:anim calcmode="lin" valueType="num">
                      <p:cBhvr additive="base">
                        <p:cTn dur="75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750" fill="hold"/>
                        <p:tgtEl>
                          <p:spTgt spid="26"/>
                        </p:tgtEl>
                        <p:attrNameLst>
                          <p:attrName>ppt_x</p:attrName>
                        </p:attrNameLst>
                      </p:cBhvr>
                      <p:tavLst>
                        <p:tav tm="0">
                          <p:val>
                            <p:strVal val="1+#ppt_w/2"/>
                          </p:val>
                        </p:tav>
                        <p:tav tm="100000">
                          <p:val>
                            <p:strVal val="#ppt_x"/>
                          </p:val>
                        </p:tav>
                      </p:tavLst>
                    </p:anim>
                    <p:anim calcmode="lin" valueType="num">
                      <p:cBhvr additive="base">
                        <p:cTn dur="75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750" fill="hold"/>
                        <p:tgtEl>
                          <p:spTgt spid="27"/>
                        </p:tgtEl>
                        <p:attrNameLst>
                          <p:attrName>ppt_x</p:attrName>
                        </p:attrNameLst>
                      </p:cBhvr>
                      <p:tavLst>
                        <p:tav tm="0">
                          <p:val>
                            <p:strVal val="#ppt_x"/>
                          </p:val>
                        </p:tav>
                        <p:tav tm="100000">
                          <p:val>
                            <p:strVal val="#ppt_x"/>
                          </p:val>
                        </p:tav>
                      </p:tavLst>
                    </p:anim>
                    <p:anim calcmode="lin" valueType="num">
                      <p:cBhvr additive="base">
                        <p:cTn dur="75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1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750" fill="hold"/>
                        <p:tgtEl>
                          <p:spTgt spid="28"/>
                        </p:tgtEl>
                        <p:attrNameLst>
                          <p:attrName>ppt_x</p:attrName>
                        </p:attrNameLst>
                      </p:cBhvr>
                      <p:tavLst>
                        <p:tav tm="0">
                          <p:val>
                            <p:strVal val="1+#ppt_w/2"/>
                          </p:val>
                        </p:tav>
                        <p:tav tm="100000">
                          <p:val>
                            <p:strVal val="#ppt_x"/>
                          </p:val>
                        </p:tav>
                      </p:tavLst>
                    </p:anim>
                    <p:anim calcmode="lin" valueType="num">
                      <p:cBhvr additive="base">
                        <p:cTn dur="75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1+#ppt_w/2"/>
                          </p:val>
                        </p:tav>
                        <p:tav tm="100000">
                          <p:val>
                            <p:strVal val="#ppt_x"/>
                          </p:val>
                        </p:tav>
                      </p:tavLst>
                    </p:anim>
                    <p:anim calcmode="lin" valueType="num">
                      <p:cBhvr additive="base">
                        <p:cTn dur="75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750" fill="hold"/>
                        <p:tgtEl>
                          <p:spTgt spid="30"/>
                        </p:tgtEl>
                        <p:attrNameLst>
                          <p:attrName>ppt_x</p:attrName>
                        </p:attrNameLst>
                      </p:cBhvr>
                      <p:tavLst>
                        <p:tav tm="0">
                          <p:val>
                            <p:strVal val="#ppt_x"/>
                          </p:val>
                        </p:tav>
                        <p:tav tm="100000">
                          <p:val>
                            <p:strVal val="#ppt_x"/>
                          </p:val>
                        </p:tav>
                      </p:tavLst>
                    </p:anim>
                    <p:anim calcmode="lin" valueType="num">
                      <p:cBhvr additive="base">
                        <p:cTn dur="75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2" decel="100000" fill="hold" nodeType="withEffect">
                  <p:stCondLst>
                    <p:cond delay="1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1+#ppt_w/2"/>
                          </p:val>
                        </p:tav>
                        <p:tav tm="100000">
                          <p:val>
                            <p:strVal val="#ppt_x"/>
                          </p:val>
                        </p:tav>
                      </p:tavLst>
                    </p:anim>
                    <p:anim calcmode="lin" valueType="num">
                      <p:cBhvr additive="base">
                        <p:cTn dur="75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1+#ppt_w/2"/>
                          </p:val>
                        </p:tav>
                        <p:tav tm="100000">
                          <p:val>
                            <p:strVal val="#ppt_x"/>
                          </p:val>
                        </p:tav>
                      </p:tavLst>
                    </p:anim>
                    <p:anim calcmode="lin" valueType="num">
                      <p:cBhvr additive="base">
                        <p:cTn dur="75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2" decel="100000" fill="hold" nodeType="withEffect">
                  <p:stCondLst>
                    <p:cond delay="10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750" fill="hold"/>
                        <p:tgtEl>
                          <p:spTgt spid="34"/>
                        </p:tgtEl>
                        <p:attrNameLst>
                          <p:attrName>ppt_x</p:attrName>
                        </p:attrNameLst>
                      </p:cBhvr>
                      <p:tavLst>
                        <p:tav tm="0">
                          <p:val>
                            <p:strVal val="1+#ppt_w/2"/>
                          </p:val>
                        </p:tav>
                        <p:tav tm="100000">
                          <p:val>
                            <p:strVal val="#ppt_x"/>
                          </p:val>
                        </p:tav>
                      </p:tavLst>
                    </p:anim>
                    <p:anim calcmode="lin" valueType="num">
                      <p:cBhvr additive="base">
                        <p:cTn dur="75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1+#ppt_w/2"/>
                          </p:val>
                        </p:tav>
                        <p:tav tm="100000">
                          <p:val>
                            <p:strVal val="#ppt_x"/>
                          </p:val>
                        </p:tav>
                      </p:tavLst>
                    </p:anim>
                    <p:anim calcmode="lin" valueType="num">
                      <p:cBhvr additive="base">
                        <p:cTn dur="75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3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9558838" y="255929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959465" y="255929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9558838" y="4012063"/>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959465" y="401206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9558838" y="5464830"/>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959465" y="5464830"/>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9558838" y="691759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959465" y="6917597"/>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3" name="テキスト プレースホルダー 5">
            <a:extLst>
              <a:ext uri="{FF2B5EF4-FFF2-40B4-BE49-F238E27FC236}">
                <a16:creationId xmlns:a16="http://schemas.microsoft.com/office/drawing/2014/main" id="{544934CB-6280-4D02-899B-5C889AE052D6}"/>
              </a:ext>
            </a:extLst>
          </p:cNvPr>
          <p:cNvSpPr>
            <a:spLocks noGrp="1"/>
          </p:cNvSpPr>
          <p:nvPr>
            <p:ph type="body" sz="quarter" idx="25" hasCustomPrompt="1"/>
          </p:nvPr>
        </p:nvSpPr>
        <p:spPr>
          <a:xfrm>
            <a:off x="9558838" y="8370364"/>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4" name="テキスト プレースホルダー 5">
            <a:extLst>
              <a:ext uri="{FF2B5EF4-FFF2-40B4-BE49-F238E27FC236}">
                <a16:creationId xmlns:a16="http://schemas.microsoft.com/office/drawing/2014/main" id="{81B0A60B-F228-43A9-97DE-81BAE1D0C035}"/>
              </a:ext>
            </a:extLst>
          </p:cNvPr>
          <p:cNvSpPr>
            <a:spLocks noGrp="1"/>
          </p:cNvSpPr>
          <p:nvPr>
            <p:ph type="body" sz="quarter" idx="26" hasCustomPrompt="1"/>
          </p:nvPr>
        </p:nvSpPr>
        <p:spPr>
          <a:xfrm>
            <a:off x="10959465" y="8370364"/>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69725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8">
                                            <p:txEl>
                                              <p:pRg st="0" end="0"/>
                                            </p:txEl>
                                          </p:spTgt>
                                        </p:tgtEl>
                                        <p:attrNameLst>
                                          <p:attrName>style.visibility</p:attrName>
                                        </p:attrNameLst>
                                      </p:cBhvr>
                                      <p:to>
                                        <p:strVal val="visible"/>
                                      </p:to>
                                    </p:set>
                                    <p:anim calcmode="lin" valueType="num">
                                      <p:cBhvr additive="base">
                                        <p:cTn id="22"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1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39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48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650"/>
                            </p:stCondLst>
                            <p:childTnLst>
                              <p:par>
                                <p:cTn id="61" presetID="2" presetClass="entr" presetSubtype="1" decel="100000" fill="hold" grpId="0" nodeType="afterEffect">
                                  <p:stCondLst>
                                    <p:cond delay="0"/>
                                  </p:stCondLst>
                                  <p:iterate type="lt">
                                    <p:tmPct val="10000"/>
                                  </p:iterate>
                                  <p:childTnLst>
                                    <p:set>
                                      <p:cBhvr>
                                        <p:cTn id="62" dur="1" fill="hold">
                                          <p:stCondLst>
                                            <p:cond delay="0"/>
                                          </p:stCondLst>
                                        </p:cTn>
                                        <p:tgtEl>
                                          <p:spTgt spid="43">
                                            <p:txEl>
                                              <p:pRg st="0" end="0"/>
                                            </p:txEl>
                                          </p:spTgt>
                                        </p:tgtEl>
                                        <p:attrNameLst>
                                          <p:attrName>style.visibility</p:attrName>
                                        </p:attrNameLst>
                                      </p:cBhvr>
                                      <p:to>
                                        <p:strVal val="visible"/>
                                      </p:to>
                                    </p:set>
                                    <p:anim calcmode="lin" valueType="num">
                                      <p:cBhvr additive="base">
                                        <p:cTn id="6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64" dur="750" fill="hold"/>
                                        <p:tgtEl>
                                          <p:spTgt spid="43">
                                            <p:txEl>
                                              <p:pRg st="0" end="0"/>
                                            </p:txEl>
                                          </p:spTgt>
                                        </p:tgtEl>
                                        <p:attrNameLst>
                                          <p:attrName>ppt_y</p:attrName>
                                        </p:attrNameLst>
                                      </p:cBhvr>
                                      <p:tavLst>
                                        <p:tav tm="0">
                                          <p:val>
                                            <p:strVal val="0-#ppt_h/2"/>
                                          </p:val>
                                        </p:tav>
                                        <p:tav tm="100000">
                                          <p:val>
                                            <p:strVal val="#ppt_y"/>
                                          </p:val>
                                        </p:tav>
                                      </p:tavLst>
                                    </p:anim>
                                  </p:childTnLst>
                                </p:cTn>
                              </p:par>
                              <p:par>
                                <p:cTn id="65" presetID="2" presetClass="entr" presetSubtype="2" decel="100000" fill="hold" grpId="0" nodeType="withEffect">
                                  <p:stCondLst>
                                    <p:cond delay="100"/>
                                  </p:stCondLst>
                                  <p:childTnLst>
                                    <p:set>
                                      <p:cBhvr>
                                        <p:cTn id="66" dur="1" fill="hold">
                                          <p:stCondLst>
                                            <p:cond delay="0"/>
                                          </p:stCondLst>
                                        </p:cTn>
                                        <p:tgtEl>
                                          <p:spTgt spid="44">
                                            <p:txEl>
                                              <p:pRg st="0" end="0"/>
                                            </p:txEl>
                                          </p:spTgt>
                                        </p:tgtEl>
                                        <p:attrNameLst>
                                          <p:attrName>style.visibility</p:attrName>
                                        </p:attrNameLst>
                                      </p:cBhvr>
                                      <p:to>
                                        <p:strVal val="visible"/>
                                      </p:to>
                                    </p:set>
                                    <p:anim calcmode="lin" valueType="num">
                                      <p:cBhvr additive="base">
                                        <p:cTn id="67"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68" dur="75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2" presetClass="entr" presetSubtype="2" decel="100000" fill="hold" nodeType="withEffect">
                  <p:stCondLst>
                    <p:cond delay="10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3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477478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35">
                                            <p:txEl>
                                              <p:pRg st="0" end="0"/>
                                            </p:txEl>
                                          </p:spTgt>
                                        </p:tgtEl>
                                        <p:attrNameLst>
                                          <p:attrName>style.visibility</p:attrName>
                                        </p:attrNameLst>
                                      </p:cBhvr>
                                      <p:to>
                                        <p:strVal val="visible"/>
                                      </p:to>
                                    </p:set>
                                    <p:anim calcmode="lin" valueType="num">
                                      <p:cBhvr additive="base">
                                        <p:cTn id="22"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100"/>
                                  </p:stCondLst>
                                  <p:childTnLst>
                                    <p:set>
                                      <p:cBhvr>
                                        <p:cTn id="25" dur="1" fill="hold">
                                          <p:stCondLst>
                                            <p:cond delay="0"/>
                                          </p:stCondLst>
                                        </p:cTn>
                                        <p:tgtEl>
                                          <p:spTgt spid="36">
                                            <p:txEl>
                                              <p:pRg st="0" end="0"/>
                                            </p:txEl>
                                          </p:spTgt>
                                        </p:tgtEl>
                                        <p:attrNameLst>
                                          <p:attrName>style.visibility</p:attrName>
                                        </p:attrNameLst>
                                      </p:cBhvr>
                                      <p:to>
                                        <p:strVal val="visible"/>
                                      </p:to>
                                    </p:set>
                                    <p:anim calcmode="lin" valueType="num">
                                      <p:cBhvr additive="base">
                                        <p:cTn id="26"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50"/>
                            </p:stCondLst>
                            <p:childTnLst>
                              <p:par>
                                <p:cTn id="29" presetID="2" presetClass="entr" presetSubtype="1" decel="100000" fill="hold" grpId="0" nodeType="afterEffect">
                                  <p:stCondLst>
                                    <p:cond delay="0"/>
                                  </p:stCondLst>
                                  <p:iterate type="lt">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38">
                                            <p:txEl>
                                              <p:pRg st="0" end="0"/>
                                            </p:txEl>
                                          </p:spTgt>
                                        </p:tgtEl>
                                        <p:attrNameLst>
                                          <p:attrName>style.visibility</p:attrName>
                                        </p:attrNameLst>
                                      </p:cBhvr>
                                      <p:to>
                                        <p:strVal val="visible"/>
                                      </p:to>
                                    </p:set>
                                    <p:anim calcmode="lin" valueType="num">
                                      <p:cBhvr additive="base">
                                        <p:cTn id="35"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36"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600"/>
                            </p:stCondLst>
                            <p:childTnLst>
                              <p:par>
                                <p:cTn id="38" presetID="2" presetClass="entr" presetSubtype="1" decel="100000" fill="hold" grpId="0" nodeType="afterEffect">
                                  <p:stCondLst>
                                    <p:cond delay="0"/>
                                  </p:stCondLst>
                                  <p:iterate type="lt">
                                    <p:tmPct val="10000"/>
                                  </p:iterate>
                                  <p:childTnLst>
                                    <p:set>
                                      <p:cBhvr>
                                        <p:cTn id="39" dur="1" fill="hold">
                                          <p:stCondLst>
                                            <p:cond delay="0"/>
                                          </p:stCondLst>
                                        </p:cTn>
                                        <p:tgtEl>
                                          <p:spTgt spid="39">
                                            <p:txEl>
                                              <p:pRg st="0" end="0"/>
                                            </p:txEl>
                                          </p:spTgt>
                                        </p:tgtEl>
                                        <p:attrNameLst>
                                          <p:attrName>style.visibility</p:attrName>
                                        </p:attrNameLst>
                                      </p:cBhvr>
                                      <p:to>
                                        <p:strVal val="visible"/>
                                      </p:to>
                                    </p:set>
                                    <p:anim calcmode="lin" valueType="num">
                                      <p:cBhvr additive="base">
                                        <p:cTn id="40"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2" presetID="2" presetClass="entr" presetSubtype="2" decel="100000" fill="hold" grpId="0" nodeType="withEffect">
                                  <p:stCondLst>
                                    <p:cond delay="100"/>
                                  </p:stCondLst>
                                  <p:childTnLst>
                                    <p:set>
                                      <p:cBhvr>
                                        <p:cTn id="43" dur="1" fill="hold">
                                          <p:stCondLst>
                                            <p:cond delay="0"/>
                                          </p:stCondLst>
                                        </p:cTn>
                                        <p:tgtEl>
                                          <p:spTgt spid="40">
                                            <p:txEl>
                                              <p:pRg st="0" end="0"/>
                                            </p:txEl>
                                          </p:spTgt>
                                        </p:tgtEl>
                                        <p:attrNameLst>
                                          <p:attrName>style.visibility</p:attrName>
                                        </p:attrNameLst>
                                      </p:cBhvr>
                                      <p:to>
                                        <p:strVal val="visible"/>
                                      </p:to>
                                    </p:set>
                                    <p:anim calcmode="lin" valueType="num">
                                      <p:cBhvr additive="base">
                                        <p:cTn id="44"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45"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4650"/>
                            </p:stCondLst>
                            <p:childTnLst>
                              <p:par>
                                <p:cTn id="47" presetID="2" presetClass="entr" presetSubtype="1" decel="100000" fill="hold" grpId="0" nodeType="afterEffect">
                                  <p:stCondLst>
                                    <p:cond delay="0"/>
                                  </p:stCondLst>
                                  <p:iterate type="lt">
                                    <p:tmPct val="10000"/>
                                  </p:iterate>
                                  <p:childTnLst>
                                    <p:set>
                                      <p:cBhvr>
                                        <p:cTn id="48" dur="1" fill="hold">
                                          <p:stCondLst>
                                            <p:cond delay="0"/>
                                          </p:stCondLst>
                                        </p:cTn>
                                        <p:tgtEl>
                                          <p:spTgt spid="41">
                                            <p:txEl>
                                              <p:pRg st="0" end="0"/>
                                            </p:txEl>
                                          </p:spTgt>
                                        </p:tgtEl>
                                        <p:attrNameLst>
                                          <p:attrName>style.visibility</p:attrName>
                                        </p:attrNameLst>
                                      </p:cBhvr>
                                      <p:to>
                                        <p:strVal val="visible"/>
                                      </p:to>
                                    </p:set>
                                    <p:anim calcmode="lin" valueType="num">
                                      <p:cBhvr additive="base">
                                        <p:cTn id="49"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0"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100"/>
                                  </p:st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4"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700"/>
                            </p:stCondLst>
                            <p:childTnLst>
                              <p:par>
                                <p:cTn id="56" presetID="2" presetClass="entr" presetSubtype="2" decel="100000" fill="hold" grpId="0" nodeType="afterEffect">
                                  <p:stCondLst>
                                    <p:cond delay="0"/>
                                  </p:stCondLst>
                                  <p:childTnLst>
                                    <p:set>
                                      <p:cBhvr>
                                        <p:cTn id="57" dur="1" fill="hold">
                                          <p:stCondLst>
                                            <p:cond delay="0"/>
                                          </p:stCondLst>
                                        </p:cTn>
                                        <p:tgtEl>
                                          <p:spTgt spid="18">
                                            <p:txEl>
                                              <p:pRg st="0" end="0"/>
                                            </p:txEl>
                                          </p:spTgt>
                                        </p:tgtEl>
                                        <p:attrNameLst>
                                          <p:attrName>style.visibility</p:attrName>
                                        </p:attrNameLst>
                                      </p:cBhvr>
                                      <p:to>
                                        <p:strVal val="visible"/>
                                      </p:to>
                                    </p:set>
                                    <p:anim calcmode="lin" valueType="num">
                                      <p:cBhvr additive="base">
                                        <p:cTn id="58"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3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612178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54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AGE 4">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A3141ED1-B477-4165-9600-2CFFADB5BFD2}"/>
              </a:ext>
            </a:extLst>
          </p:cNvPr>
          <p:cNvSpPr>
            <a:spLocks noGrp="1"/>
          </p:cNvSpPr>
          <p:nvPr>
            <p:ph type="ctrTitle" hasCustomPrompt="1"/>
          </p:nvPr>
        </p:nvSpPr>
        <p:spPr>
          <a:xfrm>
            <a:off x="265471" y="5976169"/>
            <a:ext cx="17757058" cy="1600200"/>
          </a:xfrm>
          <a:prstGeom prst="rect">
            <a:avLst/>
          </a:prstGeom>
        </p:spPr>
        <p:txBody>
          <a:bodyPr anchor="ctr"/>
          <a:lstStyle>
            <a:lvl1pPr algn="ctr">
              <a:defRPr sz="7200" b="1">
                <a:ln>
                  <a:solidFill>
                    <a:schemeClr val="bg1">
                      <a:lumMod val="50000"/>
                    </a:schemeClr>
                  </a:solidFill>
                </a:ln>
                <a:gradFill flip="none" rotWithShape="1">
                  <a:gsLst>
                    <a:gs pos="0">
                      <a:srgbClr val="D1AD56"/>
                    </a:gs>
                    <a:gs pos="31000">
                      <a:srgbClr val="EED599"/>
                    </a:gs>
                    <a:gs pos="100000">
                      <a:srgbClr val="EED599"/>
                    </a:gs>
                    <a:gs pos="75000">
                      <a:srgbClr val="87651F"/>
                    </a:gs>
                  </a:gsLst>
                  <a:lin ang="5400000" scaled="1"/>
                  <a:tileRect/>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162501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3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4602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24489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2448902"/>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7906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790669"/>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7170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7170536"/>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ctr">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75413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20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29656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34881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1502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66728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29656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34881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1502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66728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2264897"/>
            <a:ext cx="6077242" cy="7118254"/>
          </a:xfrm>
          <a:prstGeom prst="rect">
            <a:avLst/>
          </a:prstGeom>
        </p:spPr>
        <p:txBody>
          <a:bodyPr/>
          <a:lstStyle/>
          <a:p>
            <a:endParaRPr lang="es-EC"/>
          </a:p>
        </p:txBody>
      </p:sp>
    </p:spTree>
    <p:extLst>
      <p:ext uri="{BB962C8B-B14F-4D97-AF65-F5344CB8AC3E}">
        <p14:creationId xmlns:p14="http://schemas.microsoft.com/office/powerpoint/2010/main" val="207988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wipe(up)">
                                      <p:cBhvr>
                                        <p:cTn id="15" dur="500"/>
                                        <p:tgtEl>
                                          <p:spTgt spid="19">
                                            <p:txEl>
                                              <p:pRg st="0" end="0"/>
                                            </p:txEl>
                                          </p:spTgt>
                                        </p:tgtEl>
                                      </p:cBhvr>
                                    </p:animEffect>
                                  </p:childTnLst>
                                </p:cTn>
                              </p:par>
                            </p:childTnLst>
                          </p:cTn>
                        </p:par>
                        <p:par>
                          <p:cTn id="16" fill="hold">
                            <p:stCondLst>
                              <p:cond delay="1500"/>
                            </p:stCondLst>
                            <p:childTnLst>
                              <p:par>
                                <p:cTn id="17" presetID="2" presetClass="entr" presetSubtype="8" decel="10000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wipe(left)">
                                      <p:cBhvr>
                                        <p:cTn id="24" dur="500"/>
                                        <p:tgtEl>
                                          <p:spTgt spid="8">
                                            <p:txEl>
                                              <p:pRg st="0" end="0"/>
                                            </p:txEl>
                                          </p:spTgt>
                                        </p:tgtEl>
                                      </p:cBhvr>
                                    </p:animEffect>
                                  </p:childTnLst>
                                </p:cTn>
                              </p:par>
                            </p:childTnLst>
                          </p:cTn>
                        </p:par>
                        <p:par>
                          <p:cTn id="25" fill="hold">
                            <p:stCondLst>
                              <p:cond delay="2500"/>
                            </p:stCondLst>
                            <p:childTnLst>
                              <p:par>
                                <p:cTn id="26" presetID="2" presetClass="entr" presetSubtype="8" decel="100000" fill="hold" grpId="0" nodeType="afterEffect">
                                  <p:stCondLst>
                                    <p:cond delay="25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additive="base">
                                        <p:cTn id="28"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3250"/>
                            </p:stCondLst>
                            <p:childTnLst>
                              <p:par>
                                <p:cTn id="31" presetID="22" presetClass="entr" presetSubtype="8" fill="hold" grpId="0" nodeType="after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3750"/>
                            </p:stCondLst>
                            <p:childTnLst>
                              <p:par>
                                <p:cTn id="35" presetID="2" presetClass="entr" presetSubtype="2" decel="100000" fill="hold" grpId="0" nodeType="afterEffect">
                                  <p:stCondLst>
                                    <p:cond delay="250"/>
                                  </p:stCondLst>
                                  <p:childTnLst>
                                    <p:set>
                                      <p:cBhvr>
                                        <p:cTn id="36" dur="1" fill="hold">
                                          <p:stCondLst>
                                            <p:cond delay="0"/>
                                          </p:stCondLst>
                                        </p:cTn>
                                        <p:tgtEl>
                                          <p:spTgt spid="11">
                                            <p:txEl>
                                              <p:pRg st="0" end="0"/>
                                            </p:txEl>
                                          </p:spTgt>
                                        </p:tgtEl>
                                        <p:attrNameLst>
                                          <p:attrName>style.visibility</p:attrName>
                                        </p:attrNameLst>
                                      </p:cBhvr>
                                      <p:to>
                                        <p:strVal val="visible"/>
                                      </p:to>
                                    </p:set>
                                    <p:anim calcmode="lin" valueType="num">
                                      <p:cBhvr additive="base">
                                        <p:cTn id="37"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2" fill="hold" grpId="0" nodeType="after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wipe(right)">
                                      <p:cBhvr>
                                        <p:cTn id="42" dur="500"/>
                                        <p:tgtEl>
                                          <p:spTgt spid="14">
                                            <p:txEl>
                                              <p:pRg st="0" end="0"/>
                                            </p:txEl>
                                          </p:spTgt>
                                        </p:tgtEl>
                                      </p:cBhvr>
                                    </p:animEffect>
                                  </p:childTnLst>
                                </p:cTn>
                              </p:par>
                            </p:childTnLst>
                          </p:cTn>
                        </p:par>
                        <p:par>
                          <p:cTn id="43" fill="hold">
                            <p:stCondLst>
                              <p:cond delay="5000"/>
                            </p:stCondLst>
                            <p:childTnLst>
                              <p:par>
                                <p:cTn id="44" presetID="2" presetClass="entr" presetSubtype="2" decel="100000" fill="hold" grpId="0" nodeType="afterEffect">
                                  <p:stCondLst>
                                    <p:cond delay="250"/>
                                  </p:stCondLst>
                                  <p:childTnLst>
                                    <p:set>
                                      <p:cBhvr>
                                        <p:cTn id="45" dur="1" fill="hold">
                                          <p:stCondLst>
                                            <p:cond delay="0"/>
                                          </p:stCondLst>
                                        </p:cTn>
                                        <p:tgtEl>
                                          <p:spTgt spid="15">
                                            <p:txEl>
                                              <p:pRg st="0" end="0"/>
                                            </p:txEl>
                                          </p:spTgt>
                                        </p:tgtEl>
                                        <p:attrNameLst>
                                          <p:attrName>style.visibility</p:attrName>
                                        </p:attrNameLst>
                                      </p:cBhvr>
                                      <p:to>
                                        <p:strVal val="visible"/>
                                      </p:to>
                                    </p:set>
                                    <p:anim calcmode="lin" valueType="num">
                                      <p:cBhvr additive="base">
                                        <p:cTn id="46"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47"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750"/>
                            </p:stCondLst>
                            <p:childTnLst>
                              <p:par>
                                <p:cTn id="49" presetID="22" presetClass="entr" presetSubtype="2" fill="hold" grpId="0" nodeType="afterEffect">
                                  <p:stCondLst>
                                    <p:cond delay="0"/>
                                  </p:stCondLst>
                                  <p:childTnLst>
                                    <p:set>
                                      <p:cBhvr>
                                        <p:cTn id="50" dur="1" fill="hold">
                                          <p:stCondLst>
                                            <p:cond delay="0"/>
                                          </p:stCondLst>
                                        </p:cTn>
                                        <p:tgtEl>
                                          <p:spTgt spid="16">
                                            <p:txEl>
                                              <p:pRg st="0" end="0"/>
                                            </p:txEl>
                                          </p:spTgt>
                                        </p:tgtEl>
                                        <p:attrNameLst>
                                          <p:attrName>style.visibility</p:attrName>
                                        </p:attrNameLst>
                                      </p:cBhvr>
                                      <p:to>
                                        <p:strVal val="visible"/>
                                      </p:to>
                                    </p:set>
                                    <p:animEffect transition="in" filter="wipe(right)">
                                      <p:cBhvr>
                                        <p:cTn id="51"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2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39308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44533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7217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72443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39308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44533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7217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72443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3930856"/>
            <a:ext cx="6077242" cy="5452294"/>
          </a:xfrm>
          <a:prstGeom prst="rect">
            <a:avLst/>
          </a:prstGeom>
        </p:spPr>
        <p:txBody>
          <a:bodyPr/>
          <a:lstStyle/>
          <a:p>
            <a:endParaRPr lang="es-EC" dirty="0"/>
          </a:p>
        </p:txBody>
      </p:sp>
      <p:sp>
        <p:nvSpPr>
          <p:cNvPr id="20" name="テキスト プレースホルダー 5">
            <a:extLst>
              <a:ext uri="{FF2B5EF4-FFF2-40B4-BE49-F238E27FC236}">
                <a16:creationId xmlns:a16="http://schemas.microsoft.com/office/drawing/2014/main" id="{758CF90A-DF32-4B2F-AF18-F074BAD50DAC}"/>
              </a:ext>
            </a:extLst>
          </p:cNvPr>
          <p:cNvSpPr>
            <a:spLocks noGrp="1"/>
          </p:cNvSpPr>
          <p:nvPr>
            <p:ph type="body" sz="quarter" idx="27" hasCustomPrompt="1"/>
          </p:nvPr>
        </p:nvSpPr>
        <p:spPr>
          <a:xfrm>
            <a:off x="775020" y="2527446"/>
            <a:ext cx="16772747" cy="537027"/>
          </a:xfrm>
          <a:prstGeom prst="rect">
            <a:avLst/>
          </a:prstGeom>
        </p:spPr>
        <p:txBody>
          <a:bodyPr numCol="1" spcCol="360000" anchor="b">
            <a:normAutofit/>
          </a:bodyPr>
          <a:lstStyle>
            <a:lvl1pPr marL="0" indent="0" algn="ct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Tree>
    <p:extLst>
      <p:ext uri="{BB962C8B-B14F-4D97-AF65-F5344CB8AC3E}">
        <p14:creationId xmlns:p14="http://schemas.microsoft.com/office/powerpoint/2010/main" val="2193151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1" fill="hold" grpId="0" nodeType="afterEffect" nodePh="1">
                                  <p:stCondLst>
                                    <p:cond delay="0"/>
                                  </p:stCondLst>
                                  <p:endCondLst>
                                    <p:cond evt="begin" delay="0">
                                      <p:tn val="18"/>
                                    </p:cond>
                                  </p:endCondLst>
                                  <p:childTnLst>
                                    <p:set>
                                      <p:cBhvr>
                                        <p:cTn id="19" dur="1" fill="hold">
                                          <p:stCondLst>
                                            <p:cond delay="0"/>
                                          </p:stCondLst>
                                        </p:cTn>
                                        <p:tgtEl>
                                          <p:spTgt spid="19">
                                            <p:txEl>
                                              <p:pRg st="0" end="0"/>
                                            </p:txEl>
                                          </p:spTgt>
                                        </p:tgtEl>
                                        <p:attrNameLst>
                                          <p:attrName>style.visibility</p:attrName>
                                        </p:attrNameLst>
                                      </p:cBhvr>
                                      <p:to>
                                        <p:strVal val="visible"/>
                                      </p:to>
                                    </p:set>
                                    <p:animEffect transition="in" filter="wipe(up)">
                                      <p:cBhvr>
                                        <p:cTn id="20" dur="500"/>
                                        <p:tgtEl>
                                          <p:spTgt spid="19">
                                            <p:txEl>
                                              <p:pRg st="0" end="0"/>
                                            </p:txEl>
                                          </p:spTgt>
                                        </p:tgtEl>
                                      </p:cBhvr>
                                    </p:animEffect>
                                  </p:childTnLst>
                                </p:cTn>
                              </p:par>
                            </p:childTnLst>
                          </p:cTn>
                        </p:par>
                        <p:par>
                          <p:cTn id="21" fill="hold">
                            <p:stCondLst>
                              <p:cond delay="2000"/>
                            </p:stCondLst>
                            <p:childTnLst>
                              <p:par>
                                <p:cTn id="22" presetID="2" presetClass="entr" presetSubtype="8" decel="100000"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Effect transition="in" filter="wipe(left)">
                                      <p:cBhvr>
                                        <p:cTn id="29" dur="500"/>
                                        <p:tgtEl>
                                          <p:spTgt spid="8">
                                            <p:txEl>
                                              <p:pRg st="0" end="0"/>
                                            </p:txEl>
                                          </p:spTgt>
                                        </p:tgtEl>
                                      </p:cBhvr>
                                    </p:animEffect>
                                  </p:childTnLst>
                                </p:cTn>
                              </p:par>
                            </p:childTnLst>
                          </p:cTn>
                        </p:par>
                        <p:par>
                          <p:cTn id="30" fill="hold">
                            <p:stCondLst>
                              <p:cond delay="3000"/>
                            </p:stCondLst>
                            <p:childTnLst>
                              <p:par>
                                <p:cTn id="31" presetID="2" presetClass="entr" presetSubtype="8" decel="100000" fill="hold" grpId="0" nodeType="afterEffect">
                                  <p:stCondLst>
                                    <p:cond delay="25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3750"/>
                            </p:stCondLst>
                            <p:childTnLst>
                              <p:par>
                                <p:cTn id="36" presetID="22" presetClass="entr" presetSubtype="8" fill="hold" grpId="0" nodeType="afterEffect">
                                  <p:stCondLst>
                                    <p:cond delay="0"/>
                                  </p:stCondLst>
                                  <p:childTnLst>
                                    <p:set>
                                      <p:cBhvr>
                                        <p:cTn id="37" dur="1" fill="hold">
                                          <p:stCondLst>
                                            <p:cond delay="0"/>
                                          </p:stCondLst>
                                        </p:cTn>
                                        <p:tgtEl>
                                          <p:spTgt spid="10">
                                            <p:txEl>
                                              <p:pRg st="0" end="0"/>
                                            </p:txEl>
                                          </p:spTgt>
                                        </p:tgtEl>
                                        <p:attrNameLst>
                                          <p:attrName>style.visibility</p:attrName>
                                        </p:attrNameLst>
                                      </p:cBhvr>
                                      <p:to>
                                        <p:strVal val="visible"/>
                                      </p:to>
                                    </p:set>
                                    <p:animEffect transition="in" filter="wipe(left)">
                                      <p:cBhvr>
                                        <p:cTn id="38" dur="500"/>
                                        <p:tgtEl>
                                          <p:spTgt spid="10">
                                            <p:txEl>
                                              <p:pRg st="0" end="0"/>
                                            </p:txEl>
                                          </p:spTgt>
                                        </p:tgtEl>
                                      </p:cBhvr>
                                    </p:animEffect>
                                  </p:childTnLst>
                                </p:cTn>
                              </p:par>
                            </p:childTnLst>
                          </p:cTn>
                        </p:par>
                        <p:par>
                          <p:cTn id="39" fill="hold">
                            <p:stCondLst>
                              <p:cond delay="4250"/>
                            </p:stCondLst>
                            <p:childTnLst>
                              <p:par>
                                <p:cTn id="40" presetID="2" presetClass="entr" presetSubtype="2" decel="100000" fill="hold" grpId="0" nodeType="afterEffect">
                                  <p:stCondLst>
                                    <p:cond delay="250"/>
                                  </p:stCondLst>
                                  <p:childTnLst>
                                    <p:set>
                                      <p:cBhvr>
                                        <p:cTn id="41" dur="1" fill="hold">
                                          <p:stCondLst>
                                            <p:cond delay="0"/>
                                          </p:stCondLst>
                                        </p:cTn>
                                        <p:tgtEl>
                                          <p:spTgt spid="11">
                                            <p:txEl>
                                              <p:pRg st="0" end="0"/>
                                            </p:txEl>
                                          </p:spTgt>
                                        </p:tgtEl>
                                        <p:attrNameLst>
                                          <p:attrName>style.visibility</p:attrName>
                                        </p:attrNameLst>
                                      </p:cBhvr>
                                      <p:to>
                                        <p:strVal val="visible"/>
                                      </p:to>
                                    </p:set>
                                    <p:anim calcmode="lin" valueType="num">
                                      <p:cBhvr additive="base">
                                        <p:cTn id="42"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right)">
                                      <p:cBhvr>
                                        <p:cTn id="47" dur="500"/>
                                        <p:tgtEl>
                                          <p:spTgt spid="14">
                                            <p:txEl>
                                              <p:pRg st="0" end="0"/>
                                            </p:txEl>
                                          </p:spTgt>
                                        </p:tgtEl>
                                      </p:cBhvr>
                                    </p:animEffect>
                                  </p:childTnLst>
                                </p:cTn>
                              </p:par>
                            </p:childTnLst>
                          </p:cTn>
                        </p:par>
                        <p:par>
                          <p:cTn id="48" fill="hold">
                            <p:stCondLst>
                              <p:cond delay="5500"/>
                            </p:stCondLst>
                            <p:childTnLst>
                              <p:par>
                                <p:cTn id="49" presetID="2" presetClass="entr" presetSubtype="2" decel="100000" fill="hold" grpId="0" nodeType="afterEffect">
                                  <p:stCondLst>
                                    <p:cond delay="250"/>
                                  </p:stCondLst>
                                  <p:childTnLst>
                                    <p:set>
                                      <p:cBhvr>
                                        <p:cTn id="50" dur="1" fill="hold">
                                          <p:stCondLst>
                                            <p:cond delay="0"/>
                                          </p:stCondLst>
                                        </p:cTn>
                                        <p:tgtEl>
                                          <p:spTgt spid="15">
                                            <p:txEl>
                                              <p:pRg st="0" end="0"/>
                                            </p:txEl>
                                          </p:spTgt>
                                        </p:tgtEl>
                                        <p:attrNameLst>
                                          <p:attrName>style.visibility</p:attrName>
                                        </p:attrNameLst>
                                      </p:cBhvr>
                                      <p:to>
                                        <p:strVal val="visible"/>
                                      </p:to>
                                    </p:set>
                                    <p:anim calcmode="lin" valueType="num">
                                      <p:cBhvr additive="base">
                                        <p:cTn id="51"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6250"/>
                            </p:stCondLst>
                            <p:childTnLst>
                              <p:par>
                                <p:cTn id="54" presetID="22" presetClass="entr" presetSubtype="2" fill="hold" grpId="0" nodeType="afterEffect">
                                  <p:stCondLst>
                                    <p:cond delay="0"/>
                                  </p:stCondLst>
                                  <p:childTnLst>
                                    <p:set>
                                      <p:cBhvr>
                                        <p:cTn id="55" dur="1" fill="hold">
                                          <p:stCondLst>
                                            <p:cond delay="0"/>
                                          </p:stCondLst>
                                        </p:cTn>
                                        <p:tgtEl>
                                          <p:spTgt spid="16">
                                            <p:txEl>
                                              <p:pRg st="0" end="0"/>
                                            </p:txEl>
                                          </p:spTgt>
                                        </p:tgtEl>
                                        <p:attrNameLst>
                                          <p:attrName>style.visibility</p:attrName>
                                        </p:attrNameLst>
                                      </p:cBhvr>
                                      <p:to>
                                        <p:strVal val="visible"/>
                                      </p:to>
                                    </p:set>
                                    <p:animEffect transition="in" filter="wipe(right)">
                                      <p:cBhvr>
                                        <p:cTn id="5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21_Diseño personalizado">
    <p:spTree>
      <p:nvGrpSpPr>
        <p:cNvPr id="1" name=""/>
        <p:cNvGrpSpPr/>
        <p:nvPr/>
      </p:nvGrpSpPr>
      <p:grpSpPr>
        <a:xfrm>
          <a:off x="0" y="0"/>
          <a:ext cx="0" cy="0"/>
          <a:chOff x="0" y="0"/>
          <a:chExt cx="0" cy="0"/>
        </a:xfrm>
      </p:grpSpPr>
      <p:sp>
        <p:nvSpPr>
          <p:cNvPr id="16" name="Marcador de contenido 2">
            <a:extLst>
              <a:ext uri="{FF2B5EF4-FFF2-40B4-BE49-F238E27FC236}">
                <a16:creationId xmlns:a16="http://schemas.microsoft.com/office/drawing/2014/main" id="{E455318F-7F0A-4081-9BE9-A55CBAB7296E}"/>
              </a:ext>
            </a:extLst>
          </p:cNvPr>
          <p:cNvSpPr>
            <a:spLocks noGrp="1"/>
          </p:cNvSpPr>
          <p:nvPr>
            <p:ph idx="28"/>
          </p:nvPr>
        </p:nvSpPr>
        <p:spPr>
          <a:xfrm>
            <a:off x="775021" y="2419643"/>
            <a:ext cx="5419301" cy="3757320"/>
          </a:xfrm>
          <a:prstGeom prst="rect">
            <a:avLst/>
          </a:prstGeom>
        </p:spPr>
        <p:txBody>
          <a:bodyPr/>
          <a:lstStyle/>
          <a:p>
            <a:endParaRPr lang="es-EC"/>
          </a:p>
        </p:txBody>
      </p:sp>
      <p:sp>
        <p:nvSpPr>
          <p:cNvPr id="17" name="Marcador de contenido 2">
            <a:extLst>
              <a:ext uri="{FF2B5EF4-FFF2-40B4-BE49-F238E27FC236}">
                <a16:creationId xmlns:a16="http://schemas.microsoft.com/office/drawing/2014/main" id="{5BC9F1CF-B74F-4141-A2BD-387B11BA72D9}"/>
              </a:ext>
            </a:extLst>
          </p:cNvPr>
          <p:cNvSpPr>
            <a:spLocks noGrp="1"/>
          </p:cNvSpPr>
          <p:nvPr>
            <p:ph idx="29"/>
          </p:nvPr>
        </p:nvSpPr>
        <p:spPr>
          <a:xfrm>
            <a:off x="6457317" y="2447408"/>
            <a:ext cx="5419301" cy="3757320"/>
          </a:xfrm>
          <a:prstGeom prst="rect">
            <a:avLst/>
          </a:prstGeom>
        </p:spPr>
        <p:txBody>
          <a:bodyPr/>
          <a:lstStyle/>
          <a:p>
            <a:endParaRPr lang="es-EC" dirty="0"/>
          </a:p>
        </p:txBody>
      </p:sp>
      <p:sp>
        <p:nvSpPr>
          <p:cNvPr id="18" name="Marcador de contenido 2">
            <a:extLst>
              <a:ext uri="{FF2B5EF4-FFF2-40B4-BE49-F238E27FC236}">
                <a16:creationId xmlns:a16="http://schemas.microsoft.com/office/drawing/2014/main" id="{980D7F5E-643B-4C18-B27B-5D4752E14F19}"/>
              </a:ext>
            </a:extLst>
          </p:cNvPr>
          <p:cNvSpPr>
            <a:spLocks noGrp="1"/>
          </p:cNvSpPr>
          <p:nvPr>
            <p:ph idx="30"/>
          </p:nvPr>
        </p:nvSpPr>
        <p:spPr>
          <a:xfrm>
            <a:off x="12204635" y="2447408"/>
            <a:ext cx="5419301" cy="3757320"/>
          </a:xfrm>
          <a:prstGeom prst="rect">
            <a:avLst/>
          </a:prstGeom>
        </p:spPr>
        <p:txBody>
          <a:bodyPr/>
          <a:lstStyle/>
          <a:p>
            <a:endParaRPr lang="es-EC"/>
          </a:p>
        </p:txBody>
      </p:sp>
      <p:sp>
        <p:nvSpPr>
          <p:cNvPr id="28" name="テキスト プレースホルダー 5">
            <a:extLst>
              <a:ext uri="{FF2B5EF4-FFF2-40B4-BE49-F238E27FC236}">
                <a16:creationId xmlns:a16="http://schemas.microsoft.com/office/drawing/2014/main" id="{D47B2313-483F-43C7-B6E8-57B5EDA2C0FF}"/>
              </a:ext>
            </a:extLst>
          </p:cNvPr>
          <p:cNvSpPr>
            <a:spLocks noGrp="1"/>
          </p:cNvSpPr>
          <p:nvPr>
            <p:ph type="body" sz="quarter" idx="26" hasCustomPrompt="1"/>
          </p:nvPr>
        </p:nvSpPr>
        <p:spPr>
          <a:xfrm>
            <a:off x="1261264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9" name="テキスト プレースホルダー 5">
            <a:extLst>
              <a:ext uri="{FF2B5EF4-FFF2-40B4-BE49-F238E27FC236}">
                <a16:creationId xmlns:a16="http://schemas.microsoft.com/office/drawing/2014/main" id="{E2E76CD6-264B-4952-B579-0E60018AA540}"/>
              </a:ext>
            </a:extLst>
          </p:cNvPr>
          <p:cNvSpPr>
            <a:spLocks noGrp="1"/>
          </p:cNvSpPr>
          <p:nvPr>
            <p:ph type="body" sz="quarter" idx="27" hasCustomPrompt="1"/>
          </p:nvPr>
        </p:nvSpPr>
        <p:spPr>
          <a:xfrm>
            <a:off x="1220621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22" name="テキスト プレースホルダー 5">
            <a:extLst>
              <a:ext uri="{FF2B5EF4-FFF2-40B4-BE49-F238E27FC236}">
                <a16:creationId xmlns:a16="http://schemas.microsoft.com/office/drawing/2014/main" id="{0F1D4456-90B2-4F14-AEFF-7010DB809E5B}"/>
              </a:ext>
            </a:extLst>
          </p:cNvPr>
          <p:cNvSpPr>
            <a:spLocks noGrp="1"/>
          </p:cNvSpPr>
          <p:nvPr>
            <p:ph type="body" sz="quarter" idx="20" hasCustomPrompt="1"/>
          </p:nvPr>
        </p:nvSpPr>
        <p:spPr>
          <a:xfrm>
            <a:off x="1181449"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3" name="テキスト プレースホルダー 5">
            <a:extLst>
              <a:ext uri="{FF2B5EF4-FFF2-40B4-BE49-F238E27FC236}">
                <a16:creationId xmlns:a16="http://schemas.microsoft.com/office/drawing/2014/main" id="{5303192E-7289-4C7F-A5F0-1D0202DD8B56}"/>
              </a:ext>
            </a:extLst>
          </p:cNvPr>
          <p:cNvSpPr>
            <a:spLocks noGrp="1"/>
          </p:cNvSpPr>
          <p:nvPr>
            <p:ph type="body" sz="quarter" idx="21" hasCustomPrompt="1"/>
          </p:nvPr>
        </p:nvSpPr>
        <p:spPr>
          <a:xfrm>
            <a:off x="775021"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25" name="テキスト プレースホルダー 5">
            <a:extLst>
              <a:ext uri="{FF2B5EF4-FFF2-40B4-BE49-F238E27FC236}">
                <a16:creationId xmlns:a16="http://schemas.microsoft.com/office/drawing/2014/main" id="{59D7BA09-0FA2-4301-B132-2A3DB543EECC}"/>
              </a:ext>
            </a:extLst>
          </p:cNvPr>
          <p:cNvSpPr>
            <a:spLocks noGrp="1"/>
          </p:cNvSpPr>
          <p:nvPr>
            <p:ph type="body" sz="quarter" idx="23" hasCustomPrompt="1"/>
          </p:nvPr>
        </p:nvSpPr>
        <p:spPr>
          <a:xfrm>
            <a:off x="684077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6" name="テキスト プレースホルダー 5">
            <a:extLst>
              <a:ext uri="{FF2B5EF4-FFF2-40B4-BE49-F238E27FC236}">
                <a16:creationId xmlns:a16="http://schemas.microsoft.com/office/drawing/2014/main" id="{203C98EA-08AA-42C3-895A-6B139251C1A6}"/>
              </a:ext>
            </a:extLst>
          </p:cNvPr>
          <p:cNvSpPr>
            <a:spLocks noGrp="1"/>
          </p:cNvSpPr>
          <p:nvPr>
            <p:ph type="body" sz="quarter" idx="24" hasCustomPrompt="1"/>
          </p:nvPr>
        </p:nvSpPr>
        <p:spPr>
          <a:xfrm>
            <a:off x="643434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4" name="Subtitle 2">
            <a:extLst>
              <a:ext uri="{FF2B5EF4-FFF2-40B4-BE49-F238E27FC236}">
                <a16:creationId xmlns:a16="http://schemas.microsoft.com/office/drawing/2014/main" id="{34E8721C-11FC-4613-9753-3A8D4A05BD7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91741633-96DF-4E38-9080-3906D483262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87710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6">
                                            <p:txEl>
                                              <p:pRg st="0" end="0"/>
                                            </p:txEl>
                                          </p:spTgt>
                                        </p:tgtEl>
                                        <p:attrNameLst>
                                          <p:attrName>style.visibility</p:attrName>
                                        </p:attrNameLst>
                                      </p:cBhvr>
                                      <p:to>
                                        <p:strVal val="visible"/>
                                      </p:to>
                                    </p:set>
                                    <p:animEffect transition="in" filter="wipe(left)">
                                      <p:cBhvr>
                                        <p:cTn id="15" dur="500"/>
                                        <p:tgtEl>
                                          <p:spTgt spid="16">
                                            <p:txEl>
                                              <p:pRg st="0" end="0"/>
                                            </p:txEl>
                                          </p:spTgt>
                                        </p:tgtEl>
                                      </p:cBhvr>
                                    </p:animEffect>
                                  </p:childTnLst>
                                </p:cTn>
                              </p:par>
                            </p:childTnLst>
                          </p:cTn>
                        </p:par>
                        <p:par>
                          <p:cTn id="16" fill="hold">
                            <p:stCondLst>
                              <p:cond delay="1500"/>
                            </p:stCondLst>
                            <p:childTnLst>
                              <p:par>
                                <p:cTn id="17" presetID="2" presetClass="entr" presetSubtype="4" decel="10000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3">
                                            <p:txEl>
                                              <p:pRg st="0" end="0"/>
                                            </p:txEl>
                                          </p:spTgt>
                                        </p:tgtEl>
                                        <p:attrNameLst>
                                          <p:attrName>style.visibility</p:attrName>
                                        </p:attrNameLst>
                                      </p:cBhvr>
                                      <p:to>
                                        <p:strVal val="visible"/>
                                      </p:to>
                                    </p:set>
                                    <p:anim calcmode="lin" valueType="num">
                                      <p:cBhvr additive="base">
                                        <p:cTn id="23"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22" presetClass="entr" presetSubtype="8" fill="hold" grpId="0" nodeType="afterEffect" nodePh="1">
                                  <p:stCondLst>
                                    <p:cond delay="0"/>
                                  </p:stCondLst>
                                  <p:endCondLst>
                                    <p:cond evt="begin" delay="0">
                                      <p:tn val="26"/>
                                    </p:cond>
                                  </p:end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left)">
                                      <p:cBhvr>
                                        <p:cTn id="28" dur="500"/>
                                        <p:tgtEl>
                                          <p:spTgt spid="17">
                                            <p:txEl>
                                              <p:pRg st="0" end="0"/>
                                            </p:txEl>
                                          </p:spTgt>
                                        </p:tgtEl>
                                      </p:cBhvr>
                                    </p:animEffect>
                                  </p:childTnLst>
                                </p:cTn>
                              </p:par>
                            </p:childTnLst>
                          </p:cTn>
                        </p:par>
                        <p:par>
                          <p:cTn id="29" fill="hold">
                            <p:stCondLst>
                              <p:cond delay="2750"/>
                            </p:stCondLst>
                            <p:childTnLst>
                              <p:par>
                                <p:cTn id="30" presetID="2" presetClass="entr" presetSubtype="4" decel="10000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500" fill="hold"/>
                                        <p:tgtEl>
                                          <p:spTgt spid="25"/>
                                        </p:tgtEl>
                                        <p:attrNameLst>
                                          <p:attrName>ppt_x</p:attrName>
                                        </p:attrNameLst>
                                      </p:cBhvr>
                                      <p:tavLst>
                                        <p:tav tm="0">
                                          <p:val>
                                            <p:strVal val="#ppt_x"/>
                                          </p:val>
                                        </p:tav>
                                        <p:tav tm="100000">
                                          <p:val>
                                            <p:strVal val="#ppt_x"/>
                                          </p:val>
                                        </p:tav>
                                      </p:tavLst>
                                    </p:anim>
                                    <p:anim calcmode="lin" valueType="num">
                                      <p:cBhvr additive="base">
                                        <p:cTn id="33" dur="500" fill="hold"/>
                                        <p:tgtEl>
                                          <p:spTgt spid="25"/>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50"/>
                                  </p:stCondLst>
                                  <p:childTnLst>
                                    <p:set>
                                      <p:cBhvr>
                                        <p:cTn id="35" dur="1" fill="hold">
                                          <p:stCondLst>
                                            <p:cond delay="0"/>
                                          </p:stCondLst>
                                        </p:cTn>
                                        <p:tgtEl>
                                          <p:spTgt spid="26">
                                            <p:txEl>
                                              <p:pRg st="0" end="0"/>
                                            </p:txEl>
                                          </p:spTgt>
                                        </p:tgtEl>
                                        <p:attrNameLst>
                                          <p:attrName>style.visibility</p:attrName>
                                        </p:attrNameLst>
                                      </p:cBhvr>
                                      <p:to>
                                        <p:strVal val="visible"/>
                                      </p:to>
                                    </p:set>
                                    <p:anim calcmode="lin" valueType="num">
                                      <p:cBhvr additive="base">
                                        <p:cTn id="3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nodePh="1">
                                  <p:stCondLst>
                                    <p:cond delay="0"/>
                                  </p:stCondLst>
                                  <p:endCondLst>
                                    <p:cond evt="begin" delay="0">
                                      <p:tn val="39"/>
                                    </p:cond>
                                  </p:end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par>
                          <p:cTn id="42" fill="hold">
                            <p:stCondLst>
                              <p:cond delay="4000"/>
                            </p:stCondLst>
                            <p:childTnLst>
                              <p:par>
                                <p:cTn id="43" presetID="2" presetClass="entr" presetSubtype="4" decel="10000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29">
                                            <p:txEl>
                                              <p:pRg st="0" end="0"/>
                                            </p:txEl>
                                          </p:spTgt>
                                        </p:tgtEl>
                                        <p:attrNameLst>
                                          <p:attrName>style.visibility</p:attrName>
                                        </p:attrNameLst>
                                      </p:cBhvr>
                                      <p:to>
                                        <p:strVal val="visible"/>
                                      </p:to>
                                    </p:set>
                                    <p:anim calcmode="lin" valueType="num">
                                      <p:cBhvr additive="base">
                                        <p:cTn id="4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8" grpId="0" animBg="1">
        <p:tmplLst>
          <p:tmpl>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22" grpId="0" animBg="1">
        <p:tmplLst>
          <p:tmpl>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5" grpId="0" animBg="1">
        <p:tmplLst>
          <p:tmpl>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2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15138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15811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10332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71248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65769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7" name="グループ化 27">
            <a:extLst>
              <a:ext uri="{FF2B5EF4-FFF2-40B4-BE49-F238E27FC236}">
                <a16:creationId xmlns:a16="http://schemas.microsoft.com/office/drawing/2014/main" id="{689E4497-6662-4D85-B87C-4A18B5045311}"/>
              </a:ext>
            </a:extLst>
          </p:cNvPr>
          <p:cNvGrpSpPr/>
          <p:nvPr/>
        </p:nvGrpSpPr>
        <p:grpSpPr>
          <a:xfrm>
            <a:off x="12668553" y="3077444"/>
            <a:ext cx="4187961" cy="4128938"/>
            <a:chOff x="3326919" y="1476686"/>
            <a:chExt cx="5264701" cy="5190503"/>
          </a:xfrm>
        </p:grpSpPr>
        <p:sp>
          <p:nvSpPr>
            <p:cNvPr id="18" name="フリーフォーム 28">
              <a:extLst>
                <a:ext uri="{FF2B5EF4-FFF2-40B4-BE49-F238E27FC236}">
                  <a16:creationId xmlns:a16="http://schemas.microsoft.com/office/drawing/2014/main" id="{1385D757-E8CD-443B-BAAB-D52F3837F424}"/>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99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テキスト ボックス 29">
              <a:extLst>
                <a:ext uri="{FF2B5EF4-FFF2-40B4-BE49-F238E27FC236}">
                  <a16:creationId xmlns:a16="http://schemas.microsoft.com/office/drawing/2014/main" id="{28263B0D-D959-4B56-92E1-02A298BE6B4B}"/>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03</a:t>
              </a:r>
              <a:endParaRPr kumimoji="1" lang="ja-JP" altLang="en-US" sz="5400" dirty="0">
                <a:solidFill>
                  <a:schemeClr val="bg1"/>
                </a:solidFill>
              </a:endParaRPr>
            </a:p>
          </p:txBody>
        </p:sp>
      </p:grpSp>
      <p:sp>
        <p:nvSpPr>
          <p:cNvPr id="20" name="テキスト プレースホルダー 12">
            <a:extLst>
              <a:ext uri="{FF2B5EF4-FFF2-40B4-BE49-F238E27FC236}">
                <a16:creationId xmlns:a16="http://schemas.microsoft.com/office/drawing/2014/main" id="{224D2702-683A-45DF-9C15-88FC6146148F}"/>
              </a:ext>
            </a:extLst>
          </p:cNvPr>
          <p:cNvSpPr>
            <a:spLocks noGrp="1"/>
          </p:cNvSpPr>
          <p:nvPr>
            <p:ph type="body" sz="quarter" idx="16" hasCustomPrompt="1"/>
          </p:nvPr>
        </p:nvSpPr>
        <p:spPr>
          <a:xfrm>
            <a:off x="12120639"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1" name="フリーフォーム 33">
            <a:extLst>
              <a:ext uri="{FF2B5EF4-FFF2-40B4-BE49-F238E27FC236}">
                <a16:creationId xmlns:a16="http://schemas.microsoft.com/office/drawing/2014/main" id="{7B2E167C-45A0-4020-B17C-FCE04842B451}"/>
              </a:ext>
            </a:extLst>
          </p:cNvPr>
          <p:cNvSpPr/>
          <p:nvPr/>
        </p:nvSpPr>
        <p:spPr>
          <a:xfrm rot="2700000">
            <a:off x="12195797"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9519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65067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4" name="テキスト プレースホルダー 12">
            <a:extLst>
              <a:ext uri="{FF2B5EF4-FFF2-40B4-BE49-F238E27FC236}">
                <a16:creationId xmlns:a16="http://schemas.microsoft.com/office/drawing/2014/main" id="{FD1584EB-5948-45B6-A113-EE7567E6A463}"/>
              </a:ext>
            </a:extLst>
          </p:cNvPr>
          <p:cNvSpPr>
            <a:spLocks noGrp="1"/>
          </p:cNvSpPr>
          <p:nvPr>
            <p:ph type="body" sz="quarter" idx="29" hasCustomPrompt="1"/>
          </p:nvPr>
        </p:nvSpPr>
        <p:spPr>
          <a:xfrm>
            <a:off x="12019245"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63651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53540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0">
                                            <p:txEl>
                                              <p:pRg st="0" end="0"/>
                                            </p:txEl>
                                          </p:spTgt>
                                        </p:tgtEl>
                                        <p:attrNameLst>
                                          <p:attrName>style.visibility</p:attrName>
                                        </p:attrNameLst>
                                      </p:cBhvr>
                                      <p:to>
                                        <p:strVal val="visible"/>
                                      </p:to>
                                    </p:set>
                                    <p:anim calcmode="lin" valueType="num">
                                      <p:cBhvr additive="base">
                                        <p:cTn id="3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0-#ppt_w/2"/>
                                          </p:val>
                                        </p:tav>
                                        <p:tav tm="100000">
                                          <p:val>
                                            <p:strVal val="#ppt_x"/>
                                          </p:val>
                                        </p:tav>
                                      </p:tavLst>
                                    </p:anim>
                                    <p:anim calcmode="lin" valueType="num">
                                      <p:cBhvr additive="base">
                                        <p:cTn id="40" dur="500" fill="hold"/>
                                        <p:tgtEl>
                                          <p:spTgt spid="25"/>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0-#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0-#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childTnLst>
                          </p:cTn>
                        </p:par>
                        <p:par>
                          <p:cTn id="53" fill="hold">
                            <p:stCondLst>
                              <p:cond delay="3250"/>
                            </p:stCondLst>
                            <p:childTnLst>
                              <p:par>
                                <p:cTn id="54" presetID="22" presetClass="entr" presetSubtype="8" fill="hold" grpId="0" nodeType="after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wipe(left)">
                                      <p:cBhvr>
                                        <p:cTn id="56" dur="500"/>
                                        <p:tgtEl>
                                          <p:spTgt spid="23">
                                            <p:txEl>
                                              <p:pRg st="0" end="0"/>
                                            </p:txEl>
                                          </p:spTgt>
                                        </p:tgtEl>
                                      </p:cBhvr>
                                    </p:animEffect>
                                  </p:childTnLst>
                                </p:cTn>
                              </p:par>
                            </p:childTnLst>
                          </p:cTn>
                        </p:par>
                        <p:par>
                          <p:cTn id="57" fill="hold">
                            <p:stCondLst>
                              <p:cond delay="3750"/>
                            </p:stCondLst>
                            <p:childTnLst>
                              <p:par>
                                <p:cTn id="58" presetID="22" presetClass="entr" presetSubtype="8" fill="hold" grpId="0" nodeType="afterEffect">
                                  <p:stCondLst>
                                    <p:cond delay="0"/>
                                  </p:stCondLst>
                                  <p:childTnLst>
                                    <p:set>
                                      <p:cBhvr>
                                        <p:cTn id="59" dur="1" fill="hold">
                                          <p:stCondLst>
                                            <p:cond delay="0"/>
                                          </p:stCondLst>
                                        </p:cTn>
                                        <p:tgtEl>
                                          <p:spTgt spid="24">
                                            <p:txEl>
                                              <p:pRg st="0" end="0"/>
                                            </p:txEl>
                                          </p:spTgt>
                                        </p:tgtEl>
                                        <p:attrNameLst>
                                          <p:attrName>style.visibility</p:attrName>
                                        </p:attrNameLst>
                                      </p:cBhvr>
                                      <p:to>
                                        <p:strVal val="visible"/>
                                      </p:to>
                                    </p:set>
                                    <p:animEffect transition="in" filter="wipe(left)">
                                      <p:cBhvr>
                                        <p:cTn id="6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2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36855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37528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32049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92965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87486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31236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86784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85368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236705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0-#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25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0-#ppt_w/2"/>
                                          </p:val>
                                        </p:tav>
                                        <p:tav tm="100000">
                                          <p:val>
                                            <p:strVal val="#ppt_x"/>
                                          </p:val>
                                        </p:tav>
                                      </p:tavLst>
                                    </p:anim>
                                    <p:anim calcmode="lin" valueType="num">
                                      <p:cBhvr additive="base">
                                        <p:cTn id="36" dur="500" fill="hold"/>
                                        <p:tgtEl>
                                          <p:spTgt spid="5"/>
                                        </p:tgtEl>
                                        <p:attrNameLst>
                                          <p:attrName>ppt_y</p:attrName>
                                        </p:attrNameLst>
                                      </p:cBhvr>
                                      <p:tavLst>
                                        <p:tav tm="0">
                                          <p:val>
                                            <p:strVal val="#ppt_y"/>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Effect transition="in" filter="wipe(left)">
                                      <p:cBhvr>
                                        <p:cTn id="40" dur="500"/>
                                        <p:tgtEl>
                                          <p:spTgt spid="22">
                                            <p:txEl>
                                              <p:pRg st="0" end="0"/>
                                            </p:txEl>
                                          </p:spTgt>
                                        </p:tgtEl>
                                      </p:cBhvr>
                                    </p:animEffect>
                                  </p:childTnLst>
                                </p:cTn>
                              </p:par>
                            </p:childTnLst>
                          </p:cTn>
                        </p:par>
                        <p:par>
                          <p:cTn id="41" fill="hold">
                            <p:stCondLst>
                              <p:cond delay="3250"/>
                            </p:stCondLst>
                            <p:childTnLst>
                              <p:par>
                                <p:cTn id="42" presetID="22" presetClass="entr" presetSubtype="8"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Effect transition="in" filter="wipe(left)">
                                      <p:cBhvr>
                                        <p:cTn id="44" dur="500"/>
                                        <p:tgtEl>
                                          <p:spTgt spid="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2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grpSp>
        <p:nvGrpSpPr>
          <p:cNvPr id="5" name="グループ化 4">
            <a:extLst>
              <a:ext uri="{FF2B5EF4-FFF2-40B4-BE49-F238E27FC236}">
                <a16:creationId xmlns:a16="http://schemas.microsoft.com/office/drawing/2014/main" id="{AA473384-EA37-49D1-A63E-5FFCB24B9FB1}"/>
              </a:ext>
            </a:extLst>
          </p:cNvPr>
          <p:cNvGrpSpPr/>
          <p:nvPr/>
        </p:nvGrpSpPr>
        <p:grpSpPr>
          <a:xfrm>
            <a:off x="725872" y="2982872"/>
            <a:ext cx="17560541" cy="2475756"/>
            <a:chOff x="725872" y="2982872"/>
            <a:chExt cx="17560541" cy="2475756"/>
          </a:xfrm>
          <a:solidFill>
            <a:srgbClr val="C00000"/>
          </a:solidFill>
        </p:grpSpPr>
        <p:sp>
          <p:nvSpPr>
            <p:cNvPr id="7" name="正方形/長方形 24">
              <a:extLst>
                <a:ext uri="{FF2B5EF4-FFF2-40B4-BE49-F238E27FC236}">
                  <a16:creationId xmlns:a16="http://schemas.microsoft.com/office/drawing/2014/main" id="{AE44D850-D3DE-4648-ABDD-335F3CFAEF8F}"/>
                </a:ext>
              </a:extLst>
            </p:cNvPr>
            <p:cNvSpPr/>
            <p:nvPr/>
          </p:nvSpPr>
          <p:spPr>
            <a:xfrm>
              <a:off x="10548745" y="2982873"/>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8" name="正方形/長方形 4">
              <a:extLst>
                <a:ext uri="{FF2B5EF4-FFF2-40B4-BE49-F238E27FC236}">
                  <a16:creationId xmlns:a16="http://schemas.microsoft.com/office/drawing/2014/main" id="{1788DE10-EDCF-4868-9E65-FCE71C023A67}"/>
                </a:ext>
              </a:extLst>
            </p:cNvPr>
            <p:cNvSpPr/>
            <p:nvPr/>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正方形/長方形 24">
              <a:extLst>
                <a:ext uri="{FF2B5EF4-FFF2-40B4-BE49-F238E27FC236}">
                  <a16:creationId xmlns:a16="http://schemas.microsoft.com/office/drawing/2014/main" id="{0F8B841A-4C90-45AD-B042-29742B0972A9}"/>
                </a:ext>
              </a:extLst>
            </p:cNvPr>
            <p:cNvSpPr/>
            <p:nvPr/>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5">
            <a:extLst>
              <a:ext uri="{FF2B5EF4-FFF2-40B4-BE49-F238E27FC236}">
                <a16:creationId xmlns:a16="http://schemas.microsoft.com/office/drawing/2014/main" id="{AA0A78A7-E003-48EA-9244-14B369EED7EC}"/>
              </a:ext>
            </a:extLst>
          </p:cNvPr>
          <p:cNvGrpSpPr/>
          <p:nvPr/>
        </p:nvGrpSpPr>
        <p:grpSpPr>
          <a:xfrm>
            <a:off x="487876" y="4364335"/>
            <a:ext cx="17798537" cy="1332290"/>
            <a:chOff x="487876" y="4364335"/>
            <a:chExt cx="17798537" cy="1332290"/>
          </a:xfrm>
          <a:solidFill>
            <a:srgbClr val="FF0000"/>
          </a:solidFill>
        </p:grpSpPr>
        <p:sp>
          <p:nvSpPr>
            <p:cNvPr id="11" name="正方形/長方形 23">
              <a:extLst>
                <a:ext uri="{FF2B5EF4-FFF2-40B4-BE49-F238E27FC236}">
                  <a16:creationId xmlns:a16="http://schemas.microsoft.com/office/drawing/2014/main" id="{9B09A4AE-3F94-4A79-AE11-61EBDE5A1ECB}"/>
                </a:ext>
              </a:extLst>
            </p:cNvPr>
            <p:cNvSpPr/>
            <p:nvPr/>
          </p:nvSpPr>
          <p:spPr>
            <a:xfrm>
              <a:off x="10548745" y="4364335"/>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正方形/長方形 25">
              <a:extLst>
                <a:ext uri="{FF2B5EF4-FFF2-40B4-BE49-F238E27FC236}">
                  <a16:creationId xmlns:a16="http://schemas.microsoft.com/office/drawing/2014/main" id="{D6F67684-91C7-4275-9D96-4534AFD37343}"/>
                </a:ext>
              </a:extLst>
            </p:cNvPr>
            <p:cNvSpPr/>
            <p:nvPr/>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31">
              <a:extLst>
                <a:ext uri="{FF2B5EF4-FFF2-40B4-BE49-F238E27FC236}">
                  <a16:creationId xmlns:a16="http://schemas.microsoft.com/office/drawing/2014/main" id="{D00C6128-E639-41DA-A70D-16AF1673E63E}"/>
                </a:ext>
              </a:extLst>
            </p:cNvPr>
            <p:cNvSpPr/>
            <p:nvPr/>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6" name="グループ化 36">
            <a:extLst>
              <a:ext uri="{FF2B5EF4-FFF2-40B4-BE49-F238E27FC236}">
                <a16:creationId xmlns:a16="http://schemas.microsoft.com/office/drawing/2014/main" id="{45A69195-605D-4CC2-A381-A450FE0B9CE6}"/>
              </a:ext>
            </a:extLst>
          </p:cNvPr>
          <p:cNvGrpSpPr/>
          <p:nvPr/>
        </p:nvGrpSpPr>
        <p:grpSpPr>
          <a:xfrm>
            <a:off x="725872" y="5984782"/>
            <a:ext cx="17560541" cy="2475756"/>
            <a:chOff x="725872" y="5984782"/>
            <a:chExt cx="17560541" cy="2475756"/>
          </a:xfrm>
          <a:solidFill>
            <a:srgbClr val="FF0000"/>
          </a:solidFill>
        </p:grpSpPr>
        <p:sp>
          <p:nvSpPr>
            <p:cNvPr id="17" name="正方形/長方形 30">
              <a:extLst>
                <a:ext uri="{FF2B5EF4-FFF2-40B4-BE49-F238E27FC236}">
                  <a16:creationId xmlns:a16="http://schemas.microsoft.com/office/drawing/2014/main" id="{F21E40CF-22AE-4FA0-9B27-FDC78D9C15F4}"/>
                </a:ext>
              </a:extLst>
            </p:cNvPr>
            <p:cNvSpPr/>
            <p:nvPr/>
          </p:nvSpPr>
          <p:spPr>
            <a:xfrm flipV="1">
              <a:off x="10548745" y="7128248"/>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8" name="正方形/長方形 4">
              <a:extLst>
                <a:ext uri="{FF2B5EF4-FFF2-40B4-BE49-F238E27FC236}">
                  <a16:creationId xmlns:a16="http://schemas.microsoft.com/office/drawing/2014/main" id="{8E8966FC-1068-451F-9607-5CFE0685653B}"/>
                </a:ext>
              </a:extLst>
            </p:cNvPr>
            <p:cNvSpPr/>
            <p:nvPr/>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正方形/長方形 24">
              <a:extLst>
                <a:ext uri="{FF2B5EF4-FFF2-40B4-BE49-F238E27FC236}">
                  <a16:creationId xmlns:a16="http://schemas.microsoft.com/office/drawing/2014/main" id="{870FD44B-A3F6-4659-B06A-BC3B077434B3}"/>
                </a:ext>
              </a:extLst>
            </p:cNvPr>
            <p:cNvSpPr/>
            <p:nvPr/>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20" name="グループ化 35">
            <a:extLst>
              <a:ext uri="{FF2B5EF4-FFF2-40B4-BE49-F238E27FC236}">
                <a16:creationId xmlns:a16="http://schemas.microsoft.com/office/drawing/2014/main" id="{D4E792D0-9730-45B4-BC87-3A6DAB3AC419}"/>
              </a:ext>
            </a:extLst>
          </p:cNvPr>
          <p:cNvGrpSpPr/>
          <p:nvPr/>
        </p:nvGrpSpPr>
        <p:grpSpPr>
          <a:xfrm>
            <a:off x="487876" y="5746786"/>
            <a:ext cx="17798537" cy="1332289"/>
            <a:chOff x="487876" y="5746786"/>
            <a:chExt cx="17798537" cy="1332289"/>
          </a:xfrm>
          <a:solidFill>
            <a:srgbClr val="C00000"/>
          </a:solidFill>
        </p:grpSpPr>
        <p:sp>
          <p:nvSpPr>
            <p:cNvPr id="21" name="正方形/長方形 29">
              <a:extLst>
                <a:ext uri="{FF2B5EF4-FFF2-40B4-BE49-F238E27FC236}">
                  <a16:creationId xmlns:a16="http://schemas.microsoft.com/office/drawing/2014/main" id="{36392166-248C-40E8-BEF8-C8F348A361DD}"/>
                </a:ext>
              </a:extLst>
            </p:cNvPr>
            <p:cNvSpPr/>
            <p:nvPr/>
          </p:nvSpPr>
          <p:spPr>
            <a:xfrm flipV="1">
              <a:off x="10548745" y="5746786"/>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正方形/長方形 25">
              <a:extLst>
                <a:ext uri="{FF2B5EF4-FFF2-40B4-BE49-F238E27FC236}">
                  <a16:creationId xmlns:a16="http://schemas.microsoft.com/office/drawing/2014/main" id="{4256FEDB-915B-4619-AEB6-D6D7A67E9DE7}"/>
                </a:ext>
              </a:extLst>
            </p:cNvPr>
            <p:cNvSpPr/>
            <p:nvPr/>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直角三角形 31">
              <a:extLst>
                <a:ext uri="{FF2B5EF4-FFF2-40B4-BE49-F238E27FC236}">
                  <a16:creationId xmlns:a16="http://schemas.microsoft.com/office/drawing/2014/main" id="{B9EA919A-28C5-417A-B13A-0345B0318998}"/>
                </a:ext>
              </a:extLst>
            </p:cNvPr>
            <p:cNvSpPr/>
            <p:nvPr/>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5" name="テキスト プレースホルダー 5">
            <a:extLst>
              <a:ext uri="{FF2B5EF4-FFF2-40B4-BE49-F238E27FC236}">
                <a16:creationId xmlns:a16="http://schemas.microsoft.com/office/drawing/2014/main" id="{1C40CAAA-9DB1-44D8-8220-988EE6EF53C6}"/>
              </a:ext>
            </a:extLst>
          </p:cNvPr>
          <p:cNvSpPr>
            <a:spLocks noGrp="1"/>
          </p:cNvSpPr>
          <p:nvPr>
            <p:ph type="body" sz="quarter" idx="25" hasCustomPrompt="1"/>
          </p:nvPr>
        </p:nvSpPr>
        <p:spPr>
          <a:xfrm>
            <a:off x="900545" y="6289803"/>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65B4ABD7-67EE-4BCD-8052-71171A2E27AA}"/>
              </a:ext>
            </a:extLst>
          </p:cNvPr>
          <p:cNvSpPr>
            <a:spLocks noGrp="1"/>
          </p:cNvSpPr>
          <p:nvPr>
            <p:ph type="body" sz="quarter" idx="26" hasCustomPrompt="1"/>
          </p:nvPr>
        </p:nvSpPr>
        <p:spPr>
          <a:xfrm>
            <a:off x="10784668" y="319715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7" name="テキスト プレースホルダー 5">
            <a:extLst>
              <a:ext uri="{FF2B5EF4-FFF2-40B4-BE49-F238E27FC236}">
                <a16:creationId xmlns:a16="http://schemas.microsoft.com/office/drawing/2014/main" id="{0985119A-2EA2-4640-96F3-580A57D32740}"/>
              </a:ext>
            </a:extLst>
          </p:cNvPr>
          <p:cNvSpPr>
            <a:spLocks noGrp="1"/>
          </p:cNvSpPr>
          <p:nvPr>
            <p:ph type="body" sz="quarter" idx="27" hasCustomPrompt="1"/>
          </p:nvPr>
        </p:nvSpPr>
        <p:spPr>
          <a:xfrm>
            <a:off x="10784668" y="460332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8" name="テキスト プレースホルダー 5">
            <a:extLst>
              <a:ext uri="{FF2B5EF4-FFF2-40B4-BE49-F238E27FC236}">
                <a16:creationId xmlns:a16="http://schemas.microsoft.com/office/drawing/2014/main" id="{E7D86F12-170B-42EE-9583-F46AC10E6CF5}"/>
              </a:ext>
            </a:extLst>
          </p:cNvPr>
          <p:cNvSpPr>
            <a:spLocks noGrp="1"/>
          </p:cNvSpPr>
          <p:nvPr>
            <p:ph type="body" sz="quarter" idx="28" hasCustomPrompt="1"/>
          </p:nvPr>
        </p:nvSpPr>
        <p:spPr>
          <a:xfrm>
            <a:off x="10784668" y="5992229"/>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9" name="テキスト プレースホルダー 5">
            <a:extLst>
              <a:ext uri="{FF2B5EF4-FFF2-40B4-BE49-F238E27FC236}">
                <a16:creationId xmlns:a16="http://schemas.microsoft.com/office/drawing/2014/main" id="{DD8A37E8-569C-47E1-B149-4A1181E7BEA1}"/>
              </a:ext>
            </a:extLst>
          </p:cNvPr>
          <p:cNvSpPr>
            <a:spLocks noGrp="1"/>
          </p:cNvSpPr>
          <p:nvPr>
            <p:ph type="body" sz="quarter" idx="29" hasCustomPrompt="1"/>
          </p:nvPr>
        </p:nvSpPr>
        <p:spPr>
          <a:xfrm>
            <a:off x="10784667" y="7367235"/>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30" name="Subtitle 2">
            <a:extLst>
              <a:ext uri="{FF2B5EF4-FFF2-40B4-BE49-F238E27FC236}">
                <a16:creationId xmlns:a16="http://schemas.microsoft.com/office/drawing/2014/main" id="{17FD6E7F-EAAD-424D-ACE9-9C9122F5A4C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68E822CC-EE7C-4DA2-971E-F89E2136F5D1}"/>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2" name="テキスト プレースホルダー 5">
            <a:extLst>
              <a:ext uri="{FF2B5EF4-FFF2-40B4-BE49-F238E27FC236}">
                <a16:creationId xmlns:a16="http://schemas.microsoft.com/office/drawing/2014/main" id="{7BAB52B9-F062-41A7-A614-00CC59551705}"/>
              </a:ext>
            </a:extLst>
          </p:cNvPr>
          <p:cNvSpPr>
            <a:spLocks noGrp="1"/>
          </p:cNvSpPr>
          <p:nvPr>
            <p:ph type="body" sz="quarter" idx="30" hasCustomPrompt="1"/>
          </p:nvPr>
        </p:nvSpPr>
        <p:spPr>
          <a:xfrm>
            <a:off x="900545" y="2350732"/>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Tree>
    <p:extLst>
      <p:ext uri="{BB962C8B-B14F-4D97-AF65-F5344CB8AC3E}">
        <p14:creationId xmlns:p14="http://schemas.microsoft.com/office/powerpoint/2010/main" val="687090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xEl>
                                              <p:pRg st="0" end="0"/>
                                            </p:txEl>
                                          </p:spTgt>
                                        </p:tgtEl>
                                        <p:attrNameLst>
                                          <p:attrName>style.visibility</p:attrName>
                                        </p:attrNameLst>
                                      </p:cBhvr>
                                      <p:to>
                                        <p:strVal val="visible"/>
                                      </p:to>
                                    </p:set>
                                    <p:animEffect transition="in" filter="wipe(left)">
                                      <p:cBhvr>
                                        <p:cTn id="15" dur="500"/>
                                        <p:tgtEl>
                                          <p:spTgt spid="32">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1000"/>
                                        <p:tgtEl>
                                          <p:spTgt spid="5"/>
                                        </p:tgtEl>
                                      </p:cBhvr>
                                    </p:animEffect>
                                  </p:childTnLst>
                                </p:cTn>
                              </p:par>
                              <p:par>
                                <p:cTn id="20" presetID="22" presetClass="entr" presetSubtype="8" fill="hold" grpId="0" nodeType="withEffect">
                                  <p:stCondLst>
                                    <p:cond delay="500"/>
                                  </p:stCondLst>
                                  <p:childTnLst>
                                    <p:set>
                                      <p:cBhvr>
                                        <p:cTn id="21" dur="1" fill="hold">
                                          <p:stCondLst>
                                            <p:cond delay="0"/>
                                          </p:stCondLst>
                                        </p:cTn>
                                        <p:tgtEl>
                                          <p:spTgt spid="26">
                                            <p:txEl>
                                              <p:pRg st="0" end="0"/>
                                            </p:txEl>
                                          </p:spTgt>
                                        </p:tgtEl>
                                        <p:attrNameLst>
                                          <p:attrName>style.visibility</p:attrName>
                                        </p:attrNameLst>
                                      </p:cBhvr>
                                      <p:to>
                                        <p:strVal val="visible"/>
                                      </p:to>
                                    </p:set>
                                    <p:animEffect transition="in" filter="wipe(left)">
                                      <p:cBhvr>
                                        <p:cTn id="22" dur="500"/>
                                        <p:tgtEl>
                                          <p:spTgt spid="26">
                                            <p:txEl>
                                              <p:pRg st="0" end="0"/>
                                            </p:txEl>
                                          </p:spTgt>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1000"/>
                                        <p:tgtEl>
                                          <p:spTgt spid="10"/>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27">
                                            <p:txEl>
                                              <p:pRg st="0" end="0"/>
                                            </p:txEl>
                                          </p:spTgt>
                                        </p:tgtEl>
                                        <p:attrNameLst>
                                          <p:attrName>style.visibility</p:attrName>
                                        </p:attrNameLst>
                                      </p:cBhvr>
                                      <p:to>
                                        <p:strVal val="visible"/>
                                      </p:to>
                                    </p:set>
                                    <p:animEffect transition="in" filter="wipe(left)">
                                      <p:cBhvr>
                                        <p:cTn id="29" dur="500"/>
                                        <p:tgtEl>
                                          <p:spTgt spid="27">
                                            <p:txEl>
                                              <p:pRg st="0" end="0"/>
                                            </p:txEl>
                                          </p:spTgt>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1000"/>
                                        <p:tgtEl>
                                          <p:spTgt spid="20"/>
                                        </p:tgtEl>
                                      </p:cBhvr>
                                    </p:animEffect>
                                  </p:childTnLst>
                                </p:cTn>
                              </p:par>
                              <p:par>
                                <p:cTn id="34" presetID="22" presetClass="entr" presetSubtype="8" fill="hold" grpId="0" nodeType="withEffect">
                                  <p:stCondLst>
                                    <p:cond delay="50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wipe(left)">
                                      <p:cBhvr>
                                        <p:cTn id="36" dur="500"/>
                                        <p:tgtEl>
                                          <p:spTgt spid="28">
                                            <p:txEl>
                                              <p:pRg st="0" end="0"/>
                                            </p:txEl>
                                          </p:spTgt>
                                        </p:tgtEl>
                                      </p:cBhvr>
                                    </p:animEffect>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1000"/>
                                        <p:tgtEl>
                                          <p:spTgt spid="16"/>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29">
                                            <p:txEl>
                                              <p:pRg st="0" end="0"/>
                                            </p:txEl>
                                          </p:spTgt>
                                        </p:tgtEl>
                                        <p:attrNameLst>
                                          <p:attrName>style.visibility</p:attrName>
                                        </p:attrNameLst>
                                      </p:cBhvr>
                                      <p:to>
                                        <p:strVal val="visible"/>
                                      </p:to>
                                    </p:set>
                                    <p:animEffect transition="in" filter="wipe(left)">
                                      <p:cBhvr>
                                        <p:cTn id="43" dur="500"/>
                                        <p:tgtEl>
                                          <p:spTgt spid="29">
                                            <p:txEl>
                                              <p:pRg st="0" end="0"/>
                                            </p:txEl>
                                          </p:spTgt>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25">
                                            <p:txEl>
                                              <p:pRg st="0" end="0"/>
                                            </p:txEl>
                                          </p:spTgt>
                                        </p:tgtEl>
                                        <p:attrNameLst>
                                          <p:attrName>style.visibility</p:attrName>
                                        </p:attrNameLst>
                                      </p:cBhvr>
                                      <p:to>
                                        <p:strVal val="visible"/>
                                      </p:to>
                                    </p:set>
                                    <p:animEffect transition="in" filter="wipe(left)">
                                      <p:cBhvr>
                                        <p:cTn id="47"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2" presetClass="entr" presetSubtype="8"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build="p">
        <p:tmplLst>
          <p:tmpl lvl="1">
            <p:tnLst>
              <p:par>
                <p:cTn presetID="22" presetClass="entr" presetSubtype="8"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8"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build="p">
        <p:tmplLst>
          <p:tmpl lvl="1">
            <p:tnLst>
              <p:par>
                <p:cTn presetID="22" presetClass="entr" presetSubtype="8"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p:cSld name="2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8" name="Straight Connector 7">
            <a:extLst>
              <a:ext uri="{FF2B5EF4-FFF2-40B4-BE49-F238E27FC236}">
                <a16:creationId xmlns:a16="http://schemas.microsoft.com/office/drawing/2014/main" id="{49BE342E-25DC-4B17-BC5D-6A6F6833A7A8}"/>
              </a:ext>
            </a:extLst>
          </p:cNvPr>
          <p:cNvCxnSpPr>
            <a:cxnSpLocks/>
          </p:cNvCxnSpPr>
          <p:nvPr/>
        </p:nvCxnSpPr>
        <p:spPr>
          <a:xfrm flipV="1">
            <a:off x="270639" y="2752171"/>
            <a:ext cx="17683760" cy="5457792"/>
          </a:xfrm>
          <a:prstGeom prst="line">
            <a:avLst/>
          </a:prstGeom>
          <a:ln w="28575">
            <a:solidFill>
              <a:srgbClr val="990000"/>
            </a:solidFill>
          </a:ln>
        </p:spPr>
        <p:style>
          <a:lnRef idx="1">
            <a:schemeClr val="accent1"/>
          </a:lnRef>
          <a:fillRef idx="0">
            <a:schemeClr val="accent1"/>
          </a:fillRef>
          <a:effectRef idx="0">
            <a:schemeClr val="accent1"/>
          </a:effectRef>
          <a:fontRef idx="minor">
            <a:schemeClr val="tx1"/>
          </a:fontRef>
        </p:style>
      </p:cxnSp>
      <p:sp>
        <p:nvSpPr>
          <p:cNvPr id="9" name="テキスト プレースホルダー 5">
            <a:extLst>
              <a:ext uri="{FF2B5EF4-FFF2-40B4-BE49-F238E27FC236}">
                <a16:creationId xmlns:a16="http://schemas.microsoft.com/office/drawing/2014/main" id="{2A9F0428-D2BB-434E-A4FD-79DA8E51EC2A}"/>
              </a:ext>
            </a:extLst>
          </p:cNvPr>
          <p:cNvSpPr>
            <a:spLocks noGrp="1"/>
          </p:cNvSpPr>
          <p:nvPr>
            <p:ph type="body" sz="quarter" idx="26" hasCustomPrompt="1"/>
          </p:nvPr>
        </p:nvSpPr>
        <p:spPr>
          <a:xfrm>
            <a:off x="270639" y="2204973"/>
            <a:ext cx="8254383" cy="3295495"/>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0" name="テキスト プレースホルダー 5">
            <a:extLst>
              <a:ext uri="{FF2B5EF4-FFF2-40B4-BE49-F238E27FC236}">
                <a16:creationId xmlns:a16="http://schemas.microsoft.com/office/drawing/2014/main" id="{B93BE232-E988-46EA-805D-9ED361259BC0}"/>
              </a:ext>
            </a:extLst>
          </p:cNvPr>
          <p:cNvSpPr>
            <a:spLocks noGrp="1"/>
          </p:cNvSpPr>
          <p:nvPr>
            <p:ph type="body" sz="quarter" idx="27" hasCustomPrompt="1"/>
          </p:nvPr>
        </p:nvSpPr>
        <p:spPr>
          <a:xfrm>
            <a:off x="8989255" y="5655212"/>
            <a:ext cx="8826268" cy="3601329"/>
          </a:xfrm>
          <a:prstGeom prst="rect">
            <a:avLst/>
          </a:prstGeom>
        </p:spPr>
        <p:txBody>
          <a:bodyPr numCol="1" spcCol="360000" anchor="b">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1" name="Subtitle 2">
            <a:extLst>
              <a:ext uri="{FF2B5EF4-FFF2-40B4-BE49-F238E27FC236}">
                <a16:creationId xmlns:a16="http://schemas.microsoft.com/office/drawing/2014/main" id="{425FF209-93E0-43FE-BD23-AF1F4245CC3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24DF5B4-8F02-483D-9ED8-A33D1642DB1D}"/>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3" name="テキスト プレースホルダー 5">
            <a:extLst>
              <a:ext uri="{FF2B5EF4-FFF2-40B4-BE49-F238E27FC236}">
                <a16:creationId xmlns:a16="http://schemas.microsoft.com/office/drawing/2014/main" id="{2F11CB43-FC42-4AB8-88E5-F2592F680442}"/>
              </a:ext>
            </a:extLst>
          </p:cNvPr>
          <p:cNvSpPr>
            <a:spLocks noGrp="1"/>
          </p:cNvSpPr>
          <p:nvPr>
            <p:ph type="body" sz="quarter" idx="28" hasCustomPrompt="1"/>
          </p:nvPr>
        </p:nvSpPr>
        <p:spPr>
          <a:xfrm>
            <a:off x="423039" y="2357373"/>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7B5EBB2A-7E85-4F48-873D-F4EF3495B7B1}"/>
              </a:ext>
            </a:extLst>
          </p:cNvPr>
          <p:cNvSpPr>
            <a:spLocks noGrp="1"/>
          </p:cNvSpPr>
          <p:nvPr>
            <p:ph type="body" sz="quarter" idx="29" hasCustomPrompt="1"/>
          </p:nvPr>
        </p:nvSpPr>
        <p:spPr>
          <a:xfrm>
            <a:off x="9353679" y="5655212"/>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Tree>
    <p:extLst>
      <p:ext uri="{BB962C8B-B14F-4D97-AF65-F5344CB8AC3E}">
        <p14:creationId xmlns:p14="http://schemas.microsoft.com/office/powerpoint/2010/main" val="2419448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left)">
                                      <p:cBhvr>
                                        <p:cTn id="11" dur="500"/>
                                        <p:tgtEl>
                                          <p:spTgt spid="11">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wipe(left)">
                                      <p:cBhvr>
                                        <p:cTn id="23" dur="500"/>
                                        <p:tgtEl>
                                          <p:spTgt spid="9">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wipe(left)">
                                      <p:cBhvr>
                                        <p:cTn id="27" dur="500"/>
                                        <p:tgtEl>
                                          <p:spTgt spid="15">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wipe(left)">
                                      <p:cBhvr>
                                        <p:cTn id="3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p:cSld name="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64859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p:cSld name="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086D38E4-7B6A-437B-A9A4-9CC06476352C}"/>
              </a:ext>
            </a:extLst>
          </p:cNvPr>
          <p:cNvSpPr>
            <a:spLocks noGrp="1"/>
          </p:cNvSpPr>
          <p:nvPr>
            <p:ph type="body" sz="quarter" idx="14" hasCustomPrompt="1"/>
          </p:nvPr>
        </p:nvSpPr>
        <p:spPr>
          <a:xfrm>
            <a:off x="995194" y="2292769"/>
            <a:ext cx="16077615"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10F93FA4-1ED4-4ECB-AF5F-8172E71B136F}"/>
              </a:ext>
            </a:extLst>
          </p:cNvPr>
          <p:cNvSpPr>
            <a:spLocks noGrp="1"/>
          </p:cNvSpPr>
          <p:nvPr>
            <p:ph type="body" sz="quarter" idx="15" hasCustomPrompt="1"/>
          </p:nvPr>
        </p:nvSpPr>
        <p:spPr>
          <a:xfrm>
            <a:off x="995195" y="3136900"/>
            <a:ext cx="16077615" cy="6146799"/>
          </a:xfrm>
          <a:prstGeom prst="rect">
            <a:avLst/>
          </a:prstGeom>
        </p:spPr>
        <p:txBody>
          <a:bodyPr>
            <a:normAutofit/>
          </a:bodyPr>
          <a:lstStyle>
            <a:lvl1pPr marL="0" indent="0" algn="just">
              <a:lnSpc>
                <a:spcPct val="100000"/>
              </a:lnSpc>
              <a:spcBef>
                <a:spcPts val="0"/>
              </a:spcBef>
              <a:buNone/>
              <a:defRPr sz="2400" b="1" baseline="0">
                <a:solidFill>
                  <a:schemeClr val="tx1"/>
                </a:solidFill>
              </a:defRPr>
            </a:lvl1pPr>
          </a:lstStyle>
          <a:p>
            <a:pPr lvl="0"/>
            <a:r>
              <a:rPr lang="es-EC" noProof="0" dirty="0"/>
              <a:t>Texto</a:t>
            </a:r>
          </a:p>
        </p:txBody>
      </p:sp>
      <p:sp>
        <p:nvSpPr>
          <p:cNvPr id="6" name="Subtitle 2">
            <a:extLst>
              <a:ext uri="{FF2B5EF4-FFF2-40B4-BE49-F238E27FC236}">
                <a16:creationId xmlns:a16="http://schemas.microsoft.com/office/drawing/2014/main" id="{E9861D8D-62AD-416F-A58A-DBFE620A48B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7101D3C8-45EB-4725-A290-E23D0A0EA54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834581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867486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p:cSld name="TEMA TEXTO IMAGEN 4">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1CCD3CA1-5809-46EC-8308-406FFC446BE5}"/>
              </a:ext>
            </a:extLst>
          </p:cNvPr>
          <p:cNvSpPr>
            <a:spLocks noGrp="1"/>
          </p:cNvSpPr>
          <p:nvPr>
            <p:ph type="body" sz="quarter" idx="14" hasCustomPrompt="1"/>
          </p:nvPr>
        </p:nvSpPr>
        <p:spPr>
          <a:xfrm>
            <a:off x="11993464" y="2462136"/>
            <a:ext cx="6078515" cy="640286"/>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8B0B4658-110C-42DD-AB5A-F9D230D7012B}"/>
              </a:ext>
            </a:extLst>
          </p:cNvPr>
          <p:cNvSpPr>
            <a:spLocks noGrp="1"/>
          </p:cNvSpPr>
          <p:nvPr>
            <p:ph type="body" sz="quarter" idx="15" hasCustomPrompt="1"/>
          </p:nvPr>
        </p:nvSpPr>
        <p:spPr>
          <a:xfrm>
            <a:off x="11983915" y="3204082"/>
            <a:ext cx="6075485" cy="5903025"/>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8" name="Subtitle 2">
            <a:extLst>
              <a:ext uri="{FF2B5EF4-FFF2-40B4-BE49-F238E27FC236}">
                <a16:creationId xmlns:a16="http://schemas.microsoft.com/office/drawing/2014/main" id="{F66E4895-5871-42F6-8E66-3D475D453CD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3B14B492-06E3-4E51-B439-F5C093ADB7C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7" name="Marcador de contenido 2">
            <a:extLst>
              <a:ext uri="{FF2B5EF4-FFF2-40B4-BE49-F238E27FC236}">
                <a16:creationId xmlns:a16="http://schemas.microsoft.com/office/drawing/2014/main" id="{07D76FAE-5111-4040-AEF1-FD1FE742228A}"/>
              </a:ext>
            </a:extLst>
          </p:cNvPr>
          <p:cNvSpPr>
            <a:spLocks noGrp="1"/>
          </p:cNvSpPr>
          <p:nvPr>
            <p:ph idx="16"/>
          </p:nvPr>
        </p:nvSpPr>
        <p:spPr>
          <a:xfrm>
            <a:off x="812800" y="2462135"/>
            <a:ext cx="10515600" cy="6644971"/>
          </a:xfrm>
          <a:prstGeom prst="rect">
            <a:avLst/>
          </a:prstGeom>
        </p:spPr>
        <p:txBody>
          <a:bodyPr/>
          <a:lstStyle/>
          <a:p>
            <a:endParaRPr lang="es-EC" dirty="0"/>
          </a:p>
        </p:txBody>
      </p:sp>
    </p:spTree>
    <p:extLst>
      <p:ext uri="{BB962C8B-B14F-4D97-AF65-F5344CB8AC3E}">
        <p14:creationId xmlns:p14="http://schemas.microsoft.com/office/powerpoint/2010/main" val="1497583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P spid="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p:cSld name="TEMA TEXTO IMAGEN">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93EEE276-2F1A-46FD-BF7A-BC9E65BE1AB0}"/>
              </a:ext>
            </a:extLst>
          </p:cNvPr>
          <p:cNvSpPr>
            <a:spLocks noGrp="1"/>
          </p:cNvSpPr>
          <p:nvPr>
            <p:ph type="body" sz="quarter" idx="14" hasCustomPrompt="1"/>
          </p:nvPr>
        </p:nvSpPr>
        <p:spPr>
          <a:xfrm>
            <a:off x="1189706" y="7209977"/>
            <a:ext cx="16073603" cy="662321"/>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62FEDB7F-102B-4E02-87C2-F6C24DBB1648}"/>
              </a:ext>
            </a:extLst>
          </p:cNvPr>
          <p:cNvSpPr>
            <a:spLocks noGrp="1"/>
          </p:cNvSpPr>
          <p:nvPr>
            <p:ph type="body" sz="quarter" idx="15" hasCustomPrompt="1"/>
          </p:nvPr>
        </p:nvSpPr>
        <p:spPr>
          <a:xfrm>
            <a:off x="1185695" y="7951924"/>
            <a:ext cx="16077615" cy="1424833"/>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7" name="Subtitle 2">
            <a:extLst>
              <a:ext uri="{FF2B5EF4-FFF2-40B4-BE49-F238E27FC236}">
                <a16:creationId xmlns:a16="http://schemas.microsoft.com/office/drawing/2014/main" id="{19727B37-C4DF-479C-822C-E73ECD5C565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8" name="Title 1">
            <a:extLst>
              <a:ext uri="{FF2B5EF4-FFF2-40B4-BE49-F238E27FC236}">
                <a16:creationId xmlns:a16="http://schemas.microsoft.com/office/drawing/2014/main" id="{7644C61D-CFBF-418E-9C90-9EC5E6D524B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9" name="Marcador de contenido 2">
            <a:extLst>
              <a:ext uri="{FF2B5EF4-FFF2-40B4-BE49-F238E27FC236}">
                <a16:creationId xmlns:a16="http://schemas.microsoft.com/office/drawing/2014/main" id="{17F95685-5B8C-4508-A988-F7F8C04222AB}"/>
              </a:ext>
            </a:extLst>
          </p:cNvPr>
          <p:cNvSpPr>
            <a:spLocks noGrp="1"/>
          </p:cNvSpPr>
          <p:nvPr>
            <p:ph idx="16"/>
          </p:nvPr>
        </p:nvSpPr>
        <p:spPr>
          <a:xfrm>
            <a:off x="1185694" y="2298700"/>
            <a:ext cx="16077615" cy="4652963"/>
          </a:xfrm>
          <a:prstGeom prst="rect">
            <a:avLst/>
          </a:prstGeom>
        </p:spPr>
        <p:txBody>
          <a:bodyPr/>
          <a:lstStyle/>
          <a:p>
            <a:endParaRPr lang="es-EC" dirty="0"/>
          </a:p>
        </p:txBody>
      </p:sp>
    </p:spTree>
    <p:extLst>
      <p:ext uri="{BB962C8B-B14F-4D97-AF65-F5344CB8AC3E}">
        <p14:creationId xmlns:p14="http://schemas.microsoft.com/office/powerpoint/2010/main" val="45307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p:bldP spid="9"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p:cSld name="DOBLE TEMA TEXT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7B135DED-59F6-4A9D-AB7C-657DEBC5AC36}"/>
              </a:ext>
            </a:extLst>
          </p:cNvPr>
          <p:cNvSpPr>
            <a:spLocks noGrp="1"/>
          </p:cNvSpPr>
          <p:nvPr>
            <p:ph type="body" sz="quarter" idx="14" hasCustomPrompt="1"/>
          </p:nvPr>
        </p:nvSpPr>
        <p:spPr>
          <a:xfrm>
            <a:off x="999206" y="2886997"/>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0628F1A2-8162-4364-99E8-0569D41F5775}"/>
              </a:ext>
            </a:extLst>
          </p:cNvPr>
          <p:cNvSpPr>
            <a:spLocks noGrp="1"/>
          </p:cNvSpPr>
          <p:nvPr>
            <p:ph type="body" sz="quarter" idx="15" hasCustomPrompt="1"/>
          </p:nvPr>
        </p:nvSpPr>
        <p:spPr>
          <a:xfrm>
            <a:off x="995195" y="3628943"/>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696781-56F8-4DDE-A842-F4AB1C34099B}"/>
              </a:ext>
            </a:extLst>
          </p:cNvPr>
          <p:cNvSpPr>
            <a:spLocks noGrp="1"/>
          </p:cNvSpPr>
          <p:nvPr>
            <p:ph type="body" sz="quarter" idx="16" hasCustomPrompt="1"/>
          </p:nvPr>
        </p:nvSpPr>
        <p:spPr>
          <a:xfrm>
            <a:off x="995196" y="5999166"/>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464D9856-E73B-4528-9C83-9012EA2831A8}"/>
              </a:ext>
            </a:extLst>
          </p:cNvPr>
          <p:cNvSpPr>
            <a:spLocks noGrp="1"/>
          </p:cNvSpPr>
          <p:nvPr>
            <p:ph type="body" sz="quarter" idx="17" hasCustomPrompt="1"/>
          </p:nvPr>
        </p:nvSpPr>
        <p:spPr>
          <a:xfrm>
            <a:off x="991185" y="6741112"/>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1A6BFF43-6EBC-4EFC-8068-B3A59753D7C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9FD177EC-EF9C-459C-B08E-EA57F63DA12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008343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p:cSld name="TRIPLE 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8F8EF7DE-5D63-422B-AA67-EE683900173E}"/>
              </a:ext>
            </a:extLst>
          </p:cNvPr>
          <p:cNvSpPr>
            <a:spLocks noGrp="1"/>
          </p:cNvSpPr>
          <p:nvPr>
            <p:ph type="body" sz="quarter" idx="14" hasCustomPrompt="1"/>
          </p:nvPr>
        </p:nvSpPr>
        <p:spPr>
          <a:xfrm>
            <a:off x="999206" y="2656703"/>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EDD14486-E2E9-4CEF-8999-DEAD284F70C4}"/>
              </a:ext>
            </a:extLst>
          </p:cNvPr>
          <p:cNvSpPr>
            <a:spLocks noGrp="1"/>
          </p:cNvSpPr>
          <p:nvPr>
            <p:ph type="body" sz="quarter" idx="15" hasCustomPrompt="1"/>
          </p:nvPr>
        </p:nvSpPr>
        <p:spPr>
          <a:xfrm>
            <a:off x="995195" y="3398649"/>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534BBD-211C-488A-96DC-F02B162F2C5B}"/>
              </a:ext>
            </a:extLst>
          </p:cNvPr>
          <p:cNvSpPr>
            <a:spLocks noGrp="1"/>
          </p:cNvSpPr>
          <p:nvPr>
            <p:ph type="body" sz="quarter" idx="16" hasCustomPrompt="1"/>
          </p:nvPr>
        </p:nvSpPr>
        <p:spPr>
          <a:xfrm>
            <a:off x="995196" y="4902598"/>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034E6A74-46AB-42F3-8DF0-6B2B99ECFB27}"/>
              </a:ext>
            </a:extLst>
          </p:cNvPr>
          <p:cNvSpPr>
            <a:spLocks noGrp="1"/>
          </p:cNvSpPr>
          <p:nvPr>
            <p:ph type="body" sz="quarter" idx="17" hasCustomPrompt="1"/>
          </p:nvPr>
        </p:nvSpPr>
        <p:spPr>
          <a:xfrm>
            <a:off x="991185" y="5644544"/>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6" name="テキスト プレースホルダー 11">
            <a:extLst>
              <a:ext uri="{FF2B5EF4-FFF2-40B4-BE49-F238E27FC236}">
                <a16:creationId xmlns:a16="http://schemas.microsoft.com/office/drawing/2014/main" id="{D5838BF1-3BF9-4657-B768-7CCB809E5098}"/>
              </a:ext>
            </a:extLst>
          </p:cNvPr>
          <p:cNvSpPr>
            <a:spLocks noGrp="1"/>
          </p:cNvSpPr>
          <p:nvPr>
            <p:ph type="body" sz="quarter" idx="18" hasCustomPrompt="1"/>
          </p:nvPr>
        </p:nvSpPr>
        <p:spPr>
          <a:xfrm>
            <a:off x="979154" y="7136462"/>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CB44FBF0-4C83-4F20-A717-EF293860E3A9}"/>
              </a:ext>
            </a:extLst>
          </p:cNvPr>
          <p:cNvSpPr>
            <a:spLocks noGrp="1"/>
          </p:cNvSpPr>
          <p:nvPr>
            <p:ph type="body" sz="quarter" idx="19" hasCustomPrompt="1"/>
          </p:nvPr>
        </p:nvSpPr>
        <p:spPr>
          <a:xfrm>
            <a:off x="975143" y="7878408"/>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CF013099-3052-462B-BC52-354CC5F7BF8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7D71A863-97BF-45E2-97A4-A96EEBEB814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584206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wipe(left)">
                                      <p:cBhvr>
                                        <p:cTn id="29" dur="500"/>
                                        <p:tgtEl>
                                          <p:spTgt spid="16">
                                            <p:txEl>
                                              <p:pRg st="0" end="0"/>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wipe(left)">
                                      <p:cBhvr>
                                        <p:cTn id="3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TEMA TEXTO 5">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E2B6F2DD-B27E-401C-92BD-698D01B0656A}"/>
              </a:ext>
            </a:extLst>
          </p:cNvPr>
          <p:cNvSpPr>
            <a:spLocks noGrp="1"/>
          </p:cNvSpPr>
          <p:nvPr>
            <p:ph type="body" sz="quarter" idx="14" hasCustomPrompt="1"/>
          </p:nvPr>
        </p:nvSpPr>
        <p:spPr>
          <a:xfrm>
            <a:off x="999207" y="3524669"/>
            <a:ext cx="5738477" cy="4692899"/>
          </a:xfrm>
          <a:prstGeom prst="rect">
            <a:avLst/>
          </a:prstGeom>
        </p:spPr>
        <p:txBody>
          <a:bodyPr anchor="ctr"/>
          <a:lstStyle>
            <a:lvl1pPr marL="0" indent="0" algn="l">
              <a:buNone/>
              <a:defRPr sz="4400"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277460A5-8CDC-4309-A83C-2AAF0FA260F5}"/>
              </a:ext>
            </a:extLst>
          </p:cNvPr>
          <p:cNvSpPr>
            <a:spLocks noGrp="1"/>
          </p:cNvSpPr>
          <p:nvPr>
            <p:ph type="body" sz="quarter" idx="15" hasCustomPrompt="1"/>
          </p:nvPr>
        </p:nvSpPr>
        <p:spPr>
          <a:xfrm>
            <a:off x="7035800" y="2527300"/>
            <a:ext cx="10037010" cy="6807199"/>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a:p>
            <a:pPr lvl="0"/>
            <a:endParaRPr lang="es-EC" noProof="0" dirty="0"/>
          </a:p>
        </p:txBody>
      </p:sp>
      <p:sp>
        <p:nvSpPr>
          <p:cNvPr id="6" name="Subtitle 2">
            <a:extLst>
              <a:ext uri="{FF2B5EF4-FFF2-40B4-BE49-F238E27FC236}">
                <a16:creationId xmlns:a16="http://schemas.microsoft.com/office/drawing/2014/main" id="{E760906F-05FE-48D7-840B-D57916863DB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879F749B-B85F-4C36-BC19-DE0738CB6E8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9945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9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6" name="テキスト プレースホルダー 11">
            <a:extLst>
              <a:ext uri="{FF2B5EF4-FFF2-40B4-BE49-F238E27FC236}">
                <a16:creationId xmlns:a16="http://schemas.microsoft.com/office/drawing/2014/main" id="{8E070AE6-E17D-4C02-A3D3-A97B9C26EB8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3533705"/>
            <a:ext cx="8383733" cy="4922117"/>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802142AE-FDC1-45BF-90B8-4E42E3FB3FC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8BD21567-A0A7-40B0-A9B6-461F7DCC305A}"/>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881621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fade">
                                      <p:cBhvr>
                                        <p:cTn id="26" dur="500"/>
                                        <p:tgtEl>
                                          <p:spTgt spid="16">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Effect transition="in" filter="fade">
                                      <p:cBhvr>
                                        <p:cTn id="29"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13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2949057"/>
            <a:ext cx="8383733" cy="5506766"/>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CA91E9B2-0BD8-4C30-9B75-E43F56A287C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18AC97FE-28B5-4CF1-A1BD-C6500A6F3E5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597352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15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5772" y="2132175"/>
            <a:ext cx="9354868" cy="6280149"/>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451944" y="8408825"/>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502198" y="8964393"/>
            <a:ext cx="17282016" cy="332889"/>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4559300" y="2222500"/>
            <a:ext cx="9169400" cy="6096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31FB1BFF-CB70-4A93-84D9-2ACC80EF458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4DE00B3A-BB73-4860-9790-3330CB74E60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68547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27_Diseño personalizado">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30302" y="8514646"/>
            <a:ext cx="7368696" cy="596833"/>
          </a:xfrm>
          <a:prstGeom prst="rect">
            <a:avLst/>
          </a:prstGeom>
        </p:spPr>
      </p:pic>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29490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2844800"/>
            <a:ext cx="8483599" cy="5695245"/>
          </a:xfrm>
          <a:prstGeom prst="rect">
            <a:avLst/>
          </a:prstGeom>
        </p:spPr>
      </p:pic>
      <p:sp>
        <p:nvSpPr>
          <p:cNvPr id="19" name="テキスト プレースホルダー 11">
            <a:extLst>
              <a:ext uri="{FF2B5EF4-FFF2-40B4-BE49-F238E27FC236}">
                <a16:creationId xmlns:a16="http://schemas.microsoft.com/office/drawing/2014/main" id="{46B7C48E-8545-49A2-85B0-BA8929B2EF2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0" name="テキスト プレースホルダー 11">
            <a:extLst>
              <a:ext uri="{FF2B5EF4-FFF2-40B4-BE49-F238E27FC236}">
                <a16:creationId xmlns:a16="http://schemas.microsoft.com/office/drawing/2014/main" id="{2A168E43-7C3C-4D5D-B6A2-1BAC28B36BC0}"/>
              </a:ext>
            </a:extLst>
          </p:cNvPr>
          <p:cNvSpPr>
            <a:spLocks noGrp="1"/>
          </p:cNvSpPr>
          <p:nvPr>
            <p:ph type="body" sz="quarter" idx="15" hasCustomPrompt="1"/>
          </p:nvPr>
        </p:nvSpPr>
        <p:spPr>
          <a:xfrm>
            <a:off x="8869550" y="3533705"/>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2" name="テキスト プレースホルダー 11">
            <a:extLst>
              <a:ext uri="{FF2B5EF4-FFF2-40B4-BE49-F238E27FC236}">
                <a16:creationId xmlns:a16="http://schemas.microsoft.com/office/drawing/2014/main" id="{7B43F8BD-AB52-489C-A5B1-704F72BD73A4}"/>
              </a:ext>
            </a:extLst>
          </p:cNvPr>
          <p:cNvSpPr>
            <a:spLocks noGrp="1"/>
          </p:cNvSpPr>
          <p:nvPr>
            <p:ph type="body" sz="quarter" idx="17" hasCustomPrompt="1"/>
          </p:nvPr>
        </p:nvSpPr>
        <p:spPr>
          <a:xfrm>
            <a:off x="8871723" y="5578639"/>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3" name="テキスト プレースホルダー 11">
            <a:extLst>
              <a:ext uri="{FF2B5EF4-FFF2-40B4-BE49-F238E27FC236}">
                <a16:creationId xmlns:a16="http://schemas.microsoft.com/office/drawing/2014/main" id="{D04D3283-086F-4822-9D27-5CBC262C54ED}"/>
              </a:ext>
            </a:extLst>
          </p:cNvPr>
          <p:cNvSpPr>
            <a:spLocks noGrp="1"/>
          </p:cNvSpPr>
          <p:nvPr>
            <p:ph type="body" sz="quarter" idx="18" hasCustomPrompt="1"/>
          </p:nvPr>
        </p:nvSpPr>
        <p:spPr>
          <a:xfrm>
            <a:off x="8877571" y="6369147"/>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3" name="図プレースホルダー 8">
            <a:extLst>
              <a:ext uri="{FF2B5EF4-FFF2-40B4-BE49-F238E27FC236}">
                <a16:creationId xmlns:a16="http://schemas.microsoft.com/office/drawing/2014/main" id="{49242EFC-4B1B-4D6E-8975-9BAC1C0088CC}"/>
              </a:ext>
            </a:extLst>
          </p:cNvPr>
          <p:cNvSpPr>
            <a:spLocks noGrp="1"/>
          </p:cNvSpPr>
          <p:nvPr>
            <p:ph type="pic" sz="quarter" idx="19" hasCustomPrompt="1"/>
          </p:nvPr>
        </p:nvSpPr>
        <p:spPr>
          <a:xfrm>
            <a:off x="96250" y="2976848"/>
            <a:ext cx="8285750" cy="544525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12" name="Subtitle 2">
            <a:extLst>
              <a:ext uri="{FF2B5EF4-FFF2-40B4-BE49-F238E27FC236}">
                <a16:creationId xmlns:a16="http://schemas.microsoft.com/office/drawing/2014/main" id="{04AA13C9-9E6C-42F4-BB0E-7F687B6C42E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E5D8D37B-ED98-4903-A42E-622F5607230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794734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par>
                                <p:cTn id="16" presetID="10"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9">
                                            <p:txEl>
                                              <p:pRg st="0" end="0"/>
                                            </p:txEl>
                                          </p:spTgt>
                                        </p:tgtEl>
                                        <p:attrNameLst>
                                          <p:attrName>style.visibility</p:attrName>
                                        </p:attrNameLst>
                                      </p:cBhvr>
                                      <p:to>
                                        <p:strVal val="visible"/>
                                      </p:to>
                                    </p:set>
                                    <p:animEffect transition="in" filter="fade">
                                      <p:cBhvr>
                                        <p:cTn id="25" dur="500"/>
                                        <p:tgtEl>
                                          <p:spTgt spid="19">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Effect transition="in" filter="fade">
                                      <p:cBhvr>
                                        <p:cTn id="28" dur="500"/>
                                        <p:tgtEl>
                                          <p:spTgt spid="20">
                                            <p:txEl>
                                              <p:pRg st="0" end="0"/>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2">
                                            <p:txEl>
                                              <p:pRg st="0" end="0"/>
                                            </p:txEl>
                                          </p:spTgt>
                                        </p:tgtEl>
                                        <p:attrNameLst>
                                          <p:attrName>style.visibility</p:attrName>
                                        </p:attrNameLst>
                                      </p:cBhvr>
                                      <p:to>
                                        <p:strVal val="visible"/>
                                      </p:to>
                                    </p:set>
                                    <p:animEffect transition="in" filter="fade">
                                      <p:cBhvr>
                                        <p:cTn id="32" dur="500"/>
                                        <p:tgtEl>
                                          <p:spTgt spid="22">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500"/>
                                        <p:tgtEl>
                                          <p:spTgt spid="23">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13" grpId="0"/>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1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7"/>
            <a:ext cx="8349619" cy="421062"/>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845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8181725" cy="4022069"/>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552814" y="2873614"/>
            <a:ext cx="8136431"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7733905"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6158101"/>
            <a:ext cx="7733903"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9680920" y="2988897"/>
            <a:ext cx="769109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9680922" y="6170150"/>
            <a:ext cx="7691088"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6" name="Subtitle 2">
            <a:extLst>
              <a:ext uri="{FF2B5EF4-FFF2-40B4-BE49-F238E27FC236}">
                <a16:creationId xmlns:a16="http://schemas.microsoft.com/office/drawing/2014/main" id="{70DAB050-3D7D-4014-A7AD-687FE48D18A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7" name="Title 1">
            <a:extLst>
              <a:ext uri="{FF2B5EF4-FFF2-40B4-BE49-F238E27FC236}">
                <a16:creationId xmlns:a16="http://schemas.microsoft.com/office/drawing/2014/main" id="{4580B8F9-1786-4608-B4B5-248FCCA77F9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285422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wipe(left)">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22" presetClass="entr" presetSubtype="8"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wipe(left)">
                                      <p:cBhvr>
                                        <p:cTn id="5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086D38E4-7B6A-437B-A9A4-9CC06476352C}"/>
              </a:ext>
            </a:extLst>
          </p:cNvPr>
          <p:cNvSpPr>
            <a:spLocks noGrp="1"/>
          </p:cNvSpPr>
          <p:nvPr>
            <p:ph type="body" sz="quarter" idx="14" hasCustomPrompt="1"/>
          </p:nvPr>
        </p:nvSpPr>
        <p:spPr>
          <a:xfrm>
            <a:off x="995194" y="2292769"/>
            <a:ext cx="16077615"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10F93FA4-1ED4-4ECB-AF5F-8172E71B136F}"/>
              </a:ext>
            </a:extLst>
          </p:cNvPr>
          <p:cNvSpPr>
            <a:spLocks noGrp="1"/>
          </p:cNvSpPr>
          <p:nvPr>
            <p:ph type="body" sz="quarter" idx="15" hasCustomPrompt="1"/>
          </p:nvPr>
        </p:nvSpPr>
        <p:spPr>
          <a:xfrm>
            <a:off x="995195" y="3136900"/>
            <a:ext cx="16077615" cy="6146799"/>
          </a:xfrm>
          <a:prstGeom prst="rect">
            <a:avLst/>
          </a:prstGeom>
        </p:spPr>
        <p:txBody>
          <a:bodyPr>
            <a:normAutofit/>
          </a:bodyPr>
          <a:lstStyle>
            <a:lvl1pPr marL="0" indent="0" algn="just">
              <a:lnSpc>
                <a:spcPct val="100000"/>
              </a:lnSpc>
              <a:spcBef>
                <a:spcPts val="0"/>
              </a:spcBef>
              <a:buNone/>
              <a:defRPr sz="2400" b="1" baseline="0">
                <a:solidFill>
                  <a:schemeClr val="tx1"/>
                </a:solidFill>
              </a:defRPr>
            </a:lvl1pPr>
          </a:lstStyle>
          <a:p>
            <a:pPr lvl="0"/>
            <a:r>
              <a:rPr lang="es-EC" noProof="0" dirty="0"/>
              <a:t>Texto</a:t>
            </a:r>
          </a:p>
        </p:txBody>
      </p:sp>
      <p:sp>
        <p:nvSpPr>
          <p:cNvPr id="6" name="Subtitle 2">
            <a:extLst>
              <a:ext uri="{FF2B5EF4-FFF2-40B4-BE49-F238E27FC236}">
                <a16:creationId xmlns:a16="http://schemas.microsoft.com/office/drawing/2014/main" id="{E9861D8D-62AD-416F-A58A-DBFE620A48B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7101D3C8-45EB-4725-A290-E23D0A0EA54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7040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34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210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17089796"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1645761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61581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DD2B234F-17D8-4CF4-9C3C-FFF263D1CA3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69C7ECBB-BD99-40C5-AE50-27DE2150E1A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622046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4">
                                            <p:txEl>
                                              <p:pRg st="0" end="0"/>
                                            </p:txEl>
                                          </p:spTgt>
                                        </p:tgtEl>
                                        <p:attrNameLst>
                                          <p:attrName>style.visibility</p:attrName>
                                        </p:attrNameLst>
                                      </p:cBhvr>
                                      <p:to>
                                        <p:strVal val="visible"/>
                                      </p:to>
                                    </p:set>
                                    <p:animEffect transition="in" filter="fade">
                                      <p:cBhvr>
                                        <p:cTn id="29" dur="500"/>
                                        <p:tgtEl>
                                          <p:spTgt spid="14">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5" grpId="0"/>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31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26353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5924155"/>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85330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9D1E5435-D259-4F14-9B41-C0B08E4A34F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C28C0B55-6D0D-4197-871C-23BCB7E2C75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46084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fade">
                                      <p:cBhvr>
                                        <p:cTn id="3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35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65929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6350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8" name="Subtitle 2">
            <a:extLst>
              <a:ext uri="{FF2B5EF4-FFF2-40B4-BE49-F238E27FC236}">
                <a16:creationId xmlns:a16="http://schemas.microsoft.com/office/drawing/2014/main" id="{DF49BCFC-A28D-41DE-919A-5EF2D08AB10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611EDD6C-7D31-42C4-B5DC-94DAF143C08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279876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xEl>
                                              <p:pRg st="0" end="0"/>
                                            </p:txEl>
                                          </p:spTgt>
                                        </p:tgtEl>
                                        <p:attrNameLst>
                                          <p:attrName>style.visibility</p:attrName>
                                        </p:attrNameLst>
                                      </p:cBhvr>
                                      <p:to>
                                        <p:strVal val="visible"/>
                                      </p:to>
                                    </p:set>
                                    <p:animEffect transition="in" filter="fade">
                                      <p:cBhvr>
                                        <p:cTn id="2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3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5153831"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1095399" y="6806864"/>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70489" y="6433537"/>
            <a:ext cx="3895201" cy="380081"/>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12263" y="6503598"/>
            <a:ext cx="3895201" cy="380081"/>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2576" y="2875131"/>
            <a:ext cx="3816876" cy="3630610"/>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95115" y="2873615"/>
            <a:ext cx="3816876" cy="363061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1166083" y="2976849"/>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1146689" y="6122034"/>
            <a:ext cx="3607961" cy="380080"/>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5185121" y="2988898"/>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5223222" y="6106650"/>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96F04B01-7E7F-47DB-ADB0-CDE8C1EC67CA}"/>
              </a:ext>
            </a:extLst>
          </p:cNvPr>
          <p:cNvSpPr>
            <a:spLocks noGrp="1"/>
          </p:cNvSpPr>
          <p:nvPr>
            <p:ph type="body" sz="quarter" idx="24" hasCustomPrompt="1"/>
          </p:nvPr>
        </p:nvSpPr>
        <p:spPr>
          <a:xfrm>
            <a:off x="13219405" y="680686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37" name="テキスト プレースホルダー 11">
            <a:extLst>
              <a:ext uri="{FF2B5EF4-FFF2-40B4-BE49-F238E27FC236}">
                <a16:creationId xmlns:a16="http://schemas.microsoft.com/office/drawing/2014/main" id="{758006EE-CE98-4685-9D87-B3B26978220B}"/>
              </a:ext>
            </a:extLst>
          </p:cNvPr>
          <p:cNvSpPr>
            <a:spLocks noGrp="1"/>
          </p:cNvSpPr>
          <p:nvPr>
            <p:ph type="body" sz="quarter" idx="25" hasCustomPrompt="1"/>
          </p:nvPr>
        </p:nvSpPr>
        <p:spPr>
          <a:xfrm>
            <a:off x="9212263"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8" name="図 25">
            <a:extLst>
              <a:ext uri="{FF2B5EF4-FFF2-40B4-BE49-F238E27FC236}">
                <a16:creationId xmlns:a16="http://schemas.microsoft.com/office/drawing/2014/main" id="{2E28BF38-BFEE-453D-B8FD-0A5526162DC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48763" y="6511770"/>
            <a:ext cx="3895201" cy="380081"/>
          </a:xfrm>
          <a:prstGeom prst="rect">
            <a:avLst/>
          </a:prstGeom>
        </p:spPr>
      </p:pic>
      <p:pic>
        <p:nvPicPr>
          <p:cNvPr id="39" name="図 25">
            <a:extLst>
              <a:ext uri="{FF2B5EF4-FFF2-40B4-BE49-F238E27FC236}">
                <a16:creationId xmlns:a16="http://schemas.microsoft.com/office/drawing/2014/main" id="{CAFB2FA9-EDB7-4DF7-B123-D1B25E72B4E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165137" y="6531031"/>
            <a:ext cx="3895201" cy="380081"/>
          </a:xfrm>
          <a:prstGeom prst="rect">
            <a:avLst/>
          </a:prstGeom>
        </p:spPr>
      </p:pic>
      <p:pic>
        <p:nvPicPr>
          <p:cNvPr id="40" name="Imagen 39">
            <a:extLst>
              <a:ext uri="{FF2B5EF4-FFF2-40B4-BE49-F238E27FC236}">
                <a16:creationId xmlns:a16="http://schemas.microsoft.com/office/drawing/2014/main" id="{E00BD2DB-3EC3-406D-9157-7137FE1D318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28150" y="2889864"/>
            <a:ext cx="3816876" cy="3630610"/>
          </a:xfrm>
          <a:prstGeom prst="rect">
            <a:avLst/>
          </a:prstGeom>
        </p:spPr>
      </p:pic>
      <p:pic>
        <p:nvPicPr>
          <p:cNvPr id="41" name="Imagen 40">
            <a:extLst>
              <a:ext uri="{FF2B5EF4-FFF2-40B4-BE49-F238E27FC236}">
                <a16:creationId xmlns:a16="http://schemas.microsoft.com/office/drawing/2014/main" id="{787901FC-33D6-413A-827B-90D9B3366F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160689" y="2913748"/>
            <a:ext cx="3816876" cy="3630610"/>
          </a:xfrm>
          <a:prstGeom prst="rect">
            <a:avLst/>
          </a:prstGeom>
        </p:spPr>
      </p:pic>
      <p:sp>
        <p:nvSpPr>
          <p:cNvPr id="42" name="図プレースホルダー 8">
            <a:extLst>
              <a:ext uri="{FF2B5EF4-FFF2-40B4-BE49-F238E27FC236}">
                <a16:creationId xmlns:a16="http://schemas.microsoft.com/office/drawing/2014/main" id="{6728169F-B7C4-4736-B028-137710F217E7}"/>
              </a:ext>
            </a:extLst>
          </p:cNvPr>
          <p:cNvSpPr>
            <a:spLocks noGrp="1"/>
          </p:cNvSpPr>
          <p:nvPr>
            <p:ph type="pic" sz="quarter" idx="26" hasCustomPrompt="1"/>
          </p:nvPr>
        </p:nvSpPr>
        <p:spPr>
          <a:xfrm>
            <a:off x="9231657" y="3055082"/>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344951E9-F2BD-48E0-A6EB-389C62E51890}"/>
              </a:ext>
            </a:extLst>
          </p:cNvPr>
          <p:cNvSpPr>
            <a:spLocks noGrp="1"/>
          </p:cNvSpPr>
          <p:nvPr>
            <p:ph type="body" sz="quarter" idx="27" hasCustomPrompt="1"/>
          </p:nvPr>
        </p:nvSpPr>
        <p:spPr>
          <a:xfrm>
            <a:off x="9269758" y="612203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FEC9362-F4CC-45FE-800A-0A230661918D}"/>
              </a:ext>
            </a:extLst>
          </p:cNvPr>
          <p:cNvSpPr>
            <a:spLocks noGrp="1"/>
          </p:cNvSpPr>
          <p:nvPr>
            <p:ph type="pic" sz="quarter" idx="28" hasCustomPrompt="1"/>
          </p:nvPr>
        </p:nvSpPr>
        <p:spPr>
          <a:xfrm>
            <a:off x="13250695" y="3067131"/>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3012C266-B45F-456F-9D57-903E75CFA65C}"/>
              </a:ext>
            </a:extLst>
          </p:cNvPr>
          <p:cNvSpPr>
            <a:spLocks noGrp="1"/>
          </p:cNvSpPr>
          <p:nvPr>
            <p:ph type="body" sz="quarter" idx="29" hasCustomPrompt="1"/>
          </p:nvPr>
        </p:nvSpPr>
        <p:spPr>
          <a:xfrm>
            <a:off x="13288796" y="6134083"/>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4" name="Subtitle 2">
            <a:extLst>
              <a:ext uri="{FF2B5EF4-FFF2-40B4-BE49-F238E27FC236}">
                <a16:creationId xmlns:a16="http://schemas.microsoft.com/office/drawing/2014/main" id="{9ED18D0A-4594-4C31-A509-AB39AEDE845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0" name="Title 1">
            <a:extLst>
              <a:ext uri="{FF2B5EF4-FFF2-40B4-BE49-F238E27FC236}">
                <a16:creationId xmlns:a16="http://schemas.microsoft.com/office/drawing/2014/main" id="{9B376C14-1B29-4E16-9E29-9B5D91A9DDF5}"/>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699536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wipe(left)">
                                      <p:cBhvr>
                                        <p:cTn id="11" dur="500"/>
                                        <p:tgtEl>
                                          <p:spTgt spid="2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fade">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fade">
                                      <p:cBhvr>
                                        <p:cTn id="54" dur="500"/>
                                        <p:tgtEl>
                                          <p:spTgt spid="13">
                                            <p:txEl>
                                              <p:pRg st="0" end="0"/>
                                            </p:txEl>
                                          </p:spTgt>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3">
                                            <p:bg/>
                                          </p:spTgt>
                                        </p:tgtEl>
                                        <p:attrNameLst>
                                          <p:attrName>style.visibility</p:attrName>
                                        </p:attrNameLst>
                                      </p:cBhvr>
                                      <p:to>
                                        <p:strVal val="visible"/>
                                      </p:to>
                                    </p:set>
                                    <p:animEffect transition="in" filter="fade">
                                      <p:cBhvr>
                                        <p:cTn id="64" dur="500"/>
                                        <p:tgtEl>
                                          <p:spTgt spid="43">
                                            <p:bg/>
                                          </p:spTgt>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43">
                                            <p:txEl>
                                              <p:pRg st="0" end="0"/>
                                            </p:txEl>
                                          </p:spTgt>
                                        </p:tgtEl>
                                        <p:attrNameLst>
                                          <p:attrName>style.visibility</p:attrName>
                                        </p:attrNameLst>
                                      </p:cBhvr>
                                      <p:to>
                                        <p:strVal val="visible"/>
                                      </p:to>
                                    </p:set>
                                    <p:animEffect transition="in" filter="fade">
                                      <p:cBhvr>
                                        <p:cTn id="68" dur="500"/>
                                        <p:tgtEl>
                                          <p:spTgt spid="43">
                                            <p:txEl>
                                              <p:pRg st="0" end="0"/>
                                            </p:txEl>
                                          </p:spTgt>
                                        </p:tgtEl>
                                      </p:cBhvr>
                                    </p:animEffect>
                                  </p:childTnLst>
                                </p:cTn>
                              </p:par>
                              <p:par>
                                <p:cTn id="69" presetID="10"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7">
                                            <p:txEl>
                                              <p:pRg st="0" end="0"/>
                                            </p:txEl>
                                          </p:spTgt>
                                        </p:tgtEl>
                                        <p:attrNameLst>
                                          <p:attrName>style.visibility</p:attrName>
                                        </p:attrNameLst>
                                      </p:cBhvr>
                                      <p:to>
                                        <p:strVal val="visible"/>
                                      </p:to>
                                    </p:set>
                                    <p:animEffect transition="in" filter="fade">
                                      <p:cBhvr>
                                        <p:cTn id="75" dur="500"/>
                                        <p:tgtEl>
                                          <p:spTgt spid="37">
                                            <p:txEl>
                                              <p:pRg st="0" end="0"/>
                                            </p:txEl>
                                          </p:spTgt>
                                        </p:tgtEl>
                                      </p:cBhvr>
                                    </p:animEffect>
                                  </p:childTnLst>
                                </p:cTn>
                              </p:par>
                            </p:childTnLst>
                          </p:cTn>
                        </p:par>
                        <p:par>
                          <p:cTn id="76" fill="hold">
                            <p:stCondLst>
                              <p:cond delay="600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45">
                                            <p:bg/>
                                          </p:spTgt>
                                        </p:tgtEl>
                                        <p:attrNameLst>
                                          <p:attrName>style.visibility</p:attrName>
                                        </p:attrNameLst>
                                      </p:cBhvr>
                                      <p:to>
                                        <p:strVal val="visible"/>
                                      </p:to>
                                    </p:set>
                                    <p:animEffect transition="in" filter="fade">
                                      <p:cBhvr>
                                        <p:cTn id="86" dur="500"/>
                                        <p:tgtEl>
                                          <p:spTgt spid="45">
                                            <p:bg/>
                                          </p:spTgt>
                                        </p:tgtEl>
                                      </p:cBhvr>
                                    </p:animEffect>
                                  </p:childTnLst>
                                </p:cTn>
                              </p:par>
                            </p:childTnLst>
                          </p:cTn>
                        </p:par>
                        <p:par>
                          <p:cTn id="87" fill="hold">
                            <p:stCondLst>
                              <p:cond delay="7000"/>
                            </p:stCondLst>
                            <p:childTnLst>
                              <p:par>
                                <p:cTn id="88" presetID="10" presetClass="entr" presetSubtype="0" fill="hold" grpId="0" nodeType="afterEffect">
                                  <p:stCondLst>
                                    <p:cond delay="0"/>
                                  </p:stCondLst>
                                  <p:childTnLst>
                                    <p:set>
                                      <p:cBhvr>
                                        <p:cTn id="89" dur="1" fill="hold">
                                          <p:stCondLst>
                                            <p:cond delay="0"/>
                                          </p:stCondLst>
                                        </p:cTn>
                                        <p:tgtEl>
                                          <p:spTgt spid="45">
                                            <p:txEl>
                                              <p:pRg st="0" end="0"/>
                                            </p:txEl>
                                          </p:spTgt>
                                        </p:tgtEl>
                                        <p:attrNameLst>
                                          <p:attrName>style.visibility</p:attrName>
                                        </p:attrNameLst>
                                      </p:cBhvr>
                                      <p:to>
                                        <p:strVal val="visible"/>
                                      </p:to>
                                    </p:set>
                                    <p:animEffect transition="in" filter="fade">
                                      <p:cBhvr>
                                        <p:cTn id="90" dur="500"/>
                                        <p:tgtEl>
                                          <p:spTgt spid="45">
                                            <p:txEl>
                                              <p:pRg st="0" end="0"/>
                                            </p:txEl>
                                          </p:spTgt>
                                        </p:tgtEl>
                                      </p:cBhvr>
                                    </p:animEffect>
                                  </p:childTnLst>
                                </p:cTn>
                              </p:par>
                              <p:par>
                                <p:cTn id="91" presetID="10" presetClass="entr" presetSubtype="0" fill="hold" nodeType="with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fade">
                                      <p:cBhvr>
                                        <p:cTn id="93" dur="500"/>
                                        <p:tgtEl>
                                          <p:spTgt spid="3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27">
                                            <p:txEl>
                                              <p:pRg st="0" end="0"/>
                                            </p:txEl>
                                          </p:spTgt>
                                        </p:tgtEl>
                                        <p:attrNameLst>
                                          <p:attrName>style.visibility</p:attrName>
                                        </p:attrNameLst>
                                      </p:cBhvr>
                                      <p:to>
                                        <p:strVal val="visible"/>
                                      </p:to>
                                    </p:set>
                                    <p:animEffect transition="in" filter="fade">
                                      <p:cBhvr>
                                        <p:cTn id="97"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30" grpId="0"/>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29_Diseño personalizado">
    <p:spTree>
      <p:nvGrpSpPr>
        <p:cNvPr id="1" name=""/>
        <p:cNvGrpSpPr/>
        <p:nvPr/>
      </p:nvGrpSpPr>
      <p:grpSpPr>
        <a:xfrm>
          <a:off x="0" y="0"/>
          <a:ext cx="0" cy="0"/>
          <a:chOff x="0" y="0"/>
          <a:chExt cx="0" cy="0"/>
        </a:xfrm>
      </p:grpSpPr>
      <p:pic>
        <p:nvPicPr>
          <p:cNvPr id="24" name="図 25">
            <a:extLst>
              <a:ext uri="{FF2B5EF4-FFF2-40B4-BE49-F238E27FC236}">
                <a16:creationId xmlns:a16="http://schemas.microsoft.com/office/drawing/2014/main" id="{FCFEFB5E-1281-4059-96D7-0C031706603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5244947"/>
            <a:ext cx="5198574" cy="300306"/>
          </a:xfrm>
          <a:prstGeom prst="rect">
            <a:avLst/>
          </a:prstGeom>
        </p:spPr>
      </p:pic>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5185783"/>
            <a:ext cx="5198574" cy="300306"/>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5301956"/>
            <a:ext cx="5198574" cy="384453"/>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2360885"/>
            <a:ext cx="5094041" cy="2868582"/>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2422869"/>
            <a:ext cx="5094041" cy="2868582"/>
          </a:xfrm>
          <a:prstGeom prst="rect">
            <a:avLst/>
          </a:prstGeom>
        </p:spPr>
      </p:pic>
      <p:pic>
        <p:nvPicPr>
          <p:cNvPr id="30" name="Imagen 29">
            <a:extLst>
              <a:ext uri="{FF2B5EF4-FFF2-40B4-BE49-F238E27FC236}">
                <a16:creationId xmlns:a16="http://schemas.microsoft.com/office/drawing/2014/main" id="{3F70AE60-B3A3-4B1E-90EA-A34452F2260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2422868"/>
            <a:ext cx="5094041" cy="2868582"/>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861282" y="2504861"/>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874520" y="4823682"/>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6709120"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6735595" y="4839023"/>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35" name="図プレースホルダー 8">
            <a:extLst>
              <a:ext uri="{FF2B5EF4-FFF2-40B4-BE49-F238E27FC236}">
                <a16:creationId xmlns:a16="http://schemas.microsoft.com/office/drawing/2014/main" id="{57FBE61D-0E49-4E9C-A57B-FDA8C78466EB}"/>
              </a:ext>
            </a:extLst>
          </p:cNvPr>
          <p:cNvSpPr>
            <a:spLocks noGrp="1"/>
          </p:cNvSpPr>
          <p:nvPr>
            <p:ph type="pic" sz="quarter" idx="20" hasCustomPrompt="1"/>
          </p:nvPr>
        </p:nvSpPr>
        <p:spPr>
          <a:xfrm>
            <a:off x="12566753"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6" name="テキスト プレースホルダー 11">
            <a:extLst>
              <a:ext uri="{FF2B5EF4-FFF2-40B4-BE49-F238E27FC236}">
                <a16:creationId xmlns:a16="http://schemas.microsoft.com/office/drawing/2014/main" id="{DE8B9A20-0C9A-4692-BA46-4C6F9CA443E1}"/>
              </a:ext>
            </a:extLst>
          </p:cNvPr>
          <p:cNvSpPr>
            <a:spLocks noGrp="1"/>
          </p:cNvSpPr>
          <p:nvPr>
            <p:ph type="body" sz="quarter" idx="21" hasCustomPrompt="1"/>
          </p:nvPr>
        </p:nvSpPr>
        <p:spPr>
          <a:xfrm>
            <a:off x="12559292" y="4820147"/>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pic>
        <p:nvPicPr>
          <p:cNvPr id="27" name="図 25">
            <a:extLst>
              <a:ext uri="{FF2B5EF4-FFF2-40B4-BE49-F238E27FC236}">
                <a16:creationId xmlns:a16="http://schemas.microsoft.com/office/drawing/2014/main" id="{47C640E6-BEBB-4F71-84B7-B6F8CBD1287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8791855"/>
            <a:ext cx="5198574" cy="300306"/>
          </a:xfrm>
          <a:prstGeom prst="rect">
            <a:avLst/>
          </a:prstGeom>
        </p:spPr>
      </p:pic>
      <p:pic>
        <p:nvPicPr>
          <p:cNvPr id="37" name="図 25">
            <a:extLst>
              <a:ext uri="{FF2B5EF4-FFF2-40B4-BE49-F238E27FC236}">
                <a16:creationId xmlns:a16="http://schemas.microsoft.com/office/drawing/2014/main" id="{C2623DBC-F0AF-4D37-93A1-FAE0C48043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8732691"/>
            <a:ext cx="5198574" cy="300306"/>
          </a:xfrm>
          <a:prstGeom prst="rect">
            <a:avLst/>
          </a:prstGeom>
        </p:spPr>
      </p:pic>
      <p:pic>
        <p:nvPicPr>
          <p:cNvPr id="38" name="図 25">
            <a:extLst>
              <a:ext uri="{FF2B5EF4-FFF2-40B4-BE49-F238E27FC236}">
                <a16:creationId xmlns:a16="http://schemas.microsoft.com/office/drawing/2014/main" id="{0D616387-D59D-4D41-A7A7-2ACCD6B15AE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8848864"/>
            <a:ext cx="5198574" cy="384453"/>
          </a:xfrm>
          <a:prstGeom prst="rect">
            <a:avLst/>
          </a:prstGeom>
        </p:spPr>
      </p:pic>
      <p:pic>
        <p:nvPicPr>
          <p:cNvPr id="39" name="Imagen 38">
            <a:extLst>
              <a:ext uri="{FF2B5EF4-FFF2-40B4-BE49-F238E27FC236}">
                <a16:creationId xmlns:a16="http://schemas.microsoft.com/office/drawing/2014/main" id="{62FD69C6-5755-4ED2-A0E8-A2D7ABC84D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5907793"/>
            <a:ext cx="5094041" cy="2868582"/>
          </a:xfrm>
          <a:prstGeom prst="rect">
            <a:avLst/>
          </a:prstGeom>
        </p:spPr>
      </p:pic>
      <p:pic>
        <p:nvPicPr>
          <p:cNvPr id="40" name="Imagen 39">
            <a:extLst>
              <a:ext uri="{FF2B5EF4-FFF2-40B4-BE49-F238E27FC236}">
                <a16:creationId xmlns:a16="http://schemas.microsoft.com/office/drawing/2014/main" id="{191BDD6F-9BB1-4096-86E1-8C955C2DB1D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5969777"/>
            <a:ext cx="5094041" cy="2868582"/>
          </a:xfrm>
          <a:prstGeom prst="rect">
            <a:avLst/>
          </a:prstGeom>
        </p:spPr>
      </p:pic>
      <p:pic>
        <p:nvPicPr>
          <p:cNvPr id="41" name="Imagen 40">
            <a:extLst>
              <a:ext uri="{FF2B5EF4-FFF2-40B4-BE49-F238E27FC236}">
                <a16:creationId xmlns:a16="http://schemas.microsoft.com/office/drawing/2014/main" id="{B85BD691-A3BB-4058-A0B8-0ADA7E280E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5969776"/>
            <a:ext cx="5094041" cy="2868582"/>
          </a:xfrm>
          <a:prstGeom prst="rect">
            <a:avLst/>
          </a:prstGeom>
        </p:spPr>
      </p:pic>
      <p:sp>
        <p:nvSpPr>
          <p:cNvPr id="42" name="図プレースホルダー 8">
            <a:extLst>
              <a:ext uri="{FF2B5EF4-FFF2-40B4-BE49-F238E27FC236}">
                <a16:creationId xmlns:a16="http://schemas.microsoft.com/office/drawing/2014/main" id="{0A7E8354-59C3-4361-98AA-9814F0A07BD6}"/>
              </a:ext>
            </a:extLst>
          </p:cNvPr>
          <p:cNvSpPr>
            <a:spLocks noGrp="1"/>
          </p:cNvSpPr>
          <p:nvPr>
            <p:ph type="pic" sz="quarter" idx="22" hasCustomPrompt="1"/>
          </p:nvPr>
        </p:nvSpPr>
        <p:spPr>
          <a:xfrm>
            <a:off x="861282" y="6051769"/>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B940FB91-03A0-4E5B-B027-80D7C4FD2CE0}"/>
              </a:ext>
            </a:extLst>
          </p:cNvPr>
          <p:cNvSpPr>
            <a:spLocks noGrp="1"/>
          </p:cNvSpPr>
          <p:nvPr>
            <p:ph type="body" sz="quarter" idx="23" hasCustomPrompt="1"/>
          </p:nvPr>
        </p:nvSpPr>
        <p:spPr>
          <a:xfrm>
            <a:off x="874520" y="8370590"/>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333722A-52E0-4F6A-8EA7-3A04240ADF0D}"/>
              </a:ext>
            </a:extLst>
          </p:cNvPr>
          <p:cNvSpPr>
            <a:spLocks noGrp="1"/>
          </p:cNvSpPr>
          <p:nvPr>
            <p:ph type="pic" sz="quarter" idx="24" hasCustomPrompt="1"/>
          </p:nvPr>
        </p:nvSpPr>
        <p:spPr>
          <a:xfrm>
            <a:off x="6709120"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0B6FCDC1-FA70-4A27-8E30-C5FDE06F6109}"/>
              </a:ext>
            </a:extLst>
          </p:cNvPr>
          <p:cNvSpPr>
            <a:spLocks noGrp="1"/>
          </p:cNvSpPr>
          <p:nvPr>
            <p:ph type="body" sz="quarter" idx="25" hasCustomPrompt="1"/>
          </p:nvPr>
        </p:nvSpPr>
        <p:spPr>
          <a:xfrm>
            <a:off x="6735595" y="8385931"/>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6" name="図プレースホルダー 8">
            <a:extLst>
              <a:ext uri="{FF2B5EF4-FFF2-40B4-BE49-F238E27FC236}">
                <a16:creationId xmlns:a16="http://schemas.microsoft.com/office/drawing/2014/main" id="{A16D375B-5C99-4BFF-940E-96D36A0708F3}"/>
              </a:ext>
            </a:extLst>
          </p:cNvPr>
          <p:cNvSpPr>
            <a:spLocks noGrp="1"/>
          </p:cNvSpPr>
          <p:nvPr>
            <p:ph type="pic" sz="quarter" idx="26" hasCustomPrompt="1"/>
          </p:nvPr>
        </p:nvSpPr>
        <p:spPr>
          <a:xfrm>
            <a:off x="12566753"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7" name="テキスト プレースホルダー 11">
            <a:extLst>
              <a:ext uri="{FF2B5EF4-FFF2-40B4-BE49-F238E27FC236}">
                <a16:creationId xmlns:a16="http://schemas.microsoft.com/office/drawing/2014/main" id="{240FF9A7-5878-46C5-AF8E-749DAFD911A6}"/>
              </a:ext>
            </a:extLst>
          </p:cNvPr>
          <p:cNvSpPr>
            <a:spLocks noGrp="1"/>
          </p:cNvSpPr>
          <p:nvPr>
            <p:ph type="body" sz="quarter" idx="27" hasCustomPrompt="1"/>
          </p:nvPr>
        </p:nvSpPr>
        <p:spPr>
          <a:xfrm>
            <a:off x="12559292" y="8367055"/>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8" name="Subtitle 2">
            <a:extLst>
              <a:ext uri="{FF2B5EF4-FFF2-40B4-BE49-F238E27FC236}">
                <a16:creationId xmlns:a16="http://schemas.microsoft.com/office/drawing/2014/main" id="{EB0A2F3A-478C-42A6-BD0A-38159AC0262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49" name="Title 1">
            <a:extLst>
              <a:ext uri="{FF2B5EF4-FFF2-40B4-BE49-F238E27FC236}">
                <a16:creationId xmlns:a16="http://schemas.microsoft.com/office/drawing/2014/main" id="{C8D543D1-F2B0-45E0-9231-59BEE90B8FD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565457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Effect transition="in" filter="wipe(left)">
                                      <p:cBhvr>
                                        <p:cTn id="11" dur="500"/>
                                        <p:tgtEl>
                                          <p:spTgt spid="4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34">
                                            <p:bg/>
                                          </p:spTgt>
                                        </p:tgtEl>
                                        <p:attrNameLst>
                                          <p:attrName>style.visibility</p:attrName>
                                        </p:attrNameLst>
                                      </p:cBhvr>
                                      <p:to>
                                        <p:strVal val="visible"/>
                                      </p:to>
                                    </p:set>
                                    <p:animEffect transition="in" filter="fade">
                                      <p:cBhvr>
                                        <p:cTn id="39" dur="500"/>
                                        <p:tgtEl>
                                          <p:spTgt spid="34">
                                            <p:bg/>
                                          </p:spTgt>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Effect transition="in" filter="fade">
                                      <p:cBhvr>
                                        <p:cTn id="43" dur="500"/>
                                        <p:tgtEl>
                                          <p:spTgt spid="34">
                                            <p:txEl>
                                              <p:pRg st="0" end="0"/>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par>
                          <p:cTn id="47" fill="hold">
                            <p:stCondLst>
                              <p:cond delay="3500"/>
                            </p:stCondLst>
                            <p:childTnLst>
                              <p:par>
                                <p:cTn id="48" presetID="10" presetClass="entr" presetSubtype="0"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36">
                                            <p:bg/>
                                          </p:spTgt>
                                        </p:tgtEl>
                                        <p:attrNameLst>
                                          <p:attrName>style.visibility</p:attrName>
                                        </p:attrNameLst>
                                      </p:cBhvr>
                                      <p:to>
                                        <p:strVal val="visible"/>
                                      </p:to>
                                    </p:set>
                                    <p:animEffect transition="in" filter="fade">
                                      <p:cBhvr>
                                        <p:cTn id="57" dur="500"/>
                                        <p:tgtEl>
                                          <p:spTgt spid="36">
                                            <p:bg/>
                                          </p:spTgt>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Effect transition="in" filter="fade">
                                      <p:cBhvr>
                                        <p:cTn id="61" dur="500"/>
                                        <p:tgtEl>
                                          <p:spTgt spid="36">
                                            <p:txEl>
                                              <p:pRg st="0" end="0"/>
                                            </p:txEl>
                                          </p:spTgt>
                                        </p:tgtEl>
                                      </p:cBhvr>
                                    </p:animEffect>
                                  </p:childTnLst>
                                </p:cTn>
                              </p:par>
                              <p:par>
                                <p:cTn id="62" presetID="10" presetClass="entr" presetSubtype="0"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3">
                                            <p:bg/>
                                          </p:spTgt>
                                        </p:tgtEl>
                                        <p:attrNameLst>
                                          <p:attrName>style.visibility</p:attrName>
                                        </p:attrNameLst>
                                      </p:cBhvr>
                                      <p:to>
                                        <p:strVal val="visible"/>
                                      </p:to>
                                    </p:set>
                                    <p:animEffect transition="in" filter="fade">
                                      <p:cBhvr>
                                        <p:cTn id="74" dur="500"/>
                                        <p:tgtEl>
                                          <p:spTgt spid="43">
                                            <p:bg/>
                                          </p:spTgt>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43">
                                            <p:txEl>
                                              <p:pRg st="0" end="0"/>
                                            </p:txEl>
                                          </p:spTgt>
                                        </p:tgtEl>
                                        <p:attrNameLst>
                                          <p:attrName>style.visibility</p:attrName>
                                        </p:attrNameLst>
                                      </p:cBhvr>
                                      <p:to>
                                        <p:strVal val="visible"/>
                                      </p:to>
                                    </p:set>
                                    <p:animEffect transition="in" filter="fade">
                                      <p:cBhvr>
                                        <p:cTn id="78" dur="500"/>
                                        <p:tgtEl>
                                          <p:spTgt spid="43">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500"/>
                                        <p:tgtEl>
                                          <p:spTgt spid="37"/>
                                        </p:tgtEl>
                                      </p:cBhvr>
                                    </p:animEffect>
                                  </p:childTnLst>
                                </p:cTn>
                              </p:par>
                            </p:childTnLst>
                          </p:cTn>
                        </p:par>
                        <p:par>
                          <p:cTn id="82" fill="hold">
                            <p:stCondLst>
                              <p:cond delay="6000"/>
                            </p:stCondLst>
                            <p:childTnLst>
                              <p:par>
                                <p:cTn id="83" presetID="10" presetClass="entr" presetSubtype="0" fill="hold"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45">
                                            <p:bg/>
                                          </p:spTgt>
                                        </p:tgtEl>
                                        <p:attrNameLst>
                                          <p:attrName>style.visibility</p:attrName>
                                        </p:attrNameLst>
                                      </p:cBhvr>
                                      <p:to>
                                        <p:strVal val="visible"/>
                                      </p:to>
                                    </p:set>
                                    <p:animEffect transition="in" filter="fade">
                                      <p:cBhvr>
                                        <p:cTn id="92" dur="500"/>
                                        <p:tgtEl>
                                          <p:spTgt spid="45">
                                            <p:bg/>
                                          </p:spTgt>
                                        </p:tgtEl>
                                      </p:cBhvr>
                                    </p:animEffect>
                                  </p:childTnLst>
                                </p:cTn>
                              </p:par>
                            </p:childTnLst>
                          </p:cTn>
                        </p:par>
                        <p:par>
                          <p:cTn id="93" fill="hold">
                            <p:stCondLst>
                              <p:cond delay="7000"/>
                            </p:stCondLst>
                            <p:childTnLst>
                              <p:par>
                                <p:cTn id="94" presetID="10" presetClass="entr" presetSubtype="0" fill="hold" grpId="0" nodeType="afterEffect">
                                  <p:stCondLst>
                                    <p:cond delay="0"/>
                                  </p:stCondLst>
                                  <p:childTnLst>
                                    <p:set>
                                      <p:cBhvr>
                                        <p:cTn id="95" dur="1" fill="hold">
                                          <p:stCondLst>
                                            <p:cond delay="0"/>
                                          </p:stCondLst>
                                        </p:cTn>
                                        <p:tgtEl>
                                          <p:spTgt spid="45">
                                            <p:txEl>
                                              <p:pRg st="0" end="0"/>
                                            </p:txEl>
                                          </p:spTgt>
                                        </p:tgtEl>
                                        <p:attrNameLst>
                                          <p:attrName>style.visibility</p:attrName>
                                        </p:attrNameLst>
                                      </p:cBhvr>
                                      <p:to>
                                        <p:strVal val="visible"/>
                                      </p:to>
                                    </p:set>
                                    <p:animEffect transition="in" filter="fade">
                                      <p:cBhvr>
                                        <p:cTn id="96" dur="500"/>
                                        <p:tgtEl>
                                          <p:spTgt spid="45">
                                            <p:txEl>
                                              <p:pRg st="0" end="0"/>
                                            </p:txEl>
                                          </p:spTgt>
                                        </p:tgtEl>
                                      </p:cBhvr>
                                    </p:animEffect>
                                  </p:childTnLst>
                                </p:cTn>
                              </p:par>
                              <p:par>
                                <p:cTn id="97" presetID="10" presetClass="entr" presetSubtype="0" fill="hold" nodeType="with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fade">
                                      <p:cBhvr>
                                        <p:cTn id="99" dur="500"/>
                                        <p:tgtEl>
                                          <p:spTgt spid="38"/>
                                        </p:tgtEl>
                                      </p:cBhvr>
                                    </p:animEffect>
                                  </p:childTnLst>
                                </p:cTn>
                              </p:par>
                            </p:childTnLst>
                          </p:cTn>
                        </p:par>
                        <p:par>
                          <p:cTn id="100" fill="hold">
                            <p:stCondLst>
                              <p:cond delay="7500"/>
                            </p:stCondLst>
                            <p:childTnLst>
                              <p:par>
                                <p:cTn id="101" presetID="10" presetClass="entr" presetSubtype="0" fill="hold" nodeType="after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par>
                          <p:cTn id="107" fill="hold">
                            <p:stCondLst>
                              <p:cond delay="8000"/>
                            </p:stCondLst>
                            <p:childTnLst>
                              <p:par>
                                <p:cTn id="108" presetID="10" presetClass="entr" presetSubtype="0" fill="hold" grpId="0" nodeType="afterEffect">
                                  <p:stCondLst>
                                    <p:cond delay="0"/>
                                  </p:stCondLst>
                                  <p:childTnLst>
                                    <p:set>
                                      <p:cBhvr>
                                        <p:cTn id="109" dur="1" fill="hold">
                                          <p:stCondLst>
                                            <p:cond delay="0"/>
                                          </p:stCondLst>
                                        </p:cTn>
                                        <p:tgtEl>
                                          <p:spTgt spid="47">
                                            <p:bg/>
                                          </p:spTgt>
                                        </p:tgtEl>
                                        <p:attrNameLst>
                                          <p:attrName>style.visibility</p:attrName>
                                        </p:attrNameLst>
                                      </p:cBhvr>
                                      <p:to>
                                        <p:strVal val="visible"/>
                                      </p:to>
                                    </p:set>
                                    <p:animEffect transition="in" filter="fade">
                                      <p:cBhvr>
                                        <p:cTn id="110" dur="500"/>
                                        <p:tgtEl>
                                          <p:spTgt spid="47">
                                            <p:bg/>
                                          </p:spTgt>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47">
                                            <p:txEl>
                                              <p:pRg st="0" end="0"/>
                                            </p:txEl>
                                          </p:spTgt>
                                        </p:tgtEl>
                                        <p:attrNameLst>
                                          <p:attrName>style.visibility</p:attrName>
                                        </p:attrNameLst>
                                      </p:cBhvr>
                                      <p:to>
                                        <p:strVal val="visible"/>
                                      </p:to>
                                    </p:set>
                                    <p:animEffect transition="in" filter="fade">
                                      <p:cBhvr>
                                        <p:cTn id="114" dur="500"/>
                                        <p:tgtEl>
                                          <p:spTgt spid="47">
                                            <p:txEl>
                                              <p:pRg st="0" end="0"/>
                                            </p:txEl>
                                          </p:spTgt>
                                        </p:tgtEl>
                                      </p:cBhvr>
                                    </p:animEffect>
                                  </p:childTnLst>
                                </p:cTn>
                              </p:par>
                              <p:par>
                                <p:cTn id="115" presetID="10" presetClass="entr" presetSubtype="0" fill="hold" nodeType="withEffect">
                                  <p:stCondLst>
                                    <p:cond delay="0"/>
                                  </p:stCondLst>
                                  <p:childTnLst>
                                    <p:set>
                                      <p:cBhvr>
                                        <p:cTn id="116" dur="1" fill="hold">
                                          <p:stCondLst>
                                            <p:cond delay="0"/>
                                          </p:stCondLst>
                                        </p:cTn>
                                        <p:tgtEl>
                                          <p:spTgt spid="27"/>
                                        </p:tgtEl>
                                        <p:attrNameLst>
                                          <p:attrName>style.visibility</p:attrName>
                                        </p:attrNameLst>
                                      </p:cBhvr>
                                      <p:to>
                                        <p:strVal val="visible"/>
                                      </p:to>
                                    </p:set>
                                    <p:animEffect transition="in" filter="fade">
                                      <p:cBhvr>
                                        <p:cTn id="1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p:bldP spid="36" grpId="0" uiExpand="1" build="p" animBg="1">
        <p:tmplLst>
          <p:tmpl>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6" grpId="0"/>
      <p:bldP spid="47" grpId="0" uiExpand="1" build="p" animBg="1">
        <p:tmplLst>
          <p:tmpl>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22" presetClass="entr" presetSubtype="8"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11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913E97FF-D5B3-4C8C-98E7-624FAD643BF2}"/>
              </a:ext>
            </a:extLst>
          </p:cNvPr>
          <p:cNvSpPr>
            <a:spLocks noGrp="1"/>
          </p:cNvSpPr>
          <p:nvPr>
            <p:ph type="body" sz="quarter" idx="14" hasCustomPrompt="1"/>
          </p:nvPr>
        </p:nvSpPr>
        <p:spPr>
          <a:xfrm>
            <a:off x="943300" y="609123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13" name="テキスト プレースホルダー 11">
            <a:extLst>
              <a:ext uri="{FF2B5EF4-FFF2-40B4-BE49-F238E27FC236}">
                <a16:creationId xmlns:a16="http://schemas.microsoft.com/office/drawing/2014/main" id="{64A63D29-2319-455F-A42C-0AA3DA4BD3C8}"/>
              </a:ext>
            </a:extLst>
          </p:cNvPr>
          <p:cNvSpPr>
            <a:spLocks noGrp="1"/>
          </p:cNvSpPr>
          <p:nvPr>
            <p:ph type="body" sz="quarter" idx="15" hasCustomPrompt="1"/>
          </p:nvPr>
        </p:nvSpPr>
        <p:spPr>
          <a:xfrm>
            <a:off x="1087396" y="7223176"/>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a:p>
            <a:pPr lvl="0"/>
            <a:endParaRPr lang="es-EC" noProof="0" dirty="0"/>
          </a:p>
        </p:txBody>
      </p:sp>
      <p:cxnSp>
        <p:nvCxnSpPr>
          <p:cNvPr id="14" name="直線コネクタ 16">
            <a:extLst>
              <a:ext uri="{FF2B5EF4-FFF2-40B4-BE49-F238E27FC236}">
                <a16:creationId xmlns:a16="http://schemas.microsoft.com/office/drawing/2014/main" id="{CDBAC2EA-8567-48B3-B1B8-BD48A159FC29}"/>
              </a:ext>
            </a:extLst>
          </p:cNvPr>
          <p:cNvCxnSpPr/>
          <p:nvPr/>
        </p:nvCxnSpPr>
        <p:spPr>
          <a:xfrm>
            <a:off x="-12033" y="6019040"/>
            <a:ext cx="39867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5" name="直線コネクタ 50">
            <a:extLst>
              <a:ext uri="{FF2B5EF4-FFF2-40B4-BE49-F238E27FC236}">
                <a16:creationId xmlns:a16="http://schemas.microsoft.com/office/drawing/2014/main" id="{B64FC3AC-C9D1-4A3B-B697-165D98E646FC}"/>
              </a:ext>
            </a:extLst>
          </p:cNvPr>
          <p:cNvCxnSpPr/>
          <p:nvPr/>
        </p:nvCxnSpPr>
        <p:spPr>
          <a:xfrm>
            <a:off x="3974672" y="6019041"/>
            <a:ext cx="0" cy="2185845"/>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6" name="直線コネクタ 53">
            <a:extLst>
              <a:ext uri="{FF2B5EF4-FFF2-40B4-BE49-F238E27FC236}">
                <a16:creationId xmlns:a16="http://schemas.microsoft.com/office/drawing/2014/main" id="{0723705D-39B3-4A2D-A828-BF1D0D202CDD}"/>
              </a:ext>
            </a:extLst>
          </p:cNvPr>
          <p:cNvCxnSpPr/>
          <p:nvPr/>
        </p:nvCxnSpPr>
        <p:spPr>
          <a:xfrm>
            <a:off x="3974672" y="8204886"/>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7" name="直線コネクタ 54">
            <a:extLst>
              <a:ext uri="{FF2B5EF4-FFF2-40B4-BE49-F238E27FC236}">
                <a16:creationId xmlns:a16="http://schemas.microsoft.com/office/drawing/2014/main" id="{BC33D04B-C4CD-400E-A21F-446088588469}"/>
              </a:ext>
            </a:extLst>
          </p:cNvPr>
          <p:cNvCxnSpPr/>
          <p:nvPr/>
        </p:nvCxnSpPr>
        <p:spPr>
          <a:xfrm flipV="1">
            <a:off x="7355884" y="4646141"/>
            <a:ext cx="0" cy="3558746"/>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8" name="直線コネクタ 58">
            <a:extLst>
              <a:ext uri="{FF2B5EF4-FFF2-40B4-BE49-F238E27FC236}">
                <a16:creationId xmlns:a16="http://schemas.microsoft.com/office/drawing/2014/main" id="{ADB92876-582F-4CFB-BAD4-5141C436CD14}"/>
              </a:ext>
            </a:extLst>
          </p:cNvPr>
          <p:cNvCxnSpPr/>
          <p:nvPr/>
        </p:nvCxnSpPr>
        <p:spPr>
          <a:xfrm>
            <a:off x="7355884" y="4646141"/>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9" name="直線コネクタ 59">
            <a:extLst>
              <a:ext uri="{FF2B5EF4-FFF2-40B4-BE49-F238E27FC236}">
                <a16:creationId xmlns:a16="http://schemas.microsoft.com/office/drawing/2014/main" id="{019466D9-2B95-428F-9E48-38903CCB08B1}"/>
              </a:ext>
            </a:extLst>
          </p:cNvPr>
          <p:cNvCxnSpPr/>
          <p:nvPr/>
        </p:nvCxnSpPr>
        <p:spPr>
          <a:xfrm>
            <a:off x="10737096" y="4646141"/>
            <a:ext cx="0" cy="2051221"/>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0" name="直線コネクタ 62">
            <a:extLst>
              <a:ext uri="{FF2B5EF4-FFF2-40B4-BE49-F238E27FC236}">
                <a16:creationId xmlns:a16="http://schemas.microsoft.com/office/drawing/2014/main" id="{E9EB5CCC-88C3-4763-B610-1D0D28AD4F12}"/>
              </a:ext>
            </a:extLst>
          </p:cNvPr>
          <p:cNvCxnSpPr/>
          <p:nvPr/>
        </p:nvCxnSpPr>
        <p:spPr>
          <a:xfrm>
            <a:off x="10737096" y="6697362"/>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1" name="直線コネクタ 63">
            <a:extLst>
              <a:ext uri="{FF2B5EF4-FFF2-40B4-BE49-F238E27FC236}">
                <a16:creationId xmlns:a16="http://schemas.microsoft.com/office/drawing/2014/main" id="{F969416A-C978-43C6-B378-802F07CC32F2}"/>
              </a:ext>
            </a:extLst>
          </p:cNvPr>
          <p:cNvCxnSpPr/>
          <p:nvPr/>
        </p:nvCxnSpPr>
        <p:spPr>
          <a:xfrm>
            <a:off x="14118308" y="3509319"/>
            <a:ext cx="0" cy="3188043"/>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2" name="直線コネクタ 66">
            <a:extLst>
              <a:ext uri="{FF2B5EF4-FFF2-40B4-BE49-F238E27FC236}">
                <a16:creationId xmlns:a16="http://schemas.microsoft.com/office/drawing/2014/main" id="{93614DAF-2AC6-4AC2-AE75-2C7028BA48A2}"/>
              </a:ext>
            </a:extLst>
          </p:cNvPr>
          <p:cNvCxnSpPr/>
          <p:nvPr/>
        </p:nvCxnSpPr>
        <p:spPr>
          <a:xfrm>
            <a:off x="14118308" y="3510662"/>
            <a:ext cx="41681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sp>
        <p:nvSpPr>
          <p:cNvPr id="23" name="テキスト プレースホルダー 11">
            <a:extLst>
              <a:ext uri="{FF2B5EF4-FFF2-40B4-BE49-F238E27FC236}">
                <a16:creationId xmlns:a16="http://schemas.microsoft.com/office/drawing/2014/main" id="{5C596A59-B934-4747-9125-6730EA586D82}"/>
              </a:ext>
            </a:extLst>
          </p:cNvPr>
          <p:cNvSpPr>
            <a:spLocks noGrp="1"/>
          </p:cNvSpPr>
          <p:nvPr>
            <p:ph type="body" sz="quarter" idx="16" hasCustomPrompt="1"/>
          </p:nvPr>
        </p:nvSpPr>
        <p:spPr>
          <a:xfrm>
            <a:off x="4345022" y="707659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4" name="テキスト プレースホルダー 11">
            <a:extLst>
              <a:ext uri="{FF2B5EF4-FFF2-40B4-BE49-F238E27FC236}">
                <a16:creationId xmlns:a16="http://schemas.microsoft.com/office/drawing/2014/main" id="{F9D68439-CA47-4986-8018-02A47B1A6E18}"/>
              </a:ext>
            </a:extLst>
          </p:cNvPr>
          <p:cNvSpPr>
            <a:spLocks noGrp="1"/>
          </p:cNvSpPr>
          <p:nvPr>
            <p:ph type="body" sz="quarter" idx="17" hasCustomPrompt="1"/>
          </p:nvPr>
        </p:nvSpPr>
        <p:spPr>
          <a:xfrm>
            <a:off x="7705724" y="4730690"/>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5" name="テキスト プレースホルダー 11">
            <a:extLst>
              <a:ext uri="{FF2B5EF4-FFF2-40B4-BE49-F238E27FC236}">
                <a16:creationId xmlns:a16="http://schemas.microsoft.com/office/drawing/2014/main" id="{717CCEF3-C773-4BF2-B0EA-0CC840562C85}"/>
              </a:ext>
            </a:extLst>
          </p:cNvPr>
          <p:cNvSpPr>
            <a:spLocks noGrp="1"/>
          </p:cNvSpPr>
          <p:nvPr>
            <p:ph type="body" sz="quarter" idx="18" hasCustomPrompt="1"/>
          </p:nvPr>
        </p:nvSpPr>
        <p:spPr>
          <a:xfrm>
            <a:off x="11086936" y="5575244"/>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6" name="テキスト プレースホルダー 11">
            <a:extLst>
              <a:ext uri="{FF2B5EF4-FFF2-40B4-BE49-F238E27FC236}">
                <a16:creationId xmlns:a16="http://schemas.microsoft.com/office/drawing/2014/main" id="{DBD2C48C-804A-49FC-A8C8-43134465BA59}"/>
              </a:ext>
            </a:extLst>
          </p:cNvPr>
          <p:cNvSpPr>
            <a:spLocks noGrp="1"/>
          </p:cNvSpPr>
          <p:nvPr>
            <p:ph type="body" sz="quarter" idx="19" hasCustomPrompt="1"/>
          </p:nvPr>
        </p:nvSpPr>
        <p:spPr>
          <a:xfrm>
            <a:off x="14167736" y="3581511"/>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7" name="テキスト プレースホルダー 11">
            <a:extLst>
              <a:ext uri="{FF2B5EF4-FFF2-40B4-BE49-F238E27FC236}">
                <a16:creationId xmlns:a16="http://schemas.microsoft.com/office/drawing/2014/main" id="{537FA7EA-E48F-4F8E-8056-F1EF0C5F3004}"/>
              </a:ext>
            </a:extLst>
          </p:cNvPr>
          <p:cNvSpPr>
            <a:spLocks noGrp="1"/>
          </p:cNvSpPr>
          <p:nvPr>
            <p:ph type="body" sz="quarter" idx="20" hasCustomPrompt="1"/>
          </p:nvPr>
        </p:nvSpPr>
        <p:spPr>
          <a:xfrm>
            <a:off x="4476759" y="4990667"/>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8" name="テキスト プレースホルダー 11">
            <a:extLst>
              <a:ext uri="{FF2B5EF4-FFF2-40B4-BE49-F238E27FC236}">
                <a16:creationId xmlns:a16="http://schemas.microsoft.com/office/drawing/2014/main" id="{41BCE93D-7D07-466E-AA1E-27B438EC26A7}"/>
              </a:ext>
            </a:extLst>
          </p:cNvPr>
          <p:cNvSpPr>
            <a:spLocks noGrp="1"/>
          </p:cNvSpPr>
          <p:nvPr>
            <p:ph type="body" sz="quarter" idx="21" hasCustomPrompt="1"/>
          </p:nvPr>
        </p:nvSpPr>
        <p:spPr>
          <a:xfrm>
            <a:off x="7815018" y="5844749"/>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7D60AD07-DFE8-42BE-9322-07D77F764CB3}"/>
              </a:ext>
            </a:extLst>
          </p:cNvPr>
          <p:cNvSpPr>
            <a:spLocks noGrp="1"/>
          </p:cNvSpPr>
          <p:nvPr>
            <p:ph type="body" sz="quarter" idx="22" hasCustomPrompt="1"/>
          </p:nvPr>
        </p:nvSpPr>
        <p:spPr>
          <a:xfrm>
            <a:off x="11226826" y="3509319"/>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AF2F37A8-E53C-45E4-9CAA-D2DA5131ED2E}"/>
              </a:ext>
            </a:extLst>
          </p:cNvPr>
          <p:cNvSpPr>
            <a:spLocks noGrp="1"/>
          </p:cNvSpPr>
          <p:nvPr>
            <p:ph type="body" sz="quarter" idx="23" hasCustomPrompt="1"/>
          </p:nvPr>
        </p:nvSpPr>
        <p:spPr>
          <a:xfrm>
            <a:off x="14218002" y="4623110"/>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p:txBody>
      </p:sp>
      <p:sp>
        <p:nvSpPr>
          <p:cNvPr id="31" name="Subtitle 2">
            <a:extLst>
              <a:ext uri="{FF2B5EF4-FFF2-40B4-BE49-F238E27FC236}">
                <a16:creationId xmlns:a16="http://schemas.microsoft.com/office/drawing/2014/main" id="{C907537E-A1FA-444D-BC53-7FE7CB13FB8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2" name="Title 1">
            <a:extLst>
              <a:ext uri="{FF2B5EF4-FFF2-40B4-BE49-F238E27FC236}">
                <a16:creationId xmlns:a16="http://schemas.microsoft.com/office/drawing/2014/main" id="{0375C7BC-A86E-461D-B071-D765CB6FBE3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235719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wipe(left)">
                                      <p:cBhvr>
                                        <p:cTn id="11" dur="500"/>
                                        <p:tgtEl>
                                          <p:spTgt spid="31">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par>
                                <p:cTn id="16" presetID="2" presetClass="entr" presetSubtype="4" fill="hold" grpId="0" nodeType="with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 calcmode="lin" valueType="num">
                                      <p:cBhvr additive="base">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3">
                                            <p:txEl>
                                              <p:pRg st="0" end="0"/>
                                            </p:txEl>
                                          </p:spTgt>
                                        </p:tgtEl>
                                        <p:attrNameLst>
                                          <p:attrName>style.visibility</p:attrName>
                                        </p:attrNameLst>
                                      </p:cBhvr>
                                      <p:to>
                                        <p:strVal val="visible"/>
                                      </p:to>
                                    </p:set>
                                    <p:anim calcmode="lin" valueType="num">
                                      <p:cBhvr additive="base">
                                        <p:cTn id="2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2" presetClass="entr" presetSubtype="1"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up)">
                                      <p:cBhvr>
                                        <p:cTn id="27" dur="500"/>
                                        <p:tgtEl>
                                          <p:spTgt spid="15"/>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500"/>
                                        <p:tgtEl>
                                          <p:spTgt spid="16"/>
                                        </p:tgtEl>
                                      </p:cBhvr>
                                    </p:animEffect>
                                  </p:childTnLst>
                                </p:cTn>
                              </p:par>
                              <p:par>
                                <p:cTn id="32" presetID="2" presetClass="entr" presetSubtype="1" fill="hold" grpId="0" nodeType="withEffect">
                                  <p:stCondLst>
                                    <p:cond delay="0"/>
                                  </p:stCondLst>
                                  <p:childTnLst>
                                    <p:set>
                                      <p:cBhvr>
                                        <p:cTn id="33" dur="1" fill="hold">
                                          <p:stCondLst>
                                            <p:cond delay="0"/>
                                          </p:stCondLst>
                                        </p:cTn>
                                        <p:tgtEl>
                                          <p:spTgt spid="23">
                                            <p:txEl>
                                              <p:pRg st="0" end="0"/>
                                            </p:txEl>
                                          </p:spTgt>
                                        </p:tgtEl>
                                        <p:attrNameLst>
                                          <p:attrName>style.visibility</p:attrName>
                                        </p:attrNameLst>
                                      </p:cBhvr>
                                      <p:to>
                                        <p:strVal val="visible"/>
                                      </p:to>
                                    </p:set>
                                    <p:anim calcmode="lin" valueType="num">
                                      <p:cBhvr additive="base">
                                        <p:cTn id="3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0-#ppt_h/2"/>
                                          </p:val>
                                        </p:tav>
                                        <p:tav tm="100000">
                                          <p:val>
                                            <p:strVal val="#ppt_y"/>
                                          </p:val>
                                        </p:tav>
                                      </p:tavLst>
                                    </p:anim>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childTnLst>
                          </p:cTn>
                        </p:par>
                        <p:par>
                          <p:cTn id="44" fill="hold">
                            <p:stCondLst>
                              <p:cond delay="3000"/>
                            </p:stCondLst>
                            <p:childTnLst>
                              <p:par>
                                <p:cTn id="45" presetID="22" presetClass="entr" presetSubtype="8"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left)">
                                      <p:cBhvr>
                                        <p:cTn id="47" dur="500"/>
                                        <p:tgtEl>
                                          <p:spTgt spid="18"/>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 calcmode="lin" valueType="num">
                                      <p:cBhvr additive="base">
                                        <p:cTn id="5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8">
                                            <p:txEl>
                                              <p:pRg st="0" end="0"/>
                                            </p:txEl>
                                          </p:spTgt>
                                        </p:tgtEl>
                                        <p:attrNameLst>
                                          <p:attrName>style.visibility</p:attrName>
                                        </p:attrNameLst>
                                      </p:cBhvr>
                                      <p:to>
                                        <p:strVal val="visible"/>
                                      </p:to>
                                    </p:set>
                                    <p:anim calcmode="lin" valueType="num">
                                      <p:cBhvr additive="base">
                                        <p:cTn id="54"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3500"/>
                            </p:stCondLst>
                            <p:childTnLst>
                              <p:par>
                                <p:cTn id="57" presetID="22" presetClass="entr" presetSubtype="1"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up)">
                                      <p:cBhvr>
                                        <p:cTn id="59" dur="500"/>
                                        <p:tgtEl>
                                          <p:spTgt spid="19"/>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par>
                                <p:cTn id="64" presetID="2" presetClass="entr" presetSubtype="1" fill="hold" grpId="0" nodeType="withEffect">
                                  <p:stCondLst>
                                    <p:cond delay="0"/>
                                  </p:stCondLst>
                                  <p:childTnLst>
                                    <p:set>
                                      <p:cBhvr>
                                        <p:cTn id="65" dur="1" fill="hold">
                                          <p:stCondLst>
                                            <p:cond delay="0"/>
                                          </p:stCondLst>
                                        </p:cTn>
                                        <p:tgtEl>
                                          <p:spTgt spid="29">
                                            <p:txEl>
                                              <p:pRg st="0" end="0"/>
                                            </p:txEl>
                                          </p:spTgt>
                                        </p:tgtEl>
                                        <p:attrNameLst>
                                          <p:attrName>style.visibility</p:attrName>
                                        </p:attrNameLst>
                                      </p:cBhvr>
                                      <p:to>
                                        <p:strVal val="visible"/>
                                      </p:to>
                                    </p:set>
                                    <p:anim calcmode="lin" valueType="num">
                                      <p:cBhvr additive="base">
                                        <p:cTn id="6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25">
                                            <p:txEl>
                                              <p:pRg st="0" end="0"/>
                                            </p:txEl>
                                          </p:spTgt>
                                        </p:tgtEl>
                                        <p:attrNameLst>
                                          <p:attrName>style.visibility</p:attrName>
                                        </p:attrNameLst>
                                      </p:cBhvr>
                                      <p:to>
                                        <p:strVal val="visible"/>
                                      </p:to>
                                    </p:set>
                                    <p:anim calcmode="lin" valueType="num">
                                      <p:cBhvr additive="base">
                                        <p:cTn id="70"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4500"/>
                            </p:stCondLst>
                            <p:childTnLst>
                              <p:par>
                                <p:cTn id="73" presetID="22" presetClass="entr" presetSubtype="4" fill="hold"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down)">
                                      <p:cBhvr>
                                        <p:cTn id="75" dur="500"/>
                                        <p:tgtEl>
                                          <p:spTgt spid="21"/>
                                        </p:tgtEl>
                                      </p:cBhvr>
                                    </p:animEffect>
                                  </p:childTnLst>
                                </p:cTn>
                              </p:par>
                            </p:childTnLst>
                          </p:cTn>
                        </p:par>
                        <p:par>
                          <p:cTn id="76" fill="hold">
                            <p:stCondLst>
                              <p:cond delay="5000"/>
                            </p:stCondLst>
                            <p:childTnLst>
                              <p:par>
                                <p:cTn id="77" presetID="22" presetClass="entr" presetSubtype="8" fill="hold"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wipe(left)">
                                      <p:cBhvr>
                                        <p:cTn id="79" dur="500"/>
                                        <p:tgtEl>
                                          <p:spTgt spid="22"/>
                                        </p:tgtEl>
                                      </p:cBhvr>
                                    </p:animEffect>
                                  </p:childTnLst>
                                </p:cTn>
                              </p:par>
                            </p:childTnLst>
                          </p:cTn>
                        </p:par>
                        <p:par>
                          <p:cTn id="80" fill="hold">
                            <p:stCondLst>
                              <p:cond delay="5500"/>
                            </p:stCondLst>
                            <p:childTnLst>
                              <p:par>
                                <p:cTn id="81" presetID="2" presetClass="entr" presetSubtype="2" fill="hold" grpId="0" nodeType="afterEffect">
                                  <p:stCondLst>
                                    <p:cond delay="0"/>
                                  </p:stCondLst>
                                  <p:childTnLst>
                                    <p:set>
                                      <p:cBhvr>
                                        <p:cTn id="82" dur="1" fill="hold">
                                          <p:stCondLst>
                                            <p:cond delay="0"/>
                                          </p:stCondLst>
                                        </p:cTn>
                                        <p:tgtEl>
                                          <p:spTgt spid="26">
                                            <p:txEl>
                                              <p:pRg st="0" end="0"/>
                                            </p:txEl>
                                          </p:spTgt>
                                        </p:tgtEl>
                                        <p:attrNameLst>
                                          <p:attrName>style.visibility</p:attrName>
                                        </p:attrNameLst>
                                      </p:cBhvr>
                                      <p:to>
                                        <p:strVal val="visible"/>
                                      </p:to>
                                    </p:set>
                                    <p:anim calcmode="lin" valueType="num">
                                      <p:cBhvr additive="base">
                                        <p:cTn id="83"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85" fill="hold">
                            <p:stCondLst>
                              <p:cond delay="6000"/>
                            </p:stCondLst>
                            <p:childTnLst>
                              <p:par>
                                <p:cTn id="86" presetID="2" presetClass="entr" presetSubtype="2" fill="hold" grpId="0" nodeType="afterEffect">
                                  <p:stCondLst>
                                    <p:cond delay="0"/>
                                  </p:stCondLst>
                                  <p:childTnLst>
                                    <p:set>
                                      <p:cBhvr>
                                        <p:cTn id="87" dur="1" fill="hold">
                                          <p:stCondLst>
                                            <p:cond delay="0"/>
                                          </p:stCondLst>
                                        </p:cTn>
                                        <p:tgtEl>
                                          <p:spTgt spid="30">
                                            <p:txEl>
                                              <p:pRg st="0" end="0"/>
                                            </p:txEl>
                                          </p:spTgt>
                                        </p:tgtEl>
                                        <p:attrNameLst>
                                          <p:attrName>style.visibility</p:attrName>
                                        </p:attrNameLst>
                                      </p:cBhvr>
                                      <p:to>
                                        <p:strVal val="visible"/>
                                      </p:to>
                                    </p:set>
                                    <p:anim calcmode="lin" valueType="num">
                                      <p:cBhvr additive="base">
                                        <p:cTn id="88"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4"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1"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1" fill="hold" nodeType="with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p">
        <p:tmplLst>
          <p:tmpl lvl="1">
            <p:tnLst>
              <p:par>
                <p:cTn presetID="2" presetClass="entr" presetSubtype="2"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1"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2"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1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3" name="テキスト プレースホルダー 11">
            <a:extLst>
              <a:ext uri="{FF2B5EF4-FFF2-40B4-BE49-F238E27FC236}">
                <a16:creationId xmlns:a16="http://schemas.microsoft.com/office/drawing/2014/main" id="{9793A43A-B045-47D7-BF3E-651073E3C985}"/>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4" name="テキスト プレースホルダー 11">
            <a:extLst>
              <a:ext uri="{FF2B5EF4-FFF2-40B4-BE49-F238E27FC236}">
                <a16:creationId xmlns:a16="http://schemas.microsoft.com/office/drawing/2014/main" id="{C085470A-2775-49AC-9133-F4A1F5CBDE6B}"/>
              </a:ext>
            </a:extLst>
          </p:cNvPr>
          <p:cNvSpPr>
            <a:spLocks noGrp="1"/>
          </p:cNvSpPr>
          <p:nvPr>
            <p:ph type="body" sz="quarter" idx="15" hasCustomPrompt="1"/>
          </p:nvPr>
        </p:nvSpPr>
        <p:spPr>
          <a:xfrm>
            <a:off x="8869550" y="3533704"/>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5" name="テキスト プレースホルダー 11">
            <a:extLst>
              <a:ext uri="{FF2B5EF4-FFF2-40B4-BE49-F238E27FC236}">
                <a16:creationId xmlns:a16="http://schemas.microsoft.com/office/drawing/2014/main" id="{58C25EE7-EB55-4C6D-A446-84EFDE6A9C38}"/>
              </a:ext>
            </a:extLst>
          </p:cNvPr>
          <p:cNvSpPr>
            <a:spLocks noGrp="1"/>
          </p:cNvSpPr>
          <p:nvPr>
            <p:ph type="body" sz="quarter" idx="17" hasCustomPrompt="1"/>
          </p:nvPr>
        </p:nvSpPr>
        <p:spPr>
          <a:xfrm>
            <a:off x="8871723" y="6137439"/>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6" name="テキスト プレースホルダー 11">
            <a:extLst>
              <a:ext uri="{FF2B5EF4-FFF2-40B4-BE49-F238E27FC236}">
                <a16:creationId xmlns:a16="http://schemas.microsoft.com/office/drawing/2014/main" id="{CF36994C-EA7E-4E6A-B54A-8736A59BCCBF}"/>
              </a:ext>
            </a:extLst>
          </p:cNvPr>
          <p:cNvSpPr>
            <a:spLocks noGrp="1"/>
          </p:cNvSpPr>
          <p:nvPr>
            <p:ph type="body" sz="quarter" idx="18" hasCustomPrompt="1"/>
          </p:nvPr>
        </p:nvSpPr>
        <p:spPr>
          <a:xfrm>
            <a:off x="8877571" y="6927946"/>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7F82EE1A-7F3D-4567-AA10-511F6541F374}"/>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EEE297EE-AABA-4B0B-9EBF-A61B02E02DD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7" name="Marcador de contenido 2">
            <a:extLst>
              <a:ext uri="{FF2B5EF4-FFF2-40B4-BE49-F238E27FC236}">
                <a16:creationId xmlns:a16="http://schemas.microsoft.com/office/drawing/2014/main" id="{3DC907AA-8E8A-417B-8EE7-C5AC5A30411B}"/>
              </a:ext>
            </a:extLst>
          </p:cNvPr>
          <p:cNvSpPr>
            <a:spLocks noGrp="1"/>
          </p:cNvSpPr>
          <p:nvPr>
            <p:ph idx="19"/>
          </p:nvPr>
        </p:nvSpPr>
        <p:spPr>
          <a:xfrm>
            <a:off x="368300" y="2743196"/>
            <a:ext cx="8051800"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1578159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Effect transition="in" filter="fade">
                                      <p:cBhvr>
                                        <p:cTn id="19" dur="500"/>
                                        <p:tgtEl>
                                          <p:spTgt spid="1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fade">
                                      <p:cBhvr>
                                        <p:cTn id="2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1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830173" y="7211904"/>
            <a:ext cx="1668906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818487" y="7999306"/>
            <a:ext cx="16701106"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4773971"/>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6608512"/>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6602550"/>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4768009"/>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150942"/>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084296"/>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150942"/>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084296"/>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299805"/>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301701"/>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142990"/>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142990"/>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152728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5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6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7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7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1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591129" y="7587040"/>
            <a:ext cx="1718452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579271" y="8374442"/>
            <a:ext cx="17196924"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5313229"/>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7147770"/>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7141808"/>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5307267"/>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877768"/>
            <a:ext cx="3665412" cy="1417253"/>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682248"/>
            <a:ext cx="3665412" cy="1453598"/>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877768"/>
            <a:ext cx="3665412" cy="1428855"/>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695220"/>
            <a:ext cx="3665412" cy="1440626"/>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8390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8409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6822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6822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30" name="テキスト プレースホルダー 11">
            <a:extLst>
              <a:ext uri="{FF2B5EF4-FFF2-40B4-BE49-F238E27FC236}">
                <a16:creationId xmlns:a16="http://schemas.microsoft.com/office/drawing/2014/main" id="{E72DD487-79B6-4C36-BBD5-6095A0D2E5A8}"/>
              </a:ext>
            </a:extLst>
          </p:cNvPr>
          <p:cNvSpPr>
            <a:spLocks noGrp="1"/>
          </p:cNvSpPr>
          <p:nvPr>
            <p:ph type="body" sz="quarter" idx="25" hasCustomPrompt="1"/>
          </p:nvPr>
        </p:nvSpPr>
        <p:spPr>
          <a:xfrm>
            <a:off x="567576" y="2914829"/>
            <a:ext cx="17209331" cy="7563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Tree>
    <p:extLst>
      <p:ext uri="{BB962C8B-B14F-4D97-AF65-F5344CB8AC3E}">
        <p14:creationId xmlns:p14="http://schemas.microsoft.com/office/powerpoint/2010/main" val="4252830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fade">
                                      <p:cBhvr>
                                        <p:cTn id="19" dur="500"/>
                                        <p:tgtEl>
                                          <p:spTgt spid="30">
                                            <p:txEl>
                                              <p:pRg st="0" end="0"/>
                                            </p:txEl>
                                          </p:spTgt>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4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4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5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7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7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2">
                                            <p:txEl>
                                              <p:pRg st="0" end="0"/>
                                            </p:txEl>
                                          </p:spTgt>
                                        </p:tgtEl>
                                        <p:attrNameLst>
                                          <p:attrName>style.visibility</p:attrName>
                                        </p:attrNameLst>
                                      </p:cBhvr>
                                      <p:to>
                                        <p:strVal val="visible"/>
                                      </p:to>
                                    </p:set>
                                    <p:animEffect transition="in" filter="fade">
                                      <p:cBhvr>
                                        <p:cTn id="91" dur="500"/>
                                        <p:tgtEl>
                                          <p:spTgt spid="12">
                                            <p:txEl>
                                              <p:pRg st="0" end="0"/>
                                            </p:txEl>
                                          </p:spTgt>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13">
                                            <p:txEl>
                                              <p:pRg st="0" end="0"/>
                                            </p:txEl>
                                          </p:spTgt>
                                        </p:tgtEl>
                                        <p:attrNameLst>
                                          <p:attrName>style.visibility</p:attrName>
                                        </p:attrNameLst>
                                      </p:cBhvr>
                                      <p:to>
                                        <p:strVal val="visible"/>
                                      </p:to>
                                    </p:set>
                                    <p:animEffect transition="in" filter="fade">
                                      <p:cBhvr>
                                        <p:cTn id="9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25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10960099" y="3421440"/>
            <a:ext cx="681555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10955723" y="4372464"/>
            <a:ext cx="6820472" cy="5025536"/>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5846629"/>
            <a:ext cx="4541858"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7681170"/>
            <a:ext cx="4541858"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7675208"/>
            <a:ext cx="4521789"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5840667"/>
            <a:ext cx="4521789" cy="421062"/>
          </a:xfrm>
          <a:prstGeom prst="rect">
            <a:avLst/>
          </a:prstGeom>
        </p:spPr>
      </p:pic>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43724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77975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919248" y="43743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602481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62156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99179" y="62156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779657"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6024813"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Tree>
    <p:extLst>
      <p:ext uri="{BB962C8B-B14F-4D97-AF65-F5344CB8AC3E}">
        <p14:creationId xmlns:p14="http://schemas.microsoft.com/office/powerpoint/2010/main" val="591763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2" presetClass="entr" presetSubtype="8"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additive="base">
                                        <p:cTn id="26"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2" presetClass="entr" presetSubtype="2" fill="hold" grpId="0" nodeType="with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anim calcmode="lin" valueType="num">
                                      <p:cBhvr additive="base">
                                        <p:cTn id="38"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37">
                                            <p:txEl>
                                              <p:pRg st="0" end="0"/>
                                            </p:txEl>
                                          </p:spTgt>
                                        </p:tgtEl>
                                        <p:attrNameLst>
                                          <p:attrName>style.visibility</p:attrName>
                                        </p:attrNameLst>
                                      </p:cBhvr>
                                      <p:to>
                                        <p:strVal val="visible"/>
                                      </p:to>
                                    </p:set>
                                    <p:anim calcmode="lin" valueType="num">
                                      <p:cBhvr additive="base">
                                        <p:cTn id="5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38">
                                            <p:txEl>
                                              <p:pRg st="0" end="0"/>
                                            </p:txEl>
                                          </p:spTgt>
                                        </p:tgtEl>
                                        <p:attrNameLst>
                                          <p:attrName>style.visibility</p:attrName>
                                        </p:attrNameLst>
                                      </p:cBhvr>
                                      <p:to>
                                        <p:strVal val="visible"/>
                                      </p:to>
                                    </p:set>
                                    <p:anim calcmode="lin" valueType="num">
                                      <p:cBhvr additive="base">
                                        <p:cTn id="62"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Effect transition="in" filter="fade">
                                      <p:cBhvr>
                                        <p:cTn id="67" dur="500"/>
                                        <p:tgtEl>
                                          <p:spTgt spid="12">
                                            <p:txEl>
                                              <p:pRg st="0" end="0"/>
                                            </p:txEl>
                                          </p:spTgt>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fade">
                                      <p:cBhvr>
                                        <p:cTn id="7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EMA TEXTO IMAGEN 4">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1CCD3CA1-5809-46EC-8308-406FFC446BE5}"/>
              </a:ext>
            </a:extLst>
          </p:cNvPr>
          <p:cNvSpPr>
            <a:spLocks noGrp="1"/>
          </p:cNvSpPr>
          <p:nvPr>
            <p:ph type="body" sz="quarter" idx="14" hasCustomPrompt="1"/>
          </p:nvPr>
        </p:nvSpPr>
        <p:spPr>
          <a:xfrm>
            <a:off x="11993464" y="2462136"/>
            <a:ext cx="6078515" cy="640286"/>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8B0B4658-110C-42DD-AB5A-F9D230D7012B}"/>
              </a:ext>
            </a:extLst>
          </p:cNvPr>
          <p:cNvSpPr>
            <a:spLocks noGrp="1"/>
          </p:cNvSpPr>
          <p:nvPr>
            <p:ph type="body" sz="quarter" idx="15" hasCustomPrompt="1"/>
          </p:nvPr>
        </p:nvSpPr>
        <p:spPr>
          <a:xfrm>
            <a:off x="11983915" y="3204082"/>
            <a:ext cx="6075485" cy="5903025"/>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8" name="Subtitle 2">
            <a:extLst>
              <a:ext uri="{FF2B5EF4-FFF2-40B4-BE49-F238E27FC236}">
                <a16:creationId xmlns:a16="http://schemas.microsoft.com/office/drawing/2014/main" id="{F66E4895-5871-42F6-8E66-3D475D453CD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3B14B492-06E3-4E51-B439-F5C093ADB7C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7" name="Marcador de contenido 2">
            <a:extLst>
              <a:ext uri="{FF2B5EF4-FFF2-40B4-BE49-F238E27FC236}">
                <a16:creationId xmlns:a16="http://schemas.microsoft.com/office/drawing/2014/main" id="{07D76FAE-5111-4040-AEF1-FD1FE742228A}"/>
              </a:ext>
            </a:extLst>
          </p:cNvPr>
          <p:cNvSpPr>
            <a:spLocks noGrp="1"/>
          </p:cNvSpPr>
          <p:nvPr>
            <p:ph idx="16"/>
          </p:nvPr>
        </p:nvSpPr>
        <p:spPr>
          <a:xfrm>
            <a:off x="812800" y="2462135"/>
            <a:ext cx="10515600" cy="6644971"/>
          </a:xfrm>
          <a:prstGeom prst="rect">
            <a:avLst/>
          </a:prstGeom>
        </p:spPr>
        <p:txBody>
          <a:bodyPr/>
          <a:lstStyle/>
          <a:p>
            <a:endParaRPr lang="es-EC" dirty="0"/>
          </a:p>
        </p:txBody>
      </p:sp>
    </p:spTree>
    <p:extLst>
      <p:ext uri="{BB962C8B-B14F-4D97-AF65-F5344CB8AC3E}">
        <p14:creationId xmlns:p14="http://schemas.microsoft.com/office/powerpoint/2010/main" val="405190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P spid="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1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5" name="テキスト プレースホルダー 11">
            <a:extLst>
              <a:ext uri="{FF2B5EF4-FFF2-40B4-BE49-F238E27FC236}">
                <a16:creationId xmlns:a16="http://schemas.microsoft.com/office/drawing/2014/main" id="{8513B982-0802-4412-A263-89B92BBD83A1}"/>
              </a:ext>
            </a:extLst>
          </p:cNvPr>
          <p:cNvSpPr>
            <a:spLocks noGrp="1"/>
          </p:cNvSpPr>
          <p:nvPr>
            <p:ph type="body" sz="quarter" idx="15" hasCustomPrompt="1"/>
          </p:nvPr>
        </p:nvSpPr>
        <p:spPr>
          <a:xfrm>
            <a:off x="8280000" y="260531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16" name="円/楕円 15">
            <a:extLst>
              <a:ext uri="{FF2B5EF4-FFF2-40B4-BE49-F238E27FC236}">
                <a16:creationId xmlns:a16="http://schemas.microsoft.com/office/drawing/2014/main" id="{C55B30A8-47C8-4EB4-A92B-FFBC05615A75}"/>
              </a:ext>
            </a:extLst>
          </p:cNvPr>
          <p:cNvSpPr/>
          <p:nvPr/>
        </p:nvSpPr>
        <p:spPr>
          <a:xfrm>
            <a:off x="7235987" y="261905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7" name="テキスト ボックス 2">
            <a:extLst>
              <a:ext uri="{FF2B5EF4-FFF2-40B4-BE49-F238E27FC236}">
                <a16:creationId xmlns:a16="http://schemas.microsoft.com/office/drawing/2014/main" id="{ECE59583-F789-40DE-9F98-1BCD83232E1E}"/>
              </a:ext>
            </a:extLst>
          </p:cNvPr>
          <p:cNvSpPr txBox="1"/>
          <p:nvPr/>
        </p:nvSpPr>
        <p:spPr>
          <a:xfrm>
            <a:off x="7345871" y="2503719"/>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1</a:t>
            </a:r>
          </a:p>
        </p:txBody>
      </p:sp>
      <p:sp>
        <p:nvSpPr>
          <p:cNvPr id="18" name="円/楕円 25">
            <a:extLst>
              <a:ext uri="{FF2B5EF4-FFF2-40B4-BE49-F238E27FC236}">
                <a16:creationId xmlns:a16="http://schemas.microsoft.com/office/drawing/2014/main" id="{C996398C-DD4D-47FB-8CD6-7E407F827D48}"/>
              </a:ext>
            </a:extLst>
          </p:cNvPr>
          <p:cNvSpPr/>
          <p:nvPr/>
        </p:nvSpPr>
        <p:spPr>
          <a:xfrm>
            <a:off x="7235987" y="357350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9" name="テキスト ボックス 26">
            <a:extLst>
              <a:ext uri="{FF2B5EF4-FFF2-40B4-BE49-F238E27FC236}">
                <a16:creationId xmlns:a16="http://schemas.microsoft.com/office/drawing/2014/main" id="{3F742AA6-9CBD-4D0B-8C20-04E3D37652CE}"/>
              </a:ext>
            </a:extLst>
          </p:cNvPr>
          <p:cNvSpPr txBox="1"/>
          <p:nvPr/>
        </p:nvSpPr>
        <p:spPr>
          <a:xfrm>
            <a:off x="7363800" y="3476102"/>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2</a:t>
            </a:r>
          </a:p>
        </p:txBody>
      </p:sp>
      <p:sp>
        <p:nvSpPr>
          <p:cNvPr id="20" name="円/楕円 27">
            <a:extLst>
              <a:ext uri="{FF2B5EF4-FFF2-40B4-BE49-F238E27FC236}">
                <a16:creationId xmlns:a16="http://schemas.microsoft.com/office/drawing/2014/main" id="{1CD2729A-243E-447B-A89C-13093FCA18A6}"/>
              </a:ext>
            </a:extLst>
          </p:cNvPr>
          <p:cNvSpPr/>
          <p:nvPr/>
        </p:nvSpPr>
        <p:spPr>
          <a:xfrm>
            <a:off x="7235987" y="45441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1" name="テキスト ボックス 28">
            <a:extLst>
              <a:ext uri="{FF2B5EF4-FFF2-40B4-BE49-F238E27FC236}">
                <a16:creationId xmlns:a16="http://schemas.microsoft.com/office/drawing/2014/main" id="{34C8E730-CA18-4169-904C-CC6F3F719C9E}"/>
              </a:ext>
            </a:extLst>
          </p:cNvPr>
          <p:cNvSpPr txBox="1"/>
          <p:nvPr/>
        </p:nvSpPr>
        <p:spPr>
          <a:xfrm>
            <a:off x="7363800" y="446469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3</a:t>
            </a:r>
          </a:p>
        </p:txBody>
      </p:sp>
      <p:sp>
        <p:nvSpPr>
          <p:cNvPr id="22" name="円/楕円 29">
            <a:extLst>
              <a:ext uri="{FF2B5EF4-FFF2-40B4-BE49-F238E27FC236}">
                <a16:creationId xmlns:a16="http://schemas.microsoft.com/office/drawing/2014/main" id="{6EB7F928-D5A4-4BB9-B7B1-A3A31EEB1CF8}"/>
              </a:ext>
            </a:extLst>
          </p:cNvPr>
          <p:cNvSpPr/>
          <p:nvPr/>
        </p:nvSpPr>
        <p:spPr>
          <a:xfrm>
            <a:off x="7235987" y="55165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3" name="テキスト ボックス 30">
            <a:extLst>
              <a:ext uri="{FF2B5EF4-FFF2-40B4-BE49-F238E27FC236}">
                <a16:creationId xmlns:a16="http://schemas.microsoft.com/office/drawing/2014/main" id="{F7D619D6-ABFD-46C5-B59A-C9D7554EF4B0}"/>
              </a:ext>
            </a:extLst>
          </p:cNvPr>
          <p:cNvSpPr txBox="1"/>
          <p:nvPr/>
        </p:nvSpPr>
        <p:spPr>
          <a:xfrm>
            <a:off x="7345871" y="5437076"/>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4</a:t>
            </a:r>
          </a:p>
        </p:txBody>
      </p:sp>
      <p:sp>
        <p:nvSpPr>
          <p:cNvPr id="24" name="円/楕円 31">
            <a:extLst>
              <a:ext uri="{FF2B5EF4-FFF2-40B4-BE49-F238E27FC236}">
                <a16:creationId xmlns:a16="http://schemas.microsoft.com/office/drawing/2014/main" id="{5CF852E7-3F44-4CE7-8C11-6BFA6024DF23}"/>
              </a:ext>
            </a:extLst>
          </p:cNvPr>
          <p:cNvSpPr/>
          <p:nvPr/>
        </p:nvSpPr>
        <p:spPr>
          <a:xfrm>
            <a:off x="7235987" y="65015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5" name="テキスト ボックス 32">
            <a:extLst>
              <a:ext uri="{FF2B5EF4-FFF2-40B4-BE49-F238E27FC236}">
                <a16:creationId xmlns:a16="http://schemas.microsoft.com/office/drawing/2014/main" id="{98925DA3-F4B9-4BF6-849F-0F0C1A3911BA}"/>
              </a:ext>
            </a:extLst>
          </p:cNvPr>
          <p:cNvSpPr txBox="1"/>
          <p:nvPr/>
        </p:nvSpPr>
        <p:spPr>
          <a:xfrm>
            <a:off x="7363800" y="6422055"/>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5</a:t>
            </a:r>
          </a:p>
        </p:txBody>
      </p:sp>
      <p:sp>
        <p:nvSpPr>
          <p:cNvPr id="26" name="円/楕円 33">
            <a:extLst>
              <a:ext uri="{FF2B5EF4-FFF2-40B4-BE49-F238E27FC236}">
                <a16:creationId xmlns:a16="http://schemas.microsoft.com/office/drawing/2014/main" id="{7EC4FF12-0398-438A-872A-3DFF7FEFF5ED}"/>
              </a:ext>
            </a:extLst>
          </p:cNvPr>
          <p:cNvSpPr/>
          <p:nvPr/>
        </p:nvSpPr>
        <p:spPr>
          <a:xfrm>
            <a:off x="7235987" y="7420122"/>
            <a:ext cx="720000" cy="720000"/>
          </a:xfrm>
          <a:prstGeom prst="ellipse">
            <a:avLst/>
          </a:prstGeom>
          <a:gradFill flip="none" rotWithShape="1">
            <a:gsLst>
              <a:gs pos="0">
                <a:srgbClr val="C4B292"/>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7" name="テキスト ボックス 34">
            <a:extLst>
              <a:ext uri="{FF2B5EF4-FFF2-40B4-BE49-F238E27FC236}">
                <a16:creationId xmlns:a16="http://schemas.microsoft.com/office/drawing/2014/main" id="{0C929E44-C9BF-4FEE-8929-122624A4F09B}"/>
              </a:ext>
            </a:extLst>
          </p:cNvPr>
          <p:cNvSpPr txBox="1"/>
          <p:nvPr/>
        </p:nvSpPr>
        <p:spPr>
          <a:xfrm>
            <a:off x="7345871" y="7340647"/>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6</a:t>
            </a:r>
          </a:p>
        </p:txBody>
      </p:sp>
      <p:sp>
        <p:nvSpPr>
          <p:cNvPr id="28" name="テキスト プレースホルダー 11">
            <a:extLst>
              <a:ext uri="{FF2B5EF4-FFF2-40B4-BE49-F238E27FC236}">
                <a16:creationId xmlns:a16="http://schemas.microsoft.com/office/drawing/2014/main" id="{DABC09C6-D3F3-4C16-ABA4-1649811A9E0C}"/>
              </a:ext>
            </a:extLst>
          </p:cNvPr>
          <p:cNvSpPr>
            <a:spLocks noGrp="1"/>
          </p:cNvSpPr>
          <p:nvPr>
            <p:ph type="body" sz="quarter" idx="20" hasCustomPrompt="1"/>
          </p:nvPr>
        </p:nvSpPr>
        <p:spPr>
          <a:xfrm>
            <a:off x="8280000" y="356663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A68D818B-2CDD-41E0-9206-608CBE2C58AE}"/>
              </a:ext>
            </a:extLst>
          </p:cNvPr>
          <p:cNvSpPr>
            <a:spLocks noGrp="1"/>
          </p:cNvSpPr>
          <p:nvPr>
            <p:ph type="body" sz="quarter" idx="21" hasCustomPrompt="1"/>
          </p:nvPr>
        </p:nvSpPr>
        <p:spPr>
          <a:xfrm>
            <a:off x="8280000" y="453729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502C2D7A-BC5C-4A38-A37E-1C0CF9A56B77}"/>
              </a:ext>
            </a:extLst>
          </p:cNvPr>
          <p:cNvSpPr>
            <a:spLocks noGrp="1"/>
          </p:cNvSpPr>
          <p:nvPr>
            <p:ph type="body" sz="quarter" idx="22" hasCustomPrompt="1"/>
          </p:nvPr>
        </p:nvSpPr>
        <p:spPr>
          <a:xfrm>
            <a:off x="8280000" y="5502817"/>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1" name="テキスト プレースホルダー 11">
            <a:extLst>
              <a:ext uri="{FF2B5EF4-FFF2-40B4-BE49-F238E27FC236}">
                <a16:creationId xmlns:a16="http://schemas.microsoft.com/office/drawing/2014/main" id="{405EE013-2E9C-4B3E-8C49-1781D072CED7}"/>
              </a:ext>
            </a:extLst>
          </p:cNvPr>
          <p:cNvSpPr>
            <a:spLocks noGrp="1"/>
          </p:cNvSpPr>
          <p:nvPr>
            <p:ph type="body" sz="quarter" idx="23" hasCustomPrompt="1"/>
          </p:nvPr>
        </p:nvSpPr>
        <p:spPr>
          <a:xfrm>
            <a:off x="8280000" y="64641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2" name="テキスト プレースホルダー 11">
            <a:extLst>
              <a:ext uri="{FF2B5EF4-FFF2-40B4-BE49-F238E27FC236}">
                <a16:creationId xmlns:a16="http://schemas.microsoft.com/office/drawing/2014/main" id="{0A74D7AA-6EB9-4802-B666-2BEC47A20222}"/>
              </a:ext>
            </a:extLst>
          </p:cNvPr>
          <p:cNvSpPr>
            <a:spLocks noGrp="1"/>
          </p:cNvSpPr>
          <p:nvPr>
            <p:ph type="body" sz="quarter" idx="24" hasCustomPrompt="1"/>
          </p:nvPr>
        </p:nvSpPr>
        <p:spPr>
          <a:xfrm>
            <a:off x="8280000" y="7416865"/>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3" name="円/楕円 33">
            <a:extLst>
              <a:ext uri="{FF2B5EF4-FFF2-40B4-BE49-F238E27FC236}">
                <a16:creationId xmlns:a16="http://schemas.microsoft.com/office/drawing/2014/main" id="{C299690F-FDD0-4A11-BC3E-CAFF0E7127A6}"/>
              </a:ext>
            </a:extLst>
          </p:cNvPr>
          <p:cNvSpPr/>
          <p:nvPr/>
        </p:nvSpPr>
        <p:spPr>
          <a:xfrm>
            <a:off x="7235987" y="84047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4" name="テキスト プレースホルダー 11">
            <a:extLst>
              <a:ext uri="{FF2B5EF4-FFF2-40B4-BE49-F238E27FC236}">
                <a16:creationId xmlns:a16="http://schemas.microsoft.com/office/drawing/2014/main" id="{554933F9-4842-447B-BEF8-25B6CF95CF97}"/>
              </a:ext>
            </a:extLst>
          </p:cNvPr>
          <p:cNvSpPr>
            <a:spLocks noGrp="1"/>
          </p:cNvSpPr>
          <p:nvPr>
            <p:ph type="body" sz="quarter" idx="25" hasCustomPrompt="1"/>
          </p:nvPr>
        </p:nvSpPr>
        <p:spPr>
          <a:xfrm>
            <a:off x="8280000" y="840148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35" name="テキスト ボックス 34">
            <a:extLst>
              <a:ext uri="{FF2B5EF4-FFF2-40B4-BE49-F238E27FC236}">
                <a16:creationId xmlns:a16="http://schemas.microsoft.com/office/drawing/2014/main" id="{D7DDCC00-AF32-4F46-BEF0-90DD6E3AC117}"/>
              </a:ext>
            </a:extLst>
          </p:cNvPr>
          <p:cNvSpPr txBox="1"/>
          <p:nvPr/>
        </p:nvSpPr>
        <p:spPr>
          <a:xfrm>
            <a:off x="7360525" y="833740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7</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1" y="2726192"/>
            <a:ext cx="5802923" cy="6252763"/>
          </a:xfrm>
          <a:prstGeom prst="rect">
            <a:avLst/>
          </a:prstGeom>
        </p:spPr>
        <p:txBody>
          <a:bodyPr/>
          <a:lstStyle/>
          <a:p>
            <a:endParaRPr lang="es-EC"/>
          </a:p>
        </p:txBody>
      </p:sp>
    </p:spTree>
    <p:extLst>
      <p:ext uri="{BB962C8B-B14F-4D97-AF65-F5344CB8AC3E}">
        <p14:creationId xmlns:p14="http://schemas.microsoft.com/office/powerpoint/2010/main" val="4136046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0-#ppt_w/2"/>
                                          </p:val>
                                        </p:tav>
                                        <p:tav tm="100000">
                                          <p:val>
                                            <p:strVal val="#ppt_x"/>
                                          </p:val>
                                        </p:tav>
                                      </p:tavLst>
                                    </p:anim>
                                    <p:anim calcmode="lin" valueType="num">
                                      <p:cBhvr additive="base">
                                        <p:cTn id="33" dur="500" fill="hold"/>
                                        <p:tgtEl>
                                          <p:spTgt spid="18"/>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 calcmode="lin" valueType="num">
                                      <p:cBhvr additive="base">
                                        <p:cTn id="4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4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0-#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0-#ppt_w/2"/>
                                          </p:val>
                                        </p:tav>
                                        <p:tav tm="100000">
                                          <p:val>
                                            <p:strVal val="#ppt_x"/>
                                          </p:val>
                                        </p:tav>
                                      </p:tavLst>
                                    </p:anim>
                                    <p:anim calcmode="lin" valueType="num">
                                      <p:cBhvr additive="base">
                                        <p:cTn id="50" dur="500" fill="hold"/>
                                        <p:tgtEl>
                                          <p:spTgt spid="2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29">
                                            <p:txEl>
                                              <p:pRg st="0" end="0"/>
                                            </p:txEl>
                                          </p:spTgt>
                                        </p:tgtEl>
                                        <p:attrNameLst>
                                          <p:attrName>style.visibility</p:attrName>
                                        </p:attrNameLst>
                                      </p:cBhvr>
                                      <p:to>
                                        <p:strVal val="visible"/>
                                      </p:to>
                                    </p:set>
                                    <p:anim calcmode="lin" valueType="num">
                                      <p:cBhvr additive="base">
                                        <p:cTn id="53"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8"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0-#ppt_w/2"/>
                                          </p:val>
                                        </p:tav>
                                        <p:tav tm="100000">
                                          <p:val>
                                            <p:strVal val="#ppt_x"/>
                                          </p:val>
                                        </p:tav>
                                      </p:tavLst>
                                    </p:anim>
                                    <p:anim calcmode="lin" valueType="num">
                                      <p:cBhvr additive="base">
                                        <p:cTn id="63" dur="500" fill="hold"/>
                                        <p:tgtEl>
                                          <p:spTgt spid="23"/>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3500"/>
                            </p:stCondLst>
                            <p:childTnLst>
                              <p:par>
                                <p:cTn id="69" presetID="2" presetClass="entr" presetSubtype="8"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0-#ppt_w/2"/>
                                          </p:val>
                                        </p:tav>
                                        <p:tav tm="100000">
                                          <p:val>
                                            <p:strVal val="#ppt_x"/>
                                          </p:val>
                                        </p:tav>
                                      </p:tavLst>
                                    </p:anim>
                                    <p:anim calcmode="lin" valueType="num">
                                      <p:cBhvr additive="base">
                                        <p:cTn id="72" dur="500" fill="hold"/>
                                        <p:tgtEl>
                                          <p:spTgt spid="2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500" fill="hold"/>
                                        <p:tgtEl>
                                          <p:spTgt spid="25"/>
                                        </p:tgtEl>
                                        <p:attrNameLst>
                                          <p:attrName>ppt_x</p:attrName>
                                        </p:attrNameLst>
                                      </p:cBhvr>
                                      <p:tavLst>
                                        <p:tav tm="0">
                                          <p:val>
                                            <p:strVal val="0-#ppt_w/2"/>
                                          </p:val>
                                        </p:tav>
                                        <p:tav tm="100000">
                                          <p:val>
                                            <p:strVal val="#ppt_x"/>
                                          </p:val>
                                        </p:tav>
                                      </p:tavLst>
                                    </p:anim>
                                    <p:anim calcmode="lin" valueType="num">
                                      <p:cBhvr additive="base">
                                        <p:cTn id="76" dur="500" fill="hold"/>
                                        <p:tgtEl>
                                          <p:spTgt spid="25"/>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 calcmode="lin" valueType="num">
                                      <p:cBhvr additive="base">
                                        <p:cTn id="79"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4000"/>
                            </p:stCondLst>
                            <p:childTnLst>
                              <p:par>
                                <p:cTn id="82" presetID="2" presetClass="entr" presetSubtype="8"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500" fill="hold"/>
                                        <p:tgtEl>
                                          <p:spTgt spid="26"/>
                                        </p:tgtEl>
                                        <p:attrNameLst>
                                          <p:attrName>ppt_x</p:attrName>
                                        </p:attrNameLst>
                                      </p:cBhvr>
                                      <p:tavLst>
                                        <p:tav tm="0">
                                          <p:val>
                                            <p:strVal val="0-#ppt_w/2"/>
                                          </p:val>
                                        </p:tav>
                                        <p:tav tm="100000">
                                          <p:val>
                                            <p:strVal val="#ppt_x"/>
                                          </p:val>
                                        </p:tav>
                                      </p:tavLst>
                                    </p:anim>
                                    <p:anim calcmode="lin" valueType="num">
                                      <p:cBhvr additive="base">
                                        <p:cTn id="85" dur="500" fill="hold"/>
                                        <p:tgtEl>
                                          <p:spTgt spid="26"/>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0-#ppt_w/2"/>
                                          </p:val>
                                        </p:tav>
                                        <p:tav tm="100000">
                                          <p:val>
                                            <p:strVal val="#ppt_x"/>
                                          </p:val>
                                        </p:tav>
                                      </p:tavLst>
                                    </p:anim>
                                    <p:anim calcmode="lin" valueType="num">
                                      <p:cBhvr additive="base">
                                        <p:cTn id="89" dur="500" fill="hold"/>
                                        <p:tgtEl>
                                          <p:spTgt spid="27"/>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0"/>
                                  </p:stCondLst>
                                  <p:childTnLst>
                                    <p:set>
                                      <p:cBhvr>
                                        <p:cTn id="91" dur="1" fill="hold">
                                          <p:stCondLst>
                                            <p:cond delay="0"/>
                                          </p:stCondLst>
                                        </p:cTn>
                                        <p:tgtEl>
                                          <p:spTgt spid="32">
                                            <p:txEl>
                                              <p:pRg st="0" end="0"/>
                                            </p:txEl>
                                          </p:spTgt>
                                        </p:tgtEl>
                                        <p:attrNameLst>
                                          <p:attrName>style.visibility</p:attrName>
                                        </p:attrNameLst>
                                      </p:cBhvr>
                                      <p:to>
                                        <p:strVal val="visible"/>
                                      </p:to>
                                    </p:set>
                                    <p:anim calcmode="lin" valueType="num">
                                      <p:cBhvr additive="base">
                                        <p:cTn id="92"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9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94" fill="hold">
                            <p:stCondLst>
                              <p:cond delay="4500"/>
                            </p:stCondLst>
                            <p:childTnLst>
                              <p:par>
                                <p:cTn id="95" presetID="2" presetClass="entr" presetSubtype="8"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additive="base">
                                        <p:cTn id="97" dur="500" fill="hold"/>
                                        <p:tgtEl>
                                          <p:spTgt spid="33"/>
                                        </p:tgtEl>
                                        <p:attrNameLst>
                                          <p:attrName>ppt_x</p:attrName>
                                        </p:attrNameLst>
                                      </p:cBhvr>
                                      <p:tavLst>
                                        <p:tav tm="0">
                                          <p:val>
                                            <p:strVal val="0-#ppt_w/2"/>
                                          </p:val>
                                        </p:tav>
                                        <p:tav tm="100000">
                                          <p:val>
                                            <p:strVal val="#ppt_x"/>
                                          </p:val>
                                        </p:tav>
                                      </p:tavLst>
                                    </p:anim>
                                    <p:anim calcmode="lin" valueType="num">
                                      <p:cBhvr additive="base">
                                        <p:cTn id="98" dur="500" fill="hold"/>
                                        <p:tgtEl>
                                          <p:spTgt spid="33"/>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34">
                                            <p:txEl>
                                              <p:pRg st="0" end="0"/>
                                            </p:txEl>
                                          </p:spTgt>
                                        </p:tgtEl>
                                        <p:attrNameLst>
                                          <p:attrName>style.visibility</p:attrName>
                                        </p:attrNameLst>
                                      </p:cBhvr>
                                      <p:to>
                                        <p:strVal val="visible"/>
                                      </p:to>
                                    </p:set>
                                    <p:anim calcmode="lin" valueType="num">
                                      <p:cBhvr additive="base">
                                        <p:cTn id="10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4">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0-#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build="p">
        <p:tmplLst>
          <p:tmpl lvl="1">
            <p:tnLst>
              <p:par>
                <p:cTn presetID="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2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1" y="2726192"/>
            <a:ext cx="5802923" cy="6252763"/>
          </a:xfrm>
          <a:prstGeom prst="rect">
            <a:avLst/>
          </a:prstGeom>
        </p:spPr>
        <p:txBody>
          <a:bodyPr/>
          <a:lstStyle/>
          <a:p>
            <a:endParaRPr lang="es-EC"/>
          </a:p>
        </p:txBody>
      </p:sp>
    </p:spTree>
    <p:extLst>
      <p:ext uri="{BB962C8B-B14F-4D97-AF65-F5344CB8AC3E}">
        <p14:creationId xmlns:p14="http://schemas.microsoft.com/office/powerpoint/2010/main" val="2820076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1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7" name="フリーフォーム 10">
            <a:extLst>
              <a:ext uri="{FF2B5EF4-FFF2-40B4-BE49-F238E27FC236}">
                <a16:creationId xmlns:a16="http://schemas.microsoft.com/office/drawing/2014/main" id="{4F9B8EDD-0048-442C-90E2-7D7CDEC6E221}"/>
              </a:ext>
            </a:extLst>
          </p:cNvPr>
          <p:cNvSpPr/>
          <p:nvPr/>
        </p:nvSpPr>
        <p:spPr>
          <a:xfrm>
            <a:off x="-495300" y="4622800"/>
            <a:ext cx="19062700" cy="2336800"/>
          </a:xfrm>
          <a:custGeom>
            <a:avLst/>
            <a:gdLst>
              <a:gd name="connsiteX0" fmla="*/ 0 w 19062700"/>
              <a:gd name="connsiteY0" fmla="*/ 0 h 2336800"/>
              <a:gd name="connsiteX1" fmla="*/ 2730500 w 19062700"/>
              <a:gd name="connsiteY1" fmla="*/ 1524000 h 2336800"/>
              <a:gd name="connsiteX2" fmla="*/ 5384800 w 19062700"/>
              <a:gd name="connsiteY2" fmla="*/ 749300 h 2336800"/>
              <a:gd name="connsiteX3" fmla="*/ 7264400 w 19062700"/>
              <a:gd name="connsiteY3" fmla="*/ 2336800 h 2336800"/>
              <a:gd name="connsiteX4" fmla="*/ 9740900 w 19062700"/>
              <a:gd name="connsiteY4" fmla="*/ 965200 h 2336800"/>
              <a:gd name="connsiteX5" fmla="*/ 12700000 w 19062700"/>
              <a:gd name="connsiteY5" fmla="*/ 1663700 h 2336800"/>
              <a:gd name="connsiteX6" fmla="*/ 15316200 w 19062700"/>
              <a:gd name="connsiteY6" fmla="*/ 584200 h 2336800"/>
              <a:gd name="connsiteX7" fmla="*/ 19062700 w 19062700"/>
              <a:gd name="connsiteY7" fmla="*/ 2159000 h 2336800"/>
              <a:gd name="connsiteX8" fmla="*/ 19037300 w 19062700"/>
              <a:gd name="connsiteY8" fmla="*/ 2159000 h 2336800"/>
              <a:gd name="connsiteX9" fmla="*/ 19037300 w 19062700"/>
              <a:gd name="connsiteY9" fmla="*/ 2159000 h 23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2700" h="2336800">
                <a:moveTo>
                  <a:pt x="0" y="0"/>
                </a:moveTo>
                <a:lnTo>
                  <a:pt x="2730500" y="1524000"/>
                </a:lnTo>
                <a:lnTo>
                  <a:pt x="5384800" y="749300"/>
                </a:lnTo>
                <a:lnTo>
                  <a:pt x="7264400" y="2336800"/>
                </a:lnTo>
                <a:lnTo>
                  <a:pt x="9740900" y="965200"/>
                </a:lnTo>
                <a:lnTo>
                  <a:pt x="12700000" y="1663700"/>
                </a:lnTo>
                <a:lnTo>
                  <a:pt x="15316200" y="584200"/>
                </a:lnTo>
                <a:lnTo>
                  <a:pt x="19062700" y="2159000"/>
                </a:lnTo>
                <a:lnTo>
                  <a:pt x="19037300" y="2159000"/>
                </a:lnTo>
                <a:lnTo>
                  <a:pt x="19037300" y="2159000"/>
                </a:lnTo>
              </a:path>
            </a:pathLst>
          </a:custGeom>
          <a:noFill/>
          <a:ln w="28575">
            <a:solidFill>
              <a:srgbClr val="C00000"/>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noProof="0" dirty="0"/>
          </a:p>
        </p:txBody>
      </p:sp>
      <p:sp>
        <p:nvSpPr>
          <p:cNvPr id="38" name="円/楕円 45">
            <a:extLst>
              <a:ext uri="{FF2B5EF4-FFF2-40B4-BE49-F238E27FC236}">
                <a16:creationId xmlns:a16="http://schemas.microsoft.com/office/drawing/2014/main" id="{67685225-4EFE-43AB-9857-B5EFB8DFDDD8}"/>
              </a:ext>
            </a:extLst>
          </p:cNvPr>
          <p:cNvSpPr/>
          <p:nvPr/>
        </p:nvSpPr>
        <p:spPr>
          <a:xfrm>
            <a:off x="14683187" y="507772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39" name="円/楕円 40">
            <a:extLst>
              <a:ext uri="{FF2B5EF4-FFF2-40B4-BE49-F238E27FC236}">
                <a16:creationId xmlns:a16="http://schemas.microsoft.com/office/drawing/2014/main" id="{744F3056-335B-4C26-9676-0BCB4AECF48F}"/>
              </a:ext>
            </a:extLst>
          </p:cNvPr>
          <p:cNvSpPr/>
          <p:nvPr/>
        </p:nvSpPr>
        <p:spPr>
          <a:xfrm>
            <a:off x="2098173" y="6007903"/>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0" name="円/楕円 41">
            <a:extLst>
              <a:ext uri="{FF2B5EF4-FFF2-40B4-BE49-F238E27FC236}">
                <a16:creationId xmlns:a16="http://schemas.microsoft.com/office/drawing/2014/main" id="{CA7436AF-74F6-4529-8D63-95E3973385E7}"/>
              </a:ext>
            </a:extLst>
          </p:cNvPr>
          <p:cNvSpPr/>
          <p:nvPr/>
        </p:nvSpPr>
        <p:spPr>
          <a:xfrm>
            <a:off x="4731080" y="5231459"/>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1" name="円/楕円 42">
            <a:extLst>
              <a:ext uri="{FF2B5EF4-FFF2-40B4-BE49-F238E27FC236}">
                <a16:creationId xmlns:a16="http://schemas.microsoft.com/office/drawing/2014/main" id="{B636E552-B72D-442A-A0ED-1B76BB353B27}"/>
              </a:ext>
            </a:extLst>
          </p:cNvPr>
          <p:cNvSpPr/>
          <p:nvPr/>
        </p:nvSpPr>
        <p:spPr>
          <a:xfrm>
            <a:off x="6618034" y="68139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2" name="円/楕円 43">
            <a:extLst>
              <a:ext uri="{FF2B5EF4-FFF2-40B4-BE49-F238E27FC236}">
                <a16:creationId xmlns:a16="http://schemas.microsoft.com/office/drawing/2014/main" id="{D2789964-BEBB-4A6E-8A07-2EB3F7BDD5EC}"/>
              </a:ext>
            </a:extLst>
          </p:cNvPr>
          <p:cNvSpPr/>
          <p:nvPr/>
        </p:nvSpPr>
        <p:spPr>
          <a:xfrm>
            <a:off x="9081834" y="54296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3" name="円/楕円 44">
            <a:extLst>
              <a:ext uri="{FF2B5EF4-FFF2-40B4-BE49-F238E27FC236}">
                <a16:creationId xmlns:a16="http://schemas.microsoft.com/office/drawing/2014/main" id="{4569D873-A427-4429-BB00-EDA2574061A8}"/>
              </a:ext>
            </a:extLst>
          </p:cNvPr>
          <p:cNvSpPr/>
          <p:nvPr/>
        </p:nvSpPr>
        <p:spPr>
          <a:xfrm>
            <a:off x="12030221" y="6124277"/>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4" name="テキスト プレースホルダー 11">
            <a:extLst>
              <a:ext uri="{FF2B5EF4-FFF2-40B4-BE49-F238E27FC236}">
                <a16:creationId xmlns:a16="http://schemas.microsoft.com/office/drawing/2014/main" id="{B8E3E092-27C7-451E-BAB2-AB935541B773}"/>
              </a:ext>
            </a:extLst>
          </p:cNvPr>
          <p:cNvSpPr>
            <a:spLocks noGrp="1"/>
          </p:cNvSpPr>
          <p:nvPr>
            <p:ph type="body" sz="quarter" idx="14" hasCustomPrompt="1"/>
          </p:nvPr>
        </p:nvSpPr>
        <p:spPr>
          <a:xfrm>
            <a:off x="934149" y="7128107"/>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5" name="テキスト プレースホルダー 11">
            <a:extLst>
              <a:ext uri="{FF2B5EF4-FFF2-40B4-BE49-F238E27FC236}">
                <a16:creationId xmlns:a16="http://schemas.microsoft.com/office/drawing/2014/main" id="{94C9EF3D-1D97-4357-B8BD-B652F8323719}"/>
              </a:ext>
            </a:extLst>
          </p:cNvPr>
          <p:cNvSpPr>
            <a:spLocks noGrp="1"/>
          </p:cNvSpPr>
          <p:nvPr>
            <p:ph type="body" sz="quarter" idx="23" hasCustomPrompt="1"/>
          </p:nvPr>
        </p:nvSpPr>
        <p:spPr>
          <a:xfrm>
            <a:off x="922462" y="8005987"/>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6" name="テキスト プレースホルダー 11">
            <a:extLst>
              <a:ext uri="{FF2B5EF4-FFF2-40B4-BE49-F238E27FC236}">
                <a16:creationId xmlns:a16="http://schemas.microsoft.com/office/drawing/2014/main" id="{0FDDEE74-205B-4E62-AB30-793711B54D37}"/>
              </a:ext>
            </a:extLst>
          </p:cNvPr>
          <p:cNvSpPr>
            <a:spLocks noGrp="1"/>
          </p:cNvSpPr>
          <p:nvPr>
            <p:ph type="body" sz="quarter" idx="24" hasCustomPrompt="1"/>
          </p:nvPr>
        </p:nvSpPr>
        <p:spPr>
          <a:xfrm>
            <a:off x="1093379" y="2115643"/>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7" name="テキスト プレースホルダー 11">
            <a:extLst>
              <a:ext uri="{FF2B5EF4-FFF2-40B4-BE49-F238E27FC236}">
                <a16:creationId xmlns:a16="http://schemas.microsoft.com/office/drawing/2014/main" id="{ADD1A6C2-34C7-4E27-88B0-D851CBBB128A}"/>
              </a:ext>
            </a:extLst>
          </p:cNvPr>
          <p:cNvSpPr>
            <a:spLocks noGrp="1"/>
          </p:cNvSpPr>
          <p:nvPr>
            <p:ph type="body" sz="quarter" idx="25" hasCustomPrompt="1"/>
          </p:nvPr>
        </p:nvSpPr>
        <p:spPr>
          <a:xfrm>
            <a:off x="1081692" y="2993523"/>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8" name="テキスト プレースホルダー 11">
            <a:extLst>
              <a:ext uri="{FF2B5EF4-FFF2-40B4-BE49-F238E27FC236}">
                <a16:creationId xmlns:a16="http://schemas.microsoft.com/office/drawing/2014/main" id="{12287ACE-C3AE-422E-BF2D-B61A59474C50}"/>
              </a:ext>
            </a:extLst>
          </p:cNvPr>
          <p:cNvSpPr>
            <a:spLocks noGrp="1"/>
          </p:cNvSpPr>
          <p:nvPr>
            <p:ph type="body" sz="quarter" idx="26" hasCustomPrompt="1"/>
          </p:nvPr>
        </p:nvSpPr>
        <p:spPr>
          <a:xfrm>
            <a:off x="7374022" y="7194248"/>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9" name="テキスト プレースホルダー 11">
            <a:extLst>
              <a:ext uri="{FF2B5EF4-FFF2-40B4-BE49-F238E27FC236}">
                <a16:creationId xmlns:a16="http://schemas.microsoft.com/office/drawing/2014/main" id="{FA35A7F7-B1BA-4A74-BABF-4CC045F262EA}"/>
              </a:ext>
            </a:extLst>
          </p:cNvPr>
          <p:cNvSpPr>
            <a:spLocks noGrp="1"/>
          </p:cNvSpPr>
          <p:nvPr>
            <p:ph type="body" sz="quarter" idx="27" hasCustomPrompt="1"/>
          </p:nvPr>
        </p:nvSpPr>
        <p:spPr>
          <a:xfrm>
            <a:off x="7362335" y="8072128"/>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0" name="テキスト プレースホルダー 11">
            <a:extLst>
              <a:ext uri="{FF2B5EF4-FFF2-40B4-BE49-F238E27FC236}">
                <a16:creationId xmlns:a16="http://schemas.microsoft.com/office/drawing/2014/main" id="{50F5401B-5FDE-4FFF-9F4A-3F48772F3DB5}"/>
              </a:ext>
            </a:extLst>
          </p:cNvPr>
          <p:cNvSpPr>
            <a:spLocks noGrp="1"/>
          </p:cNvSpPr>
          <p:nvPr>
            <p:ph type="body" sz="quarter" idx="28" hasCustomPrompt="1"/>
          </p:nvPr>
        </p:nvSpPr>
        <p:spPr>
          <a:xfrm>
            <a:off x="7533771" y="2239612"/>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1" name="テキスト プレースホルダー 11">
            <a:extLst>
              <a:ext uri="{FF2B5EF4-FFF2-40B4-BE49-F238E27FC236}">
                <a16:creationId xmlns:a16="http://schemas.microsoft.com/office/drawing/2014/main" id="{656507DF-3DA0-4201-9421-92A3B01A0BD5}"/>
              </a:ext>
            </a:extLst>
          </p:cNvPr>
          <p:cNvSpPr>
            <a:spLocks noGrp="1"/>
          </p:cNvSpPr>
          <p:nvPr>
            <p:ph type="body" sz="quarter" idx="29" hasCustomPrompt="1"/>
          </p:nvPr>
        </p:nvSpPr>
        <p:spPr>
          <a:xfrm>
            <a:off x="7522084" y="3117492"/>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2" name="テキスト プレースホルダー 11">
            <a:extLst>
              <a:ext uri="{FF2B5EF4-FFF2-40B4-BE49-F238E27FC236}">
                <a16:creationId xmlns:a16="http://schemas.microsoft.com/office/drawing/2014/main" id="{B2BF4548-7D3F-4DB3-ACF6-D25FA36AB69B}"/>
              </a:ext>
            </a:extLst>
          </p:cNvPr>
          <p:cNvSpPr>
            <a:spLocks noGrp="1"/>
          </p:cNvSpPr>
          <p:nvPr>
            <p:ph type="body" sz="quarter" idx="30" hasCustomPrompt="1"/>
          </p:nvPr>
        </p:nvSpPr>
        <p:spPr>
          <a:xfrm>
            <a:off x="13082847" y="6698004"/>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3" name="テキスト プレースホルダー 11">
            <a:extLst>
              <a:ext uri="{FF2B5EF4-FFF2-40B4-BE49-F238E27FC236}">
                <a16:creationId xmlns:a16="http://schemas.microsoft.com/office/drawing/2014/main" id="{51B0BE23-7043-41A4-B6A1-0934B7AF0245}"/>
              </a:ext>
            </a:extLst>
          </p:cNvPr>
          <p:cNvSpPr>
            <a:spLocks noGrp="1"/>
          </p:cNvSpPr>
          <p:nvPr>
            <p:ph type="body" sz="quarter" idx="31" hasCustomPrompt="1"/>
          </p:nvPr>
        </p:nvSpPr>
        <p:spPr>
          <a:xfrm>
            <a:off x="13071160" y="7575884"/>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4" name="テキスト プレースホルダー 11">
            <a:extLst>
              <a:ext uri="{FF2B5EF4-FFF2-40B4-BE49-F238E27FC236}">
                <a16:creationId xmlns:a16="http://schemas.microsoft.com/office/drawing/2014/main" id="{3CBA7503-F0B7-4583-B35B-494F1B69C016}"/>
              </a:ext>
            </a:extLst>
          </p:cNvPr>
          <p:cNvSpPr>
            <a:spLocks noGrp="1"/>
          </p:cNvSpPr>
          <p:nvPr>
            <p:ph type="body" sz="quarter" idx="32" hasCustomPrompt="1"/>
          </p:nvPr>
        </p:nvSpPr>
        <p:spPr>
          <a:xfrm>
            <a:off x="14117553" y="2200040"/>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5" name="テキスト プレースホルダー 11">
            <a:extLst>
              <a:ext uri="{FF2B5EF4-FFF2-40B4-BE49-F238E27FC236}">
                <a16:creationId xmlns:a16="http://schemas.microsoft.com/office/drawing/2014/main" id="{F4DBE2CB-DF6C-4CB9-B704-896A8283FB4F}"/>
              </a:ext>
            </a:extLst>
          </p:cNvPr>
          <p:cNvSpPr>
            <a:spLocks noGrp="1"/>
          </p:cNvSpPr>
          <p:nvPr>
            <p:ph type="body" sz="quarter" idx="33" hasCustomPrompt="1"/>
          </p:nvPr>
        </p:nvSpPr>
        <p:spPr>
          <a:xfrm>
            <a:off x="14105866" y="3077920"/>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cxnSp>
        <p:nvCxnSpPr>
          <p:cNvPr id="56" name="直線コネクタ 12">
            <a:extLst>
              <a:ext uri="{FF2B5EF4-FFF2-40B4-BE49-F238E27FC236}">
                <a16:creationId xmlns:a16="http://schemas.microsoft.com/office/drawing/2014/main" id="{589D5838-CA87-4393-B967-C32647642DD6}"/>
              </a:ext>
            </a:extLst>
          </p:cNvPr>
          <p:cNvCxnSpPr/>
          <p:nvPr/>
        </p:nvCxnSpPr>
        <p:spPr>
          <a:xfrm flipV="1">
            <a:off x="1878227" y="6431752"/>
            <a:ext cx="373683" cy="689673"/>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直線コネクタ 60">
            <a:extLst>
              <a:ext uri="{FF2B5EF4-FFF2-40B4-BE49-F238E27FC236}">
                <a16:creationId xmlns:a16="http://schemas.microsoft.com/office/drawing/2014/main" id="{CA8FF720-CC3B-4BBE-8929-12548D474F57}"/>
              </a:ext>
            </a:extLst>
          </p:cNvPr>
          <p:cNvCxnSpPr/>
          <p:nvPr/>
        </p:nvCxnSpPr>
        <p:spPr>
          <a:xfrm flipH="1" flipV="1">
            <a:off x="4368800" y="4376615"/>
            <a:ext cx="399794" cy="713808"/>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61">
            <a:extLst>
              <a:ext uri="{FF2B5EF4-FFF2-40B4-BE49-F238E27FC236}">
                <a16:creationId xmlns:a16="http://schemas.microsoft.com/office/drawing/2014/main" id="{BFC00909-3904-42E7-9B02-AA64FDAB6C8F}"/>
              </a:ext>
            </a:extLst>
          </p:cNvPr>
          <p:cNvCxnSpPr/>
          <p:nvPr/>
        </p:nvCxnSpPr>
        <p:spPr>
          <a:xfrm>
            <a:off x="6925509" y="7261125"/>
            <a:ext cx="264776" cy="58747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直線コネクタ 62">
            <a:extLst>
              <a:ext uri="{FF2B5EF4-FFF2-40B4-BE49-F238E27FC236}">
                <a16:creationId xmlns:a16="http://schemas.microsoft.com/office/drawing/2014/main" id="{0D31F9C2-3579-413D-9D0A-2531DF6E8411}"/>
              </a:ext>
            </a:extLst>
          </p:cNvPr>
          <p:cNvCxnSpPr/>
          <p:nvPr/>
        </p:nvCxnSpPr>
        <p:spPr>
          <a:xfrm flipH="1" flipV="1">
            <a:off x="8915400" y="4622800"/>
            <a:ext cx="320171" cy="71380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0" name="直線コネクタ 64">
            <a:extLst>
              <a:ext uri="{FF2B5EF4-FFF2-40B4-BE49-F238E27FC236}">
                <a16:creationId xmlns:a16="http://schemas.microsoft.com/office/drawing/2014/main" id="{054AF450-4DC9-4327-BDEB-68B4F44F9EBE}"/>
              </a:ext>
            </a:extLst>
          </p:cNvPr>
          <p:cNvCxnSpPr/>
          <p:nvPr/>
        </p:nvCxnSpPr>
        <p:spPr>
          <a:xfrm flipH="1" flipV="1">
            <a:off x="12391168" y="6443510"/>
            <a:ext cx="651732" cy="37044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6">
            <a:extLst>
              <a:ext uri="{FF2B5EF4-FFF2-40B4-BE49-F238E27FC236}">
                <a16:creationId xmlns:a16="http://schemas.microsoft.com/office/drawing/2014/main" id="{6EE99AD5-2931-40A5-9C43-9FE07FE4DD2D}"/>
              </a:ext>
            </a:extLst>
          </p:cNvPr>
          <p:cNvCxnSpPr/>
          <p:nvPr/>
        </p:nvCxnSpPr>
        <p:spPr>
          <a:xfrm flipH="1">
            <a:off x="14848288" y="4376615"/>
            <a:ext cx="142374" cy="603089"/>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30" name="Subtitle 2">
            <a:extLst>
              <a:ext uri="{FF2B5EF4-FFF2-40B4-BE49-F238E27FC236}">
                <a16:creationId xmlns:a16="http://schemas.microsoft.com/office/drawing/2014/main" id="{77B9DE50-9228-4E4B-B318-8573957186AD}"/>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5A6D7047-E208-4E05-8E54-D59934AD4DCB}"/>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777495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 presetClass="entr" presetSubtype="12"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0-#ppt_w/2"/>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0-#ppt_w/2"/>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0-#ppt_w/2"/>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500"/>
                                        <p:tgtEl>
                                          <p:spTgt spid="37"/>
                                        </p:tgtEl>
                                      </p:cBhvr>
                                    </p:animEffect>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wipe(up)">
                                      <p:cBhvr>
                                        <p:cTn id="44" dur="500"/>
                                        <p:tgtEl>
                                          <p:spTgt spid="56"/>
                                        </p:tgtEl>
                                      </p:cBhvr>
                                    </p:animEffect>
                                  </p:childTnLst>
                                </p:cTn>
                              </p:par>
                            </p:childTnLst>
                          </p:cTn>
                        </p:par>
                        <p:par>
                          <p:cTn id="45" fill="hold">
                            <p:stCondLst>
                              <p:cond delay="2500"/>
                            </p:stCondLst>
                            <p:childTnLst>
                              <p:par>
                                <p:cTn id="46" presetID="14" presetClass="entr" presetSubtype="10" fill="hold" grpId="0" nodeType="afterEffect">
                                  <p:stCondLst>
                                    <p:cond delay="0"/>
                                  </p:stCondLst>
                                  <p:childTnLst>
                                    <p:set>
                                      <p:cBhvr>
                                        <p:cTn id="4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48" dur="500"/>
                                        <p:tgtEl>
                                          <p:spTgt spid="44">
                                            <p:txEl>
                                              <p:pRg st="0" end="0"/>
                                            </p:tx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51" dur="500"/>
                                        <p:tgtEl>
                                          <p:spTgt spid="45">
                                            <p:txEl>
                                              <p:pRg st="0" end="0"/>
                                            </p:txEl>
                                          </p:spTgt>
                                        </p:tgtEl>
                                      </p:cBhvr>
                                    </p:animEffect>
                                  </p:childTnLst>
                                </p:cTn>
                              </p:par>
                            </p:childTnLst>
                          </p:cTn>
                        </p:par>
                        <p:par>
                          <p:cTn id="52" fill="hold">
                            <p:stCondLst>
                              <p:cond delay="3000"/>
                            </p:stCondLst>
                            <p:childTnLst>
                              <p:par>
                                <p:cTn id="53" presetID="22" presetClass="entr" presetSubtype="4" fill="hold"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wipe(down)">
                                      <p:cBhvr>
                                        <p:cTn id="55" dur="500"/>
                                        <p:tgtEl>
                                          <p:spTgt spid="57"/>
                                        </p:tgtEl>
                                      </p:cBhvr>
                                    </p:animEffect>
                                  </p:childTnLst>
                                </p:cTn>
                              </p:par>
                            </p:childTnLst>
                          </p:cTn>
                        </p:par>
                        <p:par>
                          <p:cTn id="56" fill="hold">
                            <p:stCondLst>
                              <p:cond delay="3500"/>
                            </p:stCondLst>
                            <p:childTnLst>
                              <p:par>
                                <p:cTn id="57" presetID="14" presetClass="entr" presetSubtype="10" fill="hold" grpId="0" nodeType="afterEffect">
                                  <p:stCondLst>
                                    <p:cond delay="0"/>
                                  </p:stCondLst>
                                  <p:childTnLst>
                                    <p:set>
                                      <p:cBhvr>
                                        <p:cTn id="5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59" dur="500"/>
                                        <p:tgtEl>
                                          <p:spTgt spid="46">
                                            <p:txEl>
                                              <p:pRg st="0" end="0"/>
                                            </p:txEl>
                                          </p:spTgt>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62" dur="500"/>
                                        <p:tgtEl>
                                          <p:spTgt spid="47">
                                            <p:txEl>
                                              <p:pRg st="0" end="0"/>
                                            </p:txEl>
                                          </p:spTgt>
                                        </p:tgtEl>
                                      </p:cBhvr>
                                    </p:animEffect>
                                  </p:childTnLst>
                                </p:cTn>
                              </p:par>
                            </p:childTnLst>
                          </p:cTn>
                        </p:par>
                        <p:par>
                          <p:cTn id="63" fill="hold">
                            <p:stCondLst>
                              <p:cond delay="4000"/>
                            </p:stCondLst>
                            <p:childTnLst>
                              <p:par>
                                <p:cTn id="64" presetID="22" presetClass="entr" presetSubtype="1" fill="hold"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wipe(up)">
                                      <p:cBhvr>
                                        <p:cTn id="66" dur="500"/>
                                        <p:tgtEl>
                                          <p:spTgt spid="58"/>
                                        </p:tgtEl>
                                      </p:cBhvr>
                                    </p:animEffect>
                                  </p:childTnLst>
                                </p:cTn>
                              </p:par>
                            </p:childTnLst>
                          </p:cTn>
                        </p:par>
                        <p:par>
                          <p:cTn id="67" fill="hold">
                            <p:stCondLst>
                              <p:cond delay="4500"/>
                            </p:stCondLst>
                            <p:childTnLst>
                              <p:par>
                                <p:cTn id="68" presetID="14" presetClass="entr" presetSubtype="10" fill="hold" grpId="0" nodeType="afterEffect">
                                  <p:stCondLst>
                                    <p:cond delay="0"/>
                                  </p:stCondLst>
                                  <p:childTnLst>
                                    <p:set>
                                      <p:cBhvr>
                                        <p:cTn id="69" dur="1" fill="hold">
                                          <p:stCondLst>
                                            <p:cond delay="0"/>
                                          </p:stCondLst>
                                        </p:cTn>
                                        <p:tgtEl>
                                          <p:spTgt spid="48">
                                            <p:txEl>
                                              <p:pRg st="0" end="0"/>
                                            </p:txEl>
                                          </p:spTgt>
                                        </p:tgtEl>
                                        <p:attrNameLst>
                                          <p:attrName>style.visibility</p:attrName>
                                        </p:attrNameLst>
                                      </p:cBhvr>
                                      <p:to>
                                        <p:strVal val="visible"/>
                                      </p:to>
                                    </p:set>
                                    <p:animEffect transition="in" filter="randombar(horizontal)">
                                      <p:cBhvr>
                                        <p:cTn id="70" dur="500"/>
                                        <p:tgtEl>
                                          <p:spTgt spid="48">
                                            <p:txEl>
                                              <p:pRg st="0" end="0"/>
                                            </p:txEl>
                                          </p:spTgt>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49">
                                            <p:txEl>
                                              <p:pRg st="0" end="0"/>
                                            </p:txEl>
                                          </p:spTgt>
                                        </p:tgtEl>
                                        <p:attrNameLst>
                                          <p:attrName>style.visibility</p:attrName>
                                        </p:attrNameLst>
                                      </p:cBhvr>
                                      <p:to>
                                        <p:strVal val="visible"/>
                                      </p:to>
                                    </p:set>
                                    <p:animEffect transition="in" filter="randombar(horizontal)">
                                      <p:cBhvr>
                                        <p:cTn id="73" dur="500"/>
                                        <p:tgtEl>
                                          <p:spTgt spid="49">
                                            <p:txEl>
                                              <p:pRg st="0" end="0"/>
                                            </p:txEl>
                                          </p:spTgt>
                                        </p:tgtEl>
                                      </p:cBhvr>
                                    </p:animEffect>
                                  </p:childTnLst>
                                </p:cTn>
                              </p:par>
                            </p:childTnLst>
                          </p:cTn>
                        </p:par>
                        <p:par>
                          <p:cTn id="74" fill="hold">
                            <p:stCondLst>
                              <p:cond delay="5000"/>
                            </p:stCondLst>
                            <p:childTnLst>
                              <p:par>
                                <p:cTn id="75" presetID="22" presetClass="entr" presetSubtype="4" fill="hold"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down)">
                                      <p:cBhvr>
                                        <p:cTn id="77" dur="500"/>
                                        <p:tgtEl>
                                          <p:spTgt spid="59"/>
                                        </p:tgtEl>
                                      </p:cBhvr>
                                    </p:animEffect>
                                  </p:childTnLst>
                                </p:cTn>
                              </p:par>
                            </p:childTnLst>
                          </p:cTn>
                        </p:par>
                        <p:par>
                          <p:cTn id="78" fill="hold">
                            <p:stCondLst>
                              <p:cond delay="5500"/>
                            </p:stCondLst>
                            <p:childTnLst>
                              <p:par>
                                <p:cTn id="79" presetID="14" presetClass="entr" presetSubtype="10" fill="hold" grpId="0" nodeType="afterEffect">
                                  <p:stCondLst>
                                    <p:cond delay="0"/>
                                  </p:stCondLst>
                                  <p:childTnLst>
                                    <p:set>
                                      <p:cBhvr>
                                        <p:cTn id="80"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81" dur="500"/>
                                        <p:tgtEl>
                                          <p:spTgt spid="50">
                                            <p:txEl>
                                              <p:pRg st="0" end="0"/>
                                            </p:txEl>
                                          </p:spTgt>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51">
                                            <p:txEl>
                                              <p:pRg st="0" end="0"/>
                                            </p:txEl>
                                          </p:spTgt>
                                        </p:tgtEl>
                                        <p:attrNameLst>
                                          <p:attrName>style.visibility</p:attrName>
                                        </p:attrNameLst>
                                      </p:cBhvr>
                                      <p:to>
                                        <p:strVal val="visible"/>
                                      </p:to>
                                    </p:set>
                                    <p:animEffect transition="in" filter="randombar(horizontal)">
                                      <p:cBhvr>
                                        <p:cTn id="84" dur="500"/>
                                        <p:tgtEl>
                                          <p:spTgt spid="51">
                                            <p:txEl>
                                              <p:pRg st="0" end="0"/>
                                            </p:txEl>
                                          </p:spTgt>
                                        </p:tgtEl>
                                      </p:cBhvr>
                                    </p:animEffect>
                                  </p:childTnLst>
                                </p:cTn>
                              </p:par>
                            </p:childTnLst>
                          </p:cTn>
                        </p:par>
                        <p:par>
                          <p:cTn id="85" fill="hold">
                            <p:stCondLst>
                              <p:cond delay="6000"/>
                            </p:stCondLst>
                            <p:childTnLst>
                              <p:par>
                                <p:cTn id="86" presetID="22" presetClass="entr" presetSubtype="8"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wipe(left)">
                                      <p:cBhvr>
                                        <p:cTn id="88" dur="500"/>
                                        <p:tgtEl>
                                          <p:spTgt spid="60"/>
                                        </p:tgtEl>
                                      </p:cBhvr>
                                    </p:animEffect>
                                  </p:childTnLst>
                                </p:cTn>
                              </p:par>
                            </p:childTnLst>
                          </p:cTn>
                        </p:par>
                        <p:par>
                          <p:cTn id="89" fill="hold">
                            <p:stCondLst>
                              <p:cond delay="6500"/>
                            </p:stCondLst>
                            <p:childTnLst>
                              <p:par>
                                <p:cTn id="90" presetID="14" presetClass="entr" presetSubtype="10" fill="hold" grpId="0" nodeType="afterEffect">
                                  <p:stCondLst>
                                    <p:cond delay="0"/>
                                  </p:stCondLst>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randombar(horizontal)">
                                      <p:cBhvr>
                                        <p:cTn id="92" dur="500"/>
                                        <p:tgtEl>
                                          <p:spTgt spid="52">
                                            <p:txEl>
                                              <p:pRg st="0" end="0"/>
                                            </p:txEl>
                                          </p:spTgt>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randombar(horizontal)">
                                      <p:cBhvr>
                                        <p:cTn id="95" dur="500"/>
                                        <p:tgtEl>
                                          <p:spTgt spid="53">
                                            <p:txEl>
                                              <p:pRg st="0" end="0"/>
                                            </p:txEl>
                                          </p:spTgt>
                                        </p:tgtEl>
                                      </p:cBhvr>
                                    </p:animEffect>
                                  </p:childTnLst>
                                </p:cTn>
                              </p:par>
                            </p:childTnLst>
                          </p:cTn>
                        </p:par>
                        <p:par>
                          <p:cTn id="96" fill="hold">
                            <p:stCondLst>
                              <p:cond delay="7000"/>
                            </p:stCondLst>
                            <p:childTnLst>
                              <p:par>
                                <p:cTn id="97" presetID="22" presetClass="entr" presetSubtype="4" fill="hold"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wipe(down)">
                                      <p:cBhvr>
                                        <p:cTn id="99" dur="500"/>
                                        <p:tgtEl>
                                          <p:spTgt spid="61"/>
                                        </p:tgtEl>
                                      </p:cBhvr>
                                    </p:animEffect>
                                  </p:childTnLst>
                                </p:cTn>
                              </p:par>
                            </p:childTnLst>
                          </p:cTn>
                        </p:par>
                        <p:par>
                          <p:cTn id="100" fill="hold">
                            <p:stCondLst>
                              <p:cond delay="7500"/>
                            </p:stCondLst>
                            <p:childTnLst>
                              <p:par>
                                <p:cTn id="101" presetID="14" presetClass="entr" presetSubtype="1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randombar(horizontal)">
                                      <p:cBhvr>
                                        <p:cTn id="103" dur="500"/>
                                        <p:tgtEl>
                                          <p:spTgt spid="54">
                                            <p:txEl>
                                              <p:pRg st="0" end="0"/>
                                            </p:txEl>
                                          </p:spTgt>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55">
                                            <p:txEl>
                                              <p:pRg st="0" end="0"/>
                                            </p:txEl>
                                          </p:spTgt>
                                        </p:tgtEl>
                                        <p:attrNameLst>
                                          <p:attrName>style.visibility</p:attrName>
                                        </p:attrNameLst>
                                      </p:cBhvr>
                                      <p:to>
                                        <p:strVal val="visible"/>
                                      </p:to>
                                    </p:set>
                                    <p:animEffect transition="in" filter="randombar(horizontal)">
                                      <p:cBhvr>
                                        <p:cTn id="106"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P spid="42" grpId="0" animBg="1"/>
      <p:bldP spid="43" grpId="0" animBg="1"/>
      <p:bldP spid="44" grpId="0" build="p">
        <p:tmplLst>
          <p:tmpl lvl="1">
            <p:tnLst>
              <p:par>
                <p:cTn presetID="14" presetClass="entr" presetSubtype="1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P spid="48" grpId="0" build="p">
        <p:tmplLst>
          <p:tmpl lvl="1">
            <p:tnLst>
              <p:par>
                <p:cTn presetID="14" presetClass="entr" presetSubtype="1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randombar(horizontal)">
                      <p:cBhvr>
                        <p:cTn dur="500"/>
                        <p:tgtEl>
                          <p:spTgt spid="48"/>
                        </p:tgtEl>
                      </p:cBhvr>
                    </p:animEffect>
                  </p:childTnLst>
                </p:cTn>
              </p:par>
            </p:tnLst>
          </p:tmpl>
        </p:tmplLst>
      </p:bldP>
      <p:bldP spid="49" grpId="0" build="p">
        <p:tmplLst>
          <p:tmpl lvl="1">
            <p:tnLst>
              <p:par>
                <p:cTn presetID="14" presetClass="entr" presetSubtype="1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randombar(horizontal)">
                      <p:cBhvr>
                        <p:cTn dur="500"/>
                        <p:tgtEl>
                          <p:spTgt spid="49"/>
                        </p:tgtEl>
                      </p:cBhvr>
                    </p:animEffect>
                  </p:childTnLst>
                </p:cTn>
              </p:par>
            </p:tnLst>
          </p:tmpl>
        </p:tmplLst>
      </p:bldP>
      <p:bldP spid="50" grpId="0" build="p">
        <p:tmplLst>
          <p:tmpl lvl="1">
            <p:tnLst>
              <p:par>
                <p:cTn presetID="14" presetClass="entr" presetSubtype="1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P spid="51" grpId="0" build="p">
        <p:tmplLst>
          <p:tmpl lvl="1">
            <p:tnLst>
              <p:par>
                <p:cTn presetID="14" presetClass="entr" presetSubtype="1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randombar(horizontal)">
                      <p:cBhvr>
                        <p:cTn dur="500"/>
                        <p:tgtEl>
                          <p:spTgt spid="51"/>
                        </p:tgtEl>
                      </p:cBhvr>
                    </p:animEffect>
                  </p:childTnLst>
                </p:cTn>
              </p:par>
            </p:tnLst>
          </p:tmpl>
        </p:tmplLst>
      </p:bldP>
      <p:bldP spid="52" grpId="0" build="p">
        <p:tmplLst>
          <p:tmpl lvl="1">
            <p:tnLst>
              <p:par>
                <p:cTn presetID="14" presetClass="entr" presetSubtype="1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randombar(horizontal)">
                      <p:cBhvr>
                        <p:cTn dur="500"/>
                        <p:tgtEl>
                          <p:spTgt spid="52"/>
                        </p:tgtEl>
                      </p:cBhvr>
                    </p:animEffect>
                  </p:childTnLst>
                </p:cTn>
              </p:par>
            </p:tnLst>
          </p:tmpl>
        </p:tmplLst>
      </p:bldP>
      <p:bldP spid="53" grpId="0" build="p">
        <p:tmplLst>
          <p:tmpl lvl="1">
            <p:tnLst>
              <p:par>
                <p:cTn presetID="14" presetClass="entr" presetSubtype="1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randombar(horizontal)">
                      <p:cBhvr>
                        <p:cTn dur="500"/>
                        <p:tgtEl>
                          <p:spTgt spid="53"/>
                        </p:tgtEl>
                      </p:cBhvr>
                    </p:animEffect>
                  </p:childTnLst>
                </p:cTn>
              </p:par>
            </p:tnLst>
          </p:tmpl>
        </p:tmplLst>
      </p:bldP>
      <p:bldP spid="54" grpId="0" build="p">
        <p:tmplLst>
          <p:tmpl lvl="1">
            <p:tnLst>
              <p:par>
                <p:cTn presetID="14" presetClass="entr" presetSubtype="1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randombar(horizontal)">
                      <p:cBhvr>
                        <p:cTn dur="500"/>
                        <p:tgtEl>
                          <p:spTgt spid="54"/>
                        </p:tgtEl>
                      </p:cBhvr>
                    </p:animEffect>
                  </p:childTnLst>
                </p:cTn>
              </p:par>
            </p:tnLst>
          </p:tmpl>
        </p:tmplLst>
      </p:bldP>
      <p:bldP spid="55" grpId="0" build="p">
        <p:tmplLst>
          <p:tmpl lvl="1">
            <p:tnLst>
              <p:par>
                <p:cTn presetID="14" presetClass="entr" presetSubtype="1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randombar(horizontal)">
                      <p:cBhvr>
                        <p:cTn dur="500"/>
                        <p:tgtEl>
                          <p:spTgt spid="55"/>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1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5">
            <a:extLst>
              <a:ext uri="{FF2B5EF4-FFF2-40B4-BE49-F238E27FC236}">
                <a16:creationId xmlns:a16="http://schemas.microsoft.com/office/drawing/2014/main" id="{C6D8B89D-557D-41BF-BD2C-725A8AC0B45E}"/>
              </a:ext>
            </a:extLst>
          </p:cNvPr>
          <p:cNvSpPr>
            <a:spLocks noGrp="1"/>
          </p:cNvSpPr>
          <p:nvPr>
            <p:ph type="body" sz="quarter" idx="12" hasCustomPrompt="1"/>
          </p:nvPr>
        </p:nvSpPr>
        <p:spPr>
          <a:xfrm>
            <a:off x="10130971" y="2675278"/>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04D2361D-4C50-4D69-B4FE-7655A57BB23B}"/>
              </a:ext>
            </a:extLst>
          </p:cNvPr>
          <p:cNvSpPr>
            <a:spLocks noGrp="1"/>
          </p:cNvSpPr>
          <p:nvPr>
            <p:ph type="body" sz="quarter" idx="14" hasCustomPrompt="1"/>
          </p:nvPr>
        </p:nvSpPr>
        <p:spPr>
          <a:xfrm>
            <a:off x="10130971" y="3197798"/>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17" name="テキスト プレースホルダー 5">
            <a:extLst>
              <a:ext uri="{FF2B5EF4-FFF2-40B4-BE49-F238E27FC236}">
                <a16:creationId xmlns:a16="http://schemas.microsoft.com/office/drawing/2014/main" id="{F3E7E16F-D153-4405-A9D8-76F7418AF61E}"/>
              </a:ext>
            </a:extLst>
          </p:cNvPr>
          <p:cNvSpPr>
            <a:spLocks noGrp="1"/>
          </p:cNvSpPr>
          <p:nvPr>
            <p:ph type="body" sz="quarter" idx="15" hasCustomPrompt="1"/>
          </p:nvPr>
        </p:nvSpPr>
        <p:spPr>
          <a:xfrm>
            <a:off x="10130971" y="5992057"/>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8" name="テキスト プレースホルダー 5">
            <a:extLst>
              <a:ext uri="{FF2B5EF4-FFF2-40B4-BE49-F238E27FC236}">
                <a16:creationId xmlns:a16="http://schemas.microsoft.com/office/drawing/2014/main" id="{25247D83-0511-4E26-9113-594367F0F25E}"/>
              </a:ext>
            </a:extLst>
          </p:cNvPr>
          <p:cNvSpPr>
            <a:spLocks noGrp="1"/>
          </p:cNvSpPr>
          <p:nvPr>
            <p:ph type="body" sz="quarter" idx="16" hasCustomPrompt="1"/>
          </p:nvPr>
        </p:nvSpPr>
        <p:spPr>
          <a:xfrm>
            <a:off x="10130971" y="6514577"/>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F9595339-2E84-4A5F-8C24-399FDFC82B89}"/>
              </a:ext>
            </a:extLst>
          </p:cNvPr>
          <p:cNvSpPr>
            <a:spLocks noGrp="1"/>
          </p:cNvSpPr>
          <p:nvPr>
            <p:ph type="body" sz="quarter" idx="1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4" name="Subtitle 2">
            <a:extLst>
              <a:ext uri="{FF2B5EF4-FFF2-40B4-BE49-F238E27FC236}">
                <a16:creationId xmlns:a16="http://schemas.microsoft.com/office/drawing/2014/main" id="{57A24DFD-51D2-4A6D-9658-87A85F1A27D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95111552-C232-42ED-B226-D88CBA22C0D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707026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additive="base">
                                        <p:cTn id="22"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2" decel="100000"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75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75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Effect transition="in" filter="wipe(left)">
                                      <p:cBhvr>
                                        <p:cTn id="32" dur="500"/>
                                        <p:tgtEl>
                                          <p:spTgt spid="16">
                                            <p:txEl>
                                              <p:pRg st="0" end="0"/>
                                            </p:txEl>
                                          </p:spTgt>
                                        </p:tgtEl>
                                      </p:cBhvr>
                                    </p:animEffect>
                                  </p:childTnLst>
                                </p:cTn>
                              </p:par>
                            </p:childTnLst>
                          </p:cTn>
                        </p:par>
                        <p:par>
                          <p:cTn id="33" fill="hold">
                            <p:stCondLst>
                              <p:cond delay="3500"/>
                            </p:stCondLst>
                            <p:childTnLst>
                              <p:par>
                                <p:cTn id="34" presetID="2" presetClass="entr" presetSubtype="2" decel="100000" fill="hold" grpId="0" nodeType="afterEffect">
                                  <p:stCondLst>
                                    <p:cond delay="0"/>
                                  </p:stCondLst>
                                  <p:childTnLst>
                                    <p:set>
                                      <p:cBhvr>
                                        <p:cTn id="35" dur="1" fill="hold">
                                          <p:stCondLst>
                                            <p:cond delay="0"/>
                                          </p:stCondLst>
                                        </p:cTn>
                                        <p:tgtEl>
                                          <p:spTgt spid="17">
                                            <p:txEl>
                                              <p:pRg st="0" end="0"/>
                                            </p:txEl>
                                          </p:spTgt>
                                        </p:tgtEl>
                                        <p:attrNameLst>
                                          <p:attrName>style.visibility</p:attrName>
                                        </p:attrNameLst>
                                      </p:cBhvr>
                                      <p:to>
                                        <p:strVal val="visible"/>
                                      </p:to>
                                    </p:set>
                                    <p:anim calcmode="lin" valueType="num">
                                      <p:cBhvr additive="base">
                                        <p:cTn id="36" dur="75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7"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250"/>
                            </p:stCondLst>
                            <p:childTnLst>
                              <p:par>
                                <p:cTn id="39" presetID="22" presetClass="entr" presetSubtype="8" fill="hold" grpId="0" nodeType="after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1+#ppt_w/2"/>
                          </p:val>
                        </p:tav>
                        <p:tav tm="100000">
                          <p:val>
                            <p:strVal val="#ppt_x"/>
                          </p:val>
                        </p:tav>
                      </p:tavLst>
                    </p:anim>
                    <p:anim calcmode="lin" valueType="num">
                      <p:cBhvr additive="base">
                        <p:cTn dur="75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0" grpId="0"/>
    </p:bld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3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B5780E50-5633-4616-B969-2209BACB3F6A}"/>
              </a:ext>
            </a:extLst>
          </p:cNvPr>
          <p:cNvSpPr>
            <a:spLocks noGrp="1"/>
          </p:cNvSpPr>
          <p:nvPr>
            <p:ph type="body" sz="quarter" idx="12" hasCustomPrompt="1"/>
          </p:nvPr>
        </p:nvSpPr>
        <p:spPr>
          <a:xfrm>
            <a:off x="11916224" y="2319446"/>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0" name="テキスト プレースホルダー 5">
            <a:extLst>
              <a:ext uri="{FF2B5EF4-FFF2-40B4-BE49-F238E27FC236}">
                <a16:creationId xmlns:a16="http://schemas.microsoft.com/office/drawing/2014/main" id="{D3AB1FA7-4720-469B-B53B-8A4662AF0241}"/>
              </a:ext>
            </a:extLst>
          </p:cNvPr>
          <p:cNvSpPr>
            <a:spLocks noGrp="1"/>
          </p:cNvSpPr>
          <p:nvPr>
            <p:ph type="body" sz="quarter" idx="13" hasCustomPrompt="1"/>
          </p:nvPr>
        </p:nvSpPr>
        <p:spPr>
          <a:xfrm>
            <a:off x="10515597" y="218881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1" name="テキスト プレースホルダー 5">
            <a:extLst>
              <a:ext uri="{FF2B5EF4-FFF2-40B4-BE49-F238E27FC236}">
                <a16:creationId xmlns:a16="http://schemas.microsoft.com/office/drawing/2014/main" id="{751BD866-0E4E-49DD-90C8-B98FDCC18608}"/>
              </a:ext>
            </a:extLst>
          </p:cNvPr>
          <p:cNvSpPr>
            <a:spLocks noGrp="1"/>
          </p:cNvSpPr>
          <p:nvPr>
            <p:ph type="body" sz="quarter" idx="14" hasCustomPrompt="1"/>
          </p:nvPr>
        </p:nvSpPr>
        <p:spPr>
          <a:xfrm>
            <a:off x="11916224" y="2812934"/>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3" name="テキスト プレースホルダー 5">
            <a:extLst>
              <a:ext uri="{FF2B5EF4-FFF2-40B4-BE49-F238E27FC236}">
                <a16:creationId xmlns:a16="http://schemas.microsoft.com/office/drawing/2014/main" id="{40B0683C-2E8A-4E5D-A424-AFED606B679A}"/>
              </a:ext>
            </a:extLst>
          </p:cNvPr>
          <p:cNvSpPr>
            <a:spLocks noGrp="1"/>
          </p:cNvSpPr>
          <p:nvPr>
            <p:ph type="body" sz="quarter" idx="15" hasCustomPrompt="1"/>
          </p:nvPr>
        </p:nvSpPr>
        <p:spPr>
          <a:xfrm>
            <a:off x="11916224" y="3772213"/>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4" name="テキスト プレースホルダー 5">
            <a:extLst>
              <a:ext uri="{FF2B5EF4-FFF2-40B4-BE49-F238E27FC236}">
                <a16:creationId xmlns:a16="http://schemas.microsoft.com/office/drawing/2014/main" id="{1BD3AF2C-177E-4893-AAD9-4C6DF47C17C5}"/>
              </a:ext>
            </a:extLst>
          </p:cNvPr>
          <p:cNvSpPr>
            <a:spLocks noGrp="1"/>
          </p:cNvSpPr>
          <p:nvPr>
            <p:ph type="body" sz="quarter" idx="16" hasCustomPrompt="1"/>
          </p:nvPr>
        </p:nvSpPr>
        <p:spPr>
          <a:xfrm>
            <a:off x="10515597" y="3641585"/>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5" name="テキスト プレースホルダー 5">
            <a:extLst>
              <a:ext uri="{FF2B5EF4-FFF2-40B4-BE49-F238E27FC236}">
                <a16:creationId xmlns:a16="http://schemas.microsoft.com/office/drawing/2014/main" id="{89DBA7FF-F005-4101-B31C-C07F80E6CC9C}"/>
              </a:ext>
            </a:extLst>
          </p:cNvPr>
          <p:cNvSpPr>
            <a:spLocks noGrp="1"/>
          </p:cNvSpPr>
          <p:nvPr>
            <p:ph type="body" sz="quarter" idx="17" hasCustomPrompt="1"/>
          </p:nvPr>
        </p:nvSpPr>
        <p:spPr>
          <a:xfrm>
            <a:off x="11916224" y="4265701"/>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BECB69E3-ED60-413F-8F51-3AC1CF721B2A}"/>
              </a:ext>
            </a:extLst>
          </p:cNvPr>
          <p:cNvSpPr>
            <a:spLocks noGrp="1"/>
          </p:cNvSpPr>
          <p:nvPr>
            <p:ph type="body" sz="quarter" idx="18" hasCustomPrompt="1"/>
          </p:nvPr>
        </p:nvSpPr>
        <p:spPr>
          <a:xfrm>
            <a:off x="11916224" y="5224980"/>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7" name="テキスト プレースホルダー 5">
            <a:extLst>
              <a:ext uri="{FF2B5EF4-FFF2-40B4-BE49-F238E27FC236}">
                <a16:creationId xmlns:a16="http://schemas.microsoft.com/office/drawing/2014/main" id="{BF45F711-C7DB-46DE-B57D-6442D9AF7C95}"/>
              </a:ext>
            </a:extLst>
          </p:cNvPr>
          <p:cNvSpPr>
            <a:spLocks noGrp="1"/>
          </p:cNvSpPr>
          <p:nvPr>
            <p:ph type="body" sz="quarter" idx="19" hasCustomPrompt="1"/>
          </p:nvPr>
        </p:nvSpPr>
        <p:spPr>
          <a:xfrm>
            <a:off x="10515597" y="5094352"/>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8" name="テキスト プレースホルダー 5">
            <a:extLst>
              <a:ext uri="{FF2B5EF4-FFF2-40B4-BE49-F238E27FC236}">
                <a16:creationId xmlns:a16="http://schemas.microsoft.com/office/drawing/2014/main" id="{5E891D07-A22C-4C02-AC0B-7FC15E2B3317}"/>
              </a:ext>
            </a:extLst>
          </p:cNvPr>
          <p:cNvSpPr>
            <a:spLocks noGrp="1"/>
          </p:cNvSpPr>
          <p:nvPr>
            <p:ph type="body" sz="quarter" idx="20" hasCustomPrompt="1"/>
          </p:nvPr>
        </p:nvSpPr>
        <p:spPr>
          <a:xfrm>
            <a:off x="11916224" y="5718468"/>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9" name="テキスト プレースホルダー 5">
            <a:extLst>
              <a:ext uri="{FF2B5EF4-FFF2-40B4-BE49-F238E27FC236}">
                <a16:creationId xmlns:a16="http://schemas.microsoft.com/office/drawing/2014/main" id="{30304462-9F53-4E01-AC4A-566745A9D8D8}"/>
              </a:ext>
            </a:extLst>
          </p:cNvPr>
          <p:cNvSpPr>
            <a:spLocks noGrp="1"/>
          </p:cNvSpPr>
          <p:nvPr>
            <p:ph type="body" sz="quarter" idx="21" hasCustomPrompt="1"/>
          </p:nvPr>
        </p:nvSpPr>
        <p:spPr>
          <a:xfrm>
            <a:off x="11916224" y="6677747"/>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0" name="テキスト プレースホルダー 5">
            <a:extLst>
              <a:ext uri="{FF2B5EF4-FFF2-40B4-BE49-F238E27FC236}">
                <a16:creationId xmlns:a16="http://schemas.microsoft.com/office/drawing/2014/main" id="{2E8175ED-F1F1-4227-AE10-503FFC266260}"/>
              </a:ext>
            </a:extLst>
          </p:cNvPr>
          <p:cNvSpPr>
            <a:spLocks noGrp="1"/>
          </p:cNvSpPr>
          <p:nvPr>
            <p:ph type="body" sz="quarter" idx="22" hasCustomPrompt="1"/>
          </p:nvPr>
        </p:nvSpPr>
        <p:spPr>
          <a:xfrm>
            <a:off x="10515597" y="6547119"/>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1" name="テキスト プレースホルダー 5">
            <a:extLst>
              <a:ext uri="{FF2B5EF4-FFF2-40B4-BE49-F238E27FC236}">
                <a16:creationId xmlns:a16="http://schemas.microsoft.com/office/drawing/2014/main" id="{2D7D37B7-2CBC-44EB-8A14-9F3C21F784A2}"/>
              </a:ext>
            </a:extLst>
          </p:cNvPr>
          <p:cNvSpPr>
            <a:spLocks noGrp="1"/>
          </p:cNvSpPr>
          <p:nvPr>
            <p:ph type="body" sz="quarter" idx="23" hasCustomPrompt="1"/>
          </p:nvPr>
        </p:nvSpPr>
        <p:spPr>
          <a:xfrm>
            <a:off x="11916224" y="7171235"/>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2" name="テキスト プレースホルダー 5">
            <a:extLst>
              <a:ext uri="{FF2B5EF4-FFF2-40B4-BE49-F238E27FC236}">
                <a16:creationId xmlns:a16="http://schemas.microsoft.com/office/drawing/2014/main" id="{1982863E-3C2B-4F99-956D-FEB122F768C2}"/>
              </a:ext>
            </a:extLst>
          </p:cNvPr>
          <p:cNvSpPr>
            <a:spLocks noGrp="1"/>
          </p:cNvSpPr>
          <p:nvPr>
            <p:ph type="body" sz="quarter" idx="24" hasCustomPrompt="1"/>
          </p:nvPr>
        </p:nvSpPr>
        <p:spPr>
          <a:xfrm>
            <a:off x="11916224" y="8130514"/>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3" name="テキスト プレースホルダー 5">
            <a:extLst>
              <a:ext uri="{FF2B5EF4-FFF2-40B4-BE49-F238E27FC236}">
                <a16:creationId xmlns:a16="http://schemas.microsoft.com/office/drawing/2014/main" id="{98D2DAD4-5827-4B46-93AB-CD316CC293FD}"/>
              </a:ext>
            </a:extLst>
          </p:cNvPr>
          <p:cNvSpPr>
            <a:spLocks noGrp="1"/>
          </p:cNvSpPr>
          <p:nvPr>
            <p:ph type="body" sz="quarter" idx="25" hasCustomPrompt="1"/>
          </p:nvPr>
        </p:nvSpPr>
        <p:spPr>
          <a:xfrm>
            <a:off x="10515597" y="799988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4" name="テキスト プレースホルダー 5">
            <a:extLst>
              <a:ext uri="{FF2B5EF4-FFF2-40B4-BE49-F238E27FC236}">
                <a16:creationId xmlns:a16="http://schemas.microsoft.com/office/drawing/2014/main" id="{E07A4EF5-D709-43C3-87A8-31A98CDB0912}"/>
              </a:ext>
            </a:extLst>
          </p:cNvPr>
          <p:cNvSpPr>
            <a:spLocks noGrp="1"/>
          </p:cNvSpPr>
          <p:nvPr>
            <p:ph type="body" sz="quarter" idx="26" hasCustomPrompt="1"/>
          </p:nvPr>
        </p:nvSpPr>
        <p:spPr>
          <a:xfrm>
            <a:off x="11916224" y="8624002"/>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5" name="テキスト プレースホルダー 5">
            <a:extLst>
              <a:ext uri="{FF2B5EF4-FFF2-40B4-BE49-F238E27FC236}">
                <a16:creationId xmlns:a16="http://schemas.microsoft.com/office/drawing/2014/main" id="{854EEF45-76E2-438C-9EDD-9F72F61E92EA}"/>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36" name="Subtitle 2">
            <a:extLst>
              <a:ext uri="{FF2B5EF4-FFF2-40B4-BE49-F238E27FC236}">
                <a16:creationId xmlns:a16="http://schemas.microsoft.com/office/drawing/2014/main" id="{B6FD348F-D262-4487-8DE8-B3D83F71D376}"/>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A6185419-C175-4888-8EF0-EAD8AC7070B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54746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75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20">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 calcmode="lin" valueType="num">
                                      <p:cBhvr additive="base">
                                        <p:cTn id="26"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19">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100"/>
                                  </p:stCondLst>
                                  <p:childTnLst>
                                    <p:set>
                                      <p:cBhvr>
                                        <p:cTn id="29" dur="1" fill="hold">
                                          <p:stCondLst>
                                            <p:cond delay="0"/>
                                          </p:stCondLst>
                                        </p:cTn>
                                        <p:tgtEl>
                                          <p:spTgt spid="21">
                                            <p:txEl>
                                              <p:pRg st="0" end="0"/>
                                            </p:txEl>
                                          </p:spTgt>
                                        </p:tgtEl>
                                        <p:attrNameLst>
                                          <p:attrName>style.visibility</p:attrName>
                                        </p:attrNameLst>
                                      </p:cBhvr>
                                      <p:to>
                                        <p:strVal val="visible"/>
                                      </p:to>
                                    </p:set>
                                    <p:anim calcmode="lin" valueType="num">
                                      <p:cBhvr additive="base">
                                        <p:cTn id="30" dur="75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1" dur="75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350"/>
                            </p:stCondLst>
                            <p:childTnLst>
                              <p:par>
                                <p:cTn id="33" presetID="2" presetClass="entr" presetSubtype="1" decel="100000" fill="hold" grpId="0" nodeType="afterEffect">
                                  <p:stCondLst>
                                    <p:cond delay="0"/>
                                  </p:stCondLst>
                                  <p:iterate type="lt">
                                    <p:tmPct val="10000"/>
                                  </p:iterate>
                                  <p:childTnLst>
                                    <p:set>
                                      <p:cBhvr>
                                        <p:cTn id="34" dur="1" fill="hold">
                                          <p:stCondLst>
                                            <p:cond delay="0"/>
                                          </p:stCondLst>
                                        </p:cTn>
                                        <p:tgtEl>
                                          <p:spTgt spid="24">
                                            <p:txEl>
                                              <p:pRg st="0" end="0"/>
                                            </p:txEl>
                                          </p:spTgt>
                                        </p:tgtEl>
                                        <p:attrNameLst>
                                          <p:attrName>style.visibility</p:attrName>
                                        </p:attrNameLst>
                                      </p:cBhvr>
                                      <p:to>
                                        <p:strVal val="visible"/>
                                      </p:to>
                                    </p:set>
                                    <p:anim calcmode="lin" valueType="num">
                                      <p:cBhvr additive="base">
                                        <p:cTn id="35" dur="75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6" dur="750" fill="hold"/>
                                        <p:tgtEl>
                                          <p:spTgt spid="24">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23">
                                            <p:txEl>
                                              <p:pRg st="0" end="0"/>
                                            </p:txEl>
                                          </p:spTgt>
                                        </p:tgtEl>
                                        <p:attrNameLst>
                                          <p:attrName>style.visibility</p:attrName>
                                        </p:attrNameLst>
                                      </p:cBhvr>
                                      <p:to>
                                        <p:strVal val="visible"/>
                                      </p:to>
                                    </p:set>
                                    <p:anim calcmode="lin" valueType="num">
                                      <p:cBhvr additive="base">
                                        <p:cTn id="3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40" dur="750" fill="hold"/>
                                        <p:tgtEl>
                                          <p:spTgt spid="23">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100"/>
                                  </p:stCondLst>
                                  <p:childTnLst>
                                    <p:set>
                                      <p:cBhvr>
                                        <p:cTn id="42" dur="1" fill="hold">
                                          <p:stCondLst>
                                            <p:cond delay="0"/>
                                          </p:stCondLst>
                                        </p:cTn>
                                        <p:tgtEl>
                                          <p:spTgt spid="25">
                                            <p:txEl>
                                              <p:pRg st="0" end="0"/>
                                            </p:txEl>
                                          </p:spTgt>
                                        </p:tgtEl>
                                        <p:attrNameLst>
                                          <p:attrName>style.visibility</p:attrName>
                                        </p:attrNameLst>
                                      </p:cBhvr>
                                      <p:to>
                                        <p:strVal val="visible"/>
                                      </p:to>
                                    </p:set>
                                    <p:anim calcmode="lin" valueType="num">
                                      <p:cBhvr additive="base">
                                        <p:cTn id="43" dur="75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4" dur="75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5" fill="hold">
                            <p:stCondLst>
                              <p:cond delay="3200"/>
                            </p:stCondLst>
                            <p:childTnLst>
                              <p:par>
                                <p:cTn id="46" presetID="2" presetClass="entr" presetSubtype="1" decel="100000" fill="hold" grpId="0" nodeType="afterEffect">
                                  <p:stCondLst>
                                    <p:cond delay="0"/>
                                  </p:stCondLst>
                                  <p:iterate type="lt">
                                    <p:tmPct val="10000"/>
                                  </p:iterate>
                                  <p:childTnLst>
                                    <p:set>
                                      <p:cBhvr>
                                        <p:cTn id="47" dur="1" fill="hold">
                                          <p:stCondLst>
                                            <p:cond delay="0"/>
                                          </p:stCondLst>
                                        </p:cTn>
                                        <p:tgtEl>
                                          <p:spTgt spid="27">
                                            <p:txEl>
                                              <p:pRg st="0" end="0"/>
                                            </p:txEl>
                                          </p:spTgt>
                                        </p:tgtEl>
                                        <p:attrNameLst>
                                          <p:attrName>style.visibility</p:attrName>
                                        </p:attrNameLst>
                                      </p:cBhvr>
                                      <p:to>
                                        <p:strVal val="visible"/>
                                      </p:to>
                                    </p:set>
                                    <p:anim calcmode="lin" valueType="num">
                                      <p:cBhvr additive="base">
                                        <p:cTn id="48" dur="75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27">
                                            <p:txEl>
                                              <p:pRg st="0" end="0"/>
                                            </p:txEl>
                                          </p:spTgt>
                                        </p:tgtEl>
                                        <p:attrNameLst>
                                          <p:attrName>ppt_y</p:attrName>
                                        </p:attrNameLst>
                                      </p:cBhvr>
                                      <p:tavLst>
                                        <p:tav tm="0">
                                          <p:val>
                                            <p:strVal val="0-#ppt_h/2"/>
                                          </p:val>
                                        </p:tav>
                                        <p:tav tm="100000">
                                          <p:val>
                                            <p:strVal val="#ppt_y"/>
                                          </p:val>
                                        </p:tav>
                                      </p:tavLst>
                                    </p:anim>
                                  </p:childTnLst>
                                </p:cTn>
                              </p:par>
                              <p:par>
                                <p:cTn id="50" presetID="2" presetClass="entr" presetSubtype="2" decel="100000" fill="hold" grpId="0" nodeType="withEffect">
                                  <p:stCondLst>
                                    <p:cond delay="0"/>
                                  </p:stCondLst>
                                  <p:childTnLst>
                                    <p:set>
                                      <p:cBhvr>
                                        <p:cTn id="51" dur="1" fill="hold">
                                          <p:stCondLst>
                                            <p:cond delay="0"/>
                                          </p:stCondLst>
                                        </p:cTn>
                                        <p:tgtEl>
                                          <p:spTgt spid="26">
                                            <p:txEl>
                                              <p:pRg st="0" end="0"/>
                                            </p:txEl>
                                          </p:spTgt>
                                        </p:tgtEl>
                                        <p:attrNameLst>
                                          <p:attrName>style.visibility</p:attrName>
                                        </p:attrNameLst>
                                      </p:cBhvr>
                                      <p:to>
                                        <p:strVal val="visible"/>
                                      </p:to>
                                    </p:set>
                                    <p:anim calcmode="lin" valueType="num">
                                      <p:cBhvr additive="base">
                                        <p:cTn id="52" dur="75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3" dur="750" fill="hold"/>
                                        <p:tgtEl>
                                          <p:spTgt spid="26">
                                            <p:txEl>
                                              <p:pRg st="0" end="0"/>
                                            </p:txEl>
                                          </p:spTgt>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100"/>
                                  </p:stCondLst>
                                  <p:childTnLst>
                                    <p:set>
                                      <p:cBhvr>
                                        <p:cTn id="55" dur="1" fill="hold">
                                          <p:stCondLst>
                                            <p:cond delay="0"/>
                                          </p:stCondLst>
                                        </p:cTn>
                                        <p:tgtEl>
                                          <p:spTgt spid="28">
                                            <p:txEl>
                                              <p:pRg st="0" end="0"/>
                                            </p:txEl>
                                          </p:spTgt>
                                        </p:tgtEl>
                                        <p:attrNameLst>
                                          <p:attrName>style.visibility</p:attrName>
                                        </p:attrNameLst>
                                      </p:cBhvr>
                                      <p:to>
                                        <p:strVal val="visible"/>
                                      </p:to>
                                    </p:set>
                                    <p:anim calcmode="lin" valueType="num">
                                      <p:cBhvr additive="base">
                                        <p:cTn id="56" dur="75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7" dur="75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4050"/>
                            </p:stCondLst>
                            <p:childTnLst>
                              <p:par>
                                <p:cTn id="59" presetID="2" presetClass="entr" presetSubtype="1" decel="100000" fill="hold" grpId="0" nodeType="afterEffect">
                                  <p:stCondLst>
                                    <p:cond delay="0"/>
                                  </p:stCondLst>
                                  <p:iterate type="lt">
                                    <p:tmPct val="10000"/>
                                  </p:iterate>
                                  <p:childTnLst>
                                    <p:set>
                                      <p:cBhvr>
                                        <p:cTn id="60" dur="1" fill="hold">
                                          <p:stCondLst>
                                            <p:cond delay="0"/>
                                          </p:stCondLst>
                                        </p:cTn>
                                        <p:tgtEl>
                                          <p:spTgt spid="30">
                                            <p:txEl>
                                              <p:pRg st="0" end="0"/>
                                            </p:txEl>
                                          </p:spTgt>
                                        </p:tgtEl>
                                        <p:attrNameLst>
                                          <p:attrName>style.visibility</p:attrName>
                                        </p:attrNameLst>
                                      </p:cBhvr>
                                      <p:to>
                                        <p:strVal val="visible"/>
                                      </p:to>
                                    </p:set>
                                    <p:anim calcmode="lin" valueType="num">
                                      <p:cBhvr additive="base">
                                        <p:cTn id="61" dur="7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0">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29">
                                            <p:txEl>
                                              <p:pRg st="0" end="0"/>
                                            </p:txEl>
                                          </p:spTgt>
                                        </p:tgtEl>
                                        <p:attrNameLst>
                                          <p:attrName>style.visibility</p:attrName>
                                        </p:attrNameLst>
                                      </p:cBhvr>
                                      <p:to>
                                        <p:strVal val="visible"/>
                                      </p:to>
                                    </p:set>
                                    <p:anim calcmode="lin" valueType="num">
                                      <p:cBhvr additive="base">
                                        <p:cTn id="65" dur="7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6" dur="750" fill="hold"/>
                                        <p:tgtEl>
                                          <p:spTgt spid="2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100"/>
                                  </p:stCondLst>
                                  <p:childTnLst>
                                    <p:set>
                                      <p:cBhvr>
                                        <p:cTn id="68" dur="1" fill="hold">
                                          <p:stCondLst>
                                            <p:cond delay="0"/>
                                          </p:stCondLst>
                                        </p:cTn>
                                        <p:tgtEl>
                                          <p:spTgt spid="31">
                                            <p:txEl>
                                              <p:pRg st="0" end="0"/>
                                            </p:txEl>
                                          </p:spTgt>
                                        </p:tgtEl>
                                        <p:attrNameLst>
                                          <p:attrName>style.visibility</p:attrName>
                                        </p:attrNameLst>
                                      </p:cBhvr>
                                      <p:to>
                                        <p:strVal val="visible"/>
                                      </p:to>
                                    </p:set>
                                    <p:anim calcmode="lin" valueType="num">
                                      <p:cBhvr additive="base">
                                        <p:cTn id="69" dur="7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70" dur="7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4900"/>
                            </p:stCondLst>
                            <p:childTnLst>
                              <p:par>
                                <p:cTn id="72" presetID="2" presetClass="entr" presetSubtype="1" decel="100000" fill="hold" grpId="0" nodeType="afterEffect">
                                  <p:stCondLst>
                                    <p:cond delay="0"/>
                                  </p:stCondLst>
                                  <p:iterate type="lt">
                                    <p:tmPct val="10000"/>
                                  </p:iterate>
                                  <p:childTnLst>
                                    <p:set>
                                      <p:cBhvr>
                                        <p:cTn id="73" dur="1" fill="hold">
                                          <p:stCondLst>
                                            <p:cond delay="0"/>
                                          </p:stCondLst>
                                        </p:cTn>
                                        <p:tgtEl>
                                          <p:spTgt spid="33">
                                            <p:txEl>
                                              <p:pRg st="0" end="0"/>
                                            </p:txEl>
                                          </p:spTgt>
                                        </p:tgtEl>
                                        <p:attrNameLst>
                                          <p:attrName>style.visibility</p:attrName>
                                        </p:attrNameLst>
                                      </p:cBhvr>
                                      <p:to>
                                        <p:strVal val="visible"/>
                                      </p:to>
                                    </p:set>
                                    <p:anim calcmode="lin" valueType="num">
                                      <p:cBhvr additive="base">
                                        <p:cTn id="74"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5" dur="750" fill="hold"/>
                                        <p:tgtEl>
                                          <p:spTgt spid="33">
                                            <p:txEl>
                                              <p:pRg st="0" end="0"/>
                                            </p:txEl>
                                          </p:spTgt>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0"/>
                                  </p:stCondLst>
                                  <p:childTnLst>
                                    <p:set>
                                      <p:cBhvr>
                                        <p:cTn id="77" dur="1" fill="hold">
                                          <p:stCondLst>
                                            <p:cond delay="0"/>
                                          </p:stCondLst>
                                        </p:cTn>
                                        <p:tgtEl>
                                          <p:spTgt spid="32">
                                            <p:txEl>
                                              <p:pRg st="0" end="0"/>
                                            </p:txEl>
                                          </p:spTgt>
                                        </p:tgtEl>
                                        <p:attrNameLst>
                                          <p:attrName>style.visibility</p:attrName>
                                        </p:attrNameLst>
                                      </p:cBhvr>
                                      <p:to>
                                        <p:strVal val="visible"/>
                                      </p:to>
                                    </p:set>
                                    <p:anim calcmode="lin" valueType="num">
                                      <p:cBhvr additive="base">
                                        <p:cTn id="78" dur="7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32">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100000" fill="hold" grpId="0" nodeType="withEffect">
                                  <p:stCondLst>
                                    <p:cond delay="100"/>
                                  </p:stCondLst>
                                  <p:childTnLst>
                                    <p:set>
                                      <p:cBhvr>
                                        <p:cTn id="81" dur="1" fill="hold">
                                          <p:stCondLst>
                                            <p:cond delay="0"/>
                                          </p:stCondLst>
                                        </p:cTn>
                                        <p:tgtEl>
                                          <p:spTgt spid="34">
                                            <p:txEl>
                                              <p:pRg st="0" end="0"/>
                                            </p:txEl>
                                          </p:spTgt>
                                        </p:tgtEl>
                                        <p:attrNameLst>
                                          <p:attrName>style.visibility</p:attrName>
                                        </p:attrNameLst>
                                      </p:cBhvr>
                                      <p:to>
                                        <p:strVal val="visible"/>
                                      </p:to>
                                    </p:set>
                                    <p:anim calcmode="lin" valueType="num">
                                      <p:cBhvr additive="base">
                                        <p:cTn id="82" dur="7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83" dur="7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5750"/>
                            </p:stCondLst>
                            <p:childTnLst>
                              <p:par>
                                <p:cTn id="85" presetID="2" presetClass="entr" presetSubtype="2" decel="100000" fill="hold" grpId="0" nodeType="after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 calcmode="lin" valueType="num">
                                      <p:cBhvr additive="base">
                                        <p:cTn id="87" dur="75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88" dur="75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 presetClass="entr" presetSubtype="2"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1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2"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4"/>
                        </p:tgtEl>
                        <p:attrNameLst>
                          <p:attrName>style.visibility</p:attrName>
                        </p:attrNameLst>
                      </p:cBhvr>
                      <p:to>
                        <p:strVal val="visible"/>
                      </p:to>
                    </p:set>
                    <p:anim calcmode="lin" valueType="num">
                      <p:cBhvr additive="base">
                        <p:cTn dur="750" fill="hold"/>
                        <p:tgtEl>
                          <p:spTgt spid="24"/>
                        </p:tgtEl>
                        <p:attrNameLst>
                          <p:attrName>ppt_x</p:attrName>
                        </p:attrNameLst>
                      </p:cBhvr>
                      <p:tavLst>
                        <p:tav tm="0">
                          <p:val>
                            <p:strVal val="#ppt_x"/>
                          </p:val>
                        </p:tav>
                        <p:tav tm="100000">
                          <p:val>
                            <p:strVal val="#ppt_x"/>
                          </p:val>
                        </p:tav>
                      </p:tavLst>
                    </p:anim>
                    <p:anim calcmode="lin" valueType="num">
                      <p:cBhvr additive="base">
                        <p:cTn dur="75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1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750" fill="hold"/>
                        <p:tgtEl>
                          <p:spTgt spid="25"/>
                        </p:tgtEl>
                        <p:attrNameLst>
                          <p:attrName>ppt_x</p:attrName>
                        </p:attrNameLst>
                      </p:cBhvr>
                      <p:tavLst>
                        <p:tav tm="0">
                          <p:val>
                            <p:strVal val="1+#ppt_w/2"/>
                          </p:val>
                        </p:tav>
                        <p:tav tm="100000">
                          <p:val>
                            <p:strVal val="#ppt_x"/>
                          </p:val>
                        </p:tav>
                      </p:tavLst>
                    </p:anim>
                    <p:anim calcmode="lin" valueType="num">
                      <p:cBhvr additive="base">
                        <p:cTn dur="75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750" fill="hold"/>
                        <p:tgtEl>
                          <p:spTgt spid="26"/>
                        </p:tgtEl>
                        <p:attrNameLst>
                          <p:attrName>ppt_x</p:attrName>
                        </p:attrNameLst>
                      </p:cBhvr>
                      <p:tavLst>
                        <p:tav tm="0">
                          <p:val>
                            <p:strVal val="1+#ppt_w/2"/>
                          </p:val>
                        </p:tav>
                        <p:tav tm="100000">
                          <p:val>
                            <p:strVal val="#ppt_x"/>
                          </p:val>
                        </p:tav>
                      </p:tavLst>
                    </p:anim>
                    <p:anim calcmode="lin" valueType="num">
                      <p:cBhvr additive="base">
                        <p:cTn dur="75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750" fill="hold"/>
                        <p:tgtEl>
                          <p:spTgt spid="27"/>
                        </p:tgtEl>
                        <p:attrNameLst>
                          <p:attrName>ppt_x</p:attrName>
                        </p:attrNameLst>
                      </p:cBhvr>
                      <p:tavLst>
                        <p:tav tm="0">
                          <p:val>
                            <p:strVal val="#ppt_x"/>
                          </p:val>
                        </p:tav>
                        <p:tav tm="100000">
                          <p:val>
                            <p:strVal val="#ppt_x"/>
                          </p:val>
                        </p:tav>
                      </p:tavLst>
                    </p:anim>
                    <p:anim calcmode="lin" valueType="num">
                      <p:cBhvr additive="base">
                        <p:cTn dur="75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1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750" fill="hold"/>
                        <p:tgtEl>
                          <p:spTgt spid="28"/>
                        </p:tgtEl>
                        <p:attrNameLst>
                          <p:attrName>ppt_x</p:attrName>
                        </p:attrNameLst>
                      </p:cBhvr>
                      <p:tavLst>
                        <p:tav tm="0">
                          <p:val>
                            <p:strVal val="1+#ppt_w/2"/>
                          </p:val>
                        </p:tav>
                        <p:tav tm="100000">
                          <p:val>
                            <p:strVal val="#ppt_x"/>
                          </p:val>
                        </p:tav>
                      </p:tavLst>
                    </p:anim>
                    <p:anim calcmode="lin" valueType="num">
                      <p:cBhvr additive="base">
                        <p:cTn dur="75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1+#ppt_w/2"/>
                          </p:val>
                        </p:tav>
                        <p:tav tm="100000">
                          <p:val>
                            <p:strVal val="#ppt_x"/>
                          </p:val>
                        </p:tav>
                      </p:tavLst>
                    </p:anim>
                    <p:anim calcmode="lin" valueType="num">
                      <p:cBhvr additive="base">
                        <p:cTn dur="75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750" fill="hold"/>
                        <p:tgtEl>
                          <p:spTgt spid="30"/>
                        </p:tgtEl>
                        <p:attrNameLst>
                          <p:attrName>ppt_x</p:attrName>
                        </p:attrNameLst>
                      </p:cBhvr>
                      <p:tavLst>
                        <p:tav tm="0">
                          <p:val>
                            <p:strVal val="#ppt_x"/>
                          </p:val>
                        </p:tav>
                        <p:tav tm="100000">
                          <p:val>
                            <p:strVal val="#ppt_x"/>
                          </p:val>
                        </p:tav>
                      </p:tavLst>
                    </p:anim>
                    <p:anim calcmode="lin" valueType="num">
                      <p:cBhvr additive="base">
                        <p:cTn dur="75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2" decel="100000" fill="hold" nodeType="withEffect">
                  <p:stCondLst>
                    <p:cond delay="1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1+#ppt_w/2"/>
                          </p:val>
                        </p:tav>
                        <p:tav tm="100000">
                          <p:val>
                            <p:strVal val="#ppt_x"/>
                          </p:val>
                        </p:tav>
                      </p:tavLst>
                    </p:anim>
                    <p:anim calcmode="lin" valueType="num">
                      <p:cBhvr additive="base">
                        <p:cTn dur="75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1+#ppt_w/2"/>
                          </p:val>
                        </p:tav>
                        <p:tav tm="100000">
                          <p:val>
                            <p:strVal val="#ppt_x"/>
                          </p:val>
                        </p:tav>
                      </p:tavLst>
                    </p:anim>
                    <p:anim calcmode="lin" valueType="num">
                      <p:cBhvr additive="base">
                        <p:cTn dur="75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2" decel="100000" fill="hold" nodeType="withEffect">
                  <p:stCondLst>
                    <p:cond delay="10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750" fill="hold"/>
                        <p:tgtEl>
                          <p:spTgt spid="34"/>
                        </p:tgtEl>
                        <p:attrNameLst>
                          <p:attrName>ppt_x</p:attrName>
                        </p:attrNameLst>
                      </p:cBhvr>
                      <p:tavLst>
                        <p:tav tm="0">
                          <p:val>
                            <p:strVal val="1+#ppt_w/2"/>
                          </p:val>
                        </p:tav>
                        <p:tav tm="100000">
                          <p:val>
                            <p:strVal val="#ppt_x"/>
                          </p:val>
                        </p:tav>
                      </p:tavLst>
                    </p:anim>
                    <p:anim calcmode="lin" valueType="num">
                      <p:cBhvr additive="base">
                        <p:cTn dur="75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1+#ppt_w/2"/>
                          </p:val>
                        </p:tav>
                        <p:tav tm="100000">
                          <p:val>
                            <p:strVal val="#ppt_x"/>
                          </p:val>
                        </p:tav>
                      </p:tavLst>
                    </p:anim>
                    <p:anim calcmode="lin" valueType="num">
                      <p:cBhvr additive="base">
                        <p:cTn dur="75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3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9558838" y="255929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959465" y="255929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9558838" y="4012063"/>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959465" y="401206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9558838" y="5464830"/>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959465" y="5464830"/>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9558838" y="691759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959465" y="6917597"/>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3" name="テキスト プレースホルダー 5">
            <a:extLst>
              <a:ext uri="{FF2B5EF4-FFF2-40B4-BE49-F238E27FC236}">
                <a16:creationId xmlns:a16="http://schemas.microsoft.com/office/drawing/2014/main" id="{544934CB-6280-4D02-899B-5C889AE052D6}"/>
              </a:ext>
            </a:extLst>
          </p:cNvPr>
          <p:cNvSpPr>
            <a:spLocks noGrp="1"/>
          </p:cNvSpPr>
          <p:nvPr>
            <p:ph type="body" sz="quarter" idx="25" hasCustomPrompt="1"/>
          </p:nvPr>
        </p:nvSpPr>
        <p:spPr>
          <a:xfrm>
            <a:off x="9558838" y="8370364"/>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4" name="テキスト プレースホルダー 5">
            <a:extLst>
              <a:ext uri="{FF2B5EF4-FFF2-40B4-BE49-F238E27FC236}">
                <a16:creationId xmlns:a16="http://schemas.microsoft.com/office/drawing/2014/main" id="{81B0A60B-F228-43A9-97DE-81BAE1D0C035}"/>
              </a:ext>
            </a:extLst>
          </p:cNvPr>
          <p:cNvSpPr>
            <a:spLocks noGrp="1"/>
          </p:cNvSpPr>
          <p:nvPr>
            <p:ph type="body" sz="quarter" idx="26" hasCustomPrompt="1"/>
          </p:nvPr>
        </p:nvSpPr>
        <p:spPr>
          <a:xfrm>
            <a:off x="10959465" y="8370364"/>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772358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8">
                                            <p:txEl>
                                              <p:pRg st="0" end="0"/>
                                            </p:txEl>
                                          </p:spTgt>
                                        </p:tgtEl>
                                        <p:attrNameLst>
                                          <p:attrName>style.visibility</p:attrName>
                                        </p:attrNameLst>
                                      </p:cBhvr>
                                      <p:to>
                                        <p:strVal val="visible"/>
                                      </p:to>
                                    </p:set>
                                    <p:anim calcmode="lin" valueType="num">
                                      <p:cBhvr additive="base">
                                        <p:cTn id="22"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1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39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48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650"/>
                            </p:stCondLst>
                            <p:childTnLst>
                              <p:par>
                                <p:cTn id="61" presetID="2" presetClass="entr" presetSubtype="1" decel="100000" fill="hold" grpId="0" nodeType="afterEffect">
                                  <p:stCondLst>
                                    <p:cond delay="0"/>
                                  </p:stCondLst>
                                  <p:iterate type="lt">
                                    <p:tmPct val="10000"/>
                                  </p:iterate>
                                  <p:childTnLst>
                                    <p:set>
                                      <p:cBhvr>
                                        <p:cTn id="62" dur="1" fill="hold">
                                          <p:stCondLst>
                                            <p:cond delay="0"/>
                                          </p:stCondLst>
                                        </p:cTn>
                                        <p:tgtEl>
                                          <p:spTgt spid="43">
                                            <p:txEl>
                                              <p:pRg st="0" end="0"/>
                                            </p:txEl>
                                          </p:spTgt>
                                        </p:tgtEl>
                                        <p:attrNameLst>
                                          <p:attrName>style.visibility</p:attrName>
                                        </p:attrNameLst>
                                      </p:cBhvr>
                                      <p:to>
                                        <p:strVal val="visible"/>
                                      </p:to>
                                    </p:set>
                                    <p:anim calcmode="lin" valueType="num">
                                      <p:cBhvr additive="base">
                                        <p:cTn id="6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64" dur="750" fill="hold"/>
                                        <p:tgtEl>
                                          <p:spTgt spid="43">
                                            <p:txEl>
                                              <p:pRg st="0" end="0"/>
                                            </p:txEl>
                                          </p:spTgt>
                                        </p:tgtEl>
                                        <p:attrNameLst>
                                          <p:attrName>ppt_y</p:attrName>
                                        </p:attrNameLst>
                                      </p:cBhvr>
                                      <p:tavLst>
                                        <p:tav tm="0">
                                          <p:val>
                                            <p:strVal val="0-#ppt_h/2"/>
                                          </p:val>
                                        </p:tav>
                                        <p:tav tm="100000">
                                          <p:val>
                                            <p:strVal val="#ppt_y"/>
                                          </p:val>
                                        </p:tav>
                                      </p:tavLst>
                                    </p:anim>
                                  </p:childTnLst>
                                </p:cTn>
                              </p:par>
                              <p:par>
                                <p:cTn id="65" presetID="2" presetClass="entr" presetSubtype="2" decel="100000" fill="hold" grpId="0" nodeType="withEffect">
                                  <p:stCondLst>
                                    <p:cond delay="100"/>
                                  </p:stCondLst>
                                  <p:childTnLst>
                                    <p:set>
                                      <p:cBhvr>
                                        <p:cTn id="66" dur="1" fill="hold">
                                          <p:stCondLst>
                                            <p:cond delay="0"/>
                                          </p:stCondLst>
                                        </p:cTn>
                                        <p:tgtEl>
                                          <p:spTgt spid="44">
                                            <p:txEl>
                                              <p:pRg st="0" end="0"/>
                                            </p:txEl>
                                          </p:spTgt>
                                        </p:tgtEl>
                                        <p:attrNameLst>
                                          <p:attrName>style.visibility</p:attrName>
                                        </p:attrNameLst>
                                      </p:cBhvr>
                                      <p:to>
                                        <p:strVal val="visible"/>
                                      </p:to>
                                    </p:set>
                                    <p:anim calcmode="lin" valueType="num">
                                      <p:cBhvr additive="base">
                                        <p:cTn id="67"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68" dur="75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2" presetClass="entr" presetSubtype="2" decel="100000" fill="hold" nodeType="withEffect">
                  <p:stCondLst>
                    <p:cond delay="10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3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142072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35">
                                            <p:txEl>
                                              <p:pRg st="0" end="0"/>
                                            </p:txEl>
                                          </p:spTgt>
                                        </p:tgtEl>
                                        <p:attrNameLst>
                                          <p:attrName>style.visibility</p:attrName>
                                        </p:attrNameLst>
                                      </p:cBhvr>
                                      <p:to>
                                        <p:strVal val="visible"/>
                                      </p:to>
                                    </p:set>
                                    <p:anim calcmode="lin" valueType="num">
                                      <p:cBhvr additive="base">
                                        <p:cTn id="22"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100"/>
                                  </p:stCondLst>
                                  <p:childTnLst>
                                    <p:set>
                                      <p:cBhvr>
                                        <p:cTn id="25" dur="1" fill="hold">
                                          <p:stCondLst>
                                            <p:cond delay="0"/>
                                          </p:stCondLst>
                                        </p:cTn>
                                        <p:tgtEl>
                                          <p:spTgt spid="36">
                                            <p:txEl>
                                              <p:pRg st="0" end="0"/>
                                            </p:txEl>
                                          </p:spTgt>
                                        </p:tgtEl>
                                        <p:attrNameLst>
                                          <p:attrName>style.visibility</p:attrName>
                                        </p:attrNameLst>
                                      </p:cBhvr>
                                      <p:to>
                                        <p:strVal val="visible"/>
                                      </p:to>
                                    </p:set>
                                    <p:anim calcmode="lin" valueType="num">
                                      <p:cBhvr additive="base">
                                        <p:cTn id="26"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50"/>
                            </p:stCondLst>
                            <p:childTnLst>
                              <p:par>
                                <p:cTn id="29" presetID="2" presetClass="entr" presetSubtype="1" decel="100000" fill="hold" grpId="0" nodeType="afterEffect">
                                  <p:stCondLst>
                                    <p:cond delay="0"/>
                                  </p:stCondLst>
                                  <p:iterate type="lt">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38">
                                            <p:txEl>
                                              <p:pRg st="0" end="0"/>
                                            </p:txEl>
                                          </p:spTgt>
                                        </p:tgtEl>
                                        <p:attrNameLst>
                                          <p:attrName>style.visibility</p:attrName>
                                        </p:attrNameLst>
                                      </p:cBhvr>
                                      <p:to>
                                        <p:strVal val="visible"/>
                                      </p:to>
                                    </p:set>
                                    <p:anim calcmode="lin" valueType="num">
                                      <p:cBhvr additive="base">
                                        <p:cTn id="35"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36"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600"/>
                            </p:stCondLst>
                            <p:childTnLst>
                              <p:par>
                                <p:cTn id="38" presetID="2" presetClass="entr" presetSubtype="1" decel="100000" fill="hold" grpId="0" nodeType="afterEffect">
                                  <p:stCondLst>
                                    <p:cond delay="0"/>
                                  </p:stCondLst>
                                  <p:iterate type="lt">
                                    <p:tmPct val="10000"/>
                                  </p:iterate>
                                  <p:childTnLst>
                                    <p:set>
                                      <p:cBhvr>
                                        <p:cTn id="39" dur="1" fill="hold">
                                          <p:stCondLst>
                                            <p:cond delay="0"/>
                                          </p:stCondLst>
                                        </p:cTn>
                                        <p:tgtEl>
                                          <p:spTgt spid="39">
                                            <p:txEl>
                                              <p:pRg st="0" end="0"/>
                                            </p:txEl>
                                          </p:spTgt>
                                        </p:tgtEl>
                                        <p:attrNameLst>
                                          <p:attrName>style.visibility</p:attrName>
                                        </p:attrNameLst>
                                      </p:cBhvr>
                                      <p:to>
                                        <p:strVal val="visible"/>
                                      </p:to>
                                    </p:set>
                                    <p:anim calcmode="lin" valueType="num">
                                      <p:cBhvr additive="base">
                                        <p:cTn id="40"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2" presetID="2" presetClass="entr" presetSubtype="2" decel="100000" fill="hold" grpId="0" nodeType="withEffect">
                                  <p:stCondLst>
                                    <p:cond delay="100"/>
                                  </p:stCondLst>
                                  <p:childTnLst>
                                    <p:set>
                                      <p:cBhvr>
                                        <p:cTn id="43" dur="1" fill="hold">
                                          <p:stCondLst>
                                            <p:cond delay="0"/>
                                          </p:stCondLst>
                                        </p:cTn>
                                        <p:tgtEl>
                                          <p:spTgt spid="40">
                                            <p:txEl>
                                              <p:pRg st="0" end="0"/>
                                            </p:txEl>
                                          </p:spTgt>
                                        </p:tgtEl>
                                        <p:attrNameLst>
                                          <p:attrName>style.visibility</p:attrName>
                                        </p:attrNameLst>
                                      </p:cBhvr>
                                      <p:to>
                                        <p:strVal val="visible"/>
                                      </p:to>
                                    </p:set>
                                    <p:anim calcmode="lin" valueType="num">
                                      <p:cBhvr additive="base">
                                        <p:cTn id="44"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45"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4650"/>
                            </p:stCondLst>
                            <p:childTnLst>
                              <p:par>
                                <p:cTn id="47" presetID="2" presetClass="entr" presetSubtype="1" decel="100000" fill="hold" grpId="0" nodeType="afterEffect">
                                  <p:stCondLst>
                                    <p:cond delay="0"/>
                                  </p:stCondLst>
                                  <p:iterate type="lt">
                                    <p:tmPct val="10000"/>
                                  </p:iterate>
                                  <p:childTnLst>
                                    <p:set>
                                      <p:cBhvr>
                                        <p:cTn id="48" dur="1" fill="hold">
                                          <p:stCondLst>
                                            <p:cond delay="0"/>
                                          </p:stCondLst>
                                        </p:cTn>
                                        <p:tgtEl>
                                          <p:spTgt spid="41">
                                            <p:txEl>
                                              <p:pRg st="0" end="0"/>
                                            </p:txEl>
                                          </p:spTgt>
                                        </p:tgtEl>
                                        <p:attrNameLst>
                                          <p:attrName>style.visibility</p:attrName>
                                        </p:attrNameLst>
                                      </p:cBhvr>
                                      <p:to>
                                        <p:strVal val="visible"/>
                                      </p:to>
                                    </p:set>
                                    <p:anim calcmode="lin" valueType="num">
                                      <p:cBhvr additive="base">
                                        <p:cTn id="49"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0"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100"/>
                                  </p:st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4"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700"/>
                            </p:stCondLst>
                            <p:childTnLst>
                              <p:par>
                                <p:cTn id="56" presetID="2" presetClass="entr" presetSubtype="2" decel="100000" fill="hold" grpId="0" nodeType="afterEffect">
                                  <p:stCondLst>
                                    <p:cond delay="0"/>
                                  </p:stCondLst>
                                  <p:childTnLst>
                                    <p:set>
                                      <p:cBhvr>
                                        <p:cTn id="57" dur="1" fill="hold">
                                          <p:stCondLst>
                                            <p:cond delay="0"/>
                                          </p:stCondLst>
                                        </p:cTn>
                                        <p:tgtEl>
                                          <p:spTgt spid="18">
                                            <p:txEl>
                                              <p:pRg st="0" end="0"/>
                                            </p:txEl>
                                          </p:spTgt>
                                        </p:tgtEl>
                                        <p:attrNameLst>
                                          <p:attrName>style.visibility</p:attrName>
                                        </p:attrNameLst>
                                      </p:cBhvr>
                                      <p:to>
                                        <p:strVal val="visible"/>
                                      </p:to>
                                    </p:set>
                                    <p:anim calcmode="lin" valueType="num">
                                      <p:cBhvr additive="base">
                                        <p:cTn id="58"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3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343315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54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3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4602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24489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2448902"/>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7906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790669"/>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7170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7170536"/>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ctr">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866792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20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29656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34881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1502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66728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29656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34881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1502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66728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2264897"/>
            <a:ext cx="6077242" cy="7118254"/>
          </a:xfrm>
          <a:prstGeom prst="rect">
            <a:avLst/>
          </a:prstGeom>
        </p:spPr>
        <p:txBody>
          <a:bodyPr/>
          <a:lstStyle/>
          <a:p>
            <a:endParaRPr lang="es-EC"/>
          </a:p>
        </p:txBody>
      </p:sp>
    </p:spTree>
    <p:extLst>
      <p:ext uri="{BB962C8B-B14F-4D97-AF65-F5344CB8AC3E}">
        <p14:creationId xmlns:p14="http://schemas.microsoft.com/office/powerpoint/2010/main" val="1602800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wipe(up)">
                                      <p:cBhvr>
                                        <p:cTn id="15" dur="500"/>
                                        <p:tgtEl>
                                          <p:spTgt spid="19">
                                            <p:txEl>
                                              <p:pRg st="0" end="0"/>
                                            </p:txEl>
                                          </p:spTgt>
                                        </p:tgtEl>
                                      </p:cBhvr>
                                    </p:animEffect>
                                  </p:childTnLst>
                                </p:cTn>
                              </p:par>
                            </p:childTnLst>
                          </p:cTn>
                        </p:par>
                        <p:par>
                          <p:cTn id="16" fill="hold">
                            <p:stCondLst>
                              <p:cond delay="1500"/>
                            </p:stCondLst>
                            <p:childTnLst>
                              <p:par>
                                <p:cTn id="17" presetID="2" presetClass="entr" presetSubtype="8" decel="10000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wipe(left)">
                                      <p:cBhvr>
                                        <p:cTn id="24" dur="500"/>
                                        <p:tgtEl>
                                          <p:spTgt spid="8">
                                            <p:txEl>
                                              <p:pRg st="0" end="0"/>
                                            </p:txEl>
                                          </p:spTgt>
                                        </p:tgtEl>
                                      </p:cBhvr>
                                    </p:animEffect>
                                  </p:childTnLst>
                                </p:cTn>
                              </p:par>
                            </p:childTnLst>
                          </p:cTn>
                        </p:par>
                        <p:par>
                          <p:cTn id="25" fill="hold">
                            <p:stCondLst>
                              <p:cond delay="2500"/>
                            </p:stCondLst>
                            <p:childTnLst>
                              <p:par>
                                <p:cTn id="26" presetID="2" presetClass="entr" presetSubtype="8" decel="100000" fill="hold" grpId="0" nodeType="afterEffect">
                                  <p:stCondLst>
                                    <p:cond delay="25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additive="base">
                                        <p:cTn id="28"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3250"/>
                            </p:stCondLst>
                            <p:childTnLst>
                              <p:par>
                                <p:cTn id="31" presetID="22" presetClass="entr" presetSubtype="8" fill="hold" grpId="0" nodeType="after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3750"/>
                            </p:stCondLst>
                            <p:childTnLst>
                              <p:par>
                                <p:cTn id="35" presetID="2" presetClass="entr" presetSubtype="2" decel="100000" fill="hold" grpId="0" nodeType="afterEffect">
                                  <p:stCondLst>
                                    <p:cond delay="250"/>
                                  </p:stCondLst>
                                  <p:childTnLst>
                                    <p:set>
                                      <p:cBhvr>
                                        <p:cTn id="36" dur="1" fill="hold">
                                          <p:stCondLst>
                                            <p:cond delay="0"/>
                                          </p:stCondLst>
                                        </p:cTn>
                                        <p:tgtEl>
                                          <p:spTgt spid="11">
                                            <p:txEl>
                                              <p:pRg st="0" end="0"/>
                                            </p:txEl>
                                          </p:spTgt>
                                        </p:tgtEl>
                                        <p:attrNameLst>
                                          <p:attrName>style.visibility</p:attrName>
                                        </p:attrNameLst>
                                      </p:cBhvr>
                                      <p:to>
                                        <p:strVal val="visible"/>
                                      </p:to>
                                    </p:set>
                                    <p:anim calcmode="lin" valueType="num">
                                      <p:cBhvr additive="base">
                                        <p:cTn id="37"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2" fill="hold" grpId="0" nodeType="after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wipe(right)">
                                      <p:cBhvr>
                                        <p:cTn id="42" dur="500"/>
                                        <p:tgtEl>
                                          <p:spTgt spid="14">
                                            <p:txEl>
                                              <p:pRg st="0" end="0"/>
                                            </p:txEl>
                                          </p:spTgt>
                                        </p:tgtEl>
                                      </p:cBhvr>
                                    </p:animEffect>
                                  </p:childTnLst>
                                </p:cTn>
                              </p:par>
                            </p:childTnLst>
                          </p:cTn>
                        </p:par>
                        <p:par>
                          <p:cTn id="43" fill="hold">
                            <p:stCondLst>
                              <p:cond delay="5000"/>
                            </p:stCondLst>
                            <p:childTnLst>
                              <p:par>
                                <p:cTn id="44" presetID="2" presetClass="entr" presetSubtype="2" decel="100000" fill="hold" grpId="0" nodeType="afterEffect">
                                  <p:stCondLst>
                                    <p:cond delay="250"/>
                                  </p:stCondLst>
                                  <p:childTnLst>
                                    <p:set>
                                      <p:cBhvr>
                                        <p:cTn id="45" dur="1" fill="hold">
                                          <p:stCondLst>
                                            <p:cond delay="0"/>
                                          </p:stCondLst>
                                        </p:cTn>
                                        <p:tgtEl>
                                          <p:spTgt spid="15">
                                            <p:txEl>
                                              <p:pRg st="0" end="0"/>
                                            </p:txEl>
                                          </p:spTgt>
                                        </p:tgtEl>
                                        <p:attrNameLst>
                                          <p:attrName>style.visibility</p:attrName>
                                        </p:attrNameLst>
                                      </p:cBhvr>
                                      <p:to>
                                        <p:strVal val="visible"/>
                                      </p:to>
                                    </p:set>
                                    <p:anim calcmode="lin" valueType="num">
                                      <p:cBhvr additive="base">
                                        <p:cTn id="46"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47"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750"/>
                            </p:stCondLst>
                            <p:childTnLst>
                              <p:par>
                                <p:cTn id="49" presetID="22" presetClass="entr" presetSubtype="2" fill="hold" grpId="0" nodeType="afterEffect">
                                  <p:stCondLst>
                                    <p:cond delay="0"/>
                                  </p:stCondLst>
                                  <p:childTnLst>
                                    <p:set>
                                      <p:cBhvr>
                                        <p:cTn id="50" dur="1" fill="hold">
                                          <p:stCondLst>
                                            <p:cond delay="0"/>
                                          </p:stCondLst>
                                        </p:cTn>
                                        <p:tgtEl>
                                          <p:spTgt spid="16">
                                            <p:txEl>
                                              <p:pRg st="0" end="0"/>
                                            </p:txEl>
                                          </p:spTgt>
                                        </p:tgtEl>
                                        <p:attrNameLst>
                                          <p:attrName>style.visibility</p:attrName>
                                        </p:attrNameLst>
                                      </p:cBhvr>
                                      <p:to>
                                        <p:strVal val="visible"/>
                                      </p:to>
                                    </p:set>
                                    <p:animEffect transition="in" filter="wipe(right)">
                                      <p:cBhvr>
                                        <p:cTn id="51"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EMA TEXTO IMAGEN">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93EEE276-2F1A-46FD-BF7A-BC9E65BE1AB0}"/>
              </a:ext>
            </a:extLst>
          </p:cNvPr>
          <p:cNvSpPr>
            <a:spLocks noGrp="1"/>
          </p:cNvSpPr>
          <p:nvPr>
            <p:ph type="body" sz="quarter" idx="14" hasCustomPrompt="1"/>
          </p:nvPr>
        </p:nvSpPr>
        <p:spPr>
          <a:xfrm>
            <a:off x="1189706" y="7209977"/>
            <a:ext cx="16073603" cy="662321"/>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62FEDB7F-102B-4E02-87C2-F6C24DBB1648}"/>
              </a:ext>
            </a:extLst>
          </p:cNvPr>
          <p:cNvSpPr>
            <a:spLocks noGrp="1"/>
          </p:cNvSpPr>
          <p:nvPr>
            <p:ph type="body" sz="quarter" idx="15" hasCustomPrompt="1"/>
          </p:nvPr>
        </p:nvSpPr>
        <p:spPr>
          <a:xfrm>
            <a:off x="1185695" y="7951924"/>
            <a:ext cx="16077615" cy="1424833"/>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7" name="Subtitle 2">
            <a:extLst>
              <a:ext uri="{FF2B5EF4-FFF2-40B4-BE49-F238E27FC236}">
                <a16:creationId xmlns:a16="http://schemas.microsoft.com/office/drawing/2014/main" id="{19727B37-C4DF-479C-822C-E73ECD5C565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8" name="Title 1">
            <a:extLst>
              <a:ext uri="{FF2B5EF4-FFF2-40B4-BE49-F238E27FC236}">
                <a16:creationId xmlns:a16="http://schemas.microsoft.com/office/drawing/2014/main" id="{7644C61D-CFBF-418E-9C90-9EC5E6D524B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9" name="Marcador de contenido 2">
            <a:extLst>
              <a:ext uri="{FF2B5EF4-FFF2-40B4-BE49-F238E27FC236}">
                <a16:creationId xmlns:a16="http://schemas.microsoft.com/office/drawing/2014/main" id="{17F95685-5B8C-4508-A988-F7F8C04222AB}"/>
              </a:ext>
            </a:extLst>
          </p:cNvPr>
          <p:cNvSpPr>
            <a:spLocks noGrp="1"/>
          </p:cNvSpPr>
          <p:nvPr>
            <p:ph idx="16"/>
          </p:nvPr>
        </p:nvSpPr>
        <p:spPr>
          <a:xfrm>
            <a:off x="1185694" y="2298700"/>
            <a:ext cx="16077615" cy="4652963"/>
          </a:xfrm>
          <a:prstGeom prst="rect">
            <a:avLst/>
          </a:prstGeom>
        </p:spPr>
        <p:txBody>
          <a:bodyPr/>
          <a:lstStyle/>
          <a:p>
            <a:endParaRPr lang="es-EC" dirty="0"/>
          </a:p>
        </p:txBody>
      </p:sp>
    </p:spTree>
    <p:extLst>
      <p:ext uri="{BB962C8B-B14F-4D97-AF65-F5344CB8AC3E}">
        <p14:creationId xmlns:p14="http://schemas.microsoft.com/office/powerpoint/2010/main" val="2051042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p:bldP spid="9"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2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39308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44533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7217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72443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39308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44533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7217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72443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3930856"/>
            <a:ext cx="6077242" cy="5452294"/>
          </a:xfrm>
          <a:prstGeom prst="rect">
            <a:avLst/>
          </a:prstGeom>
        </p:spPr>
        <p:txBody>
          <a:bodyPr/>
          <a:lstStyle/>
          <a:p>
            <a:endParaRPr lang="es-EC" dirty="0"/>
          </a:p>
        </p:txBody>
      </p:sp>
      <p:sp>
        <p:nvSpPr>
          <p:cNvPr id="20" name="テキスト プレースホルダー 5">
            <a:extLst>
              <a:ext uri="{FF2B5EF4-FFF2-40B4-BE49-F238E27FC236}">
                <a16:creationId xmlns:a16="http://schemas.microsoft.com/office/drawing/2014/main" id="{758CF90A-DF32-4B2F-AF18-F074BAD50DAC}"/>
              </a:ext>
            </a:extLst>
          </p:cNvPr>
          <p:cNvSpPr>
            <a:spLocks noGrp="1"/>
          </p:cNvSpPr>
          <p:nvPr>
            <p:ph type="body" sz="quarter" idx="27" hasCustomPrompt="1"/>
          </p:nvPr>
        </p:nvSpPr>
        <p:spPr>
          <a:xfrm>
            <a:off x="775020" y="2527446"/>
            <a:ext cx="16772747" cy="537027"/>
          </a:xfrm>
          <a:prstGeom prst="rect">
            <a:avLst/>
          </a:prstGeom>
        </p:spPr>
        <p:txBody>
          <a:bodyPr numCol="1" spcCol="360000" anchor="b">
            <a:normAutofit/>
          </a:bodyPr>
          <a:lstStyle>
            <a:lvl1pPr marL="0" indent="0" algn="ct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Tree>
    <p:extLst>
      <p:ext uri="{BB962C8B-B14F-4D97-AF65-F5344CB8AC3E}">
        <p14:creationId xmlns:p14="http://schemas.microsoft.com/office/powerpoint/2010/main" val="513577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1" fill="hold" grpId="0" nodeType="afterEffect" nodePh="1">
                                  <p:stCondLst>
                                    <p:cond delay="0"/>
                                  </p:stCondLst>
                                  <p:endCondLst>
                                    <p:cond evt="begin" delay="0">
                                      <p:tn val="18"/>
                                    </p:cond>
                                  </p:endCondLst>
                                  <p:childTnLst>
                                    <p:set>
                                      <p:cBhvr>
                                        <p:cTn id="19" dur="1" fill="hold">
                                          <p:stCondLst>
                                            <p:cond delay="0"/>
                                          </p:stCondLst>
                                        </p:cTn>
                                        <p:tgtEl>
                                          <p:spTgt spid="19">
                                            <p:txEl>
                                              <p:pRg st="0" end="0"/>
                                            </p:txEl>
                                          </p:spTgt>
                                        </p:tgtEl>
                                        <p:attrNameLst>
                                          <p:attrName>style.visibility</p:attrName>
                                        </p:attrNameLst>
                                      </p:cBhvr>
                                      <p:to>
                                        <p:strVal val="visible"/>
                                      </p:to>
                                    </p:set>
                                    <p:animEffect transition="in" filter="wipe(up)">
                                      <p:cBhvr>
                                        <p:cTn id="20" dur="500"/>
                                        <p:tgtEl>
                                          <p:spTgt spid="19">
                                            <p:txEl>
                                              <p:pRg st="0" end="0"/>
                                            </p:txEl>
                                          </p:spTgt>
                                        </p:tgtEl>
                                      </p:cBhvr>
                                    </p:animEffect>
                                  </p:childTnLst>
                                </p:cTn>
                              </p:par>
                            </p:childTnLst>
                          </p:cTn>
                        </p:par>
                        <p:par>
                          <p:cTn id="21" fill="hold">
                            <p:stCondLst>
                              <p:cond delay="2000"/>
                            </p:stCondLst>
                            <p:childTnLst>
                              <p:par>
                                <p:cTn id="22" presetID="2" presetClass="entr" presetSubtype="8" decel="100000"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Effect transition="in" filter="wipe(left)">
                                      <p:cBhvr>
                                        <p:cTn id="29" dur="500"/>
                                        <p:tgtEl>
                                          <p:spTgt spid="8">
                                            <p:txEl>
                                              <p:pRg st="0" end="0"/>
                                            </p:txEl>
                                          </p:spTgt>
                                        </p:tgtEl>
                                      </p:cBhvr>
                                    </p:animEffect>
                                  </p:childTnLst>
                                </p:cTn>
                              </p:par>
                            </p:childTnLst>
                          </p:cTn>
                        </p:par>
                        <p:par>
                          <p:cTn id="30" fill="hold">
                            <p:stCondLst>
                              <p:cond delay="3000"/>
                            </p:stCondLst>
                            <p:childTnLst>
                              <p:par>
                                <p:cTn id="31" presetID="2" presetClass="entr" presetSubtype="8" decel="100000" fill="hold" grpId="0" nodeType="afterEffect">
                                  <p:stCondLst>
                                    <p:cond delay="25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3750"/>
                            </p:stCondLst>
                            <p:childTnLst>
                              <p:par>
                                <p:cTn id="36" presetID="22" presetClass="entr" presetSubtype="8" fill="hold" grpId="0" nodeType="afterEffect">
                                  <p:stCondLst>
                                    <p:cond delay="0"/>
                                  </p:stCondLst>
                                  <p:childTnLst>
                                    <p:set>
                                      <p:cBhvr>
                                        <p:cTn id="37" dur="1" fill="hold">
                                          <p:stCondLst>
                                            <p:cond delay="0"/>
                                          </p:stCondLst>
                                        </p:cTn>
                                        <p:tgtEl>
                                          <p:spTgt spid="10">
                                            <p:txEl>
                                              <p:pRg st="0" end="0"/>
                                            </p:txEl>
                                          </p:spTgt>
                                        </p:tgtEl>
                                        <p:attrNameLst>
                                          <p:attrName>style.visibility</p:attrName>
                                        </p:attrNameLst>
                                      </p:cBhvr>
                                      <p:to>
                                        <p:strVal val="visible"/>
                                      </p:to>
                                    </p:set>
                                    <p:animEffect transition="in" filter="wipe(left)">
                                      <p:cBhvr>
                                        <p:cTn id="38" dur="500"/>
                                        <p:tgtEl>
                                          <p:spTgt spid="10">
                                            <p:txEl>
                                              <p:pRg st="0" end="0"/>
                                            </p:txEl>
                                          </p:spTgt>
                                        </p:tgtEl>
                                      </p:cBhvr>
                                    </p:animEffect>
                                  </p:childTnLst>
                                </p:cTn>
                              </p:par>
                            </p:childTnLst>
                          </p:cTn>
                        </p:par>
                        <p:par>
                          <p:cTn id="39" fill="hold">
                            <p:stCondLst>
                              <p:cond delay="4250"/>
                            </p:stCondLst>
                            <p:childTnLst>
                              <p:par>
                                <p:cTn id="40" presetID="2" presetClass="entr" presetSubtype="2" decel="100000" fill="hold" grpId="0" nodeType="afterEffect">
                                  <p:stCondLst>
                                    <p:cond delay="250"/>
                                  </p:stCondLst>
                                  <p:childTnLst>
                                    <p:set>
                                      <p:cBhvr>
                                        <p:cTn id="41" dur="1" fill="hold">
                                          <p:stCondLst>
                                            <p:cond delay="0"/>
                                          </p:stCondLst>
                                        </p:cTn>
                                        <p:tgtEl>
                                          <p:spTgt spid="11">
                                            <p:txEl>
                                              <p:pRg st="0" end="0"/>
                                            </p:txEl>
                                          </p:spTgt>
                                        </p:tgtEl>
                                        <p:attrNameLst>
                                          <p:attrName>style.visibility</p:attrName>
                                        </p:attrNameLst>
                                      </p:cBhvr>
                                      <p:to>
                                        <p:strVal val="visible"/>
                                      </p:to>
                                    </p:set>
                                    <p:anim calcmode="lin" valueType="num">
                                      <p:cBhvr additive="base">
                                        <p:cTn id="42"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right)">
                                      <p:cBhvr>
                                        <p:cTn id="47" dur="500"/>
                                        <p:tgtEl>
                                          <p:spTgt spid="14">
                                            <p:txEl>
                                              <p:pRg st="0" end="0"/>
                                            </p:txEl>
                                          </p:spTgt>
                                        </p:tgtEl>
                                      </p:cBhvr>
                                    </p:animEffect>
                                  </p:childTnLst>
                                </p:cTn>
                              </p:par>
                            </p:childTnLst>
                          </p:cTn>
                        </p:par>
                        <p:par>
                          <p:cTn id="48" fill="hold">
                            <p:stCondLst>
                              <p:cond delay="5500"/>
                            </p:stCondLst>
                            <p:childTnLst>
                              <p:par>
                                <p:cTn id="49" presetID="2" presetClass="entr" presetSubtype="2" decel="100000" fill="hold" grpId="0" nodeType="afterEffect">
                                  <p:stCondLst>
                                    <p:cond delay="250"/>
                                  </p:stCondLst>
                                  <p:childTnLst>
                                    <p:set>
                                      <p:cBhvr>
                                        <p:cTn id="50" dur="1" fill="hold">
                                          <p:stCondLst>
                                            <p:cond delay="0"/>
                                          </p:stCondLst>
                                        </p:cTn>
                                        <p:tgtEl>
                                          <p:spTgt spid="15">
                                            <p:txEl>
                                              <p:pRg st="0" end="0"/>
                                            </p:txEl>
                                          </p:spTgt>
                                        </p:tgtEl>
                                        <p:attrNameLst>
                                          <p:attrName>style.visibility</p:attrName>
                                        </p:attrNameLst>
                                      </p:cBhvr>
                                      <p:to>
                                        <p:strVal val="visible"/>
                                      </p:to>
                                    </p:set>
                                    <p:anim calcmode="lin" valueType="num">
                                      <p:cBhvr additive="base">
                                        <p:cTn id="51"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6250"/>
                            </p:stCondLst>
                            <p:childTnLst>
                              <p:par>
                                <p:cTn id="54" presetID="22" presetClass="entr" presetSubtype="2" fill="hold" grpId="0" nodeType="afterEffect">
                                  <p:stCondLst>
                                    <p:cond delay="0"/>
                                  </p:stCondLst>
                                  <p:childTnLst>
                                    <p:set>
                                      <p:cBhvr>
                                        <p:cTn id="55" dur="1" fill="hold">
                                          <p:stCondLst>
                                            <p:cond delay="0"/>
                                          </p:stCondLst>
                                        </p:cTn>
                                        <p:tgtEl>
                                          <p:spTgt spid="16">
                                            <p:txEl>
                                              <p:pRg st="0" end="0"/>
                                            </p:txEl>
                                          </p:spTgt>
                                        </p:tgtEl>
                                        <p:attrNameLst>
                                          <p:attrName>style.visibility</p:attrName>
                                        </p:attrNameLst>
                                      </p:cBhvr>
                                      <p:to>
                                        <p:strVal val="visible"/>
                                      </p:to>
                                    </p:set>
                                    <p:animEffect transition="in" filter="wipe(right)">
                                      <p:cBhvr>
                                        <p:cTn id="5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21_Diseño personalizado">
    <p:spTree>
      <p:nvGrpSpPr>
        <p:cNvPr id="1" name=""/>
        <p:cNvGrpSpPr/>
        <p:nvPr/>
      </p:nvGrpSpPr>
      <p:grpSpPr>
        <a:xfrm>
          <a:off x="0" y="0"/>
          <a:ext cx="0" cy="0"/>
          <a:chOff x="0" y="0"/>
          <a:chExt cx="0" cy="0"/>
        </a:xfrm>
      </p:grpSpPr>
      <p:sp>
        <p:nvSpPr>
          <p:cNvPr id="16" name="Marcador de contenido 2">
            <a:extLst>
              <a:ext uri="{FF2B5EF4-FFF2-40B4-BE49-F238E27FC236}">
                <a16:creationId xmlns:a16="http://schemas.microsoft.com/office/drawing/2014/main" id="{E455318F-7F0A-4081-9BE9-A55CBAB7296E}"/>
              </a:ext>
            </a:extLst>
          </p:cNvPr>
          <p:cNvSpPr>
            <a:spLocks noGrp="1"/>
          </p:cNvSpPr>
          <p:nvPr>
            <p:ph idx="28"/>
          </p:nvPr>
        </p:nvSpPr>
        <p:spPr>
          <a:xfrm>
            <a:off x="775021" y="2419643"/>
            <a:ext cx="5419301" cy="3757320"/>
          </a:xfrm>
          <a:prstGeom prst="rect">
            <a:avLst/>
          </a:prstGeom>
        </p:spPr>
        <p:txBody>
          <a:bodyPr/>
          <a:lstStyle/>
          <a:p>
            <a:endParaRPr lang="es-EC"/>
          </a:p>
        </p:txBody>
      </p:sp>
      <p:sp>
        <p:nvSpPr>
          <p:cNvPr id="17" name="Marcador de contenido 2">
            <a:extLst>
              <a:ext uri="{FF2B5EF4-FFF2-40B4-BE49-F238E27FC236}">
                <a16:creationId xmlns:a16="http://schemas.microsoft.com/office/drawing/2014/main" id="{5BC9F1CF-B74F-4141-A2BD-387B11BA72D9}"/>
              </a:ext>
            </a:extLst>
          </p:cNvPr>
          <p:cNvSpPr>
            <a:spLocks noGrp="1"/>
          </p:cNvSpPr>
          <p:nvPr>
            <p:ph idx="29"/>
          </p:nvPr>
        </p:nvSpPr>
        <p:spPr>
          <a:xfrm>
            <a:off x="6457317" y="2447408"/>
            <a:ext cx="5419301" cy="3757320"/>
          </a:xfrm>
          <a:prstGeom prst="rect">
            <a:avLst/>
          </a:prstGeom>
        </p:spPr>
        <p:txBody>
          <a:bodyPr/>
          <a:lstStyle/>
          <a:p>
            <a:endParaRPr lang="es-EC" dirty="0"/>
          </a:p>
        </p:txBody>
      </p:sp>
      <p:sp>
        <p:nvSpPr>
          <p:cNvPr id="18" name="Marcador de contenido 2">
            <a:extLst>
              <a:ext uri="{FF2B5EF4-FFF2-40B4-BE49-F238E27FC236}">
                <a16:creationId xmlns:a16="http://schemas.microsoft.com/office/drawing/2014/main" id="{980D7F5E-643B-4C18-B27B-5D4752E14F19}"/>
              </a:ext>
            </a:extLst>
          </p:cNvPr>
          <p:cNvSpPr>
            <a:spLocks noGrp="1"/>
          </p:cNvSpPr>
          <p:nvPr>
            <p:ph idx="30"/>
          </p:nvPr>
        </p:nvSpPr>
        <p:spPr>
          <a:xfrm>
            <a:off x="12204635" y="2447408"/>
            <a:ext cx="5419301" cy="3757320"/>
          </a:xfrm>
          <a:prstGeom prst="rect">
            <a:avLst/>
          </a:prstGeom>
        </p:spPr>
        <p:txBody>
          <a:bodyPr/>
          <a:lstStyle/>
          <a:p>
            <a:endParaRPr lang="es-EC"/>
          </a:p>
        </p:txBody>
      </p:sp>
      <p:sp>
        <p:nvSpPr>
          <p:cNvPr id="28" name="テキスト プレースホルダー 5">
            <a:extLst>
              <a:ext uri="{FF2B5EF4-FFF2-40B4-BE49-F238E27FC236}">
                <a16:creationId xmlns:a16="http://schemas.microsoft.com/office/drawing/2014/main" id="{D47B2313-483F-43C7-B6E8-57B5EDA2C0FF}"/>
              </a:ext>
            </a:extLst>
          </p:cNvPr>
          <p:cNvSpPr>
            <a:spLocks noGrp="1"/>
          </p:cNvSpPr>
          <p:nvPr>
            <p:ph type="body" sz="quarter" idx="26" hasCustomPrompt="1"/>
          </p:nvPr>
        </p:nvSpPr>
        <p:spPr>
          <a:xfrm>
            <a:off x="1261264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9" name="テキスト プレースホルダー 5">
            <a:extLst>
              <a:ext uri="{FF2B5EF4-FFF2-40B4-BE49-F238E27FC236}">
                <a16:creationId xmlns:a16="http://schemas.microsoft.com/office/drawing/2014/main" id="{E2E76CD6-264B-4952-B579-0E60018AA540}"/>
              </a:ext>
            </a:extLst>
          </p:cNvPr>
          <p:cNvSpPr>
            <a:spLocks noGrp="1"/>
          </p:cNvSpPr>
          <p:nvPr>
            <p:ph type="body" sz="quarter" idx="27" hasCustomPrompt="1"/>
          </p:nvPr>
        </p:nvSpPr>
        <p:spPr>
          <a:xfrm>
            <a:off x="1220621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22" name="テキスト プレースホルダー 5">
            <a:extLst>
              <a:ext uri="{FF2B5EF4-FFF2-40B4-BE49-F238E27FC236}">
                <a16:creationId xmlns:a16="http://schemas.microsoft.com/office/drawing/2014/main" id="{0F1D4456-90B2-4F14-AEFF-7010DB809E5B}"/>
              </a:ext>
            </a:extLst>
          </p:cNvPr>
          <p:cNvSpPr>
            <a:spLocks noGrp="1"/>
          </p:cNvSpPr>
          <p:nvPr>
            <p:ph type="body" sz="quarter" idx="20" hasCustomPrompt="1"/>
          </p:nvPr>
        </p:nvSpPr>
        <p:spPr>
          <a:xfrm>
            <a:off x="1181449"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3" name="テキスト プレースホルダー 5">
            <a:extLst>
              <a:ext uri="{FF2B5EF4-FFF2-40B4-BE49-F238E27FC236}">
                <a16:creationId xmlns:a16="http://schemas.microsoft.com/office/drawing/2014/main" id="{5303192E-7289-4C7F-A5F0-1D0202DD8B56}"/>
              </a:ext>
            </a:extLst>
          </p:cNvPr>
          <p:cNvSpPr>
            <a:spLocks noGrp="1"/>
          </p:cNvSpPr>
          <p:nvPr>
            <p:ph type="body" sz="quarter" idx="21" hasCustomPrompt="1"/>
          </p:nvPr>
        </p:nvSpPr>
        <p:spPr>
          <a:xfrm>
            <a:off x="775021"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25" name="テキスト プレースホルダー 5">
            <a:extLst>
              <a:ext uri="{FF2B5EF4-FFF2-40B4-BE49-F238E27FC236}">
                <a16:creationId xmlns:a16="http://schemas.microsoft.com/office/drawing/2014/main" id="{59D7BA09-0FA2-4301-B132-2A3DB543EECC}"/>
              </a:ext>
            </a:extLst>
          </p:cNvPr>
          <p:cNvSpPr>
            <a:spLocks noGrp="1"/>
          </p:cNvSpPr>
          <p:nvPr>
            <p:ph type="body" sz="quarter" idx="23" hasCustomPrompt="1"/>
          </p:nvPr>
        </p:nvSpPr>
        <p:spPr>
          <a:xfrm>
            <a:off x="684077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6" name="テキスト プレースホルダー 5">
            <a:extLst>
              <a:ext uri="{FF2B5EF4-FFF2-40B4-BE49-F238E27FC236}">
                <a16:creationId xmlns:a16="http://schemas.microsoft.com/office/drawing/2014/main" id="{203C98EA-08AA-42C3-895A-6B139251C1A6}"/>
              </a:ext>
            </a:extLst>
          </p:cNvPr>
          <p:cNvSpPr>
            <a:spLocks noGrp="1"/>
          </p:cNvSpPr>
          <p:nvPr>
            <p:ph type="body" sz="quarter" idx="24" hasCustomPrompt="1"/>
          </p:nvPr>
        </p:nvSpPr>
        <p:spPr>
          <a:xfrm>
            <a:off x="643434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4" name="Subtitle 2">
            <a:extLst>
              <a:ext uri="{FF2B5EF4-FFF2-40B4-BE49-F238E27FC236}">
                <a16:creationId xmlns:a16="http://schemas.microsoft.com/office/drawing/2014/main" id="{34E8721C-11FC-4613-9753-3A8D4A05BD7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91741633-96DF-4E38-9080-3906D483262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65808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6">
                                            <p:txEl>
                                              <p:pRg st="0" end="0"/>
                                            </p:txEl>
                                          </p:spTgt>
                                        </p:tgtEl>
                                        <p:attrNameLst>
                                          <p:attrName>style.visibility</p:attrName>
                                        </p:attrNameLst>
                                      </p:cBhvr>
                                      <p:to>
                                        <p:strVal val="visible"/>
                                      </p:to>
                                    </p:set>
                                    <p:animEffect transition="in" filter="wipe(left)">
                                      <p:cBhvr>
                                        <p:cTn id="15" dur="500"/>
                                        <p:tgtEl>
                                          <p:spTgt spid="16">
                                            <p:txEl>
                                              <p:pRg st="0" end="0"/>
                                            </p:txEl>
                                          </p:spTgt>
                                        </p:tgtEl>
                                      </p:cBhvr>
                                    </p:animEffect>
                                  </p:childTnLst>
                                </p:cTn>
                              </p:par>
                            </p:childTnLst>
                          </p:cTn>
                        </p:par>
                        <p:par>
                          <p:cTn id="16" fill="hold">
                            <p:stCondLst>
                              <p:cond delay="1500"/>
                            </p:stCondLst>
                            <p:childTnLst>
                              <p:par>
                                <p:cTn id="17" presetID="2" presetClass="entr" presetSubtype="4" decel="10000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3">
                                            <p:txEl>
                                              <p:pRg st="0" end="0"/>
                                            </p:txEl>
                                          </p:spTgt>
                                        </p:tgtEl>
                                        <p:attrNameLst>
                                          <p:attrName>style.visibility</p:attrName>
                                        </p:attrNameLst>
                                      </p:cBhvr>
                                      <p:to>
                                        <p:strVal val="visible"/>
                                      </p:to>
                                    </p:set>
                                    <p:anim calcmode="lin" valueType="num">
                                      <p:cBhvr additive="base">
                                        <p:cTn id="23"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22" presetClass="entr" presetSubtype="8" fill="hold" grpId="0" nodeType="afterEffect" nodePh="1">
                                  <p:stCondLst>
                                    <p:cond delay="0"/>
                                  </p:stCondLst>
                                  <p:endCondLst>
                                    <p:cond evt="begin" delay="0">
                                      <p:tn val="26"/>
                                    </p:cond>
                                  </p:end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left)">
                                      <p:cBhvr>
                                        <p:cTn id="28" dur="500"/>
                                        <p:tgtEl>
                                          <p:spTgt spid="17">
                                            <p:txEl>
                                              <p:pRg st="0" end="0"/>
                                            </p:txEl>
                                          </p:spTgt>
                                        </p:tgtEl>
                                      </p:cBhvr>
                                    </p:animEffect>
                                  </p:childTnLst>
                                </p:cTn>
                              </p:par>
                            </p:childTnLst>
                          </p:cTn>
                        </p:par>
                        <p:par>
                          <p:cTn id="29" fill="hold">
                            <p:stCondLst>
                              <p:cond delay="2750"/>
                            </p:stCondLst>
                            <p:childTnLst>
                              <p:par>
                                <p:cTn id="30" presetID="2" presetClass="entr" presetSubtype="4" decel="10000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500" fill="hold"/>
                                        <p:tgtEl>
                                          <p:spTgt spid="25"/>
                                        </p:tgtEl>
                                        <p:attrNameLst>
                                          <p:attrName>ppt_x</p:attrName>
                                        </p:attrNameLst>
                                      </p:cBhvr>
                                      <p:tavLst>
                                        <p:tav tm="0">
                                          <p:val>
                                            <p:strVal val="#ppt_x"/>
                                          </p:val>
                                        </p:tav>
                                        <p:tav tm="100000">
                                          <p:val>
                                            <p:strVal val="#ppt_x"/>
                                          </p:val>
                                        </p:tav>
                                      </p:tavLst>
                                    </p:anim>
                                    <p:anim calcmode="lin" valueType="num">
                                      <p:cBhvr additive="base">
                                        <p:cTn id="33" dur="500" fill="hold"/>
                                        <p:tgtEl>
                                          <p:spTgt spid="25"/>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50"/>
                                  </p:stCondLst>
                                  <p:childTnLst>
                                    <p:set>
                                      <p:cBhvr>
                                        <p:cTn id="35" dur="1" fill="hold">
                                          <p:stCondLst>
                                            <p:cond delay="0"/>
                                          </p:stCondLst>
                                        </p:cTn>
                                        <p:tgtEl>
                                          <p:spTgt spid="26">
                                            <p:txEl>
                                              <p:pRg st="0" end="0"/>
                                            </p:txEl>
                                          </p:spTgt>
                                        </p:tgtEl>
                                        <p:attrNameLst>
                                          <p:attrName>style.visibility</p:attrName>
                                        </p:attrNameLst>
                                      </p:cBhvr>
                                      <p:to>
                                        <p:strVal val="visible"/>
                                      </p:to>
                                    </p:set>
                                    <p:anim calcmode="lin" valueType="num">
                                      <p:cBhvr additive="base">
                                        <p:cTn id="3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nodePh="1">
                                  <p:stCondLst>
                                    <p:cond delay="0"/>
                                  </p:stCondLst>
                                  <p:endCondLst>
                                    <p:cond evt="begin" delay="0">
                                      <p:tn val="39"/>
                                    </p:cond>
                                  </p:end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par>
                          <p:cTn id="42" fill="hold">
                            <p:stCondLst>
                              <p:cond delay="4000"/>
                            </p:stCondLst>
                            <p:childTnLst>
                              <p:par>
                                <p:cTn id="43" presetID="2" presetClass="entr" presetSubtype="4" decel="10000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29">
                                            <p:txEl>
                                              <p:pRg st="0" end="0"/>
                                            </p:txEl>
                                          </p:spTgt>
                                        </p:tgtEl>
                                        <p:attrNameLst>
                                          <p:attrName>style.visibility</p:attrName>
                                        </p:attrNameLst>
                                      </p:cBhvr>
                                      <p:to>
                                        <p:strVal val="visible"/>
                                      </p:to>
                                    </p:set>
                                    <p:anim calcmode="lin" valueType="num">
                                      <p:cBhvr additive="base">
                                        <p:cTn id="4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8" grpId="0" animBg="1">
        <p:tmplLst>
          <p:tmpl>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22" grpId="0" animBg="1">
        <p:tmplLst>
          <p:tmpl>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5" grpId="0" animBg="1">
        <p:tmplLst>
          <p:tmpl>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p:bld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2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15138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15811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10332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71248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65769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7" name="グループ化 27">
            <a:extLst>
              <a:ext uri="{FF2B5EF4-FFF2-40B4-BE49-F238E27FC236}">
                <a16:creationId xmlns:a16="http://schemas.microsoft.com/office/drawing/2014/main" id="{689E4497-6662-4D85-B87C-4A18B5045311}"/>
              </a:ext>
            </a:extLst>
          </p:cNvPr>
          <p:cNvGrpSpPr/>
          <p:nvPr/>
        </p:nvGrpSpPr>
        <p:grpSpPr>
          <a:xfrm>
            <a:off x="12668553" y="3077444"/>
            <a:ext cx="4187961" cy="4128938"/>
            <a:chOff x="3326919" y="1476686"/>
            <a:chExt cx="5264701" cy="5190503"/>
          </a:xfrm>
        </p:grpSpPr>
        <p:sp>
          <p:nvSpPr>
            <p:cNvPr id="18" name="フリーフォーム 28">
              <a:extLst>
                <a:ext uri="{FF2B5EF4-FFF2-40B4-BE49-F238E27FC236}">
                  <a16:creationId xmlns:a16="http://schemas.microsoft.com/office/drawing/2014/main" id="{1385D757-E8CD-443B-BAAB-D52F3837F424}"/>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99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テキスト ボックス 29">
              <a:extLst>
                <a:ext uri="{FF2B5EF4-FFF2-40B4-BE49-F238E27FC236}">
                  <a16:creationId xmlns:a16="http://schemas.microsoft.com/office/drawing/2014/main" id="{28263B0D-D959-4B56-92E1-02A298BE6B4B}"/>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03</a:t>
              </a:r>
              <a:endParaRPr kumimoji="1" lang="ja-JP" altLang="en-US" sz="5400" dirty="0">
                <a:solidFill>
                  <a:schemeClr val="bg1"/>
                </a:solidFill>
              </a:endParaRPr>
            </a:p>
          </p:txBody>
        </p:sp>
      </p:grpSp>
      <p:sp>
        <p:nvSpPr>
          <p:cNvPr id="20" name="テキスト プレースホルダー 12">
            <a:extLst>
              <a:ext uri="{FF2B5EF4-FFF2-40B4-BE49-F238E27FC236}">
                <a16:creationId xmlns:a16="http://schemas.microsoft.com/office/drawing/2014/main" id="{224D2702-683A-45DF-9C15-88FC6146148F}"/>
              </a:ext>
            </a:extLst>
          </p:cNvPr>
          <p:cNvSpPr>
            <a:spLocks noGrp="1"/>
          </p:cNvSpPr>
          <p:nvPr>
            <p:ph type="body" sz="quarter" idx="16" hasCustomPrompt="1"/>
          </p:nvPr>
        </p:nvSpPr>
        <p:spPr>
          <a:xfrm>
            <a:off x="12120639"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1" name="フリーフォーム 33">
            <a:extLst>
              <a:ext uri="{FF2B5EF4-FFF2-40B4-BE49-F238E27FC236}">
                <a16:creationId xmlns:a16="http://schemas.microsoft.com/office/drawing/2014/main" id="{7B2E167C-45A0-4020-B17C-FCE04842B451}"/>
              </a:ext>
            </a:extLst>
          </p:cNvPr>
          <p:cNvSpPr/>
          <p:nvPr/>
        </p:nvSpPr>
        <p:spPr>
          <a:xfrm rot="2700000">
            <a:off x="12195797"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9519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65067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4" name="テキスト プレースホルダー 12">
            <a:extLst>
              <a:ext uri="{FF2B5EF4-FFF2-40B4-BE49-F238E27FC236}">
                <a16:creationId xmlns:a16="http://schemas.microsoft.com/office/drawing/2014/main" id="{FD1584EB-5948-45B6-A113-EE7567E6A463}"/>
              </a:ext>
            </a:extLst>
          </p:cNvPr>
          <p:cNvSpPr>
            <a:spLocks noGrp="1"/>
          </p:cNvSpPr>
          <p:nvPr>
            <p:ph type="body" sz="quarter" idx="29" hasCustomPrompt="1"/>
          </p:nvPr>
        </p:nvSpPr>
        <p:spPr>
          <a:xfrm>
            <a:off x="12019245"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63651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566300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0">
                                            <p:txEl>
                                              <p:pRg st="0" end="0"/>
                                            </p:txEl>
                                          </p:spTgt>
                                        </p:tgtEl>
                                        <p:attrNameLst>
                                          <p:attrName>style.visibility</p:attrName>
                                        </p:attrNameLst>
                                      </p:cBhvr>
                                      <p:to>
                                        <p:strVal val="visible"/>
                                      </p:to>
                                    </p:set>
                                    <p:anim calcmode="lin" valueType="num">
                                      <p:cBhvr additive="base">
                                        <p:cTn id="3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0-#ppt_w/2"/>
                                          </p:val>
                                        </p:tav>
                                        <p:tav tm="100000">
                                          <p:val>
                                            <p:strVal val="#ppt_x"/>
                                          </p:val>
                                        </p:tav>
                                      </p:tavLst>
                                    </p:anim>
                                    <p:anim calcmode="lin" valueType="num">
                                      <p:cBhvr additive="base">
                                        <p:cTn id="40" dur="500" fill="hold"/>
                                        <p:tgtEl>
                                          <p:spTgt spid="25"/>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0-#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0-#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childTnLst>
                          </p:cTn>
                        </p:par>
                        <p:par>
                          <p:cTn id="53" fill="hold">
                            <p:stCondLst>
                              <p:cond delay="3250"/>
                            </p:stCondLst>
                            <p:childTnLst>
                              <p:par>
                                <p:cTn id="54" presetID="22" presetClass="entr" presetSubtype="8" fill="hold" grpId="0" nodeType="after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wipe(left)">
                                      <p:cBhvr>
                                        <p:cTn id="56" dur="500"/>
                                        <p:tgtEl>
                                          <p:spTgt spid="23">
                                            <p:txEl>
                                              <p:pRg st="0" end="0"/>
                                            </p:txEl>
                                          </p:spTgt>
                                        </p:tgtEl>
                                      </p:cBhvr>
                                    </p:animEffect>
                                  </p:childTnLst>
                                </p:cTn>
                              </p:par>
                            </p:childTnLst>
                          </p:cTn>
                        </p:par>
                        <p:par>
                          <p:cTn id="57" fill="hold">
                            <p:stCondLst>
                              <p:cond delay="3750"/>
                            </p:stCondLst>
                            <p:childTnLst>
                              <p:par>
                                <p:cTn id="58" presetID="22" presetClass="entr" presetSubtype="8" fill="hold" grpId="0" nodeType="afterEffect">
                                  <p:stCondLst>
                                    <p:cond delay="0"/>
                                  </p:stCondLst>
                                  <p:childTnLst>
                                    <p:set>
                                      <p:cBhvr>
                                        <p:cTn id="59" dur="1" fill="hold">
                                          <p:stCondLst>
                                            <p:cond delay="0"/>
                                          </p:stCondLst>
                                        </p:cTn>
                                        <p:tgtEl>
                                          <p:spTgt spid="24">
                                            <p:txEl>
                                              <p:pRg st="0" end="0"/>
                                            </p:txEl>
                                          </p:spTgt>
                                        </p:tgtEl>
                                        <p:attrNameLst>
                                          <p:attrName>style.visibility</p:attrName>
                                        </p:attrNameLst>
                                      </p:cBhvr>
                                      <p:to>
                                        <p:strVal val="visible"/>
                                      </p:to>
                                    </p:set>
                                    <p:animEffect transition="in" filter="wipe(left)">
                                      <p:cBhvr>
                                        <p:cTn id="6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2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grpSp>
        <p:nvGrpSpPr>
          <p:cNvPr id="5" name="グループ化 4">
            <a:extLst>
              <a:ext uri="{FF2B5EF4-FFF2-40B4-BE49-F238E27FC236}">
                <a16:creationId xmlns:a16="http://schemas.microsoft.com/office/drawing/2014/main" id="{AA473384-EA37-49D1-A63E-5FFCB24B9FB1}"/>
              </a:ext>
            </a:extLst>
          </p:cNvPr>
          <p:cNvGrpSpPr/>
          <p:nvPr/>
        </p:nvGrpSpPr>
        <p:grpSpPr>
          <a:xfrm>
            <a:off x="725872" y="2982872"/>
            <a:ext cx="17560541" cy="2475756"/>
            <a:chOff x="725872" y="2982872"/>
            <a:chExt cx="17560541" cy="2475756"/>
          </a:xfrm>
          <a:solidFill>
            <a:srgbClr val="C00000"/>
          </a:solidFill>
        </p:grpSpPr>
        <p:sp>
          <p:nvSpPr>
            <p:cNvPr id="7" name="正方形/長方形 24">
              <a:extLst>
                <a:ext uri="{FF2B5EF4-FFF2-40B4-BE49-F238E27FC236}">
                  <a16:creationId xmlns:a16="http://schemas.microsoft.com/office/drawing/2014/main" id="{AE44D850-D3DE-4648-ABDD-335F3CFAEF8F}"/>
                </a:ext>
              </a:extLst>
            </p:cNvPr>
            <p:cNvSpPr/>
            <p:nvPr/>
          </p:nvSpPr>
          <p:spPr>
            <a:xfrm>
              <a:off x="10548745" y="2982873"/>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8" name="正方形/長方形 4">
              <a:extLst>
                <a:ext uri="{FF2B5EF4-FFF2-40B4-BE49-F238E27FC236}">
                  <a16:creationId xmlns:a16="http://schemas.microsoft.com/office/drawing/2014/main" id="{1788DE10-EDCF-4868-9E65-FCE71C023A67}"/>
                </a:ext>
              </a:extLst>
            </p:cNvPr>
            <p:cNvSpPr/>
            <p:nvPr/>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正方形/長方形 24">
              <a:extLst>
                <a:ext uri="{FF2B5EF4-FFF2-40B4-BE49-F238E27FC236}">
                  <a16:creationId xmlns:a16="http://schemas.microsoft.com/office/drawing/2014/main" id="{0F8B841A-4C90-45AD-B042-29742B0972A9}"/>
                </a:ext>
              </a:extLst>
            </p:cNvPr>
            <p:cNvSpPr/>
            <p:nvPr/>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5">
            <a:extLst>
              <a:ext uri="{FF2B5EF4-FFF2-40B4-BE49-F238E27FC236}">
                <a16:creationId xmlns:a16="http://schemas.microsoft.com/office/drawing/2014/main" id="{AA0A78A7-E003-48EA-9244-14B369EED7EC}"/>
              </a:ext>
            </a:extLst>
          </p:cNvPr>
          <p:cNvGrpSpPr/>
          <p:nvPr/>
        </p:nvGrpSpPr>
        <p:grpSpPr>
          <a:xfrm>
            <a:off x="487876" y="4364335"/>
            <a:ext cx="17798537" cy="1332290"/>
            <a:chOff x="487876" y="4364335"/>
            <a:chExt cx="17798537" cy="1332290"/>
          </a:xfrm>
          <a:solidFill>
            <a:srgbClr val="FF0000"/>
          </a:solidFill>
        </p:grpSpPr>
        <p:sp>
          <p:nvSpPr>
            <p:cNvPr id="11" name="正方形/長方形 23">
              <a:extLst>
                <a:ext uri="{FF2B5EF4-FFF2-40B4-BE49-F238E27FC236}">
                  <a16:creationId xmlns:a16="http://schemas.microsoft.com/office/drawing/2014/main" id="{9B09A4AE-3F94-4A79-AE11-61EBDE5A1ECB}"/>
                </a:ext>
              </a:extLst>
            </p:cNvPr>
            <p:cNvSpPr/>
            <p:nvPr/>
          </p:nvSpPr>
          <p:spPr>
            <a:xfrm>
              <a:off x="10548745" y="4364335"/>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正方形/長方形 25">
              <a:extLst>
                <a:ext uri="{FF2B5EF4-FFF2-40B4-BE49-F238E27FC236}">
                  <a16:creationId xmlns:a16="http://schemas.microsoft.com/office/drawing/2014/main" id="{D6F67684-91C7-4275-9D96-4534AFD37343}"/>
                </a:ext>
              </a:extLst>
            </p:cNvPr>
            <p:cNvSpPr/>
            <p:nvPr/>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31">
              <a:extLst>
                <a:ext uri="{FF2B5EF4-FFF2-40B4-BE49-F238E27FC236}">
                  <a16:creationId xmlns:a16="http://schemas.microsoft.com/office/drawing/2014/main" id="{D00C6128-E639-41DA-A70D-16AF1673E63E}"/>
                </a:ext>
              </a:extLst>
            </p:cNvPr>
            <p:cNvSpPr/>
            <p:nvPr/>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6" name="グループ化 36">
            <a:extLst>
              <a:ext uri="{FF2B5EF4-FFF2-40B4-BE49-F238E27FC236}">
                <a16:creationId xmlns:a16="http://schemas.microsoft.com/office/drawing/2014/main" id="{45A69195-605D-4CC2-A381-A450FE0B9CE6}"/>
              </a:ext>
            </a:extLst>
          </p:cNvPr>
          <p:cNvGrpSpPr/>
          <p:nvPr/>
        </p:nvGrpSpPr>
        <p:grpSpPr>
          <a:xfrm>
            <a:off x="725872" y="5984782"/>
            <a:ext cx="17560541" cy="2475756"/>
            <a:chOff x="725872" y="5984782"/>
            <a:chExt cx="17560541" cy="2475756"/>
          </a:xfrm>
          <a:solidFill>
            <a:srgbClr val="FF0000"/>
          </a:solidFill>
        </p:grpSpPr>
        <p:sp>
          <p:nvSpPr>
            <p:cNvPr id="17" name="正方形/長方形 30">
              <a:extLst>
                <a:ext uri="{FF2B5EF4-FFF2-40B4-BE49-F238E27FC236}">
                  <a16:creationId xmlns:a16="http://schemas.microsoft.com/office/drawing/2014/main" id="{F21E40CF-22AE-4FA0-9B27-FDC78D9C15F4}"/>
                </a:ext>
              </a:extLst>
            </p:cNvPr>
            <p:cNvSpPr/>
            <p:nvPr/>
          </p:nvSpPr>
          <p:spPr>
            <a:xfrm flipV="1">
              <a:off x="10548745" y="7128248"/>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8" name="正方形/長方形 4">
              <a:extLst>
                <a:ext uri="{FF2B5EF4-FFF2-40B4-BE49-F238E27FC236}">
                  <a16:creationId xmlns:a16="http://schemas.microsoft.com/office/drawing/2014/main" id="{8E8966FC-1068-451F-9607-5CFE0685653B}"/>
                </a:ext>
              </a:extLst>
            </p:cNvPr>
            <p:cNvSpPr/>
            <p:nvPr/>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正方形/長方形 24">
              <a:extLst>
                <a:ext uri="{FF2B5EF4-FFF2-40B4-BE49-F238E27FC236}">
                  <a16:creationId xmlns:a16="http://schemas.microsoft.com/office/drawing/2014/main" id="{870FD44B-A3F6-4659-B06A-BC3B077434B3}"/>
                </a:ext>
              </a:extLst>
            </p:cNvPr>
            <p:cNvSpPr/>
            <p:nvPr/>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20" name="グループ化 35">
            <a:extLst>
              <a:ext uri="{FF2B5EF4-FFF2-40B4-BE49-F238E27FC236}">
                <a16:creationId xmlns:a16="http://schemas.microsoft.com/office/drawing/2014/main" id="{D4E792D0-9730-45B4-BC87-3A6DAB3AC419}"/>
              </a:ext>
            </a:extLst>
          </p:cNvPr>
          <p:cNvGrpSpPr/>
          <p:nvPr/>
        </p:nvGrpSpPr>
        <p:grpSpPr>
          <a:xfrm>
            <a:off x="487876" y="5746786"/>
            <a:ext cx="17798537" cy="1332289"/>
            <a:chOff x="487876" y="5746786"/>
            <a:chExt cx="17798537" cy="1332289"/>
          </a:xfrm>
          <a:solidFill>
            <a:srgbClr val="C00000"/>
          </a:solidFill>
        </p:grpSpPr>
        <p:sp>
          <p:nvSpPr>
            <p:cNvPr id="21" name="正方形/長方形 29">
              <a:extLst>
                <a:ext uri="{FF2B5EF4-FFF2-40B4-BE49-F238E27FC236}">
                  <a16:creationId xmlns:a16="http://schemas.microsoft.com/office/drawing/2014/main" id="{36392166-248C-40E8-BEF8-C8F348A361DD}"/>
                </a:ext>
              </a:extLst>
            </p:cNvPr>
            <p:cNvSpPr/>
            <p:nvPr/>
          </p:nvSpPr>
          <p:spPr>
            <a:xfrm flipV="1">
              <a:off x="10548745" y="5746786"/>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正方形/長方形 25">
              <a:extLst>
                <a:ext uri="{FF2B5EF4-FFF2-40B4-BE49-F238E27FC236}">
                  <a16:creationId xmlns:a16="http://schemas.microsoft.com/office/drawing/2014/main" id="{4256FEDB-915B-4619-AEB6-D6D7A67E9DE7}"/>
                </a:ext>
              </a:extLst>
            </p:cNvPr>
            <p:cNvSpPr/>
            <p:nvPr/>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直角三角形 31">
              <a:extLst>
                <a:ext uri="{FF2B5EF4-FFF2-40B4-BE49-F238E27FC236}">
                  <a16:creationId xmlns:a16="http://schemas.microsoft.com/office/drawing/2014/main" id="{B9EA919A-28C5-417A-B13A-0345B0318998}"/>
                </a:ext>
              </a:extLst>
            </p:cNvPr>
            <p:cNvSpPr/>
            <p:nvPr/>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5" name="テキスト プレースホルダー 5">
            <a:extLst>
              <a:ext uri="{FF2B5EF4-FFF2-40B4-BE49-F238E27FC236}">
                <a16:creationId xmlns:a16="http://schemas.microsoft.com/office/drawing/2014/main" id="{1C40CAAA-9DB1-44D8-8220-988EE6EF53C6}"/>
              </a:ext>
            </a:extLst>
          </p:cNvPr>
          <p:cNvSpPr>
            <a:spLocks noGrp="1"/>
          </p:cNvSpPr>
          <p:nvPr>
            <p:ph type="body" sz="quarter" idx="25" hasCustomPrompt="1"/>
          </p:nvPr>
        </p:nvSpPr>
        <p:spPr>
          <a:xfrm>
            <a:off x="900545" y="6289803"/>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65B4ABD7-67EE-4BCD-8052-71171A2E27AA}"/>
              </a:ext>
            </a:extLst>
          </p:cNvPr>
          <p:cNvSpPr>
            <a:spLocks noGrp="1"/>
          </p:cNvSpPr>
          <p:nvPr>
            <p:ph type="body" sz="quarter" idx="26" hasCustomPrompt="1"/>
          </p:nvPr>
        </p:nvSpPr>
        <p:spPr>
          <a:xfrm>
            <a:off x="10784668" y="319715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7" name="テキスト プレースホルダー 5">
            <a:extLst>
              <a:ext uri="{FF2B5EF4-FFF2-40B4-BE49-F238E27FC236}">
                <a16:creationId xmlns:a16="http://schemas.microsoft.com/office/drawing/2014/main" id="{0985119A-2EA2-4640-96F3-580A57D32740}"/>
              </a:ext>
            </a:extLst>
          </p:cNvPr>
          <p:cNvSpPr>
            <a:spLocks noGrp="1"/>
          </p:cNvSpPr>
          <p:nvPr>
            <p:ph type="body" sz="quarter" idx="27" hasCustomPrompt="1"/>
          </p:nvPr>
        </p:nvSpPr>
        <p:spPr>
          <a:xfrm>
            <a:off x="10784668" y="460332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8" name="テキスト プレースホルダー 5">
            <a:extLst>
              <a:ext uri="{FF2B5EF4-FFF2-40B4-BE49-F238E27FC236}">
                <a16:creationId xmlns:a16="http://schemas.microsoft.com/office/drawing/2014/main" id="{E7D86F12-170B-42EE-9583-F46AC10E6CF5}"/>
              </a:ext>
            </a:extLst>
          </p:cNvPr>
          <p:cNvSpPr>
            <a:spLocks noGrp="1"/>
          </p:cNvSpPr>
          <p:nvPr>
            <p:ph type="body" sz="quarter" idx="28" hasCustomPrompt="1"/>
          </p:nvPr>
        </p:nvSpPr>
        <p:spPr>
          <a:xfrm>
            <a:off x="10784668" y="5992229"/>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9" name="テキスト プレースホルダー 5">
            <a:extLst>
              <a:ext uri="{FF2B5EF4-FFF2-40B4-BE49-F238E27FC236}">
                <a16:creationId xmlns:a16="http://schemas.microsoft.com/office/drawing/2014/main" id="{DD8A37E8-569C-47E1-B149-4A1181E7BEA1}"/>
              </a:ext>
            </a:extLst>
          </p:cNvPr>
          <p:cNvSpPr>
            <a:spLocks noGrp="1"/>
          </p:cNvSpPr>
          <p:nvPr>
            <p:ph type="body" sz="quarter" idx="29" hasCustomPrompt="1"/>
          </p:nvPr>
        </p:nvSpPr>
        <p:spPr>
          <a:xfrm>
            <a:off x="10784667" y="7367235"/>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30" name="Subtitle 2">
            <a:extLst>
              <a:ext uri="{FF2B5EF4-FFF2-40B4-BE49-F238E27FC236}">
                <a16:creationId xmlns:a16="http://schemas.microsoft.com/office/drawing/2014/main" id="{17FD6E7F-EAAD-424D-ACE9-9C9122F5A4C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68E822CC-EE7C-4DA2-971E-F89E2136F5D1}"/>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2" name="テキスト プレースホルダー 5">
            <a:extLst>
              <a:ext uri="{FF2B5EF4-FFF2-40B4-BE49-F238E27FC236}">
                <a16:creationId xmlns:a16="http://schemas.microsoft.com/office/drawing/2014/main" id="{7BAB52B9-F062-41A7-A614-00CC59551705}"/>
              </a:ext>
            </a:extLst>
          </p:cNvPr>
          <p:cNvSpPr>
            <a:spLocks noGrp="1"/>
          </p:cNvSpPr>
          <p:nvPr>
            <p:ph type="body" sz="quarter" idx="30" hasCustomPrompt="1"/>
          </p:nvPr>
        </p:nvSpPr>
        <p:spPr>
          <a:xfrm>
            <a:off x="900545" y="2350732"/>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Tree>
    <p:extLst>
      <p:ext uri="{BB962C8B-B14F-4D97-AF65-F5344CB8AC3E}">
        <p14:creationId xmlns:p14="http://schemas.microsoft.com/office/powerpoint/2010/main" val="903117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xEl>
                                              <p:pRg st="0" end="0"/>
                                            </p:txEl>
                                          </p:spTgt>
                                        </p:tgtEl>
                                        <p:attrNameLst>
                                          <p:attrName>style.visibility</p:attrName>
                                        </p:attrNameLst>
                                      </p:cBhvr>
                                      <p:to>
                                        <p:strVal val="visible"/>
                                      </p:to>
                                    </p:set>
                                    <p:animEffect transition="in" filter="wipe(left)">
                                      <p:cBhvr>
                                        <p:cTn id="15" dur="500"/>
                                        <p:tgtEl>
                                          <p:spTgt spid="32">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1000"/>
                                        <p:tgtEl>
                                          <p:spTgt spid="5"/>
                                        </p:tgtEl>
                                      </p:cBhvr>
                                    </p:animEffect>
                                  </p:childTnLst>
                                </p:cTn>
                              </p:par>
                              <p:par>
                                <p:cTn id="20" presetID="22" presetClass="entr" presetSubtype="8" fill="hold" grpId="0" nodeType="withEffect">
                                  <p:stCondLst>
                                    <p:cond delay="500"/>
                                  </p:stCondLst>
                                  <p:childTnLst>
                                    <p:set>
                                      <p:cBhvr>
                                        <p:cTn id="21" dur="1" fill="hold">
                                          <p:stCondLst>
                                            <p:cond delay="0"/>
                                          </p:stCondLst>
                                        </p:cTn>
                                        <p:tgtEl>
                                          <p:spTgt spid="26">
                                            <p:txEl>
                                              <p:pRg st="0" end="0"/>
                                            </p:txEl>
                                          </p:spTgt>
                                        </p:tgtEl>
                                        <p:attrNameLst>
                                          <p:attrName>style.visibility</p:attrName>
                                        </p:attrNameLst>
                                      </p:cBhvr>
                                      <p:to>
                                        <p:strVal val="visible"/>
                                      </p:to>
                                    </p:set>
                                    <p:animEffect transition="in" filter="wipe(left)">
                                      <p:cBhvr>
                                        <p:cTn id="22" dur="500"/>
                                        <p:tgtEl>
                                          <p:spTgt spid="26">
                                            <p:txEl>
                                              <p:pRg st="0" end="0"/>
                                            </p:txEl>
                                          </p:spTgt>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1000"/>
                                        <p:tgtEl>
                                          <p:spTgt spid="10"/>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27">
                                            <p:txEl>
                                              <p:pRg st="0" end="0"/>
                                            </p:txEl>
                                          </p:spTgt>
                                        </p:tgtEl>
                                        <p:attrNameLst>
                                          <p:attrName>style.visibility</p:attrName>
                                        </p:attrNameLst>
                                      </p:cBhvr>
                                      <p:to>
                                        <p:strVal val="visible"/>
                                      </p:to>
                                    </p:set>
                                    <p:animEffect transition="in" filter="wipe(left)">
                                      <p:cBhvr>
                                        <p:cTn id="29" dur="500"/>
                                        <p:tgtEl>
                                          <p:spTgt spid="27">
                                            <p:txEl>
                                              <p:pRg st="0" end="0"/>
                                            </p:txEl>
                                          </p:spTgt>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1000"/>
                                        <p:tgtEl>
                                          <p:spTgt spid="20"/>
                                        </p:tgtEl>
                                      </p:cBhvr>
                                    </p:animEffect>
                                  </p:childTnLst>
                                </p:cTn>
                              </p:par>
                              <p:par>
                                <p:cTn id="34" presetID="22" presetClass="entr" presetSubtype="8" fill="hold" grpId="0" nodeType="withEffect">
                                  <p:stCondLst>
                                    <p:cond delay="50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wipe(left)">
                                      <p:cBhvr>
                                        <p:cTn id="36" dur="500"/>
                                        <p:tgtEl>
                                          <p:spTgt spid="28">
                                            <p:txEl>
                                              <p:pRg st="0" end="0"/>
                                            </p:txEl>
                                          </p:spTgt>
                                        </p:tgtEl>
                                      </p:cBhvr>
                                    </p:animEffect>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1000"/>
                                        <p:tgtEl>
                                          <p:spTgt spid="16"/>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29">
                                            <p:txEl>
                                              <p:pRg st="0" end="0"/>
                                            </p:txEl>
                                          </p:spTgt>
                                        </p:tgtEl>
                                        <p:attrNameLst>
                                          <p:attrName>style.visibility</p:attrName>
                                        </p:attrNameLst>
                                      </p:cBhvr>
                                      <p:to>
                                        <p:strVal val="visible"/>
                                      </p:to>
                                    </p:set>
                                    <p:animEffect transition="in" filter="wipe(left)">
                                      <p:cBhvr>
                                        <p:cTn id="43" dur="500"/>
                                        <p:tgtEl>
                                          <p:spTgt spid="29">
                                            <p:txEl>
                                              <p:pRg st="0" end="0"/>
                                            </p:txEl>
                                          </p:spTgt>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25">
                                            <p:txEl>
                                              <p:pRg st="0" end="0"/>
                                            </p:txEl>
                                          </p:spTgt>
                                        </p:tgtEl>
                                        <p:attrNameLst>
                                          <p:attrName>style.visibility</p:attrName>
                                        </p:attrNameLst>
                                      </p:cBhvr>
                                      <p:to>
                                        <p:strVal val="visible"/>
                                      </p:to>
                                    </p:set>
                                    <p:animEffect transition="in" filter="wipe(left)">
                                      <p:cBhvr>
                                        <p:cTn id="47"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2" presetClass="entr" presetSubtype="8"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build="p">
        <p:tmplLst>
          <p:tmpl lvl="1">
            <p:tnLst>
              <p:par>
                <p:cTn presetID="22" presetClass="entr" presetSubtype="8"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8"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build="p">
        <p:tmplLst>
          <p:tmpl lvl="1">
            <p:tnLst>
              <p:par>
                <p:cTn presetID="22" presetClass="entr" presetSubtype="8"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2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8" name="Straight Connector 7">
            <a:extLst>
              <a:ext uri="{FF2B5EF4-FFF2-40B4-BE49-F238E27FC236}">
                <a16:creationId xmlns:a16="http://schemas.microsoft.com/office/drawing/2014/main" id="{49BE342E-25DC-4B17-BC5D-6A6F6833A7A8}"/>
              </a:ext>
            </a:extLst>
          </p:cNvPr>
          <p:cNvCxnSpPr>
            <a:cxnSpLocks/>
          </p:cNvCxnSpPr>
          <p:nvPr/>
        </p:nvCxnSpPr>
        <p:spPr>
          <a:xfrm flipV="1">
            <a:off x="270639" y="2752171"/>
            <a:ext cx="17683760" cy="5457792"/>
          </a:xfrm>
          <a:prstGeom prst="line">
            <a:avLst/>
          </a:prstGeom>
          <a:ln w="28575">
            <a:solidFill>
              <a:srgbClr val="990000"/>
            </a:solidFill>
          </a:ln>
        </p:spPr>
        <p:style>
          <a:lnRef idx="1">
            <a:schemeClr val="accent1"/>
          </a:lnRef>
          <a:fillRef idx="0">
            <a:schemeClr val="accent1"/>
          </a:fillRef>
          <a:effectRef idx="0">
            <a:schemeClr val="accent1"/>
          </a:effectRef>
          <a:fontRef idx="minor">
            <a:schemeClr val="tx1"/>
          </a:fontRef>
        </p:style>
      </p:cxnSp>
      <p:sp>
        <p:nvSpPr>
          <p:cNvPr id="9" name="テキスト プレースホルダー 5">
            <a:extLst>
              <a:ext uri="{FF2B5EF4-FFF2-40B4-BE49-F238E27FC236}">
                <a16:creationId xmlns:a16="http://schemas.microsoft.com/office/drawing/2014/main" id="{2A9F0428-D2BB-434E-A4FD-79DA8E51EC2A}"/>
              </a:ext>
            </a:extLst>
          </p:cNvPr>
          <p:cNvSpPr>
            <a:spLocks noGrp="1"/>
          </p:cNvSpPr>
          <p:nvPr>
            <p:ph type="body" sz="quarter" idx="26" hasCustomPrompt="1"/>
          </p:nvPr>
        </p:nvSpPr>
        <p:spPr>
          <a:xfrm>
            <a:off x="270639" y="2204973"/>
            <a:ext cx="8254383" cy="3295495"/>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0" name="テキスト プレースホルダー 5">
            <a:extLst>
              <a:ext uri="{FF2B5EF4-FFF2-40B4-BE49-F238E27FC236}">
                <a16:creationId xmlns:a16="http://schemas.microsoft.com/office/drawing/2014/main" id="{B93BE232-E988-46EA-805D-9ED361259BC0}"/>
              </a:ext>
            </a:extLst>
          </p:cNvPr>
          <p:cNvSpPr>
            <a:spLocks noGrp="1"/>
          </p:cNvSpPr>
          <p:nvPr>
            <p:ph type="body" sz="quarter" idx="27" hasCustomPrompt="1"/>
          </p:nvPr>
        </p:nvSpPr>
        <p:spPr>
          <a:xfrm>
            <a:off x="8989255" y="5655212"/>
            <a:ext cx="8826268" cy="3601329"/>
          </a:xfrm>
          <a:prstGeom prst="rect">
            <a:avLst/>
          </a:prstGeom>
        </p:spPr>
        <p:txBody>
          <a:bodyPr numCol="1" spcCol="360000" anchor="b">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1" name="Subtitle 2">
            <a:extLst>
              <a:ext uri="{FF2B5EF4-FFF2-40B4-BE49-F238E27FC236}">
                <a16:creationId xmlns:a16="http://schemas.microsoft.com/office/drawing/2014/main" id="{425FF209-93E0-43FE-BD23-AF1F4245CC3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24DF5B4-8F02-483D-9ED8-A33D1642DB1D}"/>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3" name="テキスト プレースホルダー 5">
            <a:extLst>
              <a:ext uri="{FF2B5EF4-FFF2-40B4-BE49-F238E27FC236}">
                <a16:creationId xmlns:a16="http://schemas.microsoft.com/office/drawing/2014/main" id="{2F11CB43-FC42-4AB8-88E5-F2592F680442}"/>
              </a:ext>
            </a:extLst>
          </p:cNvPr>
          <p:cNvSpPr>
            <a:spLocks noGrp="1"/>
          </p:cNvSpPr>
          <p:nvPr>
            <p:ph type="body" sz="quarter" idx="28" hasCustomPrompt="1"/>
          </p:nvPr>
        </p:nvSpPr>
        <p:spPr>
          <a:xfrm>
            <a:off x="423039" y="2357373"/>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7B5EBB2A-7E85-4F48-873D-F4EF3495B7B1}"/>
              </a:ext>
            </a:extLst>
          </p:cNvPr>
          <p:cNvSpPr>
            <a:spLocks noGrp="1"/>
          </p:cNvSpPr>
          <p:nvPr>
            <p:ph type="body" sz="quarter" idx="29" hasCustomPrompt="1"/>
          </p:nvPr>
        </p:nvSpPr>
        <p:spPr>
          <a:xfrm>
            <a:off x="9353679" y="5655212"/>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Tree>
    <p:extLst>
      <p:ext uri="{BB962C8B-B14F-4D97-AF65-F5344CB8AC3E}">
        <p14:creationId xmlns:p14="http://schemas.microsoft.com/office/powerpoint/2010/main" val="3536202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left)">
                                      <p:cBhvr>
                                        <p:cTn id="11" dur="500"/>
                                        <p:tgtEl>
                                          <p:spTgt spid="11">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wipe(left)">
                                      <p:cBhvr>
                                        <p:cTn id="23" dur="500"/>
                                        <p:tgtEl>
                                          <p:spTgt spid="9">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wipe(left)">
                                      <p:cBhvr>
                                        <p:cTn id="27" dur="500"/>
                                        <p:tgtEl>
                                          <p:spTgt spid="15">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wipe(left)">
                                      <p:cBhvr>
                                        <p:cTn id="3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13290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086D38E4-7B6A-437B-A9A4-9CC06476352C}"/>
              </a:ext>
            </a:extLst>
          </p:cNvPr>
          <p:cNvSpPr>
            <a:spLocks noGrp="1"/>
          </p:cNvSpPr>
          <p:nvPr>
            <p:ph type="body" sz="quarter" idx="14" hasCustomPrompt="1"/>
          </p:nvPr>
        </p:nvSpPr>
        <p:spPr>
          <a:xfrm>
            <a:off x="995194" y="2292769"/>
            <a:ext cx="16077615"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10F93FA4-1ED4-4ECB-AF5F-8172E71B136F}"/>
              </a:ext>
            </a:extLst>
          </p:cNvPr>
          <p:cNvSpPr>
            <a:spLocks noGrp="1"/>
          </p:cNvSpPr>
          <p:nvPr>
            <p:ph type="body" sz="quarter" idx="15" hasCustomPrompt="1"/>
          </p:nvPr>
        </p:nvSpPr>
        <p:spPr>
          <a:xfrm>
            <a:off x="995195" y="3136900"/>
            <a:ext cx="16077615" cy="6146799"/>
          </a:xfrm>
          <a:prstGeom prst="rect">
            <a:avLst/>
          </a:prstGeom>
        </p:spPr>
        <p:txBody>
          <a:bodyPr>
            <a:normAutofit/>
          </a:bodyPr>
          <a:lstStyle>
            <a:lvl1pPr marL="0" indent="0" algn="just">
              <a:lnSpc>
                <a:spcPct val="100000"/>
              </a:lnSpc>
              <a:spcBef>
                <a:spcPts val="0"/>
              </a:spcBef>
              <a:buNone/>
              <a:defRPr sz="2400" b="1" baseline="0">
                <a:solidFill>
                  <a:schemeClr val="tx1"/>
                </a:solidFill>
              </a:defRPr>
            </a:lvl1pPr>
          </a:lstStyle>
          <a:p>
            <a:pPr lvl="0"/>
            <a:r>
              <a:rPr lang="es-EC" noProof="0" dirty="0"/>
              <a:t>Texto</a:t>
            </a:r>
          </a:p>
        </p:txBody>
      </p:sp>
      <p:sp>
        <p:nvSpPr>
          <p:cNvPr id="6" name="Subtitle 2">
            <a:extLst>
              <a:ext uri="{FF2B5EF4-FFF2-40B4-BE49-F238E27FC236}">
                <a16:creationId xmlns:a16="http://schemas.microsoft.com/office/drawing/2014/main" id="{E9861D8D-62AD-416F-A58A-DBFE620A48B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7101D3C8-45EB-4725-A290-E23D0A0EA54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015749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TEMA TEXTO IMAGEN 4">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1CCD3CA1-5809-46EC-8308-406FFC446BE5}"/>
              </a:ext>
            </a:extLst>
          </p:cNvPr>
          <p:cNvSpPr>
            <a:spLocks noGrp="1"/>
          </p:cNvSpPr>
          <p:nvPr>
            <p:ph type="body" sz="quarter" idx="14" hasCustomPrompt="1"/>
          </p:nvPr>
        </p:nvSpPr>
        <p:spPr>
          <a:xfrm>
            <a:off x="11993464" y="2462136"/>
            <a:ext cx="6078515" cy="640286"/>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8B0B4658-110C-42DD-AB5A-F9D230D7012B}"/>
              </a:ext>
            </a:extLst>
          </p:cNvPr>
          <p:cNvSpPr>
            <a:spLocks noGrp="1"/>
          </p:cNvSpPr>
          <p:nvPr>
            <p:ph type="body" sz="quarter" idx="15" hasCustomPrompt="1"/>
          </p:nvPr>
        </p:nvSpPr>
        <p:spPr>
          <a:xfrm>
            <a:off x="11983915" y="3204082"/>
            <a:ext cx="6075485" cy="5903025"/>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8" name="Subtitle 2">
            <a:extLst>
              <a:ext uri="{FF2B5EF4-FFF2-40B4-BE49-F238E27FC236}">
                <a16:creationId xmlns:a16="http://schemas.microsoft.com/office/drawing/2014/main" id="{F66E4895-5871-42F6-8E66-3D475D453CD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3B14B492-06E3-4E51-B439-F5C093ADB7C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7" name="Marcador de contenido 2">
            <a:extLst>
              <a:ext uri="{FF2B5EF4-FFF2-40B4-BE49-F238E27FC236}">
                <a16:creationId xmlns:a16="http://schemas.microsoft.com/office/drawing/2014/main" id="{07D76FAE-5111-4040-AEF1-FD1FE742228A}"/>
              </a:ext>
            </a:extLst>
          </p:cNvPr>
          <p:cNvSpPr>
            <a:spLocks noGrp="1"/>
          </p:cNvSpPr>
          <p:nvPr>
            <p:ph idx="16"/>
          </p:nvPr>
        </p:nvSpPr>
        <p:spPr>
          <a:xfrm>
            <a:off x="812800" y="2462135"/>
            <a:ext cx="10515600" cy="6644971"/>
          </a:xfrm>
          <a:prstGeom prst="rect">
            <a:avLst/>
          </a:prstGeom>
        </p:spPr>
        <p:txBody>
          <a:bodyPr/>
          <a:lstStyle/>
          <a:p>
            <a:endParaRPr lang="es-EC" dirty="0"/>
          </a:p>
        </p:txBody>
      </p:sp>
    </p:spTree>
    <p:extLst>
      <p:ext uri="{BB962C8B-B14F-4D97-AF65-F5344CB8AC3E}">
        <p14:creationId xmlns:p14="http://schemas.microsoft.com/office/powerpoint/2010/main" val="33224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P spid="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TEMA TEXTO IMAGEN">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93EEE276-2F1A-46FD-BF7A-BC9E65BE1AB0}"/>
              </a:ext>
            </a:extLst>
          </p:cNvPr>
          <p:cNvSpPr>
            <a:spLocks noGrp="1"/>
          </p:cNvSpPr>
          <p:nvPr>
            <p:ph type="body" sz="quarter" idx="14" hasCustomPrompt="1"/>
          </p:nvPr>
        </p:nvSpPr>
        <p:spPr>
          <a:xfrm>
            <a:off x="1189706" y="7209977"/>
            <a:ext cx="16073603" cy="662321"/>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62FEDB7F-102B-4E02-87C2-F6C24DBB1648}"/>
              </a:ext>
            </a:extLst>
          </p:cNvPr>
          <p:cNvSpPr>
            <a:spLocks noGrp="1"/>
          </p:cNvSpPr>
          <p:nvPr>
            <p:ph type="body" sz="quarter" idx="15" hasCustomPrompt="1"/>
          </p:nvPr>
        </p:nvSpPr>
        <p:spPr>
          <a:xfrm>
            <a:off x="1185695" y="7951924"/>
            <a:ext cx="16077615" cy="1424833"/>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7" name="Subtitle 2">
            <a:extLst>
              <a:ext uri="{FF2B5EF4-FFF2-40B4-BE49-F238E27FC236}">
                <a16:creationId xmlns:a16="http://schemas.microsoft.com/office/drawing/2014/main" id="{19727B37-C4DF-479C-822C-E73ECD5C565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8" name="Title 1">
            <a:extLst>
              <a:ext uri="{FF2B5EF4-FFF2-40B4-BE49-F238E27FC236}">
                <a16:creationId xmlns:a16="http://schemas.microsoft.com/office/drawing/2014/main" id="{7644C61D-CFBF-418E-9C90-9EC5E6D524B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9" name="Marcador de contenido 2">
            <a:extLst>
              <a:ext uri="{FF2B5EF4-FFF2-40B4-BE49-F238E27FC236}">
                <a16:creationId xmlns:a16="http://schemas.microsoft.com/office/drawing/2014/main" id="{17F95685-5B8C-4508-A988-F7F8C04222AB}"/>
              </a:ext>
            </a:extLst>
          </p:cNvPr>
          <p:cNvSpPr>
            <a:spLocks noGrp="1"/>
          </p:cNvSpPr>
          <p:nvPr>
            <p:ph idx="16"/>
          </p:nvPr>
        </p:nvSpPr>
        <p:spPr>
          <a:xfrm>
            <a:off x="1185694" y="2298700"/>
            <a:ext cx="16077615" cy="4652963"/>
          </a:xfrm>
          <a:prstGeom prst="rect">
            <a:avLst/>
          </a:prstGeom>
        </p:spPr>
        <p:txBody>
          <a:bodyPr/>
          <a:lstStyle/>
          <a:p>
            <a:endParaRPr lang="es-EC" dirty="0"/>
          </a:p>
        </p:txBody>
      </p:sp>
    </p:spTree>
    <p:extLst>
      <p:ext uri="{BB962C8B-B14F-4D97-AF65-F5344CB8AC3E}">
        <p14:creationId xmlns:p14="http://schemas.microsoft.com/office/powerpoint/2010/main" val="184991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p:bldP spid="9"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DOBLE TEMA TEXT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7B135DED-59F6-4A9D-AB7C-657DEBC5AC36}"/>
              </a:ext>
            </a:extLst>
          </p:cNvPr>
          <p:cNvSpPr>
            <a:spLocks noGrp="1"/>
          </p:cNvSpPr>
          <p:nvPr>
            <p:ph type="body" sz="quarter" idx="14" hasCustomPrompt="1"/>
          </p:nvPr>
        </p:nvSpPr>
        <p:spPr>
          <a:xfrm>
            <a:off x="999206" y="2886997"/>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0628F1A2-8162-4364-99E8-0569D41F5775}"/>
              </a:ext>
            </a:extLst>
          </p:cNvPr>
          <p:cNvSpPr>
            <a:spLocks noGrp="1"/>
          </p:cNvSpPr>
          <p:nvPr>
            <p:ph type="body" sz="quarter" idx="15" hasCustomPrompt="1"/>
          </p:nvPr>
        </p:nvSpPr>
        <p:spPr>
          <a:xfrm>
            <a:off x="995195" y="3628943"/>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696781-56F8-4DDE-A842-F4AB1C34099B}"/>
              </a:ext>
            </a:extLst>
          </p:cNvPr>
          <p:cNvSpPr>
            <a:spLocks noGrp="1"/>
          </p:cNvSpPr>
          <p:nvPr>
            <p:ph type="body" sz="quarter" idx="16" hasCustomPrompt="1"/>
          </p:nvPr>
        </p:nvSpPr>
        <p:spPr>
          <a:xfrm>
            <a:off x="995196" y="5999166"/>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464D9856-E73B-4528-9C83-9012EA2831A8}"/>
              </a:ext>
            </a:extLst>
          </p:cNvPr>
          <p:cNvSpPr>
            <a:spLocks noGrp="1"/>
          </p:cNvSpPr>
          <p:nvPr>
            <p:ph type="body" sz="quarter" idx="17" hasCustomPrompt="1"/>
          </p:nvPr>
        </p:nvSpPr>
        <p:spPr>
          <a:xfrm>
            <a:off x="991185" y="6741112"/>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1A6BFF43-6EBC-4EFC-8068-B3A59753D7C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9FD177EC-EF9C-459C-B08E-EA57F63DA12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261255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OBLE TEMA TEXT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7B135DED-59F6-4A9D-AB7C-657DEBC5AC36}"/>
              </a:ext>
            </a:extLst>
          </p:cNvPr>
          <p:cNvSpPr>
            <a:spLocks noGrp="1"/>
          </p:cNvSpPr>
          <p:nvPr>
            <p:ph type="body" sz="quarter" idx="14" hasCustomPrompt="1"/>
          </p:nvPr>
        </p:nvSpPr>
        <p:spPr>
          <a:xfrm>
            <a:off x="999206" y="2886997"/>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0628F1A2-8162-4364-99E8-0569D41F5775}"/>
              </a:ext>
            </a:extLst>
          </p:cNvPr>
          <p:cNvSpPr>
            <a:spLocks noGrp="1"/>
          </p:cNvSpPr>
          <p:nvPr>
            <p:ph type="body" sz="quarter" idx="15" hasCustomPrompt="1"/>
          </p:nvPr>
        </p:nvSpPr>
        <p:spPr>
          <a:xfrm>
            <a:off x="995195" y="3628943"/>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696781-56F8-4DDE-A842-F4AB1C34099B}"/>
              </a:ext>
            </a:extLst>
          </p:cNvPr>
          <p:cNvSpPr>
            <a:spLocks noGrp="1"/>
          </p:cNvSpPr>
          <p:nvPr>
            <p:ph type="body" sz="quarter" idx="16" hasCustomPrompt="1"/>
          </p:nvPr>
        </p:nvSpPr>
        <p:spPr>
          <a:xfrm>
            <a:off x="995196" y="5999166"/>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464D9856-E73B-4528-9C83-9012EA2831A8}"/>
              </a:ext>
            </a:extLst>
          </p:cNvPr>
          <p:cNvSpPr>
            <a:spLocks noGrp="1"/>
          </p:cNvSpPr>
          <p:nvPr>
            <p:ph type="body" sz="quarter" idx="17" hasCustomPrompt="1"/>
          </p:nvPr>
        </p:nvSpPr>
        <p:spPr>
          <a:xfrm>
            <a:off x="991185" y="6741112"/>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1A6BFF43-6EBC-4EFC-8068-B3A59753D7C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9FD177EC-EF9C-459C-B08E-EA57F63DA12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090461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TRIPLE 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8F8EF7DE-5D63-422B-AA67-EE683900173E}"/>
              </a:ext>
            </a:extLst>
          </p:cNvPr>
          <p:cNvSpPr>
            <a:spLocks noGrp="1"/>
          </p:cNvSpPr>
          <p:nvPr>
            <p:ph type="body" sz="quarter" idx="14" hasCustomPrompt="1"/>
          </p:nvPr>
        </p:nvSpPr>
        <p:spPr>
          <a:xfrm>
            <a:off x="999206" y="2656703"/>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EDD14486-E2E9-4CEF-8999-DEAD284F70C4}"/>
              </a:ext>
            </a:extLst>
          </p:cNvPr>
          <p:cNvSpPr>
            <a:spLocks noGrp="1"/>
          </p:cNvSpPr>
          <p:nvPr>
            <p:ph type="body" sz="quarter" idx="15" hasCustomPrompt="1"/>
          </p:nvPr>
        </p:nvSpPr>
        <p:spPr>
          <a:xfrm>
            <a:off x="995195" y="3398649"/>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534BBD-211C-488A-96DC-F02B162F2C5B}"/>
              </a:ext>
            </a:extLst>
          </p:cNvPr>
          <p:cNvSpPr>
            <a:spLocks noGrp="1"/>
          </p:cNvSpPr>
          <p:nvPr>
            <p:ph type="body" sz="quarter" idx="16" hasCustomPrompt="1"/>
          </p:nvPr>
        </p:nvSpPr>
        <p:spPr>
          <a:xfrm>
            <a:off x="995196" y="4902598"/>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034E6A74-46AB-42F3-8DF0-6B2B99ECFB27}"/>
              </a:ext>
            </a:extLst>
          </p:cNvPr>
          <p:cNvSpPr>
            <a:spLocks noGrp="1"/>
          </p:cNvSpPr>
          <p:nvPr>
            <p:ph type="body" sz="quarter" idx="17" hasCustomPrompt="1"/>
          </p:nvPr>
        </p:nvSpPr>
        <p:spPr>
          <a:xfrm>
            <a:off x="991185" y="5644544"/>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6" name="テキスト プレースホルダー 11">
            <a:extLst>
              <a:ext uri="{FF2B5EF4-FFF2-40B4-BE49-F238E27FC236}">
                <a16:creationId xmlns:a16="http://schemas.microsoft.com/office/drawing/2014/main" id="{D5838BF1-3BF9-4657-B768-7CCB809E5098}"/>
              </a:ext>
            </a:extLst>
          </p:cNvPr>
          <p:cNvSpPr>
            <a:spLocks noGrp="1"/>
          </p:cNvSpPr>
          <p:nvPr>
            <p:ph type="body" sz="quarter" idx="18" hasCustomPrompt="1"/>
          </p:nvPr>
        </p:nvSpPr>
        <p:spPr>
          <a:xfrm>
            <a:off x="979154" y="7136462"/>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CB44FBF0-4C83-4F20-A717-EF293860E3A9}"/>
              </a:ext>
            </a:extLst>
          </p:cNvPr>
          <p:cNvSpPr>
            <a:spLocks noGrp="1"/>
          </p:cNvSpPr>
          <p:nvPr>
            <p:ph type="body" sz="quarter" idx="19" hasCustomPrompt="1"/>
          </p:nvPr>
        </p:nvSpPr>
        <p:spPr>
          <a:xfrm>
            <a:off x="975143" y="7878408"/>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CF013099-3052-462B-BC52-354CC5F7BF8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7D71A863-97BF-45E2-97A4-A96EEBEB814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7162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wipe(left)">
                                      <p:cBhvr>
                                        <p:cTn id="29" dur="500"/>
                                        <p:tgtEl>
                                          <p:spTgt spid="16">
                                            <p:txEl>
                                              <p:pRg st="0" end="0"/>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wipe(left)">
                                      <p:cBhvr>
                                        <p:cTn id="3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TEMA TEXTO 5">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E2B6F2DD-B27E-401C-92BD-698D01B0656A}"/>
              </a:ext>
            </a:extLst>
          </p:cNvPr>
          <p:cNvSpPr>
            <a:spLocks noGrp="1"/>
          </p:cNvSpPr>
          <p:nvPr>
            <p:ph type="body" sz="quarter" idx="14" hasCustomPrompt="1"/>
          </p:nvPr>
        </p:nvSpPr>
        <p:spPr>
          <a:xfrm>
            <a:off x="999207" y="3524669"/>
            <a:ext cx="5738477" cy="4692899"/>
          </a:xfrm>
          <a:prstGeom prst="rect">
            <a:avLst/>
          </a:prstGeom>
        </p:spPr>
        <p:txBody>
          <a:bodyPr anchor="ctr"/>
          <a:lstStyle>
            <a:lvl1pPr marL="0" indent="0" algn="l">
              <a:buNone/>
              <a:defRPr sz="4400"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277460A5-8CDC-4309-A83C-2AAF0FA260F5}"/>
              </a:ext>
            </a:extLst>
          </p:cNvPr>
          <p:cNvSpPr>
            <a:spLocks noGrp="1"/>
          </p:cNvSpPr>
          <p:nvPr>
            <p:ph type="body" sz="quarter" idx="15" hasCustomPrompt="1"/>
          </p:nvPr>
        </p:nvSpPr>
        <p:spPr>
          <a:xfrm>
            <a:off x="7035800" y="2527300"/>
            <a:ext cx="10037010" cy="6807199"/>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a:p>
            <a:pPr lvl="0"/>
            <a:endParaRPr lang="es-EC" noProof="0" dirty="0"/>
          </a:p>
        </p:txBody>
      </p:sp>
      <p:sp>
        <p:nvSpPr>
          <p:cNvPr id="6" name="Subtitle 2">
            <a:extLst>
              <a:ext uri="{FF2B5EF4-FFF2-40B4-BE49-F238E27FC236}">
                <a16:creationId xmlns:a16="http://schemas.microsoft.com/office/drawing/2014/main" id="{E760906F-05FE-48D7-840B-D57916863DB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879F749B-B85F-4C36-BC19-DE0738CB6E8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18284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9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6" name="テキスト プレースホルダー 11">
            <a:extLst>
              <a:ext uri="{FF2B5EF4-FFF2-40B4-BE49-F238E27FC236}">
                <a16:creationId xmlns:a16="http://schemas.microsoft.com/office/drawing/2014/main" id="{8E070AE6-E17D-4C02-A3D3-A97B9C26EB8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3533705"/>
            <a:ext cx="8383733" cy="4922117"/>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802142AE-FDC1-45BF-90B8-4E42E3FB3FC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8BD21567-A0A7-40B0-A9B6-461F7DCC305A}"/>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86907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fade">
                                      <p:cBhvr>
                                        <p:cTn id="26" dur="500"/>
                                        <p:tgtEl>
                                          <p:spTgt spid="16">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Effect transition="in" filter="fade">
                                      <p:cBhvr>
                                        <p:cTn id="29"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13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2949057"/>
            <a:ext cx="8383733" cy="5506766"/>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CA91E9B2-0BD8-4C30-9B75-E43F56A287C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18AC97FE-28B5-4CF1-A1BD-C6500A6F3E5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319086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15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5772" y="2132175"/>
            <a:ext cx="9354868" cy="6280149"/>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451944" y="8408825"/>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502198" y="8964393"/>
            <a:ext cx="17282016" cy="332889"/>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4559300" y="2222500"/>
            <a:ext cx="9169400" cy="6096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31FB1BFF-CB70-4A93-84D9-2ACC80EF458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4DE00B3A-BB73-4860-9790-3330CB74E60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875566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27_Diseño personalizado">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30302" y="8514646"/>
            <a:ext cx="7368696" cy="596833"/>
          </a:xfrm>
          <a:prstGeom prst="rect">
            <a:avLst/>
          </a:prstGeom>
        </p:spPr>
      </p:pic>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29490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2844800"/>
            <a:ext cx="8483599" cy="5695245"/>
          </a:xfrm>
          <a:prstGeom prst="rect">
            <a:avLst/>
          </a:prstGeom>
        </p:spPr>
      </p:pic>
      <p:sp>
        <p:nvSpPr>
          <p:cNvPr id="19" name="テキスト プレースホルダー 11">
            <a:extLst>
              <a:ext uri="{FF2B5EF4-FFF2-40B4-BE49-F238E27FC236}">
                <a16:creationId xmlns:a16="http://schemas.microsoft.com/office/drawing/2014/main" id="{46B7C48E-8545-49A2-85B0-BA8929B2EF2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0" name="テキスト プレースホルダー 11">
            <a:extLst>
              <a:ext uri="{FF2B5EF4-FFF2-40B4-BE49-F238E27FC236}">
                <a16:creationId xmlns:a16="http://schemas.microsoft.com/office/drawing/2014/main" id="{2A168E43-7C3C-4D5D-B6A2-1BAC28B36BC0}"/>
              </a:ext>
            </a:extLst>
          </p:cNvPr>
          <p:cNvSpPr>
            <a:spLocks noGrp="1"/>
          </p:cNvSpPr>
          <p:nvPr>
            <p:ph type="body" sz="quarter" idx="15" hasCustomPrompt="1"/>
          </p:nvPr>
        </p:nvSpPr>
        <p:spPr>
          <a:xfrm>
            <a:off x="8869550" y="3533705"/>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2" name="テキスト プレースホルダー 11">
            <a:extLst>
              <a:ext uri="{FF2B5EF4-FFF2-40B4-BE49-F238E27FC236}">
                <a16:creationId xmlns:a16="http://schemas.microsoft.com/office/drawing/2014/main" id="{7B43F8BD-AB52-489C-A5B1-704F72BD73A4}"/>
              </a:ext>
            </a:extLst>
          </p:cNvPr>
          <p:cNvSpPr>
            <a:spLocks noGrp="1"/>
          </p:cNvSpPr>
          <p:nvPr>
            <p:ph type="body" sz="quarter" idx="17" hasCustomPrompt="1"/>
          </p:nvPr>
        </p:nvSpPr>
        <p:spPr>
          <a:xfrm>
            <a:off x="8871723" y="5578639"/>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3" name="テキスト プレースホルダー 11">
            <a:extLst>
              <a:ext uri="{FF2B5EF4-FFF2-40B4-BE49-F238E27FC236}">
                <a16:creationId xmlns:a16="http://schemas.microsoft.com/office/drawing/2014/main" id="{D04D3283-086F-4822-9D27-5CBC262C54ED}"/>
              </a:ext>
            </a:extLst>
          </p:cNvPr>
          <p:cNvSpPr>
            <a:spLocks noGrp="1"/>
          </p:cNvSpPr>
          <p:nvPr>
            <p:ph type="body" sz="quarter" idx="18" hasCustomPrompt="1"/>
          </p:nvPr>
        </p:nvSpPr>
        <p:spPr>
          <a:xfrm>
            <a:off x="8877571" y="6369147"/>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3" name="図プレースホルダー 8">
            <a:extLst>
              <a:ext uri="{FF2B5EF4-FFF2-40B4-BE49-F238E27FC236}">
                <a16:creationId xmlns:a16="http://schemas.microsoft.com/office/drawing/2014/main" id="{49242EFC-4B1B-4D6E-8975-9BAC1C0088CC}"/>
              </a:ext>
            </a:extLst>
          </p:cNvPr>
          <p:cNvSpPr>
            <a:spLocks noGrp="1"/>
          </p:cNvSpPr>
          <p:nvPr>
            <p:ph type="pic" sz="quarter" idx="19" hasCustomPrompt="1"/>
          </p:nvPr>
        </p:nvSpPr>
        <p:spPr>
          <a:xfrm>
            <a:off x="96250" y="2976848"/>
            <a:ext cx="8285750" cy="544525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12" name="Subtitle 2">
            <a:extLst>
              <a:ext uri="{FF2B5EF4-FFF2-40B4-BE49-F238E27FC236}">
                <a16:creationId xmlns:a16="http://schemas.microsoft.com/office/drawing/2014/main" id="{04AA13C9-9E6C-42F4-BB0E-7F687B6C42E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E5D8D37B-ED98-4903-A42E-622F5607230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350594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par>
                                <p:cTn id="16" presetID="10"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9">
                                            <p:txEl>
                                              <p:pRg st="0" end="0"/>
                                            </p:txEl>
                                          </p:spTgt>
                                        </p:tgtEl>
                                        <p:attrNameLst>
                                          <p:attrName>style.visibility</p:attrName>
                                        </p:attrNameLst>
                                      </p:cBhvr>
                                      <p:to>
                                        <p:strVal val="visible"/>
                                      </p:to>
                                    </p:set>
                                    <p:animEffect transition="in" filter="fade">
                                      <p:cBhvr>
                                        <p:cTn id="25" dur="500"/>
                                        <p:tgtEl>
                                          <p:spTgt spid="19">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Effect transition="in" filter="fade">
                                      <p:cBhvr>
                                        <p:cTn id="28" dur="500"/>
                                        <p:tgtEl>
                                          <p:spTgt spid="20">
                                            <p:txEl>
                                              <p:pRg st="0" end="0"/>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2">
                                            <p:txEl>
                                              <p:pRg st="0" end="0"/>
                                            </p:txEl>
                                          </p:spTgt>
                                        </p:tgtEl>
                                        <p:attrNameLst>
                                          <p:attrName>style.visibility</p:attrName>
                                        </p:attrNameLst>
                                      </p:cBhvr>
                                      <p:to>
                                        <p:strVal val="visible"/>
                                      </p:to>
                                    </p:set>
                                    <p:animEffect transition="in" filter="fade">
                                      <p:cBhvr>
                                        <p:cTn id="32" dur="500"/>
                                        <p:tgtEl>
                                          <p:spTgt spid="22">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500"/>
                                        <p:tgtEl>
                                          <p:spTgt spid="23">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13" grpId="0"/>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1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7"/>
            <a:ext cx="8349619" cy="421062"/>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845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8181725" cy="4022069"/>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552814" y="2873614"/>
            <a:ext cx="8136431"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7733905"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6158101"/>
            <a:ext cx="7733903"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9680920" y="2988897"/>
            <a:ext cx="769109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9680922" y="6170150"/>
            <a:ext cx="7691088"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6" name="Subtitle 2">
            <a:extLst>
              <a:ext uri="{FF2B5EF4-FFF2-40B4-BE49-F238E27FC236}">
                <a16:creationId xmlns:a16="http://schemas.microsoft.com/office/drawing/2014/main" id="{70DAB050-3D7D-4014-A7AD-687FE48D18A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7" name="Title 1">
            <a:extLst>
              <a:ext uri="{FF2B5EF4-FFF2-40B4-BE49-F238E27FC236}">
                <a16:creationId xmlns:a16="http://schemas.microsoft.com/office/drawing/2014/main" id="{4580B8F9-1786-4608-B4B5-248FCCA77F9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873336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wipe(left)">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22" presetClass="entr" presetSubtype="8"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wipe(left)">
                                      <p:cBhvr>
                                        <p:cTn id="5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p:bld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34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210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17089796"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1645761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61581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DD2B234F-17D8-4CF4-9C3C-FFF263D1CA3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69C7ECBB-BD99-40C5-AE50-27DE2150E1A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46794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4">
                                            <p:txEl>
                                              <p:pRg st="0" end="0"/>
                                            </p:txEl>
                                          </p:spTgt>
                                        </p:tgtEl>
                                        <p:attrNameLst>
                                          <p:attrName>style.visibility</p:attrName>
                                        </p:attrNameLst>
                                      </p:cBhvr>
                                      <p:to>
                                        <p:strVal val="visible"/>
                                      </p:to>
                                    </p:set>
                                    <p:animEffect transition="in" filter="fade">
                                      <p:cBhvr>
                                        <p:cTn id="29" dur="500"/>
                                        <p:tgtEl>
                                          <p:spTgt spid="14">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5" grpId="0"/>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31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26353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5924155"/>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85330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9D1E5435-D259-4F14-9B41-C0B08E4A34F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C28C0B55-6D0D-4197-871C-23BCB7E2C75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31041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fade">
                                      <p:cBhvr>
                                        <p:cTn id="3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35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65929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6350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8" name="Subtitle 2">
            <a:extLst>
              <a:ext uri="{FF2B5EF4-FFF2-40B4-BE49-F238E27FC236}">
                <a16:creationId xmlns:a16="http://schemas.microsoft.com/office/drawing/2014/main" id="{DF49BCFC-A28D-41DE-919A-5EF2D08AB10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611EDD6C-7D31-42C4-B5DC-94DAF143C08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951305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xEl>
                                              <p:pRg st="0" end="0"/>
                                            </p:txEl>
                                          </p:spTgt>
                                        </p:tgtEl>
                                        <p:attrNameLst>
                                          <p:attrName>style.visibility</p:attrName>
                                        </p:attrNameLst>
                                      </p:cBhvr>
                                      <p:to>
                                        <p:strVal val="visible"/>
                                      </p:to>
                                    </p:set>
                                    <p:animEffect transition="in" filter="fade">
                                      <p:cBhvr>
                                        <p:cTn id="2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RIPLE 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8F8EF7DE-5D63-422B-AA67-EE683900173E}"/>
              </a:ext>
            </a:extLst>
          </p:cNvPr>
          <p:cNvSpPr>
            <a:spLocks noGrp="1"/>
          </p:cNvSpPr>
          <p:nvPr>
            <p:ph type="body" sz="quarter" idx="14" hasCustomPrompt="1"/>
          </p:nvPr>
        </p:nvSpPr>
        <p:spPr>
          <a:xfrm>
            <a:off x="999206" y="2656703"/>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EDD14486-E2E9-4CEF-8999-DEAD284F70C4}"/>
              </a:ext>
            </a:extLst>
          </p:cNvPr>
          <p:cNvSpPr>
            <a:spLocks noGrp="1"/>
          </p:cNvSpPr>
          <p:nvPr>
            <p:ph type="body" sz="quarter" idx="15" hasCustomPrompt="1"/>
          </p:nvPr>
        </p:nvSpPr>
        <p:spPr>
          <a:xfrm>
            <a:off x="995195" y="3398649"/>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534BBD-211C-488A-96DC-F02B162F2C5B}"/>
              </a:ext>
            </a:extLst>
          </p:cNvPr>
          <p:cNvSpPr>
            <a:spLocks noGrp="1"/>
          </p:cNvSpPr>
          <p:nvPr>
            <p:ph type="body" sz="quarter" idx="16" hasCustomPrompt="1"/>
          </p:nvPr>
        </p:nvSpPr>
        <p:spPr>
          <a:xfrm>
            <a:off x="995196" y="4902598"/>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034E6A74-46AB-42F3-8DF0-6B2B99ECFB27}"/>
              </a:ext>
            </a:extLst>
          </p:cNvPr>
          <p:cNvSpPr>
            <a:spLocks noGrp="1"/>
          </p:cNvSpPr>
          <p:nvPr>
            <p:ph type="body" sz="quarter" idx="17" hasCustomPrompt="1"/>
          </p:nvPr>
        </p:nvSpPr>
        <p:spPr>
          <a:xfrm>
            <a:off x="991185" y="5644544"/>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6" name="テキスト プレースホルダー 11">
            <a:extLst>
              <a:ext uri="{FF2B5EF4-FFF2-40B4-BE49-F238E27FC236}">
                <a16:creationId xmlns:a16="http://schemas.microsoft.com/office/drawing/2014/main" id="{D5838BF1-3BF9-4657-B768-7CCB809E5098}"/>
              </a:ext>
            </a:extLst>
          </p:cNvPr>
          <p:cNvSpPr>
            <a:spLocks noGrp="1"/>
          </p:cNvSpPr>
          <p:nvPr>
            <p:ph type="body" sz="quarter" idx="18" hasCustomPrompt="1"/>
          </p:nvPr>
        </p:nvSpPr>
        <p:spPr>
          <a:xfrm>
            <a:off x="979154" y="7136462"/>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CB44FBF0-4C83-4F20-A717-EF293860E3A9}"/>
              </a:ext>
            </a:extLst>
          </p:cNvPr>
          <p:cNvSpPr>
            <a:spLocks noGrp="1"/>
          </p:cNvSpPr>
          <p:nvPr>
            <p:ph type="body" sz="quarter" idx="19" hasCustomPrompt="1"/>
          </p:nvPr>
        </p:nvSpPr>
        <p:spPr>
          <a:xfrm>
            <a:off x="975143" y="7878408"/>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CF013099-3052-462B-BC52-354CC5F7BF8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7D71A863-97BF-45E2-97A4-A96EEBEB814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40985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wipe(left)">
                                      <p:cBhvr>
                                        <p:cTn id="29" dur="500"/>
                                        <p:tgtEl>
                                          <p:spTgt spid="16">
                                            <p:txEl>
                                              <p:pRg st="0" end="0"/>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wipe(left)">
                                      <p:cBhvr>
                                        <p:cTn id="3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3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5153831"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1095399" y="6806864"/>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70489" y="6433537"/>
            <a:ext cx="3895201" cy="380081"/>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12263" y="6503598"/>
            <a:ext cx="3895201" cy="380081"/>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2576" y="2875131"/>
            <a:ext cx="3816876" cy="3630610"/>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95115" y="2873615"/>
            <a:ext cx="3816876" cy="363061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1166083" y="2976849"/>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1146689" y="6122034"/>
            <a:ext cx="3607961" cy="380080"/>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5185121" y="2988898"/>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5223222" y="6106650"/>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96F04B01-7E7F-47DB-ADB0-CDE8C1EC67CA}"/>
              </a:ext>
            </a:extLst>
          </p:cNvPr>
          <p:cNvSpPr>
            <a:spLocks noGrp="1"/>
          </p:cNvSpPr>
          <p:nvPr>
            <p:ph type="body" sz="quarter" idx="24" hasCustomPrompt="1"/>
          </p:nvPr>
        </p:nvSpPr>
        <p:spPr>
          <a:xfrm>
            <a:off x="13219405" y="680686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37" name="テキスト プレースホルダー 11">
            <a:extLst>
              <a:ext uri="{FF2B5EF4-FFF2-40B4-BE49-F238E27FC236}">
                <a16:creationId xmlns:a16="http://schemas.microsoft.com/office/drawing/2014/main" id="{758006EE-CE98-4685-9D87-B3B26978220B}"/>
              </a:ext>
            </a:extLst>
          </p:cNvPr>
          <p:cNvSpPr>
            <a:spLocks noGrp="1"/>
          </p:cNvSpPr>
          <p:nvPr>
            <p:ph type="body" sz="quarter" idx="25" hasCustomPrompt="1"/>
          </p:nvPr>
        </p:nvSpPr>
        <p:spPr>
          <a:xfrm>
            <a:off x="9212263"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8" name="図 25">
            <a:extLst>
              <a:ext uri="{FF2B5EF4-FFF2-40B4-BE49-F238E27FC236}">
                <a16:creationId xmlns:a16="http://schemas.microsoft.com/office/drawing/2014/main" id="{2E28BF38-BFEE-453D-B8FD-0A5526162DC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48763" y="6511770"/>
            <a:ext cx="3895201" cy="380081"/>
          </a:xfrm>
          <a:prstGeom prst="rect">
            <a:avLst/>
          </a:prstGeom>
        </p:spPr>
      </p:pic>
      <p:pic>
        <p:nvPicPr>
          <p:cNvPr id="39" name="図 25">
            <a:extLst>
              <a:ext uri="{FF2B5EF4-FFF2-40B4-BE49-F238E27FC236}">
                <a16:creationId xmlns:a16="http://schemas.microsoft.com/office/drawing/2014/main" id="{CAFB2FA9-EDB7-4DF7-B123-D1B25E72B4E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165137" y="6531031"/>
            <a:ext cx="3895201" cy="380081"/>
          </a:xfrm>
          <a:prstGeom prst="rect">
            <a:avLst/>
          </a:prstGeom>
        </p:spPr>
      </p:pic>
      <p:pic>
        <p:nvPicPr>
          <p:cNvPr id="40" name="Imagen 39">
            <a:extLst>
              <a:ext uri="{FF2B5EF4-FFF2-40B4-BE49-F238E27FC236}">
                <a16:creationId xmlns:a16="http://schemas.microsoft.com/office/drawing/2014/main" id="{E00BD2DB-3EC3-406D-9157-7137FE1D318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28150" y="2889864"/>
            <a:ext cx="3816876" cy="3630610"/>
          </a:xfrm>
          <a:prstGeom prst="rect">
            <a:avLst/>
          </a:prstGeom>
        </p:spPr>
      </p:pic>
      <p:pic>
        <p:nvPicPr>
          <p:cNvPr id="41" name="Imagen 40">
            <a:extLst>
              <a:ext uri="{FF2B5EF4-FFF2-40B4-BE49-F238E27FC236}">
                <a16:creationId xmlns:a16="http://schemas.microsoft.com/office/drawing/2014/main" id="{787901FC-33D6-413A-827B-90D9B3366F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160689" y="2913748"/>
            <a:ext cx="3816876" cy="3630610"/>
          </a:xfrm>
          <a:prstGeom prst="rect">
            <a:avLst/>
          </a:prstGeom>
        </p:spPr>
      </p:pic>
      <p:sp>
        <p:nvSpPr>
          <p:cNvPr id="42" name="図プレースホルダー 8">
            <a:extLst>
              <a:ext uri="{FF2B5EF4-FFF2-40B4-BE49-F238E27FC236}">
                <a16:creationId xmlns:a16="http://schemas.microsoft.com/office/drawing/2014/main" id="{6728169F-B7C4-4736-B028-137710F217E7}"/>
              </a:ext>
            </a:extLst>
          </p:cNvPr>
          <p:cNvSpPr>
            <a:spLocks noGrp="1"/>
          </p:cNvSpPr>
          <p:nvPr>
            <p:ph type="pic" sz="quarter" idx="26" hasCustomPrompt="1"/>
          </p:nvPr>
        </p:nvSpPr>
        <p:spPr>
          <a:xfrm>
            <a:off x="9231657" y="3055082"/>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344951E9-F2BD-48E0-A6EB-389C62E51890}"/>
              </a:ext>
            </a:extLst>
          </p:cNvPr>
          <p:cNvSpPr>
            <a:spLocks noGrp="1"/>
          </p:cNvSpPr>
          <p:nvPr>
            <p:ph type="body" sz="quarter" idx="27" hasCustomPrompt="1"/>
          </p:nvPr>
        </p:nvSpPr>
        <p:spPr>
          <a:xfrm>
            <a:off x="9269758" y="612203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FEC9362-F4CC-45FE-800A-0A230661918D}"/>
              </a:ext>
            </a:extLst>
          </p:cNvPr>
          <p:cNvSpPr>
            <a:spLocks noGrp="1"/>
          </p:cNvSpPr>
          <p:nvPr>
            <p:ph type="pic" sz="quarter" idx="28" hasCustomPrompt="1"/>
          </p:nvPr>
        </p:nvSpPr>
        <p:spPr>
          <a:xfrm>
            <a:off x="13250695" y="3067131"/>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3012C266-B45F-456F-9D57-903E75CFA65C}"/>
              </a:ext>
            </a:extLst>
          </p:cNvPr>
          <p:cNvSpPr>
            <a:spLocks noGrp="1"/>
          </p:cNvSpPr>
          <p:nvPr>
            <p:ph type="body" sz="quarter" idx="29" hasCustomPrompt="1"/>
          </p:nvPr>
        </p:nvSpPr>
        <p:spPr>
          <a:xfrm>
            <a:off x="13288796" y="6134083"/>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4" name="Subtitle 2">
            <a:extLst>
              <a:ext uri="{FF2B5EF4-FFF2-40B4-BE49-F238E27FC236}">
                <a16:creationId xmlns:a16="http://schemas.microsoft.com/office/drawing/2014/main" id="{9ED18D0A-4594-4C31-A509-AB39AEDE845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0" name="Title 1">
            <a:extLst>
              <a:ext uri="{FF2B5EF4-FFF2-40B4-BE49-F238E27FC236}">
                <a16:creationId xmlns:a16="http://schemas.microsoft.com/office/drawing/2014/main" id="{9B376C14-1B29-4E16-9E29-9B5D91A9DDF5}"/>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93076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wipe(left)">
                                      <p:cBhvr>
                                        <p:cTn id="11" dur="500"/>
                                        <p:tgtEl>
                                          <p:spTgt spid="2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fade">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fade">
                                      <p:cBhvr>
                                        <p:cTn id="54" dur="500"/>
                                        <p:tgtEl>
                                          <p:spTgt spid="13">
                                            <p:txEl>
                                              <p:pRg st="0" end="0"/>
                                            </p:txEl>
                                          </p:spTgt>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3">
                                            <p:bg/>
                                          </p:spTgt>
                                        </p:tgtEl>
                                        <p:attrNameLst>
                                          <p:attrName>style.visibility</p:attrName>
                                        </p:attrNameLst>
                                      </p:cBhvr>
                                      <p:to>
                                        <p:strVal val="visible"/>
                                      </p:to>
                                    </p:set>
                                    <p:animEffect transition="in" filter="fade">
                                      <p:cBhvr>
                                        <p:cTn id="64" dur="500"/>
                                        <p:tgtEl>
                                          <p:spTgt spid="43">
                                            <p:bg/>
                                          </p:spTgt>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43">
                                            <p:txEl>
                                              <p:pRg st="0" end="0"/>
                                            </p:txEl>
                                          </p:spTgt>
                                        </p:tgtEl>
                                        <p:attrNameLst>
                                          <p:attrName>style.visibility</p:attrName>
                                        </p:attrNameLst>
                                      </p:cBhvr>
                                      <p:to>
                                        <p:strVal val="visible"/>
                                      </p:to>
                                    </p:set>
                                    <p:animEffect transition="in" filter="fade">
                                      <p:cBhvr>
                                        <p:cTn id="68" dur="500"/>
                                        <p:tgtEl>
                                          <p:spTgt spid="43">
                                            <p:txEl>
                                              <p:pRg st="0" end="0"/>
                                            </p:txEl>
                                          </p:spTgt>
                                        </p:tgtEl>
                                      </p:cBhvr>
                                    </p:animEffect>
                                  </p:childTnLst>
                                </p:cTn>
                              </p:par>
                              <p:par>
                                <p:cTn id="69" presetID="10"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7">
                                            <p:txEl>
                                              <p:pRg st="0" end="0"/>
                                            </p:txEl>
                                          </p:spTgt>
                                        </p:tgtEl>
                                        <p:attrNameLst>
                                          <p:attrName>style.visibility</p:attrName>
                                        </p:attrNameLst>
                                      </p:cBhvr>
                                      <p:to>
                                        <p:strVal val="visible"/>
                                      </p:to>
                                    </p:set>
                                    <p:animEffect transition="in" filter="fade">
                                      <p:cBhvr>
                                        <p:cTn id="75" dur="500"/>
                                        <p:tgtEl>
                                          <p:spTgt spid="37">
                                            <p:txEl>
                                              <p:pRg st="0" end="0"/>
                                            </p:txEl>
                                          </p:spTgt>
                                        </p:tgtEl>
                                      </p:cBhvr>
                                    </p:animEffect>
                                  </p:childTnLst>
                                </p:cTn>
                              </p:par>
                            </p:childTnLst>
                          </p:cTn>
                        </p:par>
                        <p:par>
                          <p:cTn id="76" fill="hold">
                            <p:stCondLst>
                              <p:cond delay="600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45">
                                            <p:bg/>
                                          </p:spTgt>
                                        </p:tgtEl>
                                        <p:attrNameLst>
                                          <p:attrName>style.visibility</p:attrName>
                                        </p:attrNameLst>
                                      </p:cBhvr>
                                      <p:to>
                                        <p:strVal val="visible"/>
                                      </p:to>
                                    </p:set>
                                    <p:animEffect transition="in" filter="fade">
                                      <p:cBhvr>
                                        <p:cTn id="86" dur="500"/>
                                        <p:tgtEl>
                                          <p:spTgt spid="45">
                                            <p:bg/>
                                          </p:spTgt>
                                        </p:tgtEl>
                                      </p:cBhvr>
                                    </p:animEffect>
                                  </p:childTnLst>
                                </p:cTn>
                              </p:par>
                            </p:childTnLst>
                          </p:cTn>
                        </p:par>
                        <p:par>
                          <p:cTn id="87" fill="hold">
                            <p:stCondLst>
                              <p:cond delay="7000"/>
                            </p:stCondLst>
                            <p:childTnLst>
                              <p:par>
                                <p:cTn id="88" presetID="10" presetClass="entr" presetSubtype="0" fill="hold" grpId="0" nodeType="afterEffect">
                                  <p:stCondLst>
                                    <p:cond delay="0"/>
                                  </p:stCondLst>
                                  <p:childTnLst>
                                    <p:set>
                                      <p:cBhvr>
                                        <p:cTn id="89" dur="1" fill="hold">
                                          <p:stCondLst>
                                            <p:cond delay="0"/>
                                          </p:stCondLst>
                                        </p:cTn>
                                        <p:tgtEl>
                                          <p:spTgt spid="45">
                                            <p:txEl>
                                              <p:pRg st="0" end="0"/>
                                            </p:txEl>
                                          </p:spTgt>
                                        </p:tgtEl>
                                        <p:attrNameLst>
                                          <p:attrName>style.visibility</p:attrName>
                                        </p:attrNameLst>
                                      </p:cBhvr>
                                      <p:to>
                                        <p:strVal val="visible"/>
                                      </p:to>
                                    </p:set>
                                    <p:animEffect transition="in" filter="fade">
                                      <p:cBhvr>
                                        <p:cTn id="90" dur="500"/>
                                        <p:tgtEl>
                                          <p:spTgt spid="45">
                                            <p:txEl>
                                              <p:pRg st="0" end="0"/>
                                            </p:txEl>
                                          </p:spTgt>
                                        </p:tgtEl>
                                      </p:cBhvr>
                                    </p:animEffect>
                                  </p:childTnLst>
                                </p:cTn>
                              </p:par>
                              <p:par>
                                <p:cTn id="91" presetID="10" presetClass="entr" presetSubtype="0" fill="hold" nodeType="with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fade">
                                      <p:cBhvr>
                                        <p:cTn id="93" dur="500"/>
                                        <p:tgtEl>
                                          <p:spTgt spid="3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27">
                                            <p:txEl>
                                              <p:pRg st="0" end="0"/>
                                            </p:txEl>
                                          </p:spTgt>
                                        </p:tgtEl>
                                        <p:attrNameLst>
                                          <p:attrName>style.visibility</p:attrName>
                                        </p:attrNameLst>
                                      </p:cBhvr>
                                      <p:to>
                                        <p:strVal val="visible"/>
                                      </p:to>
                                    </p:set>
                                    <p:animEffect transition="in" filter="fade">
                                      <p:cBhvr>
                                        <p:cTn id="97"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30" grpId="0"/>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29_Diseño personalizado">
    <p:spTree>
      <p:nvGrpSpPr>
        <p:cNvPr id="1" name=""/>
        <p:cNvGrpSpPr/>
        <p:nvPr/>
      </p:nvGrpSpPr>
      <p:grpSpPr>
        <a:xfrm>
          <a:off x="0" y="0"/>
          <a:ext cx="0" cy="0"/>
          <a:chOff x="0" y="0"/>
          <a:chExt cx="0" cy="0"/>
        </a:xfrm>
      </p:grpSpPr>
      <p:pic>
        <p:nvPicPr>
          <p:cNvPr id="24" name="図 25">
            <a:extLst>
              <a:ext uri="{FF2B5EF4-FFF2-40B4-BE49-F238E27FC236}">
                <a16:creationId xmlns:a16="http://schemas.microsoft.com/office/drawing/2014/main" id="{FCFEFB5E-1281-4059-96D7-0C031706603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5244947"/>
            <a:ext cx="5198574" cy="300306"/>
          </a:xfrm>
          <a:prstGeom prst="rect">
            <a:avLst/>
          </a:prstGeom>
        </p:spPr>
      </p:pic>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5185783"/>
            <a:ext cx="5198574" cy="300306"/>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5301956"/>
            <a:ext cx="5198574" cy="384453"/>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2360885"/>
            <a:ext cx="5094041" cy="2868582"/>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2422869"/>
            <a:ext cx="5094041" cy="2868582"/>
          </a:xfrm>
          <a:prstGeom prst="rect">
            <a:avLst/>
          </a:prstGeom>
        </p:spPr>
      </p:pic>
      <p:pic>
        <p:nvPicPr>
          <p:cNvPr id="30" name="Imagen 29">
            <a:extLst>
              <a:ext uri="{FF2B5EF4-FFF2-40B4-BE49-F238E27FC236}">
                <a16:creationId xmlns:a16="http://schemas.microsoft.com/office/drawing/2014/main" id="{3F70AE60-B3A3-4B1E-90EA-A34452F2260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2422868"/>
            <a:ext cx="5094041" cy="2868582"/>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861282" y="2504861"/>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874520" y="4823682"/>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6709120"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6735595" y="4839023"/>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35" name="図プレースホルダー 8">
            <a:extLst>
              <a:ext uri="{FF2B5EF4-FFF2-40B4-BE49-F238E27FC236}">
                <a16:creationId xmlns:a16="http://schemas.microsoft.com/office/drawing/2014/main" id="{57FBE61D-0E49-4E9C-A57B-FDA8C78466EB}"/>
              </a:ext>
            </a:extLst>
          </p:cNvPr>
          <p:cNvSpPr>
            <a:spLocks noGrp="1"/>
          </p:cNvSpPr>
          <p:nvPr>
            <p:ph type="pic" sz="quarter" idx="20" hasCustomPrompt="1"/>
          </p:nvPr>
        </p:nvSpPr>
        <p:spPr>
          <a:xfrm>
            <a:off x="12566753"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6" name="テキスト プレースホルダー 11">
            <a:extLst>
              <a:ext uri="{FF2B5EF4-FFF2-40B4-BE49-F238E27FC236}">
                <a16:creationId xmlns:a16="http://schemas.microsoft.com/office/drawing/2014/main" id="{DE8B9A20-0C9A-4692-BA46-4C6F9CA443E1}"/>
              </a:ext>
            </a:extLst>
          </p:cNvPr>
          <p:cNvSpPr>
            <a:spLocks noGrp="1"/>
          </p:cNvSpPr>
          <p:nvPr>
            <p:ph type="body" sz="quarter" idx="21" hasCustomPrompt="1"/>
          </p:nvPr>
        </p:nvSpPr>
        <p:spPr>
          <a:xfrm>
            <a:off x="12559292" y="4820147"/>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pic>
        <p:nvPicPr>
          <p:cNvPr id="27" name="図 25">
            <a:extLst>
              <a:ext uri="{FF2B5EF4-FFF2-40B4-BE49-F238E27FC236}">
                <a16:creationId xmlns:a16="http://schemas.microsoft.com/office/drawing/2014/main" id="{47C640E6-BEBB-4F71-84B7-B6F8CBD1287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8791855"/>
            <a:ext cx="5198574" cy="300306"/>
          </a:xfrm>
          <a:prstGeom prst="rect">
            <a:avLst/>
          </a:prstGeom>
        </p:spPr>
      </p:pic>
      <p:pic>
        <p:nvPicPr>
          <p:cNvPr id="37" name="図 25">
            <a:extLst>
              <a:ext uri="{FF2B5EF4-FFF2-40B4-BE49-F238E27FC236}">
                <a16:creationId xmlns:a16="http://schemas.microsoft.com/office/drawing/2014/main" id="{C2623DBC-F0AF-4D37-93A1-FAE0C48043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8732691"/>
            <a:ext cx="5198574" cy="300306"/>
          </a:xfrm>
          <a:prstGeom prst="rect">
            <a:avLst/>
          </a:prstGeom>
        </p:spPr>
      </p:pic>
      <p:pic>
        <p:nvPicPr>
          <p:cNvPr id="38" name="図 25">
            <a:extLst>
              <a:ext uri="{FF2B5EF4-FFF2-40B4-BE49-F238E27FC236}">
                <a16:creationId xmlns:a16="http://schemas.microsoft.com/office/drawing/2014/main" id="{0D616387-D59D-4D41-A7A7-2ACCD6B15AE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8848864"/>
            <a:ext cx="5198574" cy="384453"/>
          </a:xfrm>
          <a:prstGeom prst="rect">
            <a:avLst/>
          </a:prstGeom>
        </p:spPr>
      </p:pic>
      <p:pic>
        <p:nvPicPr>
          <p:cNvPr id="39" name="Imagen 38">
            <a:extLst>
              <a:ext uri="{FF2B5EF4-FFF2-40B4-BE49-F238E27FC236}">
                <a16:creationId xmlns:a16="http://schemas.microsoft.com/office/drawing/2014/main" id="{62FD69C6-5755-4ED2-A0E8-A2D7ABC84D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5907793"/>
            <a:ext cx="5094041" cy="2868582"/>
          </a:xfrm>
          <a:prstGeom prst="rect">
            <a:avLst/>
          </a:prstGeom>
        </p:spPr>
      </p:pic>
      <p:pic>
        <p:nvPicPr>
          <p:cNvPr id="40" name="Imagen 39">
            <a:extLst>
              <a:ext uri="{FF2B5EF4-FFF2-40B4-BE49-F238E27FC236}">
                <a16:creationId xmlns:a16="http://schemas.microsoft.com/office/drawing/2014/main" id="{191BDD6F-9BB1-4096-86E1-8C955C2DB1D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5969777"/>
            <a:ext cx="5094041" cy="2868582"/>
          </a:xfrm>
          <a:prstGeom prst="rect">
            <a:avLst/>
          </a:prstGeom>
        </p:spPr>
      </p:pic>
      <p:pic>
        <p:nvPicPr>
          <p:cNvPr id="41" name="Imagen 40">
            <a:extLst>
              <a:ext uri="{FF2B5EF4-FFF2-40B4-BE49-F238E27FC236}">
                <a16:creationId xmlns:a16="http://schemas.microsoft.com/office/drawing/2014/main" id="{B85BD691-A3BB-4058-A0B8-0ADA7E280E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5969776"/>
            <a:ext cx="5094041" cy="2868582"/>
          </a:xfrm>
          <a:prstGeom prst="rect">
            <a:avLst/>
          </a:prstGeom>
        </p:spPr>
      </p:pic>
      <p:sp>
        <p:nvSpPr>
          <p:cNvPr id="42" name="図プレースホルダー 8">
            <a:extLst>
              <a:ext uri="{FF2B5EF4-FFF2-40B4-BE49-F238E27FC236}">
                <a16:creationId xmlns:a16="http://schemas.microsoft.com/office/drawing/2014/main" id="{0A7E8354-59C3-4361-98AA-9814F0A07BD6}"/>
              </a:ext>
            </a:extLst>
          </p:cNvPr>
          <p:cNvSpPr>
            <a:spLocks noGrp="1"/>
          </p:cNvSpPr>
          <p:nvPr>
            <p:ph type="pic" sz="quarter" idx="22" hasCustomPrompt="1"/>
          </p:nvPr>
        </p:nvSpPr>
        <p:spPr>
          <a:xfrm>
            <a:off x="861282" y="6051769"/>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B940FB91-03A0-4E5B-B027-80D7C4FD2CE0}"/>
              </a:ext>
            </a:extLst>
          </p:cNvPr>
          <p:cNvSpPr>
            <a:spLocks noGrp="1"/>
          </p:cNvSpPr>
          <p:nvPr>
            <p:ph type="body" sz="quarter" idx="23" hasCustomPrompt="1"/>
          </p:nvPr>
        </p:nvSpPr>
        <p:spPr>
          <a:xfrm>
            <a:off x="874520" y="8370590"/>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333722A-52E0-4F6A-8EA7-3A04240ADF0D}"/>
              </a:ext>
            </a:extLst>
          </p:cNvPr>
          <p:cNvSpPr>
            <a:spLocks noGrp="1"/>
          </p:cNvSpPr>
          <p:nvPr>
            <p:ph type="pic" sz="quarter" idx="24" hasCustomPrompt="1"/>
          </p:nvPr>
        </p:nvSpPr>
        <p:spPr>
          <a:xfrm>
            <a:off x="6709120"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0B6FCDC1-FA70-4A27-8E30-C5FDE06F6109}"/>
              </a:ext>
            </a:extLst>
          </p:cNvPr>
          <p:cNvSpPr>
            <a:spLocks noGrp="1"/>
          </p:cNvSpPr>
          <p:nvPr>
            <p:ph type="body" sz="quarter" idx="25" hasCustomPrompt="1"/>
          </p:nvPr>
        </p:nvSpPr>
        <p:spPr>
          <a:xfrm>
            <a:off x="6735595" y="8385931"/>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6" name="図プレースホルダー 8">
            <a:extLst>
              <a:ext uri="{FF2B5EF4-FFF2-40B4-BE49-F238E27FC236}">
                <a16:creationId xmlns:a16="http://schemas.microsoft.com/office/drawing/2014/main" id="{A16D375B-5C99-4BFF-940E-96D36A0708F3}"/>
              </a:ext>
            </a:extLst>
          </p:cNvPr>
          <p:cNvSpPr>
            <a:spLocks noGrp="1"/>
          </p:cNvSpPr>
          <p:nvPr>
            <p:ph type="pic" sz="quarter" idx="26" hasCustomPrompt="1"/>
          </p:nvPr>
        </p:nvSpPr>
        <p:spPr>
          <a:xfrm>
            <a:off x="12566753"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7" name="テキスト プレースホルダー 11">
            <a:extLst>
              <a:ext uri="{FF2B5EF4-FFF2-40B4-BE49-F238E27FC236}">
                <a16:creationId xmlns:a16="http://schemas.microsoft.com/office/drawing/2014/main" id="{240FF9A7-5878-46C5-AF8E-749DAFD911A6}"/>
              </a:ext>
            </a:extLst>
          </p:cNvPr>
          <p:cNvSpPr>
            <a:spLocks noGrp="1"/>
          </p:cNvSpPr>
          <p:nvPr>
            <p:ph type="body" sz="quarter" idx="27" hasCustomPrompt="1"/>
          </p:nvPr>
        </p:nvSpPr>
        <p:spPr>
          <a:xfrm>
            <a:off x="12559292" y="8367055"/>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8" name="Subtitle 2">
            <a:extLst>
              <a:ext uri="{FF2B5EF4-FFF2-40B4-BE49-F238E27FC236}">
                <a16:creationId xmlns:a16="http://schemas.microsoft.com/office/drawing/2014/main" id="{EB0A2F3A-478C-42A6-BD0A-38159AC0262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49" name="Title 1">
            <a:extLst>
              <a:ext uri="{FF2B5EF4-FFF2-40B4-BE49-F238E27FC236}">
                <a16:creationId xmlns:a16="http://schemas.microsoft.com/office/drawing/2014/main" id="{C8D543D1-F2B0-45E0-9231-59BEE90B8FD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983789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Effect transition="in" filter="wipe(left)">
                                      <p:cBhvr>
                                        <p:cTn id="11" dur="500"/>
                                        <p:tgtEl>
                                          <p:spTgt spid="4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34">
                                            <p:bg/>
                                          </p:spTgt>
                                        </p:tgtEl>
                                        <p:attrNameLst>
                                          <p:attrName>style.visibility</p:attrName>
                                        </p:attrNameLst>
                                      </p:cBhvr>
                                      <p:to>
                                        <p:strVal val="visible"/>
                                      </p:to>
                                    </p:set>
                                    <p:animEffect transition="in" filter="fade">
                                      <p:cBhvr>
                                        <p:cTn id="39" dur="500"/>
                                        <p:tgtEl>
                                          <p:spTgt spid="34">
                                            <p:bg/>
                                          </p:spTgt>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Effect transition="in" filter="fade">
                                      <p:cBhvr>
                                        <p:cTn id="43" dur="500"/>
                                        <p:tgtEl>
                                          <p:spTgt spid="34">
                                            <p:txEl>
                                              <p:pRg st="0" end="0"/>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par>
                          <p:cTn id="47" fill="hold">
                            <p:stCondLst>
                              <p:cond delay="3500"/>
                            </p:stCondLst>
                            <p:childTnLst>
                              <p:par>
                                <p:cTn id="48" presetID="10" presetClass="entr" presetSubtype="0"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36">
                                            <p:bg/>
                                          </p:spTgt>
                                        </p:tgtEl>
                                        <p:attrNameLst>
                                          <p:attrName>style.visibility</p:attrName>
                                        </p:attrNameLst>
                                      </p:cBhvr>
                                      <p:to>
                                        <p:strVal val="visible"/>
                                      </p:to>
                                    </p:set>
                                    <p:animEffect transition="in" filter="fade">
                                      <p:cBhvr>
                                        <p:cTn id="57" dur="500"/>
                                        <p:tgtEl>
                                          <p:spTgt spid="36">
                                            <p:bg/>
                                          </p:spTgt>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Effect transition="in" filter="fade">
                                      <p:cBhvr>
                                        <p:cTn id="61" dur="500"/>
                                        <p:tgtEl>
                                          <p:spTgt spid="36">
                                            <p:txEl>
                                              <p:pRg st="0" end="0"/>
                                            </p:txEl>
                                          </p:spTgt>
                                        </p:tgtEl>
                                      </p:cBhvr>
                                    </p:animEffect>
                                  </p:childTnLst>
                                </p:cTn>
                              </p:par>
                              <p:par>
                                <p:cTn id="62" presetID="10" presetClass="entr" presetSubtype="0"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3">
                                            <p:bg/>
                                          </p:spTgt>
                                        </p:tgtEl>
                                        <p:attrNameLst>
                                          <p:attrName>style.visibility</p:attrName>
                                        </p:attrNameLst>
                                      </p:cBhvr>
                                      <p:to>
                                        <p:strVal val="visible"/>
                                      </p:to>
                                    </p:set>
                                    <p:animEffect transition="in" filter="fade">
                                      <p:cBhvr>
                                        <p:cTn id="74" dur="500"/>
                                        <p:tgtEl>
                                          <p:spTgt spid="43">
                                            <p:bg/>
                                          </p:spTgt>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43">
                                            <p:txEl>
                                              <p:pRg st="0" end="0"/>
                                            </p:txEl>
                                          </p:spTgt>
                                        </p:tgtEl>
                                        <p:attrNameLst>
                                          <p:attrName>style.visibility</p:attrName>
                                        </p:attrNameLst>
                                      </p:cBhvr>
                                      <p:to>
                                        <p:strVal val="visible"/>
                                      </p:to>
                                    </p:set>
                                    <p:animEffect transition="in" filter="fade">
                                      <p:cBhvr>
                                        <p:cTn id="78" dur="500"/>
                                        <p:tgtEl>
                                          <p:spTgt spid="43">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500"/>
                                        <p:tgtEl>
                                          <p:spTgt spid="37"/>
                                        </p:tgtEl>
                                      </p:cBhvr>
                                    </p:animEffect>
                                  </p:childTnLst>
                                </p:cTn>
                              </p:par>
                            </p:childTnLst>
                          </p:cTn>
                        </p:par>
                        <p:par>
                          <p:cTn id="82" fill="hold">
                            <p:stCondLst>
                              <p:cond delay="6000"/>
                            </p:stCondLst>
                            <p:childTnLst>
                              <p:par>
                                <p:cTn id="83" presetID="10" presetClass="entr" presetSubtype="0" fill="hold"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45">
                                            <p:bg/>
                                          </p:spTgt>
                                        </p:tgtEl>
                                        <p:attrNameLst>
                                          <p:attrName>style.visibility</p:attrName>
                                        </p:attrNameLst>
                                      </p:cBhvr>
                                      <p:to>
                                        <p:strVal val="visible"/>
                                      </p:to>
                                    </p:set>
                                    <p:animEffect transition="in" filter="fade">
                                      <p:cBhvr>
                                        <p:cTn id="92" dur="500"/>
                                        <p:tgtEl>
                                          <p:spTgt spid="45">
                                            <p:bg/>
                                          </p:spTgt>
                                        </p:tgtEl>
                                      </p:cBhvr>
                                    </p:animEffect>
                                  </p:childTnLst>
                                </p:cTn>
                              </p:par>
                            </p:childTnLst>
                          </p:cTn>
                        </p:par>
                        <p:par>
                          <p:cTn id="93" fill="hold">
                            <p:stCondLst>
                              <p:cond delay="7000"/>
                            </p:stCondLst>
                            <p:childTnLst>
                              <p:par>
                                <p:cTn id="94" presetID="10" presetClass="entr" presetSubtype="0" fill="hold" grpId="0" nodeType="afterEffect">
                                  <p:stCondLst>
                                    <p:cond delay="0"/>
                                  </p:stCondLst>
                                  <p:childTnLst>
                                    <p:set>
                                      <p:cBhvr>
                                        <p:cTn id="95" dur="1" fill="hold">
                                          <p:stCondLst>
                                            <p:cond delay="0"/>
                                          </p:stCondLst>
                                        </p:cTn>
                                        <p:tgtEl>
                                          <p:spTgt spid="45">
                                            <p:txEl>
                                              <p:pRg st="0" end="0"/>
                                            </p:txEl>
                                          </p:spTgt>
                                        </p:tgtEl>
                                        <p:attrNameLst>
                                          <p:attrName>style.visibility</p:attrName>
                                        </p:attrNameLst>
                                      </p:cBhvr>
                                      <p:to>
                                        <p:strVal val="visible"/>
                                      </p:to>
                                    </p:set>
                                    <p:animEffect transition="in" filter="fade">
                                      <p:cBhvr>
                                        <p:cTn id="96" dur="500"/>
                                        <p:tgtEl>
                                          <p:spTgt spid="45">
                                            <p:txEl>
                                              <p:pRg st="0" end="0"/>
                                            </p:txEl>
                                          </p:spTgt>
                                        </p:tgtEl>
                                      </p:cBhvr>
                                    </p:animEffect>
                                  </p:childTnLst>
                                </p:cTn>
                              </p:par>
                              <p:par>
                                <p:cTn id="97" presetID="10" presetClass="entr" presetSubtype="0" fill="hold" nodeType="with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fade">
                                      <p:cBhvr>
                                        <p:cTn id="99" dur="500"/>
                                        <p:tgtEl>
                                          <p:spTgt spid="38"/>
                                        </p:tgtEl>
                                      </p:cBhvr>
                                    </p:animEffect>
                                  </p:childTnLst>
                                </p:cTn>
                              </p:par>
                            </p:childTnLst>
                          </p:cTn>
                        </p:par>
                        <p:par>
                          <p:cTn id="100" fill="hold">
                            <p:stCondLst>
                              <p:cond delay="7500"/>
                            </p:stCondLst>
                            <p:childTnLst>
                              <p:par>
                                <p:cTn id="101" presetID="10" presetClass="entr" presetSubtype="0" fill="hold" nodeType="after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par>
                          <p:cTn id="107" fill="hold">
                            <p:stCondLst>
                              <p:cond delay="8000"/>
                            </p:stCondLst>
                            <p:childTnLst>
                              <p:par>
                                <p:cTn id="108" presetID="10" presetClass="entr" presetSubtype="0" fill="hold" grpId="0" nodeType="afterEffect">
                                  <p:stCondLst>
                                    <p:cond delay="0"/>
                                  </p:stCondLst>
                                  <p:childTnLst>
                                    <p:set>
                                      <p:cBhvr>
                                        <p:cTn id="109" dur="1" fill="hold">
                                          <p:stCondLst>
                                            <p:cond delay="0"/>
                                          </p:stCondLst>
                                        </p:cTn>
                                        <p:tgtEl>
                                          <p:spTgt spid="47">
                                            <p:bg/>
                                          </p:spTgt>
                                        </p:tgtEl>
                                        <p:attrNameLst>
                                          <p:attrName>style.visibility</p:attrName>
                                        </p:attrNameLst>
                                      </p:cBhvr>
                                      <p:to>
                                        <p:strVal val="visible"/>
                                      </p:to>
                                    </p:set>
                                    <p:animEffect transition="in" filter="fade">
                                      <p:cBhvr>
                                        <p:cTn id="110" dur="500"/>
                                        <p:tgtEl>
                                          <p:spTgt spid="47">
                                            <p:bg/>
                                          </p:spTgt>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47">
                                            <p:txEl>
                                              <p:pRg st="0" end="0"/>
                                            </p:txEl>
                                          </p:spTgt>
                                        </p:tgtEl>
                                        <p:attrNameLst>
                                          <p:attrName>style.visibility</p:attrName>
                                        </p:attrNameLst>
                                      </p:cBhvr>
                                      <p:to>
                                        <p:strVal val="visible"/>
                                      </p:to>
                                    </p:set>
                                    <p:animEffect transition="in" filter="fade">
                                      <p:cBhvr>
                                        <p:cTn id="114" dur="500"/>
                                        <p:tgtEl>
                                          <p:spTgt spid="47">
                                            <p:txEl>
                                              <p:pRg st="0" end="0"/>
                                            </p:txEl>
                                          </p:spTgt>
                                        </p:tgtEl>
                                      </p:cBhvr>
                                    </p:animEffect>
                                  </p:childTnLst>
                                </p:cTn>
                              </p:par>
                              <p:par>
                                <p:cTn id="115" presetID="10" presetClass="entr" presetSubtype="0" fill="hold" nodeType="withEffect">
                                  <p:stCondLst>
                                    <p:cond delay="0"/>
                                  </p:stCondLst>
                                  <p:childTnLst>
                                    <p:set>
                                      <p:cBhvr>
                                        <p:cTn id="116" dur="1" fill="hold">
                                          <p:stCondLst>
                                            <p:cond delay="0"/>
                                          </p:stCondLst>
                                        </p:cTn>
                                        <p:tgtEl>
                                          <p:spTgt spid="27"/>
                                        </p:tgtEl>
                                        <p:attrNameLst>
                                          <p:attrName>style.visibility</p:attrName>
                                        </p:attrNameLst>
                                      </p:cBhvr>
                                      <p:to>
                                        <p:strVal val="visible"/>
                                      </p:to>
                                    </p:set>
                                    <p:animEffect transition="in" filter="fade">
                                      <p:cBhvr>
                                        <p:cTn id="1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p:bldP spid="36" grpId="0" uiExpand="1" build="p" animBg="1">
        <p:tmplLst>
          <p:tmpl>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6" grpId="0"/>
      <p:bldP spid="47" grpId="0" uiExpand="1" build="p" animBg="1">
        <p:tmplLst>
          <p:tmpl>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22" presetClass="entr" presetSubtype="8"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p:bld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11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913E97FF-D5B3-4C8C-98E7-624FAD643BF2}"/>
              </a:ext>
            </a:extLst>
          </p:cNvPr>
          <p:cNvSpPr>
            <a:spLocks noGrp="1"/>
          </p:cNvSpPr>
          <p:nvPr>
            <p:ph type="body" sz="quarter" idx="14" hasCustomPrompt="1"/>
          </p:nvPr>
        </p:nvSpPr>
        <p:spPr>
          <a:xfrm>
            <a:off x="943300" y="609123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13" name="テキスト プレースホルダー 11">
            <a:extLst>
              <a:ext uri="{FF2B5EF4-FFF2-40B4-BE49-F238E27FC236}">
                <a16:creationId xmlns:a16="http://schemas.microsoft.com/office/drawing/2014/main" id="{64A63D29-2319-455F-A42C-0AA3DA4BD3C8}"/>
              </a:ext>
            </a:extLst>
          </p:cNvPr>
          <p:cNvSpPr>
            <a:spLocks noGrp="1"/>
          </p:cNvSpPr>
          <p:nvPr>
            <p:ph type="body" sz="quarter" idx="15" hasCustomPrompt="1"/>
          </p:nvPr>
        </p:nvSpPr>
        <p:spPr>
          <a:xfrm>
            <a:off x="1087396" y="7223176"/>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a:p>
            <a:pPr lvl="0"/>
            <a:endParaRPr lang="es-EC" noProof="0" dirty="0"/>
          </a:p>
        </p:txBody>
      </p:sp>
      <p:cxnSp>
        <p:nvCxnSpPr>
          <p:cNvPr id="14" name="直線コネクタ 16">
            <a:extLst>
              <a:ext uri="{FF2B5EF4-FFF2-40B4-BE49-F238E27FC236}">
                <a16:creationId xmlns:a16="http://schemas.microsoft.com/office/drawing/2014/main" id="{CDBAC2EA-8567-48B3-B1B8-BD48A159FC29}"/>
              </a:ext>
            </a:extLst>
          </p:cNvPr>
          <p:cNvCxnSpPr/>
          <p:nvPr/>
        </p:nvCxnSpPr>
        <p:spPr>
          <a:xfrm>
            <a:off x="-12033" y="6019040"/>
            <a:ext cx="39867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5" name="直線コネクタ 50">
            <a:extLst>
              <a:ext uri="{FF2B5EF4-FFF2-40B4-BE49-F238E27FC236}">
                <a16:creationId xmlns:a16="http://schemas.microsoft.com/office/drawing/2014/main" id="{B64FC3AC-C9D1-4A3B-B697-165D98E646FC}"/>
              </a:ext>
            </a:extLst>
          </p:cNvPr>
          <p:cNvCxnSpPr/>
          <p:nvPr/>
        </p:nvCxnSpPr>
        <p:spPr>
          <a:xfrm>
            <a:off x="3974672" y="6019041"/>
            <a:ext cx="0" cy="2185845"/>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6" name="直線コネクタ 53">
            <a:extLst>
              <a:ext uri="{FF2B5EF4-FFF2-40B4-BE49-F238E27FC236}">
                <a16:creationId xmlns:a16="http://schemas.microsoft.com/office/drawing/2014/main" id="{0723705D-39B3-4A2D-A828-BF1D0D202CDD}"/>
              </a:ext>
            </a:extLst>
          </p:cNvPr>
          <p:cNvCxnSpPr/>
          <p:nvPr/>
        </p:nvCxnSpPr>
        <p:spPr>
          <a:xfrm>
            <a:off x="3974672" y="8204886"/>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7" name="直線コネクタ 54">
            <a:extLst>
              <a:ext uri="{FF2B5EF4-FFF2-40B4-BE49-F238E27FC236}">
                <a16:creationId xmlns:a16="http://schemas.microsoft.com/office/drawing/2014/main" id="{BC33D04B-C4CD-400E-A21F-446088588469}"/>
              </a:ext>
            </a:extLst>
          </p:cNvPr>
          <p:cNvCxnSpPr/>
          <p:nvPr/>
        </p:nvCxnSpPr>
        <p:spPr>
          <a:xfrm flipV="1">
            <a:off x="7355884" y="4646141"/>
            <a:ext cx="0" cy="3558746"/>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8" name="直線コネクタ 58">
            <a:extLst>
              <a:ext uri="{FF2B5EF4-FFF2-40B4-BE49-F238E27FC236}">
                <a16:creationId xmlns:a16="http://schemas.microsoft.com/office/drawing/2014/main" id="{ADB92876-582F-4CFB-BAD4-5141C436CD14}"/>
              </a:ext>
            </a:extLst>
          </p:cNvPr>
          <p:cNvCxnSpPr/>
          <p:nvPr/>
        </p:nvCxnSpPr>
        <p:spPr>
          <a:xfrm>
            <a:off x="7355884" y="4646141"/>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9" name="直線コネクタ 59">
            <a:extLst>
              <a:ext uri="{FF2B5EF4-FFF2-40B4-BE49-F238E27FC236}">
                <a16:creationId xmlns:a16="http://schemas.microsoft.com/office/drawing/2014/main" id="{019466D9-2B95-428F-9E48-38903CCB08B1}"/>
              </a:ext>
            </a:extLst>
          </p:cNvPr>
          <p:cNvCxnSpPr/>
          <p:nvPr/>
        </p:nvCxnSpPr>
        <p:spPr>
          <a:xfrm>
            <a:off x="10737096" y="4646141"/>
            <a:ext cx="0" cy="2051221"/>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0" name="直線コネクタ 62">
            <a:extLst>
              <a:ext uri="{FF2B5EF4-FFF2-40B4-BE49-F238E27FC236}">
                <a16:creationId xmlns:a16="http://schemas.microsoft.com/office/drawing/2014/main" id="{E9EB5CCC-88C3-4763-B610-1D0D28AD4F12}"/>
              </a:ext>
            </a:extLst>
          </p:cNvPr>
          <p:cNvCxnSpPr/>
          <p:nvPr/>
        </p:nvCxnSpPr>
        <p:spPr>
          <a:xfrm>
            <a:off x="10737096" y="6697362"/>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1" name="直線コネクタ 63">
            <a:extLst>
              <a:ext uri="{FF2B5EF4-FFF2-40B4-BE49-F238E27FC236}">
                <a16:creationId xmlns:a16="http://schemas.microsoft.com/office/drawing/2014/main" id="{F969416A-C978-43C6-B378-802F07CC32F2}"/>
              </a:ext>
            </a:extLst>
          </p:cNvPr>
          <p:cNvCxnSpPr/>
          <p:nvPr/>
        </p:nvCxnSpPr>
        <p:spPr>
          <a:xfrm>
            <a:off x="14118308" y="3509319"/>
            <a:ext cx="0" cy="3188043"/>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2" name="直線コネクタ 66">
            <a:extLst>
              <a:ext uri="{FF2B5EF4-FFF2-40B4-BE49-F238E27FC236}">
                <a16:creationId xmlns:a16="http://schemas.microsoft.com/office/drawing/2014/main" id="{93614DAF-2AC6-4AC2-AE75-2C7028BA48A2}"/>
              </a:ext>
            </a:extLst>
          </p:cNvPr>
          <p:cNvCxnSpPr/>
          <p:nvPr/>
        </p:nvCxnSpPr>
        <p:spPr>
          <a:xfrm>
            <a:off x="14118308" y="3510662"/>
            <a:ext cx="41681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sp>
        <p:nvSpPr>
          <p:cNvPr id="23" name="テキスト プレースホルダー 11">
            <a:extLst>
              <a:ext uri="{FF2B5EF4-FFF2-40B4-BE49-F238E27FC236}">
                <a16:creationId xmlns:a16="http://schemas.microsoft.com/office/drawing/2014/main" id="{5C596A59-B934-4747-9125-6730EA586D82}"/>
              </a:ext>
            </a:extLst>
          </p:cNvPr>
          <p:cNvSpPr>
            <a:spLocks noGrp="1"/>
          </p:cNvSpPr>
          <p:nvPr>
            <p:ph type="body" sz="quarter" idx="16" hasCustomPrompt="1"/>
          </p:nvPr>
        </p:nvSpPr>
        <p:spPr>
          <a:xfrm>
            <a:off x="4345022" y="707659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4" name="テキスト プレースホルダー 11">
            <a:extLst>
              <a:ext uri="{FF2B5EF4-FFF2-40B4-BE49-F238E27FC236}">
                <a16:creationId xmlns:a16="http://schemas.microsoft.com/office/drawing/2014/main" id="{F9D68439-CA47-4986-8018-02A47B1A6E18}"/>
              </a:ext>
            </a:extLst>
          </p:cNvPr>
          <p:cNvSpPr>
            <a:spLocks noGrp="1"/>
          </p:cNvSpPr>
          <p:nvPr>
            <p:ph type="body" sz="quarter" idx="17" hasCustomPrompt="1"/>
          </p:nvPr>
        </p:nvSpPr>
        <p:spPr>
          <a:xfrm>
            <a:off x="7705724" y="4730690"/>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5" name="テキスト プレースホルダー 11">
            <a:extLst>
              <a:ext uri="{FF2B5EF4-FFF2-40B4-BE49-F238E27FC236}">
                <a16:creationId xmlns:a16="http://schemas.microsoft.com/office/drawing/2014/main" id="{717CCEF3-C773-4BF2-B0EA-0CC840562C85}"/>
              </a:ext>
            </a:extLst>
          </p:cNvPr>
          <p:cNvSpPr>
            <a:spLocks noGrp="1"/>
          </p:cNvSpPr>
          <p:nvPr>
            <p:ph type="body" sz="quarter" idx="18" hasCustomPrompt="1"/>
          </p:nvPr>
        </p:nvSpPr>
        <p:spPr>
          <a:xfrm>
            <a:off x="11086936" y="5575244"/>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6" name="テキスト プレースホルダー 11">
            <a:extLst>
              <a:ext uri="{FF2B5EF4-FFF2-40B4-BE49-F238E27FC236}">
                <a16:creationId xmlns:a16="http://schemas.microsoft.com/office/drawing/2014/main" id="{DBD2C48C-804A-49FC-A8C8-43134465BA59}"/>
              </a:ext>
            </a:extLst>
          </p:cNvPr>
          <p:cNvSpPr>
            <a:spLocks noGrp="1"/>
          </p:cNvSpPr>
          <p:nvPr>
            <p:ph type="body" sz="quarter" idx="19" hasCustomPrompt="1"/>
          </p:nvPr>
        </p:nvSpPr>
        <p:spPr>
          <a:xfrm>
            <a:off x="14167736" y="3581511"/>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7" name="テキスト プレースホルダー 11">
            <a:extLst>
              <a:ext uri="{FF2B5EF4-FFF2-40B4-BE49-F238E27FC236}">
                <a16:creationId xmlns:a16="http://schemas.microsoft.com/office/drawing/2014/main" id="{537FA7EA-E48F-4F8E-8056-F1EF0C5F3004}"/>
              </a:ext>
            </a:extLst>
          </p:cNvPr>
          <p:cNvSpPr>
            <a:spLocks noGrp="1"/>
          </p:cNvSpPr>
          <p:nvPr>
            <p:ph type="body" sz="quarter" idx="20" hasCustomPrompt="1"/>
          </p:nvPr>
        </p:nvSpPr>
        <p:spPr>
          <a:xfrm>
            <a:off x="4476759" y="4990667"/>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8" name="テキスト プレースホルダー 11">
            <a:extLst>
              <a:ext uri="{FF2B5EF4-FFF2-40B4-BE49-F238E27FC236}">
                <a16:creationId xmlns:a16="http://schemas.microsoft.com/office/drawing/2014/main" id="{41BCE93D-7D07-466E-AA1E-27B438EC26A7}"/>
              </a:ext>
            </a:extLst>
          </p:cNvPr>
          <p:cNvSpPr>
            <a:spLocks noGrp="1"/>
          </p:cNvSpPr>
          <p:nvPr>
            <p:ph type="body" sz="quarter" idx="21" hasCustomPrompt="1"/>
          </p:nvPr>
        </p:nvSpPr>
        <p:spPr>
          <a:xfrm>
            <a:off x="7815018" y="5844749"/>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7D60AD07-DFE8-42BE-9322-07D77F764CB3}"/>
              </a:ext>
            </a:extLst>
          </p:cNvPr>
          <p:cNvSpPr>
            <a:spLocks noGrp="1"/>
          </p:cNvSpPr>
          <p:nvPr>
            <p:ph type="body" sz="quarter" idx="22" hasCustomPrompt="1"/>
          </p:nvPr>
        </p:nvSpPr>
        <p:spPr>
          <a:xfrm>
            <a:off x="11226826" y="3509319"/>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AF2F37A8-E53C-45E4-9CAA-D2DA5131ED2E}"/>
              </a:ext>
            </a:extLst>
          </p:cNvPr>
          <p:cNvSpPr>
            <a:spLocks noGrp="1"/>
          </p:cNvSpPr>
          <p:nvPr>
            <p:ph type="body" sz="quarter" idx="23" hasCustomPrompt="1"/>
          </p:nvPr>
        </p:nvSpPr>
        <p:spPr>
          <a:xfrm>
            <a:off x="14218002" y="4623110"/>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p:txBody>
      </p:sp>
      <p:sp>
        <p:nvSpPr>
          <p:cNvPr id="31" name="Subtitle 2">
            <a:extLst>
              <a:ext uri="{FF2B5EF4-FFF2-40B4-BE49-F238E27FC236}">
                <a16:creationId xmlns:a16="http://schemas.microsoft.com/office/drawing/2014/main" id="{C907537E-A1FA-444D-BC53-7FE7CB13FB8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2" name="Title 1">
            <a:extLst>
              <a:ext uri="{FF2B5EF4-FFF2-40B4-BE49-F238E27FC236}">
                <a16:creationId xmlns:a16="http://schemas.microsoft.com/office/drawing/2014/main" id="{0375C7BC-A86E-461D-B071-D765CB6FBE3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313552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wipe(left)">
                                      <p:cBhvr>
                                        <p:cTn id="11" dur="500"/>
                                        <p:tgtEl>
                                          <p:spTgt spid="31">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par>
                                <p:cTn id="16" presetID="2" presetClass="entr" presetSubtype="4" fill="hold" grpId="0" nodeType="with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 calcmode="lin" valueType="num">
                                      <p:cBhvr additive="base">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3">
                                            <p:txEl>
                                              <p:pRg st="0" end="0"/>
                                            </p:txEl>
                                          </p:spTgt>
                                        </p:tgtEl>
                                        <p:attrNameLst>
                                          <p:attrName>style.visibility</p:attrName>
                                        </p:attrNameLst>
                                      </p:cBhvr>
                                      <p:to>
                                        <p:strVal val="visible"/>
                                      </p:to>
                                    </p:set>
                                    <p:anim calcmode="lin" valueType="num">
                                      <p:cBhvr additive="base">
                                        <p:cTn id="2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2" presetClass="entr" presetSubtype="1"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up)">
                                      <p:cBhvr>
                                        <p:cTn id="27" dur="500"/>
                                        <p:tgtEl>
                                          <p:spTgt spid="15"/>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500"/>
                                        <p:tgtEl>
                                          <p:spTgt spid="16"/>
                                        </p:tgtEl>
                                      </p:cBhvr>
                                    </p:animEffect>
                                  </p:childTnLst>
                                </p:cTn>
                              </p:par>
                              <p:par>
                                <p:cTn id="32" presetID="2" presetClass="entr" presetSubtype="1" fill="hold" grpId="0" nodeType="withEffect">
                                  <p:stCondLst>
                                    <p:cond delay="0"/>
                                  </p:stCondLst>
                                  <p:childTnLst>
                                    <p:set>
                                      <p:cBhvr>
                                        <p:cTn id="33" dur="1" fill="hold">
                                          <p:stCondLst>
                                            <p:cond delay="0"/>
                                          </p:stCondLst>
                                        </p:cTn>
                                        <p:tgtEl>
                                          <p:spTgt spid="23">
                                            <p:txEl>
                                              <p:pRg st="0" end="0"/>
                                            </p:txEl>
                                          </p:spTgt>
                                        </p:tgtEl>
                                        <p:attrNameLst>
                                          <p:attrName>style.visibility</p:attrName>
                                        </p:attrNameLst>
                                      </p:cBhvr>
                                      <p:to>
                                        <p:strVal val="visible"/>
                                      </p:to>
                                    </p:set>
                                    <p:anim calcmode="lin" valueType="num">
                                      <p:cBhvr additive="base">
                                        <p:cTn id="3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0-#ppt_h/2"/>
                                          </p:val>
                                        </p:tav>
                                        <p:tav tm="100000">
                                          <p:val>
                                            <p:strVal val="#ppt_y"/>
                                          </p:val>
                                        </p:tav>
                                      </p:tavLst>
                                    </p:anim>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childTnLst>
                          </p:cTn>
                        </p:par>
                        <p:par>
                          <p:cTn id="44" fill="hold">
                            <p:stCondLst>
                              <p:cond delay="3000"/>
                            </p:stCondLst>
                            <p:childTnLst>
                              <p:par>
                                <p:cTn id="45" presetID="22" presetClass="entr" presetSubtype="8"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left)">
                                      <p:cBhvr>
                                        <p:cTn id="47" dur="500"/>
                                        <p:tgtEl>
                                          <p:spTgt spid="18"/>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 calcmode="lin" valueType="num">
                                      <p:cBhvr additive="base">
                                        <p:cTn id="5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8">
                                            <p:txEl>
                                              <p:pRg st="0" end="0"/>
                                            </p:txEl>
                                          </p:spTgt>
                                        </p:tgtEl>
                                        <p:attrNameLst>
                                          <p:attrName>style.visibility</p:attrName>
                                        </p:attrNameLst>
                                      </p:cBhvr>
                                      <p:to>
                                        <p:strVal val="visible"/>
                                      </p:to>
                                    </p:set>
                                    <p:anim calcmode="lin" valueType="num">
                                      <p:cBhvr additive="base">
                                        <p:cTn id="54"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3500"/>
                            </p:stCondLst>
                            <p:childTnLst>
                              <p:par>
                                <p:cTn id="57" presetID="22" presetClass="entr" presetSubtype="1"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up)">
                                      <p:cBhvr>
                                        <p:cTn id="59" dur="500"/>
                                        <p:tgtEl>
                                          <p:spTgt spid="19"/>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par>
                                <p:cTn id="64" presetID="2" presetClass="entr" presetSubtype="1" fill="hold" grpId="0" nodeType="withEffect">
                                  <p:stCondLst>
                                    <p:cond delay="0"/>
                                  </p:stCondLst>
                                  <p:childTnLst>
                                    <p:set>
                                      <p:cBhvr>
                                        <p:cTn id="65" dur="1" fill="hold">
                                          <p:stCondLst>
                                            <p:cond delay="0"/>
                                          </p:stCondLst>
                                        </p:cTn>
                                        <p:tgtEl>
                                          <p:spTgt spid="29">
                                            <p:txEl>
                                              <p:pRg st="0" end="0"/>
                                            </p:txEl>
                                          </p:spTgt>
                                        </p:tgtEl>
                                        <p:attrNameLst>
                                          <p:attrName>style.visibility</p:attrName>
                                        </p:attrNameLst>
                                      </p:cBhvr>
                                      <p:to>
                                        <p:strVal val="visible"/>
                                      </p:to>
                                    </p:set>
                                    <p:anim calcmode="lin" valueType="num">
                                      <p:cBhvr additive="base">
                                        <p:cTn id="6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25">
                                            <p:txEl>
                                              <p:pRg st="0" end="0"/>
                                            </p:txEl>
                                          </p:spTgt>
                                        </p:tgtEl>
                                        <p:attrNameLst>
                                          <p:attrName>style.visibility</p:attrName>
                                        </p:attrNameLst>
                                      </p:cBhvr>
                                      <p:to>
                                        <p:strVal val="visible"/>
                                      </p:to>
                                    </p:set>
                                    <p:anim calcmode="lin" valueType="num">
                                      <p:cBhvr additive="base">
                                        <p:cTn id="70"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4500"/>
                            </p:stCondLst>
                            <p:childTnLst>
                              <p:par>
                                <p:cTn id="73" presetID="22" presetClass="entr" presetSubtype="4" fill="hold"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down)">
                                      <p:cBhvr>
                                        <p:cTn id="75" dur="500"/>
                                        <p:tgtEl>
                                          <p:spTgt spid="21"/>
                                        </p:tgtEl>
                                      </p:cBhvr>
                                    </p:animEffect>
                                  </p:childTnLst>
                                </p:cTn>
                              </p:par>
                            </p:childTnLst>
                          </p:cTn>
                        </p:par>
                        <p:par>
                          <p:cTn id="76" fill="hold">
                            <p:stCondLst>
                              <p:cond delay="5000"/>
                            </p:stCondLst>
                            <p:childTnLst>
                              <p:par>
                                <p:cTn id="77" presetID="22" presetClass="entr" presetSubtype="8" fill="hold"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wipe(left)">
                                      <p:cBhvr>
                                        <p:cTn id="79" dur="500"/>
                                        <p:tgtEl>
                                          <p:spTgt spid="22"/>
                                        </p:tgtEl>
                                      </p:cBhvr>
                                    </p:animEffect>
                                  </p:childTnLst>
                                </p:cTn>
                              </p:par>
                            </p:childTnLst>
                          </p:cTn>
                        </p:par>
                        <p:par>
                          <p:cTn id="80" fill="hold">
                            <p:stCondLst>
                              <p:cond delay="5500"/>
                            </p:stCondLst>
                            <p:childTnLst>
                              <p:par>
                                <p:cTn id="81" presetID="2" presetClass="entr" presetSubtype="2" fill="hold" grpId="0" nodeType="afterEffect">
                                  <p:stCondLst>
                                    <p:cond delay="0"/>
                                  </p:stCondLst>
                                  <p:childTnLst>
                                    <p:set>
                                      <p:cBhvr>
                                        <p:cTn id="82" dur="1" fill="hold">
                                          <p:stCondLst>
                                            <p:cond delay="0"/>
                                          </p:stCondLst>
                                        </p:cTn>
                                        <p:tgtEl>
                                          <p:spTgt spid="26">
                                            <p:txEl>
                                              <p:pRg st="0" end="0"/>
                                            </p:txEl>
                                          </p:spTgt>
                                        </p:tgtEl>
                                        <p:attrNameLst>
                                          <p:attrName>style.visibility</p:attrName>
                                        </p:attrNameLst>
                                      </p:cBhvr>
                                      <p:to>
                                        <p:strVal val="visible"/>
                                      </p:to>
                                    </p:set>
                                    <p:anim calcmode="lin" valueType="num">
                                      <p:cBhvr additive="base">
                                        <p:cTn id="83"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85" fill="hold">
                            <p:stCondLst>
                              <p:cond delay="6000"/>
                            </p:stCondLst>
                            <p:childTnLst>
                              <p:par>
                                <p:cTn id="86" presetID="2" presetClass="entr" presetSubtype="2" fill="hold" grpId="0" nodeType="afterEffect">
                                  <p:stCondLst>
                                    <p:cond delay="0"/>
                                  </p:stCondLst>
                                  <p:childTnLst>
                                    <p:set>
                                      <p:cBhvr>
                                        <p:cTn id="87" dur="1" fill="hold">
                                          <p:stCondLst>
                                            <p:cond delay="0"/>
                                          </p:stCondLst>
                                        </p:cTn>
                                        <p:tgtEl>
                                          <p:spTgt spid="30">
                                            <p:txEl>
                                              <p:pRg st="0" end="0"/>
                                            </p:txEl>
                                          </p:spTgt>
                                        </p:tgtEl>
                                        <p:attrNameLst>
                                          <p:attrName>style.visibility</p:attrName>
                                        </p:attrNameLst>
                                      </p:cBhvr>
                                      <p:to>
                                        <p:strVal val="visible"/>
                                      </p:to>
                                    </p:set>
                                    <p:anim calcmode="lin" valueType="num">
                                      <p:cBhvr additive="base">
                                        <p:cTn id="88"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4"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1"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1" fill="hold" nodeType="with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p">
        <p:tmplLst>
          <p:tmpl lvl="1">
            <p:tnLst>
              <p:par>
                <p:cTn presetID="2" presetClass="entr" presetSubtype="2"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1"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2"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p:bld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1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3" name="テキスト プレースホルダー 11">
            <a:extLst>
              <a:ext uri="{FF2B5EF4-FFF2-40B4-BE49-F238E27FC236}">
                <a16:creationId xmlns:a16="http://schemas.microsoft.com/office/drawing/2014/main" id="{9793A43A-B045-47D7-BF3E-651073E3C985}"/>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4" name="テキスト プレースホルダー 11">
            <a:extLst>
              <a:ext uri="{FF2B5EF4-FFF2-40B4-BE49-F238E27FC236}">
                <a16:creationId xmlns:a16="http://schemas.microsoft.com/office/drawing/2014/main" id="{C085470A-2775-49AC-9133-F4A1F5CBDE6B}"/>
              </a:ext>
            </a:extLst>
          </p:cNvPr>
          <p:cNvSpPr>
            <a:spLocks noGrp="1"/>
          </p:cNvSpPr>
          <p:nvPr>
            <p:ph type="body" sz="quarter" idx="15" hasCustomPrompt="1"/>
          </p:nvPr>
        </p:nvSpPr>
        <p:spPr>
          <a:xfrm>
            <a:off x="8869550" y="3533704"/>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5" name="テキスト プレースホルダー 11">
            <a:extLst>
              <a:ext uri="{FF2B5EF4-FFF2-40B4-BE49-F238E27FC236}">
                <a16:creationId xmlns:a16="http://schemas.microsoft.com/office/drawing/2014/main" id="{58C25EE7-EB55-4C6D-A446-84EFDE6A9C38}"/>
              </a:ext>
            </a:extLst>
          </p:cNvPr>
          <p:cNvSpPr>
            <a:spLocks noGrp="1"/>
          </p:cNvSpPr>
          <p:nvPr>
            <p:ph type="body" sz="quarter" idx="17" hasCustomPrompt="1"/>
          </p:nvPr>
        </p:nvSpPr>
        <p:spPr>
          <a:xfrm>
            <a:off x="8871723" y="6137439"/>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6" name="テキスト プレースホルダー 11">
            <a:extLst>
              <a:ext uri="{FF2B5EF4-FFF2-40B4-BE49-F238E27FC236}">
                <a16:creationId xmlns:a16="http://schemas.microsoft.com/office/drawing/2014/main" id="{CF36994C-EA7E-4E6A-B54A-8736A59BCCBF}"/>
              </a:ext>
            </a:extLst>
          </p:cNvPr>
          <p:cNvSpPr>
            <a:spLocks noGrp="1"/>
          </p:cNvSpPr>
          <p:nvPr>
            <p:ph type="body" sz="quarter" idx="18" hasCustomPrompt="1"/>
          </p:nvPr>
        </p:nvSpPr>
        <p:spPr>
          <a:xfrm>
            <a:off x="8877571" y="6927946"/>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7F82EE1A-7F3D-4567-AA10-511F6541F374}"/>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EEE297EE-AABA-4B0B-9EBF-A61B02E02DD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7" name="Marcador de contenido 2">
            <a:extLst>
              <a:ext uri="{FF2B5EF4-FFF2-40B4-BE49-F238E27FC236}">
                <a16:creationId xmlns:a16="http://schemas.microsoft.com/office/drawing/2014/main" id="{3DC907AA-8E8A-417B-8EE7-C5AC5A30411B}"/>
              </a:ext>
            </a:extLst>
          </p:cNvPr>
          <p:cNvSpPr>
            <a:spLocks noGrp="1"/>
          </p:cNvSpPr>
          <p:nvPr>
            <p:ph idx="19"/>
          </p:nvPr>
        </p:nvSpPr>
        <p:spPr>
          <a:xfrm>
            <a:off x="368300" y="2743196"/>
            <a:ext cx="8051800"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1181623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Effect transition="in" filter="fade">
                                      <p:cBhvr>
                                        <p:cTn id="19" dur="500"/>
                                        <p:tgtEl>
                                          <p:spTgt spid="1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fade">
                                      <p:cBhvr>
                                        <p:cTn id="2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1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830173" y="7211904"/>
            <a:ext cx="1668906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818487" y="7999306"/>
            <a:ext cx="16701106"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4773971"/>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6608512"/>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6602550"/>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4768009"/>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150942"/>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084296"/>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150942"/>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084296"/>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299805"/>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301701"/>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142990"/>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142990"/>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478293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5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6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7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7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1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591129" y="7587040"/>
            <a:ext cx="1718452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579271" y="8374442"/>
            <a:ext cx="17196924"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5313229"/>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7147770"/>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7141808"/>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5307267"/>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877768"/>
            <a:ext cx="3665412" cy="1417253"/>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682248"/>
            <a:ext cx="3665412" cy="1453598"/>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877768"/>
            <a:ext cx="3665412" cy="1428855"/>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695220"/>
            <a:ext cx="3665412" cy="1440626"/>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8390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8409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6822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6822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30" name="テキスト プレースホルダー 11">
            <a:extLst>
              <a:ext uri="{FF2B5EF4-FFF2-40B4-BE49-F238E27FC236}">
                <a16:creationId xmlns:a16="http://schemas.microsoft.com/office/drawing/2014/main" id="{E72DD487-79B6-4C36-BBD5-6095A0D2E5A8}"/>
              </a:ext>
            </a:extLst>
          </p:cNvPr>
          <p:cNvSpPr>
            <a:spLocks noGrp="1"/>
          </p:cNvSpPr>
          <p:nvPr>
            <p:ph type="body" sz="quarter" idx="25" hasCustomPrompt="1"/>
          </p:nvPr>
        </p:nvSpPr>
        <p:spPr>
          <a:xfrm>
            <a:off x="567576" y="2914829"/>
            <a:ext cx="17209331" cy="7563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Tree>
    <p:extLst>
      <p:ext uri="{BB962C8B-B14F-4D97-AF65-F5344CB8AC3E}">
        <p14:creationId xmlns:p14="http://schemas.microsoft.com/office/powerpoint/2010/main" val="363714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fade">
                                      <p:cBhvr>
                                        <p:cTn id="19" dur="500"/>
                                        <p:tgtEl>
                                          <p:spTgt spid="30">
                                            <p:txEl>
                                              <p:pRg st="0" end="0"/>
                                            </p:txEl>
                                          </p:spTgt>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4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4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5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7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7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2">
                                            <p:txEl>
                                              <p:pRg st="0" end="0"/>
                                            </p:txEl>
                                          </p:spTgt>
                                        </p:tgtEl>
                                        <p:attrNameLst>
                                          <p:attrName>style.visibility</p:attrName>
                                        </p:attrNameLst>
                                      </p:cBhvr>
                                      <p:to>
                                        <p:strVal val="visible"/>
                                      </p:to>
                                    </p:set>
                                    <p:animEffect transition="in" filter="fade">
                                      <p:cBhvr>
                                        <p:cTn id="91" dur="500"/>
                                        <p:tgtEl>
                                          <p:spTgt spid="12">
                                            <p:txEl>
                                              <p:pRg st="0" end="0"/>
                                            </p:txEl>
                                          </p:spTgt>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13">
                                            <p:txEl>
                                              <p:pRg st="0" end="0"/>
                                            </p:txEl>
                                          </p:spTgt>
                                        </p:tgtEl>
                                        <p:attrNameLst>
                                          <p:attrName>style.visibility</p:attrName>
                                        </p:attrNameLst>
                                      </p:cBhvr>
                                      <p:to>
                                        <p:strVal val="visible"/>
                                      </p:to>
                                    </p:set>
                                    <p:animEffect transition="in" filter="fade">
                                      <p:cBhvr>
                                        <p:cTn id="9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25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10960099" y="3421440"/>
            <a:ext cx="681555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10955723" y="4372464"/>
            <a:ext cx="6820472" cy="5025536"/>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5846629"/>
            <a:ext cx="4541858"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7681170"/>
            <a:ext cx="4541858"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7675208"/>
            <a:ext cx="4521789"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5840667"/>
            <a:ext cx="4521789" cy="421062"/>
          </a:xfrm>
          <a:prstGeom prst="rect">
            <a:avLst/>
          </a:prstGeom>
        </p:spPr>
      </p:pic>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43724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77975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919248" y="43743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602481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62156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99179" y="62156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779657"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6024813"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Tree>
    <p:extLst>
      <p:ext uri="{BB962C8B-B14F-4D97-AF65-F5344CB8AC3E}">
        <p14:creationId xmlns:p14="http://schemas.microsoft.com/office/powerpoint/2010/main" val="2813237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2" presetClass="entr" presetSubtype="8"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additive="base">
                                        <p:cTn id="26"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2" presetClass="entr" presetSubtype="2" fill="hold" grpId="0" nodeType="with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anim calcmode="lin" valueType="num">
                                      <p:cBhvr additive="base">
                                        <p:cTn id="38"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37">
                                            <p:txEl>
                                              <p:pRg st="0" end="0"/>
                                            </p:txEl>
                                          </p:spTgt>
                                        </p:tgtEl>
                                        <p:attrNameLst>
                                          <p:attrName>style.visibility</p:attrName>
                                        </p:attrNameLst>
                                      </p:cBhvr>
                                      <p:to>
                                        <p:strVal val="visible"/>
                                      </p:to>
                                    </p:set>
                                    <p:anim calcmode="lin" valueType="num">
                                      <p:cBhvr additive="base">
                                        <p:cTn id="5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38">
                                            <p:txEl>
                                              <p:pRg st="0" end="0"/>
                                            </p:txEl>
                                          </p:spTgt>
                                        </p:tgtEl>
                                        <p:attrNameLst>
                                          <p:attrName>style.visibility</p:attrName>
                                        </p:attrNameLst>
                                      </p:cBhvr>
                                      <p:to>
                                        <p:strVal val="visible"/>
                                      </p:to>
                                    </p:set>
                                    <p:anim calcmode="lin" valueType="num">
                                      <p:cBhvr additive="base">
                                        <p:cTn id="62"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Effect transition="in" filter="fade">
                                      <p:cBhvr>
                                        <p:cTn id="67" dur="500"/>
                                        <p:tgtEl>
                                          <p:spTgt spid="12">
                                            <p:txEl>
                                              <p:pRg st="0" end="0"/>
                                            </p:txEl>
                                          </p:spTgt>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fade">
                                      <p:cBhvr>
                                        <p:cTn id="7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1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5" name="テキスト プレースホルダー 11">
            <a:extLst>
              <a:ext uri="{FF2B5EF4-FFF2-40B4-BE49-F238E27FC236}">
                <a16:creationId xmlns:a16="http://schemas.microsoft.com/office/drawing/2014/main" id="{8513B982-0802-4412-A263-89B92BBD83A1}"/>
              </a:ext>
            </a:extLst>
          </p:cNvPr>
          <p:cNvSpPr>
            <a:spLocks noGrp="1"/>
          </p:cNvSpPr>
          <p:nvPr>
            <p:ph type="body" sz="quarter" idx="15" hasCustomPrompt="1"/>
          </p:nvPr>
        </p:nvSpPr>
        <p:spPr>
          <a:xfrm>
            <a:off x="8280000" y="260531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16" name="円/楕円 15">
            <a:extLst>
              <a:ext uri="{FF2B5EF4-FFF2-40B4-BE49-F238E27FC236}">
                <a16:creationId xmlns:a16="http://schemas.microsoft.com/office/drawing/2014/main" id="{C55B30A8-47C8-4EB4-A92B-FFBC05615A75}"/>
              </a:ext>
            </a:extLst>
          </p:cNvPr>
          <p:cNvSpPr/>
          <p:nvPr/>
        </p:nvSpPr>
        <p:spPr>
          <a:xfrm>
            <a:off x="7235987" y="261905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7" name="テキスト ボックス 2">
            <a:extLst>
              <a:ext uri="{FF2B5EF4-FFF2-40B4-BE49-F238E27FC236}">
                <a16:creationId xmlns:a16="http://schemas.microsoft.com/office/drawing/2014/main" id="{ECE59583-F789-40DE-9F98-1BCD83232E1E}"/>
              </a:ext>
            </a:extLst>
          </p:cNvPr>
          <p:cNvSpPr txBox="1"/>
          <p:nvPr/>
        </p:nvSpPr>
        <p:spPr>
          <a:xfrm>
            <a:off x="7345871" y="2503719"/>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1</a:t>
            </a:r>
          </a:p>
        </p:txBody>
      </p:sp>
      <p:sp>
        <p:nvSpPr>
          <p:cNvPr id="18" name="円/楕円 25">
            <a:extLst>
              <a:ext uri="{FF2B5EF4-FFF2-40B4-BE49-F238E27FC236}">
                <a16:creationId xmlns:a16="http://schemas.microsoft.com/office/drawing/2014/main" id="{C996398C-DD4D-47FB-8CD6-7E407F827D48}"/>
              </a:ext>
            </a:extLst>
          </p:cNvPr>
          <p:cNvSpPr/>
          <p:nvPr/>
        </p:nvSpPr>
        <p:spPr>
          <a:xfrm>
            <a:off x="7235987" y="357350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9" name="テキスト ボックス 26">
            <a:extLst>
              <a:ext uri="{FF2B5EF4-FFF2-40B4-BE49-F238E27FC236}">
                <a16:creationId xmlns:a16="http://schemas.microsoft.com/office/drawing/2014/main" id="{3F742AA6-9CBD-4D0B-8C20-04E3D37652CE}"/>
              </a:ext>
            </a:extLst>
          </p:cNvPr>
          <p:cNvSpPr txBox="1"/>
          <p:nvPr/>
        </p:nvSpPr>
        <p:spPr>
          <a:xfrm>
            <a:off x="7363800" y="3476102"/>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2</a:t>
            </a:r>
          </a:p>
        </p:txBody>
      </p:sp>
      <p:sp>
        <p:nvSpPr>
          <p:cNvPr id="20" name="円/楕円 27">
            <a:extLst>
              <a:ext uri="{FF2B5EF4-FFF2-40B4-BE49-F238E27FC236}">
                <a16:creationId xmlns:a16="http://schemas.microsoft.com/office/drawing/2014/main" id="{1CD2729A-243E-447B-A89C-13093FCA18A6}"/>
              </a:ext>
            </a:extLst>
          </p:cNvPr>
          <p:cNvSpPr/>
          <p:nvPr/>
        </p:nvSpPr>
        <p:spPr>
          <a:xfrm>
            <a:off x="7235987" y="45441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1" name="テキスト ボックス 28">
            <a:extLst>
              <a:ext uri="{FF2B5EF4-FFF2-40B4-BE49-F238E27FC236}">
                <a16:creationId xmlns:a16="http://schemas.microsoft.com/office/drawing/2014/main" id="{34C8E730-CA18-4169-904C-CC6F3F719C9E}"/>
              </a:ext>
            </a:extLst>
          </p:cNvPr>
          <p:cNvSpPr txBox="1"/>
          <p:nvPr/>
        </p:nvSpPr>
        <p:spPr>
          <a:xfrm>
            <a:off x="7363800" y="446469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3</a:t>
            </a:r>
          </a:p>
        </p:txBody>
      </p:sp>
      <p:sp>
        <p:nvSpPr>
          <p:cNvPr id="22" name="円/楕円 29">
            <a:extLst>
              <a:ext uri="{FF2B5EF4-FFF2-40B4-BE49-F238E27FC236}">
                <a16:creationId xmlns:a16="http://schemas.microsoft.com/office/drawing/2014/main" id="{6EB7F928-D5A4-4BB9-B7B1-A3A31EEB1CF8}"/>
              </a:ext>
            </a:extLst>
          </p:cNvPr>
          <p:cNvSpPr/>
          <p:nvPr/>
        </p:nvSpPr>
        <p:spPr>
          <a:xfrm>
            <a:off x="7235987" y="55165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3" name="テキスト ボックス 30">
            <a:extLst>
              <a:ext uri="{FF2B5EF4-FFF2-40B4-BE49-F238E27FC236}">
                <a16:creationId xmlns:a16="http://schemas.microsoft.com/office/drawing/2014/main" id="{F7D619D6-ABFD-46C5-B59A-C9D7554EF4B0}"/>
              </a:ext>
            </a:extLst>
          </p:cNvPr>
          <p:cNvSpPr txBox="1"/>
          <p:nvPr/>
        </p:nvSpPr>
        <p:spPr>
          <a:xfrm>
            <a:off x="7345871" y="5437076"/>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4</a:t>
            </a:r>
          </a:p>
        </p:txBody>
      </p:sp>
      <p:sp>
        <p:nvSpPr>
          <p:cNvPr id="24" name="円/楕円 31">
            <a:extLst>
              <a:ext uri="{FF2B5EF4-FFF2-40B4-BE49-F238E27FC236}">
                <a16:creationId xmlns:a16="http://schemas.microsoft.com/office/drawing/2014/main" id="{5CF852E7-3F44-4CE7-8C11-6BFA6024DF23}"/>
              </a:ext>
            </a:extLst>
          </p:cNvPr>
          <p:cNvSpPr/>
          <p:nvPr/>
        </p:nvSpPr>
        <p:spPr>
          <a:xfrm>
            <a:off x="7235987" y="65015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5" name="テキスト ボックス 32">
            <a:extLst>
              <a:ext uri="{FF2B5EF4-FFF2-40B4-BE49-F238E27FC236}">
                <a16:creationId xmlns:a16="http://schemas.microsoft.com/office/drawing/2014/main" id="{98925DA3-F4B9-4BF6-849F-0F0C1A3911BA}"/>
              </a:ext>
            </a:extLst>
          </p:cNvPr>
          <p:cNvSpPr txBox="1"/>
          <p:nvPr/>
        </p:nvSpPr>
        <p:spPr>
          <a:xfrm>
            <a:off x="7363800" y="6422055"/>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5</a:t>
            </a:r>
          </a:p>
        </p:txBody>
      </p:sp>
      <p:sp>
        <p:nvSpPr>
          <p:cNvPr id="26" name="円/楕円 33">
            <a:extLst>
              <a:ext uri="{FF2B5EF4-FFF2-40B4-BE49-F238E27FC236}">
                <a16:creationId xmlns:a16="http://schemas.microsoft.com/office/drawing/2014/main" id="{7EC4FF12-0398-438A-872A-3DFF7FEFF5ED}"/>
              </a:ext>
            </a:extLst>
          </p:cNvPr>
          <p:cNvSpPr/>
          <p:nvPr/>
        </p:nvSpPr>
        <p:spPr>
          <a:xfrm>
            <a:off x="7235987" y="7420122"/>
            <a:ext cx="720000" cy="720000"/>
          </a:xfrm>
          <a:prstGeom prst="ellipse">
            <a:avLst/>
          </a:prstGeom>
          <a:gradFill flip="none" rotWithShape="1">
            <a:gsLst>
              <a:gs pos="0">
                <a:srgbClr val="C4B292"/>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7" name="テキスト ボックス 34">
            <a:extLst>
              <a:ext uri="{FF2B5EF4-FFF2-40B4-BE49-F238E27FC236}">
                <a16:creationId xmlns:a16="http://schemas.microsoft.com/office/drawing/2014/main" id="{0C929E44-C9BF-4FEE-8929-122624A4F09B}"/>
              </a:ext>
            </a:extLst>
          </p:cNvPr>
          <p:cNvSpPr txBox="1"/>
          <p:nvPr/>
        </p:nvSpPr>
        <p:spPr>
          <a:xfrm>
            <a:off x="7345871" y="7340647"/>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6</a:t>
            </a:r>
          </a:p>
        </p:txBody>
      </p:sp>
      <p:sp>
        <p:nvSpPr>
          <p:cNvPr id="28" name="テキスト プレースホルダー 11">
            <a:extLst>
              <a:ext uri="{FF2B5EF4-FFF2-40B4-BE49-F238E27FC236}">
                <a16:creationId xmlns:a16="http://schemas.microsoft.com/office/drawing/2014/main" id="{DABC09C6-D3F3-4C16-ABA4-1649811A9E0C}"/>
              </a:ext>
            </a:extLst>
          </p:cNvPr>
          <p:cNvSpPr>
            <a:spLocks noGrp="1"/>
          </p:cNvSpPr>
          <p:nvPr>
            <p:ph type="body" sz="quarter" idx="20" hasCustomPrompt="1"/>
          </p:nvPr>
        </p:nvSpPr>
        <p:spPr>
          <a:xfrm>
            <a:off x="8280000" y="356663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A68D818B-2CDD-41E0-9206-608CBE2C58AE}"/>
              </a:ext>
            </a:extLst>
          </p:cNvPr>
          <p:cNvSpPr>
            <a:spLocks noGrp="1"/>
          </p:cNvSpPr>
          <p:nvPr>
            <p:ph type="body" sz="quarter" idx="21" hasCustomPrompt="1"/>
          </p:nvPr>
        </p:nvSpPr>
        <p:spPr>
          <a:xfrm>
            <a:off x="8280000" y="453729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502C2D7A-BC5C-4A38-A37E-1C0CF9A56B77}"/>
              </a:ext>
            </a:extLst>
          </p:cNvPr>
          <p:cNvSpPr>
            <a:spLocks noGrp="1"/>
          </p:cNvSpPr>
          <p:nvPr>
            <p:ph type="body" sz="quarter" idx="22" hasCustomPrompt="1"/>
          </p:nvPr>
        </p:nvSpPr>
        <p:spPr>
          <a:xfrm>
            <a:off x="8280000" y="5502817"/>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1" name="テキスト プレースホルダー 11">
            <a:extLst>
              <a:ext uri="{FF2B5EF4-FFF2-40B4-BE49-F238E27FC236}">
                <a16:creationId xmlns:a16="http://schemas.microsoft.com/office/drawing/2014/main" id="{405EE013-2E9C-4B3E-8C49-1781D072CED7}"/>
              </a:ext>
            </a:extLst>
          </p:cNvPr>
          <p:cNvSpPr>
            <a:spLocks noGrp="1"/>
          </p:cNvSpPr>
          <p:nvPr>
            <p:ph type="body" sz="quarter" idx="23" hasCustomPrompt="1"/>
          </p:nvPr>
        </p:nvSpPr>
        <p:spPr>
          <a:xfrm>
            <a:off x="8280000" y="64641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2" name="テキスト プレースホルダー 11">
            <a:extLst>
              <a:ext uri="{FF2B5EF4-FFF2-40B4-BE49-F238E27FC236}">
                <a16:creationId xmlns:a16="http://schemas.microsoft.com/office/drawing/2014/main" id="{0A74D7AA-6EB9-4802-B666-2BEC47A20222}"/>
              </a:ext>
            </a:extLst>
          </p:cNvPr>
          <p:cNvSpPr>
            <a:spLocks noGrp="1"/>
          </p:cNvSpPr>
          <p:nvPr>
            <p:ph type="body" sz="quarter" idx="24" hasCustomPrompt="1"/>
          </p:nvPr>
        </p:nvSpPr>
        <p:spPr>
          <a:xfrm>
            <a:off x="8280000" y="7416865"/>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3" name="円/楕円 33">
            <a:extLst>
              <a:ext uri="{FF2B5EF4-FFF2-40B4-BE49-F238E27FC236}">
                <a16:creationId xmlns:a16="http://schemas.microsoft.com/office/drawing/2014/main" id="{C299690F-FDD0-4A11-BC3E-CAFF0E7127A6}"/>
              </a:ext>
            </a:extLst>
          </p:cNvPr>
          <p:cNvSpPr/>
          <p:nvPr/>
        </p:nvSpPr>
        <p:spPr>
          <a:xfrm>
            <a:off x="7235987" y="84047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4" name="テキスト プレースホルダー 11">
            <a:extLst>
              <a:ext uri="{FF2B5EF4-FFF2-40B4-BE49-F238E27FC236}">
                <a16:creationId xmlns:a16="http://schemas.microsoft.com/office/drawing/2014/main" id="{554933F9-4842-447B-BEF8-25B6CF95CF97}"/>
              </a:ext>
            </a:extLst>
          </p:cNvPr>
          <p:cNvSpPr>
            <a:spLocks noGrp="1"/>
          </p:cNvSpPr>
          <p:nvPr>
            <p:ph type="body" sz="quarter" idx="25" hasCustomPrompt="1"/>
          </p:nvPr>
        </p:nvSpPr>
        <p:spPr>
          <a:xfrm>
            <a:off x="8280000" y="840148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35" name="テキスト ボックス 34">
            <a:extLst>
              <a:ext uri="{FF2B5EF4-FFF2-40B4-BE49-F238E27FC236}">
                <a16:creationId xmlns:a16="http://schemas.microsoft.com/office/drawing/2014/main" id="{D7DDCC00-AF32-4F46-BEF0-90DD6E3AC117}"/>
              </a:ext>
            </a:extLst>
          </p:cNvPr>
          <p:cNvSpPr txBox="1"/>
          <p:nvPr/>
        </p:nvSpPr>
        <p:spPr>
          <a:xfrm>
            <a:off x="7360525" y="833740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7</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1" y="2726192"/>
            <a:ext cx="5802923" cy="6252763"/>
          </a:xfrm>
          <a:prstGeom prst="rect">
            <a:avLst/>
          </a:prstGeom>
        </p:spPr>
        <p:txBody>
          <a:bodyPr/>
          <a:lstStyle/>
          <a:p>
            <a:endParaRPr lang="es-EC"/>
          </a:p>
        </p:txBody>
      </p:sp>
    </p:spTree>
    <p:extLst>
      <p:ext uri="{BB962C8B-B14F-4D97-AF65-F5344CB8AC3E}">
        <p14:creationId xmlns:p14="http://schemas.microsoft.com/office/powerpoint/2010/main" val="2667043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0-#ppt_w/2"/>
                                          </p:val>
                                        </p:tav>
                                        <p:tav tm="100000">
                                          <p:val>
                                            <p:strVal val="#ppt_x"/>
                                          </p:val>
                                        </p:tav>
                                      </p:tavLst>
                                    </p:anim>
                                    <p:anim calcmode="lin" valueType="num">
                                      <p:cBhvr additive="base">
                                        <p:cTn id="33" dur="500" fill="hold"/>
                                        <p:tgtEl>
                                          <p:spTgt spid="18"/>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 calcmode="lin" valueType="num">
                                      <p:cBhvr additive="base">
                                        <p:cTn id="4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4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0-#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0-#ppt_w/2"/>
                                          </p:val>
                                        </p:tav>
                                        <p:tav tm="100000">
                                          <p:val>
                                            <p:strVal val="#ppt_x"/>
                                          </p:val>
                                        </p:tav>
                                      </p:tavLst>
                                    </p:anim>
                                    <p:anim calcmode="lin" valueType="num">
                                      <p:cBhvr additive="base">
                                        <p:cTn id="50" dur="500" fill="hold"/>
                                        <p:tgtEl>
                                          <p:spTgt spid="2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29">
                                            <p:txEl>
                                              <p:pRg st="0" end="0"/>
                                            </p:txEl>
                                          </p:spTgt>
                                        </p:tgtEl>
                                        <p:attrNameLst>
                                          <p:attrName>style.visibility</p:attrName>
                                        </p:attrNameLst>
                                      </p:cBhvr>
                                      <p:to>
                                        <p:strVal val="visible"/>
                                      </p:to>
                                    </p:set>
                                    <p:anim calcmode="lin" valueType="num">
                                      <p:cBhvr additive="base">
                                        <p:cTn id="53"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8"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0-#ppt_w/2"/>
                                          </p:val>
                                        </p:tav>
                                        <p:tav tm="100000">
                                          <p:val>
                                            <p:strVal val="#ppt_x"/>
                                          </p:val>
                                        </p:tav>
                                      </p:tavLst>
                                    </p:anim>
                                    <p:anim calcmode="lin" valueType="num">
                                      <p:cBhvr additive="base">
                                        <p:cTn id="63" dur="500" fill="hold"/>
                                        <p:tgtEl>
                                          <p:spTgt spid="23"/>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3500"/>
                            </p:stCondLst>
                            <p:childTnLst>
                              <p:par>
                                <p:cTn id="69" presetID="2" presetClass="entr" presetSubtype="8"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0-#ppt_w/2"/>
                                          </p:val>
                                        </p:tav>
                                        <p:tav tm="100000">
                                          <p:val>
                                            <p:strVal val="#ppt_x"/>
                                          </p:val>
                                        </p:tav>
                                      </p:tavLst>
                                    </p:anim>
                                    <p:anim calcmode="lin" valueType="num">
                                      <p:cBhvr additive="base">
                                        <p:cTn id="72" dur="500" fill="hold"/>
                                        <p:tgtEl>
                                          <p:spTgt spid="2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500" fill="hold"/>
                                        <p:tgtEl>
                                          <p:spTgt spid="25"/>
                                        </p:tgtEl>
                                        <p:attrNameLst>
                                          <p:attrName>ppt_x</p:attrName>
                                        </p:attrNameLst>
                                      </p:cBhvr>
                                      <p:tavLst>
                                        <p:tav tm="0">
                                          <p:val>
                                            <p:strVal val="0-#ppt_w/2"/>
                                          </p:val>
                                        </p:tav>
                                        <p:tav tm="100000">
                                          <p:val>
                                            <p:strVal val="#ppt_x"/>
                                          </p:val>
                                        </p:tav>
                                      </p:tavLst>
                                    </p:anim>
                                    <p:anim calcmode="lin" valueType="num">
                                      <p:cBhvr additive="base">
                                        <p:cTn id="76" dur="500" fill="hold"/>
                                        <p:tgtEl>
                                          <p:spTgt spid="25"/>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 calcmode="lin" valueType="num">
                                      <p:cBhvr additive="base">
                                        <p:cTn id="79"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4000"/>
                            </p:stCondLst>
                            <p:childTnLst>
                              <p:par>
                                <p:cTn id="82" presetID="2" presetClass="entr" presetSubtype="8"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500" fill="hold"/>
                                        <p:tgtEl>
                                          <p:spTgt spid="26"/>
                                        </p:tgtEl>
                                        <p:attrNameLst>
                                          <p:attrName>ppt_x</p:attrName>
                                        </p:attrNameLst>
                                      </p:cBhvr>
                                      <p:tavLst>
                                        <p:tav tm="0">
                                          <p:val>
                                            <p:strVal val="0-#ppt_w/2"/>
                                          </p:val>
                                        </p:tav>
                                        <p:tav tm="100000">
                                          <p:val>
                                            <p:strVal val="#ppt_x"/>
                                          </p:val>
                                        </p:tav>
                                      </p:tavLst>
                                    </p:anim>
                                    <p:anim calcmode="lin" valueType="num">
                                      <p:cBhvr additive="base">
                                        <p:cTn id="85" dur="500" fill="hold"/>
                                        <p:tgtEl>
                                          <p:spTgt spid="26"/>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0-#ppt_w/2"/>
                                          </p:val>
                                        </p:tav>
                                        <p:tav tm="100000">
                                          <p:val>
                                            <p:strVal val="#ppt_x"/>
                                          </p:val>
                                        </p:tav>
                                      </p:tavLst>
                                    </p:anim>
                                    <p:anim calcmode="lin" valueType="num">
                                      <p:cBhvr additive="base">
                                        <p:cTn id="89" dur="500" fill="hold"/>
                                        <p:tgtEl>
                                          <p:spTgt spid="27"/>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0"/>
                                  </p:stCondLst>
                                  <p:childTnLst>
                                    <p:set>
                                      <p:cBhvr>
                                        <p:cTn id="91" dur="1" fill="hold">
                                          <p:stCondLst>
                                            <p:cond delay="0"/>
                                          </p:stCondLst>
                                        </p:cTn>
                                        <p:tgtEl>
                                          <p:spTgt spid="32">
                                            <p:txEl>
                                              <p:pRg st="0" end="0"/>
                                            </p:txEl>
                                          </p:spTgt>
                                        </p:tgtEl>
                                        <p:attrNameLst>
                                          <p:attrName>style.visibility</p:attrName>
                                        </p:attrNameLst>
                                      </p:cBhvr>
                                      <p:to>
                                        <p:strVal val="visible"/>
                                      </p:to>
                                    </p:set>
                                    <p:anim calcmode="lin" valueType="num">
                                      <p:cBhvr additive="base">
                                        <p:cTn id="92"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9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94" fill="hold">
                            <p:stCondLst>
                              <p:cond delay="4500"/>
                            </p:stCondLst>
                            <p:childTnLst>
                              <p:par>
                                <p:cTn id="95" presetID="2" presetClass="entr" presetSubtype="8"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additive="base">
                                        <p:cTn id="97" dur="500" fill="hold"/>
                                        <p:tgtEl>
                                          <p:spTgt spid="33"/>
                                        </p:tgtEl>
                                        <p:attrNameLst>
                                          <p:attrName>ppt_x</p:attrName>
                                        </p:attrNameLst>
                                      </p:cBhvr>
                                      <p:tavLst>
                                        <p:tav tm="0">
                                          <p:val>
                                            <p:strVal val="0-#ppt_w/2"/>
                                          </p:val>
                                        </p:tav>
                                        <p:tav tm="100000">
                                          <p:val>
                                            <p:strVal val="#ppt_x"/>
                                          </p:val>
                                        </p:tav>
                                      </p:tavLst>
                                    </p:anim>
                                    <p:anim calcmode="lin" valueType="num">
                                      <p:cBhvr additive="base">
                                        <p:cTn id="98" dur="500" fill="hold"/>
                                        <p:tgtEl>
                                          <p:spTgt spid="33"/>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34">
                                            <p:txEl>
                                              <p:pRg st="0" end="0"/>
                                            </p:txEl>
                                          </p:spTgt>
                                        </p:tgtEl>
                                        <p:attrNameLst>
                                          <p:attrName>style.visibility</p:attrName>
                                        </p:attrNameLst>
                                      </p:cBhvr>
                                      <p:to>
                                        <p:strVal val="visible"/>
                                      </p:to>
                                    </p:set>
                                    <p:anim calcmode="lin" valueType="num">
                                      <p:cBhvr additive="base">
                                        <p:cTn id="10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4">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0-#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build="p">
        <p:tmplLst>
          <p:tmpl lvl="1">
            <p:tnLst>
              <p:par>
                <p:cTn presetID="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p:cSld name="2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1" y="2726192"/>
            <a:ext cx="5802923" cy="6252763"/>
          </a:xfrm>
          <a:prstGeom prst="rect">
            <a:avLst/>
          </a:prstGeom>
        </p:spPr>
        <p:txBody>
          <a:bodyPr/>
          <a:lstStyle/>
          <a:p>
            <a:endParaRPr lang="es-EC"/>
          </a:p>
        </p:txBody>
      </p:sp>
    </p:spTree>
    <p:extLst>
      <p:ext uri="{BB962C8B-B14F-4D97-AF65-F5344CB8AC3E}">
        <p14:creationId xmlns:p14="http://schemas.microsoft.com/office/powerpoint/2010/main" val="1458232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1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7" name="フリーフォーム 10">
            <a:extLst>
              <a:ext uri="{FF2B5EF4-FFF2-40B4-BE49-F238E27FC236}">
                <a16:creationId xmlns:a16="http://schemas.microsoft.com/office/drawing/2014/main" id="{4F9B8EDD-0048-442C-90E2-7D7CDEC6E221}"/>
              </a:ext>
            </a:extLst>
          </p:cNvPr>
          <p:cNvSpPr/>
          <p:nvPr/>
        </p:nvSpPr>
        <p:spPr>
          <a:xfrm>
            <a:off x="-495300" y="4622800"/>
            <a:ext cx="19062700" cy="2336800"/>
          </a:xfrm>
          <a:custGeom>
            <a:avLst/>
            <a:gdLst>
              <a:gd name="connsiteX0" fmla="*/ 0 w 19062700"/>
              <a:gd name="connsiteY0" fmla="*/ 0 h 2336800"/>
              <a:gd name="connsiteX1" fmla="*/ 2730500 w 19062700"/>
              <a:gd name="connsiteY1" fmla="*/ 1524000 h 2336800"/>
              <a:gd name="connsiteX2" fmla="*/ 5384800 w 19062700"/>
              <a:gd name="connsiteY2" fmla="*/ 749300 h 2336800"/>
              <a:gd name="connsiteX3" fmla="*/ 7264400 w 19062700"/>
              <a:gd name="connsiteY3" fmla="*/ 2336800 h 2336800"/>
              <a:gd name="connsiteX4" fmla="*/ 9740900 w 19062700"/>
              <a:gd name="connsiteY4" fmla="*/ 965200 h 2336800"/>
              <a:gd name="connsiteX5" fmla="*/ 12700000 w 19062700"/>
              <a:gd name="connsiteY5" fmla="*/ 1663700 h 2336800"/>
              <a:gd name="connsiteX6" fmla="*/ 15316200 w 19062700"/>
              <a:gd name="connsiteY6" fmla="*/ 584200 h 2336800"/>
              <a:gd name="connsiteX7" fmla="*/ 19062700 w 19062700"/>
              <a:gd name="connsiteY7" fmla="*/ 2159000 h 2336800"/>
              <a:gd name="connsiteX8" fmla="*/ 19037300 w 19062700"/>
              <a:gd name="connsiteY8" fmla="*/ 2159000 h 2336800"/>
              <a:gd name="connsiteX9" fmla="*/ 19037300 w 19062700"/>
              <a:gd name="connsiteY9" fmla="*/ 2159000 h 23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2700" h="2336800">
                <a:moveTo>
                  <a:pt x="0" y="0"/>
                </a:moveTo>
                <a:lnTo>
                  <a:pt x="2730500" y="1524000"/>
                </a:lnTo>
                <a:lnTo>
                  <a:pt x="5384800" y="749300"/>
                </a:lnTo>
                <a:lnTo>
                  <a:pt x="7264400" y="2336800"/>
                </a:lnTo>
                <a:lnTo>
                  <a:pt x="9740900" y="965200"/>
                </a:lnTo>
                <a:lnTo>
                  <a:pt x="12700000" y="1663700"/>
                </a:lnTo>
                <a:lnTo>
                  <a:pt x="15316200" y="584200"/>
                </a:lnTo>
                <a:lnTo>
                  <a:pt x="19062700" y="2159000"/>
                </a:lnTo>
                <a:lnTo>
                  <a:pt x="19037300" y="2159000"/>
                </a:lnTo>
                <a:lnTo>
                  <a:pt x="19037300" y="2159000"/>
                </a:lnTo>
              </a:path>
            </a:pathLst>
          </a:custGeom>
          <a:noFill/>
          <a:ln w="28575">
            <a:solidFill>
              <a:srgbClr val="C00000"/>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noProof="0" dirty="0"/>
          </a:p>
        </p:txBody>
      </p:sp>
      <p:sp>
        <p:nvSpPr>
          <p:cNvPr id="38" name="円/楕円 45">
            <a:extLst>
              <a:ext uri="{FF2B5EF4-FFF2-40B4-BE49-F238E27FC236}">
                <a16:creationId xmlns:a16="http://schemas.microsoft.com/office/drawing/2014/main" id="{67685225-4EFE-43AB-9857-B5EFB8DFDDD8}"/>
              </a:ext>
            </a:extLst>
          </p:cNvPr>
          <p:cNvSpPr/>
          <p:nvPr/>
        </p:nvSpPr>
        <p:spPr>
          <a:xfrm>
            <a:off x="14683187" y="507772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39" name="円/楕円 40">
            <a:extLst>
              <a:ext uri="{FF2B5EF4-FFF2-40B4-BE49-F238E27FC236}">
                <a16:creationId xmlns:a16="http://schemas.microsoft.com/office/drawing/2014/main" id="{744F3056-335B-4C26-9676-0BCB4AECF48F}"/>
              </a:ext>
            </a:extLst>
          </p:cNvPr>
          <p:cNvSpPr/>
          <p:nvPr/>
        </p:nvSpPr>
        <p:spPr>
          <a:xfrm>
            <a:off x="2098173" y="6007903"/>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0" name="円/楕円 41">
            <a:extLst>
              <a:ext uri="{FF2B5EF4-FFF2-40B4-BE49-F238E27FC236}">
                <a16:creationId xmlns:a16="http://schemas.microsoft.com/office/drawing/2014/main" id="{CA7436AF-74F6-4529-8D63-95E3973385E7}"/>
              </a:ext>
            </a:extLst>
          </p:cNvPr>
          <p:cNvSpPr/>
          <p:nvPr/>
        </p:nvSpPr>
        <p:spPr>
          <a:xfrm>
            <a:off x="4731080" y="5231459"/>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1" name="円/楕円 42">
            <a:extLst>
              <a:ext uri="{FF2B5EF4-FFF2-40B4-BE49-F238E27FC236}">
                <a16:creationId xmlns:a16="http://schemas.microsoft.com/office/drawing/2014/main" id="{B636E552-B72D-442A-A0ED-1B76BB353B27}"/>
              </a:ext>
            </a:extLst>
          </p:cNvPr>
          <p:cNvSpPr/>
          <p:nvPr/>
        </p:nvSpPr>
        <p:spPr>
          <a:xfrm>
            <a:off x="6618034" y="68139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2" name="円/楕円 43">
            <a:extLst>
              <a:ext uri="{FF2B5EF4-FFF2-40B4-BE49-F238E27FC236}">
                <a16:creationId xmlns:a16="http://schemas.microsoft.com/office/drawing/2014/main" id="{D2789964-BEBB-4A6E-8A07-2EB3F7BDD5EC}"/>
              </a:ext>
            </a:extLst>
          </p:cNvPr>
          <p:cNvSpPr/>
          <p:nvPr/>
        </p:nvSpPr>
        <p:spPr>
          <a:xfrm>
            <a:off x="9081834" y="54296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3" name="円/楕円 44">
            <a:extLst>
              <a:ext uri="{FF2B5EF4-FFF2-40B4-BE49-F238E27FC236}">
                <a16:creationId xmlns:a16="http://schemas.microsoft.com/office/drawing/2014/main" id="{4569D873-A427-4429-BB00-EDA2574061A8}"/>
              </a:ext>
            </a:extLst>
          </p:cNvPr>
          <p:cNvSpPr/>
          <p:nvPr/>
        </p:nvSpPr>
        <p:spPr>
          <a:xfrm>
            <a:off x="12030221" y="6124277"/>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4" name="テキスト プレースホルダー 11">
            <a:extLst>
              <a:ext uri="{FF2B5EF4-FFF2-40B4-BE49-F238E27FC236}">
                <a16:creationId xmlns:a16="http://schemas.microsoft.com/office/drawing/2014/main" id="{B8E3E092-27C7-451E-BAB2-AB935541B773}"/>
              </a:ext>
            </a:extLst>
          </p:cNvPr>
          <p:cNvSpPr>
            <a:spLocks noGrp="1"/>
          </p:cNvSpPr>
          <p:nvPr>
            <p:ph type="body" sz="quarter" idx="14" hasCustomPrompt="1"/>
          </p:nvPr>
        </p:nvSpPr>
        <p:spPr>
          <a:xfrm>
            <a:off x="934149" y="7128107"/>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5" name="テキスト プレースホルダー 11">
            <a:extLst>
              <a:ext uri="{FF2B5EF4-FFF2-40B4-BE49-F238E27FC236}">
                <a16:creationId xmlns:a16="http://schemas.microsoft.com/office/drawing/2014/main" id="{94C9EF3D-1D97-4357-B8BD-B652F8323719}"/>
              </a:ext>
            </a:extLst>
          </p:cNvPr>
          <p:cNvSpPr>
            <a:spLocks noGrp="1"/>
          </p:cNvSpPr>
          <p:nvPr>
            <p:ph type="body" sz="quarter" idx="23" hasCustomPrompt="1"/>
          </p:nvPr>
        </p:nvSpPr>
        <p:spPr>
          <a:xfrm>
            <a:off x="922462" y="8005987"/>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6" name="テキスト プレースホルダー 11">
            <a:extLst>
              <a:ext uri="{FF2B5EF4-FFF2-40B4-BE49-F238E27FC236}">
                <a16:creationId xmlns:a16="http://schemas.microsoft.com/office/drawing/2014/main" id="{0FDDEE74-205B-4E62-AB30-793711B54D37}"/>
              </a:ext>
            </a:extLst>
          </p:cNvPr>
          <p:cNvSpPr>
            <a:spLocks noGrp="1"/>
          </p:cNvSpPr>
          <p:nvPr>
            <p:ph type="body" sz="quarter" idx="24" hasCustomPrompt="1"/>
          </p:nvPr>
        </p:nvSpPr>
        <p:spPr>
          <a:xfrm>
            <a:off x="1093379" y="2115643"/>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7" name="テキスト プレースホルダー 11">
            <a:extLst>
              <a:ext uri="{FF2B5EF4-FFF2-40B4-BE49-F238E27FC236}">
                <a16:creationId xmlns:a16="http://schemas.microsoft.com/office/drawing/2014/main" id="{ADD1A6C2-34C7-4E27-88B0-D851CBBB128A}"/>
              </a:ext>
            </a:extLst>
          </p:cNvPr>
          <p:cNvSpPr>
            <a:spLocks noGrp="1"/>
          </p:cNvSpPr>
          <p:nvPr>
            <p:ph type="body" sz="quarter" idx="25" hasCustomPrompt="1"/>
          </p:nvPr>
        </p:nvSpPr>
        <p:spPr>
          <a:xfrm>
            <a:off x="1081692" y="2993523"/>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8" name="テキスト プレースホルダー 11">
            <a:extLst>
              <a:ext uri="{FF2B5EF4-FFF2-40B4-BE49-F238E27FC236}">
                <a16:creationId xmlns:a16="http://schemas.microsoft.com/office/drawing/2014/main" id="{12287ACE-C3AE-422E-BF2D-B61A59474C50}"/>
              </a:ext>
            </a:extLst>
          </p:cNvPr>
          <p:cNvSpPr>
            <a:spLocks noGrp="1"/>
          </p:cNvSpPr>
          <p:nvPr>
            <p:ph type="body" sz="quarter" idx="26" hasCustomPrompt="1"/>
          </p:nvPr>
        </p:nvSpPr>
        <p:spPr>
          <a:xfrm>
            <a:off x="7374022" y="7194248"/>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9" name="テキスト プレースホルダー 11">
            <a:extLst>
              <a:ext uri="{FF2B5EF4-FFF2-40B4-BE49-F238E27FC236}">
                <a16:creationId xmlns:a16="http://schemas.microsoft.com/office/drawing/2014/main" id="{FA35A7F7-B1BA-4A74-BABF-4CC045F262EA}"/>
              </a:ext>
            </a:extLst>
          </p:cNvPr>
          <p:cNvSpPr>
            <a:spLocks noGrp="1"/>
          </p:cNvSpPr>
          <p:nvPr>
            <p:ph type="body" sz="quarter" idx="27" hasCustomPrompt="1"/>
          </p:nvPr>
        </p:nvSpPr>
        <p:spPr>
          <a:xfrm>
            <a:off x="7362335" y="8072128"/>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0" name="テキスト プレースホルダー 11">
            <a:extLst>
              <a:ext uri="{FF2B5EF4-FFF2-40B4-BE49-F238E27FC236}">
                <a16:creationId xmlns:a16="http://schemas.microsoft.com/office/drawing/2014/main" id="{50F5401B-5FDE-4FFF-9F4A-3F48772F3DB5}"/>
              </a:ext>
            </a:extLst>
          </p:cNvPr>
          <p:cNvSpPr>
            <a:spLocks noGrp="1"/>
          </p:cNvSpPr>
          <p:nvPr>
            <p:ph type="body" sz="quarter" idx="28" hasCustomPrompt="1"/>
          </p:nvPr>
        </p:nvSpPr>
        <p:spPr>
          <a:xfrm>
            <a:off x="7533771" y="2239612"/>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1" name="テキスト プレースホルダー 11">
            <a:extLst>
              <a:ext uri="{FF2B5EF4-FFF2-40B4-BE49-F238E27FC236}">
                <a16:creationId xmlns:a16="http://schemas.microsoft.com/office/drawing/2014/main" id="{656507DF-3DA0-4201-9421-92A3B01A0BD5}"/>
              </a:ext>
            </a:extLst>
          </p:cNvPr>
          <p:cNvSpPr>
            <a:spLocks noGrp="1"/>
          </p:cNvSpPr>
          <p:nvPr>
            <p:ph type="body" sz="quarter" idx="29" hasCustomPrompt="1"/>
          </p:nvPr>
        </p:nvSpPr>
        <p:spPr>
          <a:xfrm>
            <a:off x="7522084" y="3117492"/>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2" name="テキスト プレースホルダー 11">
            <a:extLst>
              <a:ext uri="{FF2B5EF4-FFF2-40B4-BE49-F238E27FC236}">
                <a16:creationId xmlns:a16="http://schemas.microsoft.com/office/drawing/2014/main" id="{B2BF4548-7D3F-4DB3-ACF6-D25FA36AB69B}"/>
              </a:ext>
            </a:extLst>
          </p:cNvPr>
          <p:cNvSpPr>
            <a:spLocks noGrp="1"/>
          </p:cNvSpPr>
          <p:nvPr>
            <p:ph type="body" sz="quarter" idx="30" hasCustomPrompt="1"/>
          </p:nvPr>
        </p:nvSpPr>
        <p:spPr>
          <a:xfrm>
            <a:off x="13082847" y="6698004"/>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3" name="テキスト プレースホルダー 11">
            <a:extLst>
              <a:ext uri="{FF2B5EF4-FFF2-40B4-BE49-F238E27FC236}">
                <a16:creationId xmlns:a16="http://schemas.microsoft.com/office/drawing/2014/main" id="{51B0BE23-7043-41A4-B6A1-0934B7AF0245}"/>
              </a:ext>
            </a:extLst>
          </p:cNvPr>
          <p:cNvSpPr>
            <a:spLocks noGrp="1"/>
          </p:cNvSpPr>
          <p:nvPr>
            <p:ph type="body" sz="quarter" idx="31" hasCustomPrompt="1"/>
          </p:nvPr>
        </p:nvSpPr>
        <p:spPr>
          <a:xfrm>
            <a:off x="13071160" y="7575884"/>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4" name="テキスト プレースホルダー 11">
            <a:extLst>
              <a:ext uri="{FF2B5EF4-FFF2-40B4-BE49-F238E27FC236}">
                <a16:creationId xmlns:a16="http://schemas.microsoft.com/office/drawing/2014/main" id="{3CBA7503-F0B7-4583-B35B-494F1B69C016}"/>
              </a:ext>
            </a:extLst>
          </p:cNvPr>
          <p:cNvSpPr>
            <a:spLocks noGrp="1"/>
          </p:cNvSpPr>
          <p:nvPr>
            <p:ph type="body" sz="quarter" idx="32" hasCustomPrompt="1"/>
          </p:nvPr>
        </p:nvSpPr>
        <p:spPr>
          <a:xfrm>
            <a:off x="14117553" y="2200040"/>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5" name="テキスト プレースホルダー 11">
            <a:extLst>
              <a:ext uri="{FF2B5EF4-FFF2-40B4-BE49-F238E27FC236}">
                <a16:creationId xmlns:a16="http://schemas.microsoft.com/office/drawing/2014/main" id="{F4DBE2CB-DF6C-4CB9-B704-896A8283FB4F}"/>
              </a:ext>
            </a:extLst>
          </p:cNvPr>
          <p:cNvSpPr>
            <a:spLocks noGrp="1"/>
          </p:cNvSpPr>
          <p:nvPr>
            <p:ph type="body" sz="quarter" idx="33" hasCustomPrompt="1"/>
          </p:nvPr>
        </p:nvSpPr>
        <p:spPr>
          <a:xfrm>
            <a:off x="14105866" y="3077920"/>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cxnSp>
        <p:nvCxnSpPr>
          <p:cNvPr id="56" name="直線コネクタ 12">
            <a:extLst>
              <a:ext uri="{FF2B5EF4-FFF2-40B4-BE49-F238E27FC236}">
                <a16:creationId xmlns:a16="http://schemas.microsoft.com/office/drawing/2014/main" id="{589D5838-CA87-4393-B967-C32647642DD6}"/>
              </a:ext>
            </a:extLst>
          </p:cNvPr>
          <p:cNvCxnSpPr/>
          <p:nvPr/>
        </p:nvCxnSpPr>
        <p:spPr>
          <a:xfrm flipV="1">
            <a:off x="1878227" y="6431752"/>
            <a:ext cx="373683" cy="689673"/>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直線コネクタ 60">
            <a:extLst>
              <a:ext uri="{FF2B5EF4-FFF2-40B4-BE49-F238E27FC236}">
                <a16:creationId xmlns:a16="http://schemas.microsoft.com/office/drawing/2014/main" id="{CA8FF720-CC3B-4BBE-8929-12548D474F57}"/>
              </a:ext>
            </a:extLst>
          </p:cNvPr>
          <p:cNvCxnSpPr/>
          <p:nvPr/>
        </p:nvCxnSpPr>
        <p:spPr>
          <a:xfrm flipH="1" flipV="1">
            <a:off x="4368800" y="4376615"/>
            <a:ext cx="399794" cy="713808"/>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61">
            <a:extLst>
              <a:ext uri="{FF2B5EF4-FFF2-40B4-BE49-F238E27FC236}">
                <a16:creationId xmlns:a16="http://schemas.microsoft.com/office/drawing/2014/main" id="{BFC00909-3904-42E7-9B02-AA64FDAB6C8F}"/>
              </a:ext>
            </a:extLst>
          </p:cNvPr>
          <p:cNvCxnSpPr/>
          <p:nvPr/>
        </p:nvCxnSpPr>
        <p:spPr>
          <a:xfrm>
            <a:off x="6925509" y="7261125"/>
            <a:ext cx="264776" cy="58747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直線コネクタ 62">
            <a:extLst>
              <a:ext uri="{FF2B5EF4-FFF2-40B4-BE49-F238E27FC236}">
                <a16:creationId xmlns:a16="http://schemas.microsoft.com/office/drawing/2014/main" id="{0D31F9C2-3579-413D-9D0A-2531DF6E8411}"/>
              </a:ext>
            </a:extLst>
          </p:cNvPr>
          <p:cNvCxnSpPr/>
          <p:nvPr/>
        </p:nvCxnSpPr>
        <p:spPr>
          <a:xfrm flipH="1" flipV="1">
            <a:off x="8915400" y="4622800"/>
            <a:ext cx="320171" cy="71380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0" name="直線コネクタ 64">
            <a:extLst>
              <a:ext uri="{FF2B5EF4-FFF2-40B4-BE49-F238E27FC236}">
                <a16:creationId xmlns:a16="http://schemas.microsoft.com/office/drawing/2014/main" id="{054AF450-4DC9-4327-BDEB-68B4F44F9EBE}"/>
              </a:ext>
            </a:extLst>
          </p:cNvPr>
          <p:cNvCxnSpPr/>
          <p:nvPr/>
        </p:nvCxnSpPr>
        <p:spPr>
          <a:xfrm flipH="1" flipV="1">
            <a:off x="12391168" y="6443510"/>
            <a:ext cx="651732" cy="37044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6">
            <a:extLst>
              <a:ext uri="{FF2B5EF4-FFF2-40B4-BE49-F238E27FC236}">
                <a16:creationId xmlns:a16="http://schemas.microsoft.com/office/drawing/2014/main" id="{6EE99AD5-2931-40A5-9C43-9FE07FE4DD2D}"/>
              </a:ext>
            </a:extLst>
          </p:cNvPr>
          <p:cNvCxnSpPr/>
          <p:nvPr/>
        </p:nvCxnSpPr>
        <p:spPr>
          <a:xfrm flipH="1">
            <a:off x="14848288" y="4376615"/>
            <a:ext cx="142374" cy="603089"/>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30" name="Subtitle 2">
            <a:extLst>
              <a:ext uri="{FF2B5EF4-FFF2-40B4-BE49-F238E27FC236}">
                <a16:creationId xmlns:a16="http://schemas.microsoft.com/office/drawing/2014/main" id="{77B9DE50-9228-4E4B-B318-8573957186AD}"/>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5A6D7047-E208-4E05-8E54-D59934AD4DCB}"/>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337046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 presetClass="entr" presetSubtype="12"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0-#ppt_w/2"/>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0-#ppt_w/2"/>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0-#ppt_w/2"/>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500"/>
                                        <p:tgtEl>
                                          <p:spTgt spid="37"/>
                                        </p:tgtEl>
                                      </p:cBhvr>
                                    </p:animEffect>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wipe(up)">
                                      <p:cBhvr>
                                        <p:cTn id="44" dur="500"/>
                                        <p:tgtEl>
                                          <p:spTgt spid="56"/>
                                        </p:tgtEl>
                                      </p:cBhvr>
                                    </p:animEffect>
                                  </p:childTnLst>
                                </p:cTn>
                              </p:par>
                            </p:childTnLst>
                          </p:cTn>
                        </p:par>
                        <p:par>
                          <p:cTn id="45" fill="hold">
                            <p:stCondLst>
                              <p:cond delay="2500"/>
                            </p:stCondLst>
                            <p:childTnLst>
                              <p:par>
                                <p:cTn id="46" presetID="14" presetClass="entr" presetSubtype="10" fill="hold" grpId="0" nodeType="afterEffect">
                                  <p:stCondLst>
                                    <p:cond delay="0"/>
                                  </p:stCondLst>
                                  <p:childTnLst>
                                    <p:set>
                                      <p:cBhvr>
                                        <p:cTn id="4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48" dur="500"/>
                                        <p:tgtEl>
                                          <p:spTgt spid="44">
                                            <p:txEl>
                                              <p:pRg st="0" end="0"/>
                                            </p:tx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51" dur="500"/>
                                        <p:tgtEl>
                                          <p:spTgt spid="45">
                                            <p:txEl>
                                              <p:pRg st="0" end="0"/>
                                            </p:txEl>
                                          </p:spTgt>
                                        </p:tgtEl>
                                      </p:cBhvr>
                                    </p:animEffect>
                                  </p:childTnLst>
                                </p:cTn>
                              </p:par>
                            </p:childTnLst>
                          </p:cTn>
                        </p:par>
                        <p:par>
                          <p:cTn id="52" fill="hold">
                            <p:stCondLst>
                              <p:cond delay="3000"/>
                            </p:stCondLst>
                            <p:childTnLst>
                              <p:par>
                                <p:cTn id="53" presetID="22" presetClass="entr" presetSubtype="4" fill="hold"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wipe(down)">
                                      <p:cBhvr>
                                        <p:cTn id="55" dur="500"/>
                                        <p:tgtEl>
                                          <p:spTgt spid="57"/>
                                        </p:tgtEl>
                                      </p:cBhvr>
                                    </p:animEffect>
                                  </p:childTnLst>
                                </p:cTn>
                              </p:par>
                            </p:childTnLst>
                          </p:cTn>
                        </p:par>
                        <p:par>
                          <p:cTn id="56" fill="hold">
                            <p:stCondLst>
                              <p:cond delay="3500"/>
                            </p:stCondLst>
                            <p:childTnLst>
                              <p:par>
                                <p:cTn id="57" presetID="14" presetClass="entr" presetSubtype="10" fill="hold" grpId="0" nodeType="afterEffect">
                                  <p:stCondLst>
                                    <p:cond delay="0"/>
                                  </p:stCondLst>
                                  <p:childTnLst>
                                    <p:set>
                                      <p:cBhvr>
                                        <p:cTn id="5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59" dur="500"/>
                                        <p:tgtEl>
                                          <p:spTgt spid="46">
                                            <p:txEl>
                                              <p:pRg st="0" end="0"/>
                                            </p:txEl>
                                          </p:spTgt>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62" dur="500"/>
                                        <p:tgtEl>
                                          <p:spTgt spid="47">
                                            <p:txEl>
                                              <p:pRg st="0" end="0"/>
                                            </p:txEl>
                                          </p:spTgt>
                                        </p:tgtEl>
                                      </p:cBhvr>
                                    </p:animEffect>
                                  </p:childTnLst>
                                </p:cTn>
                              </p:par>
                            </p:childTnLst>
                          </p:cTn>
                        </p:par>
                        <p:par>
                          <p:cTn id="63" fill="hold">
                            <p:stCondLst>
                              <p:cond delay="4000"/>
                            </p:stCondLst>
                            <p:childTnLst>
                              <p:par>
                                <p:cTn id="64" presetID="22" presetClass="entr" presetSubtype="1" fill="hold"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wipe(up)">
                                      <p:cBhvr>
                                        <p:cTn id="66" dur="500"/>
                                        <p:tgtEl>
                                          <p:spTgt spid="58"/>
                                        </p:tgtEl>
                                      </p:cBhvr>
                                    </p:animEffect>
                                  </p:childTnLst>
                                </p:cTn>
                              </p:par>
                            </p:childTnLst>
                          </p:cTn>
                        </p:par>
                        <p:par>
                          <p:cTn id="67" fill="hold">
                            <p:stCondLst>
                              <p:cond delay="4500"/>
                            </p:stCondLst>
                            <p:childTnLst>
                              <p:par>
                                <p:cTn id="68" presetID="14" presetClass="entr" presetSubtype="10" fill="hold" grpId="0" nodeType="afterEffect">
                                  <p:stCondLst>
                                    <p:cond delay="0"/>
                                  </p:stCondLst>
                                  <p:childTnLst>
                                    <p:set>
                                      <p:cBhvr>
                                        <p:cTn id="69" dur="1" fill="hold">
                                          <p:stCondLst>
                                            <p:cond delay="0"/>
                                          </p:stCondLst>
                                        </p:cTn>
                                        <p:tgtEl>
                                          <p:spTgt spid="48">
                                            <p:txEl>
                                              <p:pRg st="0" end="0"/>
                                            </p:txEl>
                                          </p:spTgt>
                                        </p:tgtEl>
                                        <p:attrNameLst>
                                          <p:attrName>style.visibility</p:attrName>
                                        </p:attrNameLst>
                                      </p:cBhvr>
                                      <p:to>
                                        <p:strVal val="visible"/>
                                      </p:to>
                                    </p:set>
                                    <p:animEffect transition="in" filter="randombar(horizontal)">
                                      <p:cBhvr>
                                        <p:cTn id="70" dur="500"/>
                                        <p:tgtEl>
                                          <p:spTgt spid="48">
                                            <p:txEl>
                                              <p:pRg st="0" end="0"/>
                                            </p:txEl>
                                          </p:spTgt>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49">
                                            <p:txEl>
                                              <p:pRg st="0" end="0"/>
                                            </p:txEl>
                                          </p:spTgt>
                                        </p:tgtEl>
                                        <p:attrNameLst>
                                          <p:attrName>style.visibility</p:attrName>
                                        </p:attrNameLst>
                                      </p:cBhvr>
                                      <p:to>
                                        <p:strVal val="visible"/>
                                      </p:to>
                                    </p:set>
                                    <p:animEffect transition="in" filter="randombar(horizontal)">
                                      <p:cBhvr>
                                        <p:cTn id="73" dur="500"/>
                                        <p:tgtEl>
                                          <p:spTgt spid="49">
                                            <p:txEl>
                                              <p:pRg st="0" end="0"/>
                                            </p:txEl>
                                          </p:spTgt>
                                        </p:tgtEl>
                                      </p:cBhvr>
                                    </p:animEffect>
                                  </p:childTnLst>
                                </p:cTn>
                              </p:par>
                            </p:childTnLst>
                          </p:cTn>
                        </p:par>
                        <p:par>
                          <p:cTn id="74" fill="hold">
                            <p:stCondLst>
                              <p:cond delay="5000"/>
                            </p:stCondLst>
                            <p:childTnLst>
                              <p:par>
                                <p:cTn id="75" presetID="22" presetClass="entr" presetSubtype="4" fill="hold"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down)">
                                      <p:cBhvr>
                                        <p:cTn id="77" dur="500"/>
                                        <p:tgtEl>
                                          <p:spTgt spid="59"/>
                                        </p:tgtEl>
                                      </p:cBhvr>
                                    </p:animEffect>
                                  </p:childTnLst>
                                </p:cTn>
                              </p:par>
                            </p:childTnLst>
                          </p:cTn>
                        </p:par>
                        <p:par>
                          <p:cTn id="78" fill="hold">
                            <p:stCondLst>
                              <p:cond delay="5500"/>
                            </p:stCondLst>
                            <p:childTnLst>
                              <p:par>
                                <p:cTn id="79" presetID="14" presetClass="entr" presetSubtype="10" fill="hold" grpId="0" nodeType="afterEffect">
                                  <p:stCondLst>
                                    <p:cond delay="0"/>
                                  </p:stCondLst>
                                  <p:childTnLst>
                                    <p:set>
                                      <p:cBhvr>
                                        <p:cTn id="80"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81" dur="500"/>
                                        <p:tgtEl>
                                          <p:spTgt spid="50">
                                            <p:txEl>
                                              <p:pRg st="0" end="0"/>
                                            </p:txEl>
                                          </p:spTgt>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51">
                                            <p:txEl>
                                              <p:pRg st="0" end="0"/>
                                            </p:txEl>
                                          </p:spTgt>
                                        </p:tgtEl>
                                        <p:attrNameLst>
                                          <p:attrName>style.visibility</p:attrName>
                                        </p:attrNameLst>
                                      </p:cBhvr>
                                      <p:to>
                                        <p:strVal val="visible"/>
                                      </p:to>
                                    </p:set>
                                    <p:animEffect transition="in" filter="randombar(horizontal)">
                                      <p:cBhvr>
                                        <p:cTn id="84" dur="500"/>
                                        <p:tgtEl>
                                          <p:spTgt spid="51">
                                            <p:txEl>
                                              <p:pRg st="0" end="0"/>
                                            </p:txEl>
                                          </p:spTgt>
                                        </p:tgtEl>
                                      </p:cBhvr>
                                    </p:animEffect>
                                  </p:childTnLst>
                                </p:cTn>
                              </p:par>
                            </p:childTnLst>
                          </p:cTn>
                        </p:par>
                        <p:par>
                          <p:cTn id="85" fill="hold">
                            <p:stCondLst>
                              <p:cond delay="6000"/>
                            </p:stCondLst>
                            <p:childTnLst>
                              <p:par>
                                <p:cTn id="86" presetID="22" presetClass="entr" presetSubtype="8"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wipe(left)">
                                      <p:cBhvr>
                                        <p:cTn id="88" dur="500"/>
                                        <p:tgtEl>
                                          <p:spTgt spid="60"/>
                                        </p:tgtEl>
                                      </p:cBhvr>
                                    </p:animEffect>
                                  </p:childTnLst>
                                </p:cTn>
                              </p:par>
                            </p:childTnLst>
                          </p:cTn>
                        </p:par>
                        <p:par>
                          <p:cTn id="89" fill="hold">
                            <p:stCondLst>
                              <p:cond delay="6500"/>
                            </p:stCondLst>
                            <p:childTnLst>
                              <p:par>
                                <p:cTn id="90" presetID="14" presetClass="entr" presetSubtype="10" fill="hold" grpId="0" nodeType="afterEffect">
                                  <p:stCondLst>
                                    <p:cond delay="0"/>
                                  </p:stCondLst>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randombar(horizontal)">
                                      <p:cBhvr>
                                        <p:cTn id="92" dur="500"/>
                                        <p:tgtEl>
                                          <p:spTgt spid="52">
                                            <p:txEl>
                                              <p:pRg st="0" end="0"/>
                                            </p:txEl>
                                          </p:spTgt>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randombar(horizontal)">
                                      <p:cBhvr>
                                        <p:cTn id="95" dur="500"/>
                                        <p:tgtEl>
                                          <p:spTgt spid="53">
                                            <p:txEl>
                                              <p:pRg st="0" end="0"/>
                                            </p:txEl>
                                          </p:spTgt>
                                        </p:tgtEl>
                                      </p:cBhvr>
                                    </p:animEffect>
                                  </p:childTnLst>
                                </p:cTn>
                              </p:par>
                            </p:childTnLst>
                          </p:cTn>
                        </p:par>
                        <p:par>
                          <p:cTn id="96" fill="hold">
                            <p:stCondLst>
                              <p:cond delay="7000"/>
                            </p:stCondLst>
                            <p:childTnLst>
                              <p:par>
                                <p:cTn id="97" presetID="22" presetClass="entr" presetSubtype="4" fill="hold"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wipe(down)">
                                      <p:cBhvr>
                                        <p:cTn id="99" dur="500"/>
                                        <p:tgtEl>
                                          <p:spTgt spid="61"/>
                                        </p:tgtEl>
                                      </p:cBhvr>
                                    </p:animEffect>
                                  </p:childTnLst>
                                </p:cTn>
                              </p:par>
                            </p:childTnLst>
                          </p:cTn>
                        </p:par>
                        <p:par>
                          <p:cTn id="100" fill="hold">
                            <p:stCondLst>
                              <p:cond delay="7500"/>
                            </p:stCondLst>
                            <p:childTnLst>
                              <p:par>
                                <p:cTn id="101" presetID="14" presetClass="entr" presetSubtype="1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randombar(horizontal)">
                                      <p:cBhvr>
                                        <p:cTn id="103" dur="500"/>
                                        <p:tgtEl>
                                          <p:spTgt spid="54">
                                            <p:txEl>
                                              <p:pRg st="0" end="0"/>
                                            </p:txEl>
                                          </p:spTgt>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55">
                                            <p:txEl>
                                              <p:pRg st="0" end="0"/>
                                            </p:txEl>
                                          </p:spTgt>
                                        </p:tgtEl>
                                        <p:attrNameLst>
                                          <p:attrName>style.visibility</p:attrName>
                                        </p:attrNameLst>
                                      </p:cBhvr>
                                      <p:to>
                                        <p:strVal val="visible"/>
                                      </p:to>
                                    </p:set>
                                    <p:animEffect transition="in" filter="randombar(horizontal)">
                                      <p:cBhvr>
                                        <p:cTn id="106"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P spid="42" grpId="0" animBg="1"/>
      <p:bldP spid="43" grpId="0" animBg="1"/>
      <p:bldP spid="44" grpId="0" build="p">
        <p:tmplLst>
          <p:tmpl lvl="1">
            <p:tnLst>
              <p:par>
                <p:cTn presetID="14" presetClass="entr" presetSubtype="1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P spid="48" grpId="0" build="p">
        <p:tmplLst>
          <p:tmpl lvl="1">
            <p:tnLst>
              <p:par>
                <p:cTn presetID="14" presetClass="entr" presetSubtype="1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randombar(horizontal)">
                      <p:cBhvr>
                        <p:cTn dur="500"/>
                        <p:tgtEl>
                          <p:spTgt spid="48"/>
                        </p:tgtEl>
                      </p:cBhvr>
                    </p:animEffect>
                  </p:childTnLst>
                </p:cTn>
              </p:par>
            </p:tnLst>
          </p:tmpl>
        </p:tmplLst>
      </p:bldP>
      <p:bldP spid="49" grpId="0" build="p">
        <p:tmplLst>
          <p:tmpl lvl="1">
            <p:tnLst>
              <p:par>
                <p:cTn presetID="14" presetClass="entr" presetSubtype="1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randombar(horizontal)">
                      <p:cBhvr>
                        <p:cTn dur="500"/>
                        <p:tgtEl>
                          <p:spTgt spid="49"/>
                        </p:tgtEl>
                      </p:cBhvr>
                    </p:animEffect>
                  </p:childTnLst>
                </p:cTn>
              </p:par>
            </p:tnLst>
          </p:tmpl>
        </p:tmplLst>
      </p:bldP>
      <p:bldP spid="50" grpId="0" build="p">
        <p:tmplLst>
          <p:tmpl lvl="1">
            <p:tnLst>
              <p:par>
                <p:cTn presetID="14" presetClass="entr" presetSubtype="1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P spid="51" grpId="0" build="p">
        <p:tmplLst>
          <p:tmpl lvl="1">
            <p:tnLst>
              <p:par>
                <p:cTn presetID="14" presetClass="entr" presetSubtype="1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randombar(horizontal)">
                      <p:cBhvr>
                        <p:cTn dur="500"/>
                        <p:tgtEl>
                          <p:spTgt spid="51"/>
                        </p:tgtEl>
                      </p:cBhvr>
                    </p:animEffect>
                  </p:childTnLst>
                </p:cTn>
              </p:par>
            </p:tnLst>
          </p:tmpl>
        </p:tmplLst>
      </p:bldP>
      <p:bldP spid="52" grpId="0" build="p">
        <p:tmplLst>
          <p:tmpl lvl="1">
            <p:tnLst>
              <p:par>
                <p:cTn presetID="14" presetClass="entr" presetSubtype="1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randombar(horizontal)">
                      <p:cBhvr>
                        <p:cTn dur="500"/>
                        <p:tgtEl>
                          <p:spTgt spid="52"/>
                        </p:tgtEl>
                      </p:cBhvr>
                    </p:animEffect>
                  </p:childTnLst>
                </p:cTn>
              </p:par>
            </p:tnLst>
          </p:tmpl>
        </p:tmplLst>
      </p:bldP>
      <p:bldP spid="53" grpId="0" build="p">
        <p:tmplLst>
          <p:tmpl lvl="1">
            <p:tnLst>
              <p:par>
                <p:cTn presetID="14" presetClass="entr" presetSubtype="1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randombar(horizontal)">
                      <p:cBhvr>
                        <p:cTn dur="500"/>
                        <p:tgtEl>
                          <p:spTgt spid="53"/>
                        </p:tgtEl>
                      </p:cBhvr>
                    </p:animEffect>
                  </p:childTnLst>
                </p:cTn>
              </p:par>
            </p:tnLst>
          </p:tmpl>
        </p:tmplLst>
      </p:bldP>
      <p:bldP spid="54" grpId="0" build="p">
        <p:tmplLst>
          <p:tmpl lvl="1">
            <p:tnLst>
              <p:par>
                <p:cTn presetID="14" presetClass="entr" presetSubtype="1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randombar(horizontal)">
                      <p:cBhvr>
                        <p:cTn dur="500"/>
                        <p:tgtEl>
                          <p:spTgt spid="54"/>
                        </p:tgtEl>
                      </p:cBhvr>
                    </p:animEffect>
                  </p:childTnLst>
                </p:cTn>
              </p:par>
            </p:tnLst>
          </p:tmpl>
        </p:tmplLst>
      </p:bldP>
      <p:bldP spid="55" grpId="0" build="p">
        <p:tmplLst>
          <p:tmpl lvl="1">
            <p:tnLst>
              <p:par>
                <p:cTn presetID="14" presetClass="entr" presetSubtype="1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randombar(horizontal)">
                      <p:cBhvr>
                        <p:cTn dur="500"/>
                        <p:tgtEl>
                          <p:spTgt spid="55"/>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EMA TEXTO 5">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E2B6F2DD-B27E-401C-92BD-698D01B0656A}"/>
              </a:ext>
            </a:extLst>
          </p:cNvPr>
          <p:cNvSpPr>
            <a:spLocks noGrp="1"/>
          </p:cNvSpPr>
          <p:nvPr>
            <p:ph type="body" sz="quarter" idx="14" hasCustomPrompt="1"/>
          </p:nvPr>
        </p:nvSpPr>
        <p:spPr>
          <a:xfrm>
            <a:off x="999207" y="3524669"/>
            <a:ext cx="5738477" cy="4692899"/>
          </a:xfrm>
          <a:prstGeom prst="rect">
            <a:avLst/>
          </a:prstGeom>
        </p:spPr>
        <p:txBody>
          <a:bodyPr anchor="ctr"/>
          <a:lstStyle>
            <a:lvl1pPr marL="0" indent="0" algn="l">
              <a:buNone/>
              <a:defRPr sz="4400"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277460A5-8CDC-4309-A83C-2AAF0FA260F5}"/>
              </a:ext>
            </a:extLst>
          </p:cNvPr>
          <p:cNvSpPr>
            <a:spLocks noGrp="1"/>
          </p:cNvSpPr>
          <p:nvPr>
            <p:ph type="body" sz="quarter" idx="15" hasCustomPrompt="1"/>
          </p:nvPr>
        </p:nvSpPr>
        <p:spPr>
          <a:xfrm>
            <a:off x="7035800" y="2527300"/>
            <a:ext cx="10037010" cy="6807199"/>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a:p>
            <a:pPr lvl="0"/>
            <a:endParaRPr lang="es-EC" noProof="0" dirty="0"/>
          </a:p>
        </p:txBody>
      </p:sp>
      <p:sp>
        <p:nvSpPr>
          <p:cNvPr id="6" name="Subtitle 2">
            <a:extLst>
              <a:ext uri="{FF2B5EF4-FFF2-40B4-BE49-F238E27FC236}">
                <a16:creationId xmlns:a16="http://schemas.microsoft.com/office/drawing/2014/main" id="{E760906F-05FE-48D7-840B-D57916863DB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879F749B-B85F-4C36-BC19-DE0738CB6E8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48558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1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5">
            <a:extLst>
              <a:ext uri="{FF2B5EF4-FFF2-40B4-BE49-F238E27FC236}">
                <a16:creationId xmlns:a16="http://schemas.microsoft.com/office/drawing/2014/main" id="{C6D8B89D-557D-41BF-BD2C-725A8AC0B45E}"/>
              </a:ext>
            </a:extLst>
          </p:cNvPr>
          <p:cNvSpPr>
            <a:spLocks noGrp="1"/>
          </p:cNvSpPr>
          <p:nvPr>
            <p:ph type="body" sz="quarter" idx="12" hasCustomPrompt="1"/>
          </p:nvPr>
        </p:nvSpPr>
        <p:spPr>
          <a:xfrm>
            <a:off x="10130971" y="2675278"/>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04D2361D-4C50-4D69-B4FE-7655A57BB23B}"/>
              </a:ext>
            </a:extLst>
          </p:cNvPr>
          <p:cNvSpPr>
            <a:spLocks noGrp="1"/>
          </p:cNvSpPr>
          <p:nvPr>
            <p:ph type="body" sz="quarter" idx="14" hasCustomPrompt="1"/>
          </p:nvPr>
        </p:nvSpPr>
        <p:spPr>
          <a:xfrm>
            <a:off x="10130971" y="3197798"/>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17" name="テキスト プレースホルダー 5">
            <a:extLst>
              <a:ext uri="{FF2B5EF4-FFF2-40B4-BE49-F238E27FC236}">
                <a16:creationId xmlns:a16="http://schemas.microsoft.com/office/drawing/2014/main" id="{F3E7E16F-D153-4405-A9D8-76F7418AF61E}"/>
              </a:ext>
            </a:extLst>
          </p:cNvPr>
          <p:cNvSpPr>
            <a:spLocks noGrp="1"/>
          </p:cNvSpPr>
          <p:nvPr>
            <p:ph type="body" sz="quarter" idx="15" hasCustomPrompt="1"/>
          </p:nvPr>
        </p:nvSpPr>
        <p:spPr>
          <a:xfrm>
            <a:off x="10130971" y="5992057"/>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8" name="テキスト プレースホルダー 5">
            <a:extLst>
              <a:ext uri="{FF2B5EF4-FFF2-40B4-BE49-F238E27FC236}">
                <a16:creationId xmlns:a16="http://schemas.microsoft.com/office/drawing/2014/main" id="{25247D83-0511-4E26-9113-594367F0F25E}"/>
              </a:ext>
            </a:extLst>
          </p:cNvPr>
          <p:cNvSpPr>
            <a:spLocks noGrp="1"/>
          </p:cNvSpPr>
          <p:nvPr>
            <p:ph type="body" sz="quarter" idx="16" hasCustomPrompt="1"/>
          </p:nvPr>
        </p:nvSpPr>
        <p:spPr>
          <a:xfrm>
            <a:off x="10130971" y="6514577"/>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F9595339-2E84-4A5F-8C24-399FDFC82B89}"/>
              </a:ext>
            </a:extLst>
          </p:cNvPr>
          <p:cNvSpPr>
            <a:spLocks noGrp="1"/>
          </p:cNvSpPr>
          <p:nvPr>
            <p:ph type="body" sz="quarter" idx="1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4" name="Subtitle 2">
            <a:extLst>
              <a:ext uri="{FF2B5EF4-FFF2-40B4-BE49-F238E27FC236}">
                <a16:creationId xmlns:a16="http://schemas.microsoft.com/office/drawing/2014/main" id="{57A24DFD-51D2-4A6D-9658-87A85F1A27D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95111552-C232-42ED-B226-D88CBA22C0D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039565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additive="base">
                                        <p:cTn id="22"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2" decel="100000"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75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75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Effect transition="in" filter="wipe(left)">
                                      <p:cBhvr>
                                        <p:cTn id="32" dur="500"/>
                                        <p:tgtEl>
                                          <p:spTgt spid="16">
                                            <p:txEl>
                                              <p:pRg st="0" end="0"/>
                                            </p:txEl>
                                          </p:spTgt>
                                        </p:tgtEl>
                                      </p:cBhvr>
                                    </p:animEffect>
                                  </p:childTnLst>
                                </p:cTn>
                              </p:par>
                            </p:childTnLst>
                          </p:cTn>
                        </p:par>
                        <p:par>
                          <p:cTn id="33" fill="hold">
                            <p:stCondLst>
                              <p:cond delay="3500"/>
                            </p:stCondLst>
                            <p:childTnLst>
                              <p:par>
                                <p:cTn id="34" presetID="2" presetClass="entr" presetSubtype="2" decel="100000" fill="hold" grpId="0" nodeType="afterEffect">
                                  <p:stCondLst>
                                    <p:cond delay="0"/>
                                  </p:stCondLst>
                                  <p:childTnLst>
                                    <p:set>
                                      <p:cBhvr>
                                        <p:cTn id="35" dur="1" fill="hold">
                                          <p:stCondLst>
                                            <p:cond delay="0"/>
                                          </p:stCondLst>
                                        </p:cTn>
                                        <p:tgtEl>
                                          <p:spTgt spid="17">
                                            <p:txEl>
                                              <p:pRg st="0" end="0"/>
                                            </p:txEl>
                                          </p:spTgt>
                                        </p:tgtEl>
                                        <p:attrNameLst>
                                          <p:attrName>style.visibility</p:attrName>
                                        </p:attrNameLst>
                                      </p:cBhvr>
                                      <p:to>
                                        <p:strVal val="visible"/>
                                      </p:to>
                                    </p:set>
                                    <p:anim calcmode="lin" valueType="num">
                                      <p:cBhvr additive="base">
                                        <p:cTn id="36" dur="75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7"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250"/>
                            </p:stCondLst>
                            <p:childTnLst>
                              <p:par>
                                <p:cTn id="39" presetID="22" presetClass="entr" presetSubtype="8" fill="hold" grpId="0" nodeType="after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1+#ppt_w/2"/>
                          </p:val>
                        </p:tav>
                        <p:tav tm="100000">
                          <p:val>
                            <p:strVal val="#ppt_x"/>
                          </p:val>
                        </p:tav>
                      </p:tavLst>
                    </p:anim>
                    <p:anim calcmode="lin" valueType="num">
                      <p:cBhvr additive="base">
                        <p:cTn dur="75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0" grpId="0"/>
    </p:bld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3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B5780E50-5633-4616-B969-2209BACB3F6A}"/>
              </a:ext>
            </a:extLst>
          </p:cNvPr>
          <p:cNvSpPr>
            <a:spLocks noGrp="1"/>
          </p:cNvSpPr>
          <p:nvPr>
            <p:ph type="body" sz="quarter" idx="12" hasCustomPrompt="1"/>
          </p:nvPr>
        </p:nvSpPr>
        <p:spPr>
          <a:xfrm>
            <a:off x="11916224" y="2319446"/>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0" name="テキスト プレースホルダー 5">
            <a:extLst>
              <a:ext uri="{FF2B5EF4-FFF2-40B4-BE49-F238E27FC236}">
                <a16:creationId xmlns:a16="http://schemas.microsoft.com/office/drawing/2014/main" id="{D3AB1FA7-4720-469B-B53B-8A4662AF0241}"/>
              </a:ext>
            </a:extLst>
          </p:cNvPr>
          <p:cNvSpPr>
            <a:spLocks noGrp="1"/>
          </p:cNvSpPr>
          <p:nvPr>
            <p:ph type="body" sz="quarter" idx="13" hasCustomPrompt="1"/>
          </p:nvPr>
        </p:nvSpPr>
        <p:spPr>
          <a:xfrm>
            <a:off x="10515597" y="218881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1" name="テキスト プレースホルダー 5">
            <a:extLst>
              <a:ext uri="{FF2B5EF4-FFF2-40B4-BE49-F238E27FC236}">
                <a16:creationId xmlns:a16="http://schemas.microsoft.com/office/drawing/2014/main" id="{751BD866-0E4E-49DD-90C8-B98FDCC18608}"/>
              </a:ext>
            </a:extLst>
          </p:cNvPr>
          <p:cNvSpPr>
            <a:spLocks noGrp="1"/>
          </p:cNvSpPr>
          <p:nvPr>
            <p:ph type="body" sz="quarter" idx="14" hasCustomPrompt="1"/>
          </p:nvPr>
        </p:nvSpPr>
        <p:spPr>
          <a:xfrm>
            <a:off x="11916224" y="2812934"/>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3" name="テキスト プレースホルダー 5">
            <a:extLst>
              <a:ext uri="{FF2B5EF4-FFF2-40B4-BE49-F238E27FC236}">
                <a16:creationId xmlns:a16="http://schemas.microsoft.com/office/drawing/2014/main" id="{40B0683C-2E8A-4E5D-A424-AFED606B679A}"/>
              </a:ext>
            </a:extLst>
          </p:cNvPr>
          <p:cNvSpPr>
            <a:spLocks noGrp="1"/>
          </p:cNvSpPr>
          <p:nvPr>
            <p:ph type="body" sz="quarter" idx="15" hasCustomPrompt="1"/>
          </p:nvPr>
        </p:nvSpPr>
        <p:spPr>
          <a:xfrm>
            <a:off x="11916224" y="3772213"/>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4" name="テキスト プレースホルダー 5">
            <a:extLst>
              <a:ext uri="{FF2B5EF4-FFF2-40B4-BE49-F238E27FC236}">
                <a16:creationId xmlns:a16="http://schemas.microsoft.com/office/drawing/2014/main" id="{1BD3AF2C-177E-4893-AAD9-4C6DF47C17C5}"/>
              </a:ext>
            </a:extLst>
          </p:cNvPr>
          <p:cNvSpPr>
            <a:spLocks noGrp="1"/>
          </p:cNvSpPr>
          <p:nvPr>
            <p:ph type="body" sz="quarter" idx="16" hasCustomPrompt="1"/>
          </p:nvPr>
        </p:nvSpPr>
        <p:spPr>
          <a:xfrm>
            <a:off x="10515597" y="3641585"/>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5" name="テキスト プレースホルダー 5">
            <a:extLst>
              <a:ext uri="{FF2B5EF4-FFF2-40B4-BE49-F238E27FC236}">
                <a16:creationId xmlns:a16="http://schemas.microsoft.com/office/drawing/2014/main" id="{89DBA7FF-F005-4101-B31C-C07F80E6CC9C}"/>
              </a:ext>
            </a:extLst>
          </p:cNvPr>
          <p:cNvSpPr>
            <a:spLocks noGrp="1"/>
          </p:cNvSpPr>
          <p:nvPr>
            <p:ph type="body" sz="quarter" idx="17" hasCustomPrompt="1"/>
          </p:nvPr>
        </p:nvSpPr>
        <p:spPr>
          <a:xfrm>
            <a:off x="11916224" y="4265701"/>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BECB69E3-ED60-413F-8F51-3AC1CF721B2A}"/>
              </a:ext>
            </a:extLst>
          </p:cNvPr>
          <p:cNvSpPr>
            <a:spLocks noGrp="1"/>
          </p:cNvSpPr>
          <p:nvPr>
            <p:ph type="body" sz="quarter" idx="18" hasCustomPrompt="1"/>
          </p:nvPr>
        </p:nvSpPr>
        <p:spPr>
          <a:xfrm>
            <a:off x="11916224" y="5224980"/>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7" name="テキスト プレースホルダー 5">
            <a:extLst>
              <a:ext uri="{FF2B5EF4-FFF2-40B4-BE49-F238E27FC236}">
                <a16:creationId xmlns:a16="http://schemas.microsoft.com/office/drawing/2014/main" id="{BF45F711-C7DB-46DE-B57D-6442D9AF7C95}"/>
              </a:ext>
            </a:extLst>
          </p:cNvPr>
          <p:cNvSpPr>
            <a:spLocks noGrp="1"/>
          </p:cNvSpPr>
          <p:nvPr>
            <p:ph type="body" sz="quarter" idx="19" hasCustomPrompt="1"/>
          </p:nvPr>
        </p:nvSpPr>
        <p:spPr>
          <a:xfrm>
            <a:off x="10515597" y="5094352"/>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8" name="テキスト プレースホルダー 5">
            <a:extLst>
              <a:ext uri="{FF2B5EF4-FFF2-40B4-BE49-F238E27FC236}">
                <a16:creationId xmlns:a16="http://schemas.microsoft.com/office/drawing/2014/main" id="{5E891D07-A22C-4C02-AC0B-7FC15E2B3317}"/>
              </a:ext>
            </a:extLst>
          </p:cNvPr>
          <p:cNvSpPr>
            <a:spLocks noGrp="1"/>
          </p:cNvSpPr>
          <p:nvPr>
            <p:ph type="body" sz="quarter" idx="20" hasCustomPrompt="1"/>
          </p:nvPr>
        </p:nvSpPr>
        <p:spPr>
          <a:xfrm>
            <a:off x="11916224" y="5718468"/>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9" name="テキスト プレースホルダー 5">
            <a:extLst>
              <a:ext uri="{FF2B5EF4-FFF2-40B4-BE49-F238E27FC236}">
                <a16:creationId xmlns:a16="http://schemas.microsoft.com/office/drawing/2014/main" id="{30304462-9F53-4E01-AC4A-566745A9D8D8}"/>
              </a:ext>
            </a:extLst>
          </p:cNvPr>
          <p:cNvSpPr>
            <a:spLocks noGrp="1"/>
          </p:cNvSpPr>
          <p:nvPr>
            <p:ph type="body" sz="quarter" idx="21" hasCustomPrompt="1"/>
          </p:nvPr>
        </p:nvSpPr>
        <p:spPr>
          <a:xfrm>
            <a:off x="11916224" y="6677747"/>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0" name="テキスト プレースホルダー 5">
            <a:extLst>
              <a:ext uri="{FF2B5EF4-FFF2-40B4-BE49-F238E27FC236}">
                <a16:creationId xmlns:a16="http://schemas.microsoft.com/office/drawing/2014/main" id="{2E8175ED-F1F1-4227-AE10-503FFC266260}"/>
              </a:ext>
            </a:extLst>
          </p:cNvPr>
          <p:cNvSpPr>
            <a:spLocks noGrp="1"/>
          </p:cNvSpPr>
          <p:nvPr>
            <p:ph type="body" sz="quarter" idx="22" hasCustomPrompt="1"/>
          </p:nvPr>
        </p:nvSpPr>
        <p:spPr>
          <a:xfrm>
            <a:off x="10515597" y="6547119"/>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1" name="テキスト プレースホルダー 5">
            <a:extLst>
              <a:ext uri="{FF2B5EF4-FFF2-40B4-BE49-F238E27FC236}">
                <a16:creationId xmlns:a16="http://schemas.microsoft.com/office/drawing/2014/main" id="{2D7D37B7-2CBC-44EB-8A14-9F3C21F784A2}"/>
              </a:ext>
            </a:extLst>
          </p:cNvPr>
          <p:cNvSpPr>
            <a:spLocks noGrp="1"/>
          </p:cNvSpPr>
          <p:nvPr>
            <p:ph type="body" sz="quarter" idx="23" hasCustomPrompt="1"/>
          </p:nvPr>
        </p:nvSpPr>
        <p:spPr>
          <a:xfrm>
            <a:off x="11916224" y="7171235"/>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2" name="テキスト プレースホルダー 5">
            <a:extLst>
              <a:ext uri="{FF2B5EF4-FFF2-40B4-BE49-F238E27FC236}">
                <a16:creationId xmlns:a16="http://schemas.microsoft.com/office/drawing/2014/main" id="{1982863E-3C2B-4F99-956D-FEB122F768C2}"/>
              </a:ext>
            </a:extLst>
          </p:cNvPr>
          <p:cNvSpPr>
            <a:spLocks noGrp="1"/>
          </p:cNvSpPr>
          <p:nvPr>
            <p:ph type="body" sz="quarter" idx="24" hasCustomPrompt="1"/>
          </p:nvPr>
        </p:nvSpPr>
        <p:spPr>
          <a:xfrm>
            <a:off x="11916224" y="8130514"/>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3" name="テキスト プレースホルダー 5">
            <a:extLst>
              <a:ext uri="{FF2B5EF4-FFF2-40B4-BE49-F238E27FC236}">
                <a16:creationId xmlns:a16="http://schemas.microsoft.com/office/drawing/2014/main" id="{98D2DAD4-5827-4B46-93AB-CD316CC293FD}"/>
              </a:ext>
            </a:extLst>
          </p:cNvPr>
          <p:cNvSpPr>
            <a:spLocks noGrp="1"/>
          </p:cNvSpPr>
          <p:nvPr>
            <p:ph type="body" sz="quarter" idx="25" hasCustomPrompt="1"/>
          </p:nvPr>
        </p:nvSpPr>
        <p:spPr>
          <a:xfrm>
            <a:off x="10515597" y="799988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4" name="テキスト プレースホルダー 5">
            <a:extLst>
              <a:ext uri="{FF2B5EF4-FFF2-40B4-BE49-F238E27FC236}">
                <a16:creationId xmlns:a16="http://schemas.microsoft.com/office/drawing/2014/main" id="{E07A4EF5-D709-43C3-87A8-31A98CDB0912}"/>
              </a:ext>
            </a:extLst>
          </p:cNvPr>
          <p:cNvSpPr>
            <a:spLocks noGrp="1"/>
          </p:cNvSpPr>
          <p:nvPr>
            <p:ph type="body" sz="quarter" idx="26" hasCustomPrompt="1"/>
          </p:nvPr>
        </p:nvSpPr>
        <p:spPr>
          <a:xfrm>
            <a:off x="11916224" y="8624002"/>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5" name="テキスト プレースホルダー 5">
            <a:extLst>
              <a:ext uri="{FF2B5EF4-FFF2-40B4-BE49-F238E27FC236}">
                <a16:creationId xmlns:a16="http://schemas.microsoft.com/office/drawing/2014/main" id="{854EEF45-76E2-438C-9EDD-9F72F61E92EA}"/>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36" name="Subtitle 2">
            <a:extLst>
              <a:ext uri="{FF2B5EF4-FFF2-40B4-BE49-F238E27FC236}">
                <a16:creationId xmlns:a16="http://schemas.microsoft.com/office/drawing/2014/main" id="{B6FD348F-D262-4487-8DE8-B3D83F71D376}"/>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A6185419-C175-4888-8EF0-EAD8AC7070B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667936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75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20">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 calcmode="lin" valueType="num">
                                      <p:cBhvr additive="base">
                                        <p:cTn id="26"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19">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100"/>
                                  </p:stCondLst>
                                  <p:childTnLst>
                                    <p:set>
                                      <p:cBhvr>
                                        <p:cTn id="29" dur="1" fill="hold">
                                          <p:stCondLst>
                                            <p:cond delay="0"/>
                                          </p:stCondLst>
                                        </p:cTn>
                                        <p:tgtEl>
                                          <p:spTgt spid="21">
                                            <p:txEl>
                                              <p:pRg st="0" end="0"/>
                                            </p:txEl>
                                          </p:spTgt>
                                        </p:tgtEl>
                                        <p:attrNameLst>
                                          <p:attrName>style.visibility</p:attrName>
                                        </p:attrNameLst>
                                      </p:cBhvr>
                                      <p:to>
                                        <p:strVal val="visible"/>
                                      </p:to>
                                    </p:set>
                                    <p:anim calcmode="lin" valueType="num">
                                      <p:cBhvr additive="base">
                                        <p:cTn id="30" dur="75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1" dur="75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350"/>
                            </p:stCondLst>
                            <p:childTnLst>
                              <p:par>
                                <p:cTn id="33" presetID="2" presetClass="entr" presetSubtype="1" decel="100000" fill="hold" grpId="0" nodeType="afterEffect">
                                  <p:stCondLst>
                                    <p:cond delay="0"/>
                                  </p:stCondLst>
                                  <p:iterate type="lt">
                                    <p:tmPct val="10000"/>
                                  </p:iterate>
                                  <p:childTnLst>
                                    <p:set>
                                      <p:cBhvr>
                                        <p:cTn id="34" dur="1" fill="hold">
                                          <p:stCondLst>
                                            <p:cond delay="0"/>
                                          </p:stCondLst>
                                        </p:cTn>
                                        <p:tgtEl>
                                          <p:spTgt spid="24">
                                            <p:txEl>
                                              <p:pRg st="0" end="0"/>
                                            </p:txEl>
                                          </p:spTgt>
                                        </p:tgtEl>
                                        <p:attrNameLst>
                                          <p:attrName>style.visibility</p:attrName>
                                        </p:attrNameLst>
                                      </p:cBhvr>
                                      <p:to>
                                        <p:strVal val="visible"/>
                                      </p:to>
                                    </p:set>
                                    <p:anim calcmode="lin" valueType="num">
                                      <p:cBhvr additive="base">
                                        <p:cTn id="35" dur="75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6" dur="750" fill="hold"/>
                                        <p:tgtEl>
                                          <p:spTgt spid="24">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23">
                                            <p:txEl>
                                              <p:pRg st="0" end="0"/>
                                            </p:txEl>
                                          </p:spTgt>
                                        </p:tgtEl>
                                        <p:attrNameLst>
                                          <p:attrName>style.visibility</p:attrName>
                                        </p:attrNameLst>
                                      </p:cBhvr>
                                      <p:to>
                                        <p:strVal val="visible"/>
                                      </p:to>
                                    </p:set>
                                    <p:anim calcmode="lin" valueType="num">
                                      <p:cBhvr additive="base">
                                        <p:cTn id="3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40" dur="750" fill="hold"/>
                                        <p:tgtEl>
                                          <p:spTgt spid="23">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100"/>
                                  </p:stCondLst>
                                  <p:childTnLst>
                                    <p:set>
                                      <p:cBhvr>
                                        <p:cTn id="42" dur="1" fill="hold">
                                          <p:stCondLst>
                                            <p:cond delay="0"/>
                                          </p:stCondLst>
                                        </p:cTn>
                                        <p:tgtEl>
                                          <p:spTgt spid="25">
                                            <p:txEl>
                                              <p:pRg st="0" end="0"/>
                                            </p:txEl>
                                          </p:spTgt>
                                        </p:tgtEl>
                                        <p:attrNameLst>
                                          <p:attrName>style.visibility</p:attrName>
                                        </p:attrNameLst>
                                      </p:cBhvr>
                                      <p:to>
                                        <p:strVal val="visible"/>
                                      </p:to>
                                    </p:set>
                                    <p:anim calcmode="lin" valueType="num">
                                      <p:cBhvr additive="base">
                                        <p:cTn id="43" dur="75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4" dur="75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5" fill="hold">
                            <p:stCondLst>
                              <p:cond delay="3200"/>
                            </p:stCondLst>
                            <p:childTnLst>
                              <p:par>
                                <p:cTn id="46" presetID="2" presetClass="entr" presetSubtype="1" decel="100000" fill="hold" grpId="0" nodeType="afterEffect">
                                  <p:stCondLst>
                                    <p:cond delay="0"/>
                                  </p:stCondLst>
                                  <p:iterate type="lt">
                                    <p:tmPct val="10000"/>
                                  </p:iterate>
                                  <p:childTnLst>
                                    <p:set>
                                      <p:cBhvr>
                                        <p:cTn id="47" dur="1" fill="hold">
                                          <p:stCondLst>
                                            <p:cond delay="0"/>
                                          </p:stCondLst>
                                        </p:cTn>
                                        <p:tgtEl>
                                          <p:spTgt spid="27">
                                            <p:txEl>
                                              <p:pRg st="0" end="0"/>
                                            </p:txEl>
                                          </p:spTgt>
                                        </p:tgtEl>
                                        <p:attrNameLst>
                                          <p:attrName>style.visibility</p:attrName>
                                        </p:attrNameLst>
                                      </p:cBhvr>
                                      <p:to>
                                        <p:strVal val="visible"/>
                                      </p:to>
                                    </p:set>
                                    <p:anim calcmode="lin" valueType="num">
                                      <p:cBhvr additive="base">
                                        <p:cTn id="48" dur="75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27">
                                            <p:txEl>
                                              <p:pRg st="0" end="0"/>
                                            </p:txEl>
                                          </p:spTgt>
                                        </p:tgtEl>
                                        <p:attrNameLst>
                                          <p:attrName>ppt_y</p:attrName>
                                        </p:attrNameLst>
                                      </p:cBhvr>
                                      <p:tavLst>
                                        <p:tav tm="0">
                                          <p:val>
                                            <p:strVal val="0-#ppt_h/2"/>
                                          </p:val>
                                        </p:tav>
                                        <p:tav tm="100000">
                                          <p:val>
                                            <p:strVal val="#ppt_y"/>
                                          </p:val>
                                        </p:tav>
                                      </p:tavLst>
                                    </p:anim>
                                  </p:childTnLst>
                                </p:cTn>
                              </p:par>
                              <p:par>
                                <p:cTn id="50" presetID="2" presetClass="entr" presetSubtype="2" decel="100000" fill="hold" grpId="0" nodeType="withEffect">
                                  <p:stCondLst>
                                    <p:cond delay="0"/>
                                  </p:stCondLst>
                                  <p:childTnLst>
                                    <p:set>
                                      <p:cBhvr>
                                        <p:cTn id="51" dur="1" fill="hold">
                                          <p:stCondLst>
                                            <p:cond delay="0"/>
                                          </p:stCondLst>
                                        </p:cTn>
                                        <p:tgtEl>
                                          <p:spTgt spid="26">
                                            <p:txEl>
                                              <p:pRg st="0" end="0"/>
                                            </p:txEl>
                                          </p:spTgt>
                                        </p:tgtEl>
                                        <p:attrNameLst>
                                          <p:attrName>style.visibility</p:attrName>
                                        </p:attrNameLst>
                                      </p:cBhvr>
                                      <p:to>
                                        <p:strVal val="visible"/>
                                      </p:to>
                                    </p:set>
                                    <p:anim calcmode="lin" valueType="num">
                                      <p:cBhvr additive="base">
                                        <p:cTn id="52" dur="75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3" dur="750" fill="hold"/>
                                        <p:tgtEl>
                                          <p:spTgt spid="26">
                                            <p:txEl>
                                              <p:pRg st="0" end="0"/>
                                            </p:txEl>
                                          </p:spTgt>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100"/>
                                  </p:stCondLst>
                                  <p:childTnLst>
                                    <p:set>
                                      <p:cBhvr>
                                        <p:cTn id="55" dur="1" fill="hold">
                                          <p:stCondLst>
                                            <p:cond delay="0"/>
                                          </p:stCondLst>
                                        </p:cTn>
                                        <p:tgtEl>
                                          <p:spTgt spid="28">
                                            <p:txEl>
                                              <p:pRg st="0" end="0"/>
                                            </p:txEl>
                                          </p:spTgt>
                                        </p:tgtEl>
                                        <p:attrNameLst>
                                          <p:attrName>style.visibility</p:attrName>
                                        </p:attrNameLst>
                                      </p:cBhvr>
                                      <p:to>
                                        <p:strVal val="visible"/>
                                      </p:to>
                                    </p:set>
                                    <p:anim calcmode="lin" valueType="num">
                                      <p:cBhvr additive="base">
                                        <p:cTn id="56" dur="75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7" dur="75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4050"/>
                            </p:stCondLst>
                            <p:childTnLst>
                              <p:par>
                                <p:cTn id="59" presetID="2" presetClass="entr" presetSubtype="1" decel="100000" fill="hold" grpId="0" nodeType="afterEffect">
                                  <p:stCondLst>
                                    <p:cond delay="0"/>
                                  </p:stCondLst>
                                  <p:iterate type="lt">
                                    <p:tmPct val="10000"/>
                                  </p:iterate>
                                  <p:childTnLst>
                                    <p:set>
                                      <p:cBhvr>
                                        <p:cTn id="60" dur="1" fill="hold">
                                          <p:stCondLst>
                                            <p:cond delay="0"/>
                                          </p:stCondLst>
                                        </p:cTn>
                                        <p:tgtEl>
                                          <p:spTgt spid="30">
                                            <p:txEl>
                                              <p:pRg st="0" end="0"/>
                                            </p:txEl>
                                          </p:spTgt>
                                        </p:tgtEl>
                                        <p:attrNameLst>
                                          <p:attrName>style.visibility</p:attrName>
                                        </p:attrNameLst>
                                      </p:cBhvr>
                                      <p:to>
                                        <p:strVal val="visible"/>
                                      </p:to>
                                    </p:set>
                                    <p:anim calcmode="lin" valueType="num">
                                      <p:cBhvr additive="base">
                                        <p:cTn id="61" dur="7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0">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29">
                                            <p:txEl>
                                              <p:pRg st="0" end="0"/>
                                            </p:txEl>
                                          </p:spTgt>
                                        </p:tgtEl>
                                        <p:attrNameLst>
                                          <p:attrName>style.visibility</p:attrName>
                                        </p:attrNameLst>
                                      </p:cBhvr>
                                      <p:to>
                                        <p:strVal val="visible"/>
                                      </p:to>
                                    </p:set>
                                    <p:anim calcmode="lin" valueType="num">
                                      <p:cBhvr additive="base">
                                        <p:cTn id="65" dur="7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6" dur="750" fill="hold"/>
                                        <p:tgtEl>
                                          <p:spTgt spid="2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100"/>
                                  </p:stCondLst>
                                  <p:childTnLst>
                                    <p:set>
                                      <p:cBhvr>
                                        <p:cTn id="68" dur="1" fill="hold">
                                          <p:stCondLst>
                                            <p:cond delay="0"/>
                                          </p:stCondLst>
                                        </p:cTn>
                                        <p:tgtEl>
                                          <p:spTgt spid="31">
                                            <p:txEl>
                                              <p:pRg st="0" end="0"/>
                                            </p:txEl>
                                          </p:spTgt>
                                        </p:tgtEl>
                                        <p:attrNameLst>
                                          <p:attrName>style.visibility</p:attrName>
                                        </p:attrNameLst>
                                      </p:cBhvr>
                                      <p:to>
                                        <p:strVal val="visible"/>
                                      </p:to>
                                    </p:set>
                                    <p:anim calcmode="lin" valueType="num">
                                      <p:cBhvr additive="base">
                                        <p:cTn id="69" dur="7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70" dur="7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4900"/>
                            </p:stCondLst>
                            <p:childTnLst>
                              <p:par>
                                <p:cTn id="72" presetID="2" presetClass="entr" presetSubtype="1" decel="100000" fill="hold" grpId="0" nodeType="afterEffect">
                                  <p:stCondLst>
                                    <p:cond delay="0"/>
                                  </p:stCondLst>
                                  <p:iterate type="lt">
                                    <p:tmPct val="10000"/>
                                  </p:iterate>
                                  <p:childTnLst>
                                    <p:set>
                                      <p:cBhvr>
                                        <p:cTn id="73" dur="1" fill="hold">
                                          <p:stCondLst>
                                            <p:cond delay="0"/>
                                          </p:stCondLst>
                                        </p:cTn>
                                        <p:tgtEl>
                                          <p:spTgt spid="33">
                                            <p:txEl>
                                              <p:pRg st="0" end="0"/>
                                            </p:txEl>
                                          </p:spTgt>
                                        </p:tgtEl>
                                        <p:attrNameLst>
                                          <p:attrName>style.visibility</p:attrName>
                                        </p:attrNameLst>
                                      </p:cBhvr>
                                      <p:to>
                                        <p:strVal val="visible"/>
                                      </p:to>
                                    </p:set>
                                    <p:anim calcmode="lin" valueType="num">
                                      <p:cBhvr additive="base">
                                        <p:cTn id="74"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5" dur="750" fill="hold"/>
                                        <p:tgtEl>
                                          <p:spTgt spid="33">
                                            <p:txEl>
                                              <p:pRg st="0" end="0"/>
                                            </p:txEl>
                                          </p:spTgt>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0"/>
                                  </p:stCondLst>
                                  <p:childTnLst>
                                    <p:set>
                                      <p:cBhvr>
                                        <p:cTn id="77" dur="1" fill="hold">
                                          <p:stCondLst>
                                            <p:cond delay="0"/>
                                          </p:stCondLst>
                                        </p:cTn>
                                        <p:tgtEl>
                                          <p:spTgt spid="32">
                                            <p:txEl>
                                              <p:pRg st="0" end="0"/>
                                            </p:txEl>
                                          </p:spTgt>
                                        </p:tgtEl>
                                        <p:attrNameLst>
                                          <p:attrName>style.visibility</p:attrName>
                                        </p:attrNameLst>
                                      </p:cBhvr>
                                      <p:to>
                                        <p:strVal val="visible"/>
                                      </p:to>
                                    </p:set>
                                    <p:anim calcmode="lin" valueType="num">
                                      <p:cBhvr additive="base">
                                        <p:cTn id="78" dur="7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32">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100000" fill="hold" grpId="0" nodeType="withEffect">
                                  <p:stCondLst>
                                    <p:cond delay="100"/>
                                  </p:stCondLst>
                                  <p:childTnLst>
                                    <p:set>
                                      <p:cBhvr>
                                        <p:cTn id="81" dur="1" fill="hold">
                                          <p:stCondLst>
                                            <p:cond delay="0"/>
                                          </p:stCondLst>
                                        </p:cTn>
                                        <p:tgtEl>
                                          <p:spTgt spid="34">
                                            <p:txEl>
                                              <p:pRg st="0" end="0"/>
                                            </p:txEl>
                                          </p:spTgt>
                                        </p:tgtEl>
                                        <p:attrNameLst>
                                          <p:attrName>style.visibility</p:attrName>
                                        </p:attrNameLst>
                                      </p:cBhvr>
                                      <p:to>
                                        <p:strVal val="visible"/>
                                      </p:to>
                                    </p:set>
                                    <p:anim calcmode="lin" valueType="num">
                                      <p:cBhvr additive="base">
                                        <p:cTn id="82" dur="7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83" dur="7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5750"/>
                            </p:stCondLst>
                            <p:childTnLst>
                              <p:par>
                                <p:cTn id="85" presetID="2" presetClass="entr" presetSubtype="2" decel="100000" fill="hold" grpId="0" nodeType="after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 calcmode="lin" valueType="num">
                                      <p:cBhvr additive="base">
                                        <p:cTn id="87" dur="75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88" dur="75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 presetClass="entr" presetSubtype="2"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1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2"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4"/>
                        </p:tgtEl>
                        <p:attrNameLst>
                          <p:attrName>style.visibility</p:attrName>
                        </p:attrNameLst>
                      </p:cBhvr>
                      <p:to>
                        <p:strVal val="visible"/>
                      </p:to>
                    </p:set>
                    <p:anim calcmode="lin" valueType="num">
                      <p:cBhvr additive="base">
                        <p:cTn dur="750" fill="hold"/>
                        <p:tgtEl>
                          <p:spTgt spid="24"/>
                        </p:tgtEl>
                        <p:attrNameLst>
                          <p:attrName>ppt_x</p:attrName>
                        </p:attrNameLst>
                      </p:cBhvr>
                      <p:tavLst>
                        <p:tav tm="0">
                          <p:val>
                            <p:strVal val="#ppt_x"/>
                          </p:val>
                        </p:tav>
                        <p:tav tm="100000">
                          <p:val>
                            <p:strVal val="#ppt_x"/>
                          </p:val>
                        </p:tav>
                      </p:tavLst>
                    </p:anim>
                    <p:anim calcmode="lin" valueType="num">
                      <p:cBhvr additive="base">
                        <p:cTn dur="75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1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750" fill="hold"/>
                        <p:tgtEl>
                          <p:spTgt spid="25"/>
                        </p:tgtEl>
                        <p:attrNameLst>
                          <p:attrName>ppt_x</p:attrName>
                        </p:attrNameLst>
                      </p:cBhvr>
                      <p:tavLst>
                        <p:tav tm="0">
                          <p:val>
                            <p:strVal val="1+#ppt_w/2"/>
                          </p:val>
                        </p:tav>
                        <p:tav tm="100000">
                          <p:val>
                            <p:strVal val="#ppt_x"/>
                          </p:val>
                        </p:tav>
                      </p:tavLst>
                    </p:anim>
                    <p:anim calcmode="lin" valueType="num">
                      <p:cBhvr additive="base">
                        <p:cTn dur="75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750" fill="hold"/>
                        <p:tgtEl>
                          <p:spTgt spid="26"/>
                        </p:tgtEl>
                        <p:attrNameLst>
                          <p:attrName>ppt_x</p:attrName>
                        </p:attrNameLst>
                      </p:cBhvr>
                      <p:tavLst>
                        <p:tav tm="0">
                          <p:val>
                            <p:strVal val="1+#ppt_w/2"/>
                          </p:val>
                        </p:tav>
                        <p:tav tm="100000">
                          <p:val>
                            <p:strVal val="#ppt_x"/>
                          </p:val>
                        </p:tav>
                      </p:tavLst>
                    </p:anim>
                    <p:anim calcmode="lin" valueType="num">
                      <p:cBhvr additive="base">
                        <p:cTn dur="75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750" fill="hold"/>
                        <p:tgtEl>
                          <p:spTgt spid="27"/>
                        </p:tgtEl>
                        <p:attrNameLst>
                          <p:attrName>ppt_x</p:attrName>
                        </p:attrNameLst>
                      </p:cBhvr>
                      <p:tavLst>
                        <p:tav tm="0">
                          <p:val>
                            <p:strVal val="#ppt_x"/>
                          </p:val>
                        </p:tav>
                        <p:tav tm="100000">
                          <p:val>
                            <p:strVal val="#ppt_x"/>
                          </p:val>
                        </p:tav>
                      </p:tavLst>
                    </p:anim>
                    <p:anim calcmode="lin" valueType="num">
                      <p:cBhvr additive="base">
                        <p:cTn dur="75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1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750" fill="hold"/>
                        <p:tgtEl>
                          <p:spTgt spid="28"/>
                        </p:tgtEl>
                        <p:attrNameLst>
                          <p:attrName>ppt_x</p:attrName>
                        </p:attrNameLst>
                      </p:cBhvr>
                      <p:tavLst>
                        <p:tav tm="0">
                          <p:val>
                            <p:strVal val="1+#ppt_w/2"/>
                          </p:val>
                        </p:tav>
                        <p:tav tm="100000">
                          <p:val>
                            <p:strVal val="#ppt_x"/>
                          </p:val>
                        </p:tav>
                      </p:tavLst>
                    </p:anim>
                    <p:anim calcmode="lin" valueType="num">
                      <p:cBhvr additive="base">
                        <p:cTn dur="75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1+#ppt_w/2"/>
                          </p:val>
                        </p:tav>
                        <p:tav tm="100000">
                          <p:val>
                            <p:strVal val="#ppt_x"/>
                          </p:val>
                        </p:tav>
                      </p:tavLst>
                    </p:anim>
                    <p:anim calcmode="lin" valueType="num">
                      <p:cBhvr additive="base">
                        <p:cTn dur="75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750" fill="hold"/>
                        <p:tgtEl>
                          <p:spTgt spid="30"/>
                        </p:tgtEl>
                        <p:attrNameLst>
                          <p:attrName>ppt_x</p:attrName>
                        </p:attrNameLst>
                      </p:cBhvr>
                      <p:tavLst>
                        <p:tav tm="0">
                          <p:val>
                            <p:strVal val="#ppt_x"/>
                          </p:val>
                        </p:tav>
                        <p:tav tm="100000">
                          <p:val>
                            <p:strVal val="#ppt_x"/>
                          </p:val>
                        </p:tav>
                      </p:tavLst>
                    </p:anim>
                    <p:anim calcmode="lin" valueType="num">
                      <p:cBhvr additive="base">
                        <p:cTn dur="75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2" decel="100000" fill="hold" nodeType="withEffect">
                  <p:stCondLst>
                    <p:cond delay="1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1+#ppt_w/2"/>
                          </p:val>
                        </p:tav>
                        <p:tav tm="100000">
                          <p:val>
                            <p:strVal val="#ppt_x"/>
                          </p:val>
                        </p:tav>
                      </p:tavLst>
                    </p:anim>
                    <p:anim calcmode="lin" valueType="num">
                      <p:cBhvr additive="base">
                        <p:cTn dur="75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1+#ppt_w/2"/>
                          </p:val>
                        </p:tav>
                        <p:tav tm="100000">
                          <p:val>
                            <p:strVal val="#ppt_x"/>
                          </p:val>
                        </p:tav>
                      </p:tavLst>
                    </p:anim>
                    <p:anim calcmode="lin" valueType="num">
                      <p:cBhvr additive="base">
                        <p:cTn dur="75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2" decel="100000" fill="hold" nodeType="withEffect">
                  <p:stCondLst>
                    <p:cond delay="10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750" fill="hold"/>
                        <p:tgtEl>
                          <p:spTgt spid="34"/>
                        </p:tgtEl>
                        <p:attrNameLst>
                          <p:attrName>ppt_x</p:attrName>
                        </p:attrNameLst>
                      </p:cBhvr>
                      <p:tavLst>
                        <p:tav tm="0">
                          <p:val>
                            <p:strVal val="1+#ppt_w/2"/>
                          </p:val>
                        </p:tav>
                        <p:tav tm="100000">
                          <p:val>
                            <p:strVal val="#ppt_x"/>
                          </p:val>
                        </p:tav>
                      </p:tavLst>
                    </p:anim>
                    <p:anim calcmode="lin" valueType="num">
                      <p:cBhvr additive="base">
                        <p:cTn dur="75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1+#ppt_w/2"/>
                          </p:val>
                        </p:tav>
                        <p:tav tm="100000">
                          <p:val>
                            <p:strVal val="#ppt_x"/>
                          </p:val>
                        </p:tav>
                      </p:tavLst>
                    </p:anim>
                    <p:anim calcmode="lin" valueType="num">
                      <p:cBhvr additive="base">
                        <p:cTn dur="75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3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9558838" y="255929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959465" y="255929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9558838" y="4012063"/>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959465" y="401206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9558838" y="5464830"/>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959465" y="5464830"/>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9558838" y="691759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959465" y="6917597"/>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3" name="テキスト プレースホルダー 5">
            <a:extLst>
              <a:ext uri="{FF2B5EF4-FFF2-40B4-BE49-F238E27FC236}">
                <a16:creationId xmlns:a16="http://schemas.microsoft.com/office/drawing/2014/main" id="{544934CB-6280-4D02-899B-5C889AE052D6}"/>
              </a:ext>
            </a:extLst>
          </p:cNvPr>
          <p:cNvSpPr>
            <a:spLocks noGrp="1"/>
          </p:cNvSpPr>
          <p:nvPr>
            <p:ph type="body" sz="quarter" idx="25" hasCustomPrompt="1"/>
          </p:nvPr>
        </p:nvSpPr>
        <p:spPr>
          <a:xfrm>
            <a:off x="9558838" y="8370364"/>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4" name="テキスト プレースホルダー 5">
            <a:extLst>
              <a:ext uri="{FF2B5EF4-FFF2-40B4-BE49-F238E27FC236}">
                <a16:creationId xmlns:a16="http://schemas.microsoft.com/office/drawing/2014/main" id="{81B0A60B-F228-43A9-97DE-81BAE1D0C035}"/>
              </a:ext>
            </a:extLst>
          </p:cNvPr>
          <p:cNvSpPr>
            <a:spLocks noGrp="1"/>
          </p:cNvSpPr>
          <p:nvPr>
            <p:ph type="body" sz="quarter" idx="26" hasCustomPrompt="1"/>
          </p:nvPr>
        </p:nvSpPr>
        <p:spPr>
          <a:xfrm>
            <a:off x="10959465" y="8370364"/>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39289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8">
                                            <p:txEl>
                                              <p:pRg st="0" end="0"/>
                                            </p:txEl>
                                          </p:spTgt>
                                        </p:tgtEl>
                                        <p:attrNameLst>
                                          <p:attrName>style.visibility</p:attrName>
                                        </p:attrNameLst>
                                      </p:cBhvr>
                                      <p:to>
                                        <p:strVal val="visible"/>
                                      </p:to>
                                    </p:set>
                                    <p:anim calcmode="lin" valueType="num">
                                      <p:cBhvr additive="base">
                                        <p:cTn id="22"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1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39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48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650"/>
                            </p:stCondLst>
                            <p:childTnLst>
                              <p:par>
                                <p:cTn id="61" presetID="2" presetClass="entr" presetSubtype="1" decel="100000" fill="hold" grpId="0" nodeType="afterEffect">
                                  <p:stCondLst>
                                    <p:cond delay="0"/>
                                  </p:stCondLst>
                                  <p:iterate type="lt">
                                    <p:tmPct val="10000"/>
                                  </p:iterate>
                                  <p:childTnLst>
                                    <p:set>
                                      <p:cBhvr>
                                        <p:cTn id="62" dur="1" fill="hold">
                                          <p:stCondLst>
                                            <p:cond delay="0"/>
                                          </p:stCondLst>
                                        </p:cTn>
                                        <p:tgtEl>
                                          <p:spTgt spid="43">
                                            <p:txEl>
                                              <p:pRg st="0" end="0"/>
                                            </p:txEl>
                                          </p:spTgt>
                                        </p:tgtEl>
                                        <p:attrNameLst>
                                          <p:attrName>style.visibility</p:attrName>
                                        </p:attrNameLst>
                                      </p:cBhvr>
                                      <p:to>
                                        <p:strVal val="visible"/>
                                      </p:to>
                                    </p:set>
                                    <p:anim calcmode="lin" valueType="num">
                                      <p:cBhvr additive="base">
                                        <p:cTn id="6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64" dur="750" fill="hold"/>
                                        <p:tgtEl>
                                          <p:spTgt spid="43">
                                            <p:txEl>
                                              <p:pRg st="0" end="0"/>
                                            </p:txEl>
                                          </p:spTgt>
                                        </p:tgtEl>
                                        <p:attrNameLst>
                                          <p:attrName>ppt_y</p:attrName>
                                        </p:attrNameLst>
                                      </p:cBhvr>
                                      <p:tavLst>
                                        <p:tav tm="0">
                                          <p:val>
                                            <p:strVal val="0-#ppt_h/2"/>
                                          </p:val>
                                        </p:tav>
                                        <p:tav tm="100000">
                                          <p:val>
                                            <p:strVal val="#ppt_y"/>
                                          </p:val>
                                        </p:tav>
                                      </p:tavLst>
                                    </p:anim>
                                  </p:childTnLst>
                                </p:cTn>
                              </p:par>
                              <p:par>
                                <p:cTn id="65" presetID="2" presetClass="entr" presetSubtype="2" decel="100000" fill="hold" grpId="0" nodeType="withEffect">
                                  <p:stCondLst>
                                    <p:cond delay="100"/>
                                  </p:stCondLst>
                                  <p:childTnLst>
                                    <p:set>
                                      <p:cBhvr>
                                        <p:cTn id="66" dur="1" fill="hold">
                                          <p:stCondLst>
                                            <p:cond delay="0"/>
                                          </p:stCondLst>
                                        </p:cTn>
                                        <p:tgtEl>
                                          <p:spTgt spid="44">
                                            <p:txEl>
                                              <p:pRg st="0" end="0"/>
                                            </p:txEl>
                                          </p:spTgt>
                                        </p:tgtEl>
                                        <p:attrNameLst>
                                          <p:attrName>style.visibility</p:attrName>
                                        </p:attrNameLst>
                                      </p:cBhvr>
                                      <p:to>
                                        <p:strVal val="visible"/>
                                      </p:to>
                                    </p:set>
                                    <p:anim calcmode="lin" valueType="num">
                                      <p:cBhvr additive="base">
                                        <p:cTn id="67"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68" dur="75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2" presetClass="entr" presetSubtype="2" decel="100000" fill="hold" nodeType="withEffect">
                  <p:stCondLst>
                    <p:cond delay="10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3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792408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35">
                                            <p:txEl>
                                              <p:pRg st="0" end="0"/>
                                            </p:txEl>
                                          </p:spTgt>
                                        </p:tgtEl>
                                        <p:attrNameLst>
                                          <p:attrName>style.visibility</p:attrName>
                                        </p:attrNameLst>
                                      </p:cBhvr>
                                      <p:to>
                                        <p:strVal val="visible"/>
                                      </p:to>
                                    </p:set>
                                    <p:anim calcmode="lin" valueType="num">
                                      <p:cBhvr additive="base">
                                        <p:cTn id="22"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100"/>
                                  </p:stCondLst>
                                  <p:childTnLst>
                                    <p:set>
                                      <p:cBhvr>
                                        <p:cTn id="25" dur="1" fill="hold">
                                          <p:stCondLst>
                                            <p:cond delay="0"/>
                                          </p:stCondLst>
                                        </p:cTn>
                                        <p:tgtEl>
                                          <p:spTgt spid="36">
                                            <p:txEl>
                                              <p:pRg st="0" end="0"/>
                                            </p:txEl>
                                          </p:spTgt>
                                        </p:tgtEl>
                                        <p:attrNameLst>
                                          <p:attrName>style.visibility</p:attrName>
                                        </p:attrNameLst>
                                      </p:cBhvr>
                                      <p:to>
                                        <p:strVal val="visible"/>
                                      </p:to>
                                    </p:set>
                                    <p:anim calcmode="lin" valueType="num">
                                      <p:cBhvr additive="base">
                                        <p:cTn id="26"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50"/>
                            </p:stCondLst>
                            <p:childTnLst>
                              <p:par>
                                <p:cTn id="29" presetID="2" presetClass="entr" presetSubtype="1" decel="100000" fill="hold" grpId="0" nodeType="afterEffect">
                                  <p:stCondLst>
                                    <p:cond delay="0"/>
                                  </p:stCondLst>
                                  <p:iterate type="lt">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38">
                                            <p:txEl>
                                              <p:pRg st="0" end="0"/>
                                            </p:txEl>
                                          </p:spTgt>
                                        </p:tgtEl>
                                        <p:attrNameLst>
                                          <p:attrName>style.visibility</p:attrName>
                                        </p:attrNameLst>
                                      </p:cBhvr>
                                      <p:to>
                                        <p:strVal val="visible"/>
                                      </p:to>
                                    </p:set>
                                    <p:anim calcmode="lin" valueType="num">
                                      <p:cBhvr additive="base">
                                        <p:cTn id="35"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36"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600"/>
                            </p:stCondLst>
                            <p:childTnLst>
                              <p:par>
                                <p:cTn id="38" presetID="2" presetClass="entr" presetSubtype="1" decel="100000" fill="hold" grpId="0" nodeType="afterEffect">
                                  <p:stCondLst>
                                    <p:cond delay="0"/>
                                  </p:stCondLst>
                                  <p:iterate type="lt">
                                    <p:tmPct val="10000"/>
                                  </p:iterate>
                                  <p:childTnLst>
                                    <p:set>
                                      <p:cBhvr>
                                        <p:cTn id="39" dur="1" fill="hold">
                                          <p:stCondLst>
                                            <p:cond delay="0"/>
                                          </p:stCondLst>
                                        </p:cTn>
                                        <p:tgtEl>
                                          <p:spTgt spid="39">
                                            <p:txEl>
                                              <p:pRg st="0" end="0"/>
                                            </p:txEl>
                                          </p:spTgt>
                                        </p:tgtEl>
                                        <p:attrNameLst>
                                          <p:attrName>style.visibility</p:attrName>
                                        </p:attrNameLst>
                                      </p:cBhvr>
                                      <p:to>
                                        <p:strVal val="visible"/>
                                      </p:to>
                                    </p:set>
                                    <p:anim calcmode="lin" valueType="num">
                                      <p:cBhvr additive="base">
                                        <p:cTn id="40"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2" presetID="2" presetClass="entr" presetSubtype="2" decel="100000" fill="hold" grpId="0" nodeType="withEffect">
                                  <p:stCondLst>
                                    <p:cond delay="100"/>
                                  </p:stCondLst>
                                  <p:childTnLst>
                                    <p:set>
                                      <p:cBhvr>
                                        <p:cTn id="43" dur="1" fill="hold">
                                          <p:stCondLst>
                                            <p:cond delay="0"/>
                                          </p:stCondLst>
                                        </p:cTn>
                                        <p:tgtEl>
                                          <p:spTgt spid="40">
                                            <p:txEl>
                                              <p:pRg st="0" end="0"/>
                                            </p:txEl>
                                          </p:spTgt>
                                        </p:tgtEl>
                                        <p:attrNameLst>
                                          <p:attrName>style.visibility</p:attrName>
                                        </p:attrNameLst>
                                      </p:cBhvr>
                                      <p:to>
                                        <p:strVal val="visible"/>
                                      </p:to>
                                    </p:set>
                                    <p:anim calcmode="lin" valueType="num">
                                      <p:cBhvr additive="base">
                                        <p:cTn id="44"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45"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4650"/>
                            </p:stCondLst>
                            <p:childTnLst>
                              <p:par>
                                <p:cTn id="47" presetID="2" presetClass="entr" presetSubtype="1" decel="100000" fill="hold" grpId="0" nodeType="afterEffect">
                                  <p:stCondLst>
                                    <p:cond delay="0"/>
                                  </p:stCondLst>
                                  <p:iterate type="lt">
                                    <p:tmPct val="10000"/>
                                  </p:iterate>
                                  <p:childTnLst>
                                    <p:set>
                                      <p:cBhvr>
                                        <p:cTn id="48" dur="1" fill="hold">
                                          <p:stCondLst>
                                            <p:cond delay="0"/>
                                          </p:stCondLst>
                                        </p:cTn>
                                        <p:tgtEl>
                                          <p:spTgt spid="41">
                                            <p:txEl>
                                              <p:pRg st="0" end="0"/>
                                            </p:txEl>
                                          </p:spTgt>
                                        </p:tgtEl>
                                        <p:attrNameLst>
                                          <p:attrName>style.visibility</p:attrName>
                                        </p:attrNameLst>
                                      </p:cBhvr>
                                      <p:to>
                                        <p:strVal val="visible"/>
                                      </p:to>
                                    </p:set>
                                    <p:anim calcmode="lin" valueType="num">
                                      <p:cBhvr additive="base">
                                        <p:cTn id="49"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0"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100"/>
                                  </p:st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4"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700"/>
                            </p:stCondLst>
                            <p:childTnLst>
                              <p:par>
                                <p:cTn id="56" presetID="2" presetClass="entr" presetSubtype="2" decel="100000" fill="hold" grpId="0" nodeType="afterEffect">
                                  <p:stCondLst>
                                    <p:cond delay="0"/>
                                  </p:stCondLst>
                                  <p:childTnLst>
                                    <p:set>
                                      <p:cBhvr>
                                        <p:cTn id="57" dur="1" fill="hold">
                                          <p:stCondLst>
                                            <p:cond delay="0"/>
                                          </p:stCondLst>
                                        </p:cTn>
                                        <p:tgtEl>
                                          <p:spTgt spid="18">
                                            <p:txEl>
                                              <p:pRg st="0" end="0"/>
                                            </p:txEl>
                                          </p:spTgt>
                                        </p:tgtEl>
                                        <p:attrNameLst>
                                          <p:attrName>style.visibility</p:attrName>
                                        </p:attrNameLst>
                                      </p:cBhvr>
                                      <p:to>
                                        <p:strVal val="visible"/>
                                      </p:to>
                                    </p:set>
                                    <p:anim calcmode="lin" valueType="num">
                                      <p:cBhvr additive="base">
                                        <p:cTn id="58"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3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74796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54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3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4602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24489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2448902"/>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7906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790669"/>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7170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7170536"/>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ctr">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527494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20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29656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34881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1502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66728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29656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34881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1502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66728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2264897"/>
            <a:ext cx="6077242" cy="7118254"/>
          </a:xfrm>
          <a:prstGeom prst="rect">
            <a:avLst/>
          </a:prstGeom>
        </p:spPr>
        <p:txBody>
          <a:bodyPr/>
          <a:lstStyle/>
          <a:p>
            <a:endParaRPr lang="es-EC"/>
          </a:p>
        </p:txBody>
      </p:sp>
    </p:spTree>
    <p:extLst>
      <p:ext uri="{BB962C8B-B14F-4D97-AF65-F5344CB8AC3E}">
        <p14:creationId xmlns:p14="http://schemas.microsoft.com/office/powerpoint/2010/main" val="349619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wipe(up)">
                                      <p:cBhvr>
                                        <p:cTn id="15" dur="500"/>
                                        <p:tgtEl>
                                          <p:spTgt spid="19">
                                            <p:txEl>
                                              <p:pRg st="0" end="0"/>
                                            </p:txEl>
                                          </p:spTgt>
                                        </p:tgtEl>
                                      </p:cBhvr>
                                    </p:animEffect>
                                  </p:childTnLst>
                                </p:cTn>
                              </p:par>
                            </p:childTnLst>
                          </p:cTn>
                        </p:par>
                        <p:par>
                          <p:cTn id="16" fill="hold">
                            <p:stCondLst>
                              <p:cond delay="1500"/>
                            </p:stCondLst>
                            <p:childTnLst>
                              <p:par>
                                <p:cTn id="17" presetID="2" presetClass="entr" presetSubtype="8" decel="10000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wipe(left)">
                                      <p:cBhvr>
                                        <p:cTn id="24" dur="500"/>
                                        <p:tgtEl>
                                          <p:spTgt spid="8">
                                            <p:txEl>
                                              <p:pRg st="0" end="0"/>
                                            </p:txEl>
                                          </p:spTgt>
                                        </p:tgtEl>
                                      </p:cBhvr>
                                    </p:animEffect>
                                  </p:childTnLst>
                                </p:cTn>
                              </p:par>
                            </p:childTnLst>
                          </p:cTn>
                        </p:par>
                        <p:par>
                          <p:cTn id="25" fill="hold">
                            <p:stCondLst>
                              <p:cond delay="2500"/>
                            </p:stCondLst>
                            <p:childTnLst>
                              <p:par>
                                <p:cTn id="26" presetID="2" presetClass="entr" presetSubtype="8" decel="100000" fill="hold" grpId="0" nodeType="afterEffect">
                                  <p:stCondLst>
                                    <p:cond delay="25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additive="base">
                                        <p:cTn id="28"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3250"/>
                            </p:stCondLst>
                            <p:childTnLst>
                              <p:par>
                                <p:cTn id="31" presetID="22" presetClass="entr" presetSubtype="8" fill="hold" grpId="0" nodeType="after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3750"/>
                            </p:stCondLst>
                            <p:childTnLst>
                              <p:par>
                                <p:cTn id="35" presetID="2" presetClass="entr" presetSubtype="2" decel="100000" fill="hold" grpId="0" nodeType="afterEffect">
                                  <p:stCondLst>
                                    <p:cond delay="250"/>
                                  </p:stCondLst>
                                  <p:childTnLst>
                                    <p:set>
                                      <p:cBhvr>
                                        <p:cTn id="36" dur="1" fill="hold">
                                          <p:stCondLst>
                                            <p:cond delay="0"/>
                                          </p:stCondLst>
                                        </p:cTn>
                                        <p:tgtEl>
                                          <p:spTgt spid="11">
                                            <p:txEl>
                                              <p:pRg st="0" end="0"/>
                                            </p:txEl>
                                          </p:spTgt>
                                        </p:tgtEl>
                                        <p:attrNameLst>
                                          <p:attrName>style.visibility</p:attrName>
                                        </p:attrNameLst>
                                      </p:cBhvr>
                                      <p:to>
                                        <p:strVal val="visible"/>
                                      </p:to>
                                    </p:set>
                                    <p:anim calcmode="lin" valueType="num">
                                      <p:cBhvr additive="base">
                                        <p:cTn id="37"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2" fill="hold" grpId="0" nodeType="after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wipe(right)">
                                      <p:cBhvr>
                                        <p:cTn id="42" dur="500"/>
                                        <p:tgtEl>
                                          <p:spTgt spid="14">
                                            <p:txEl>
                                              <p:pRg st="0" end="0"/>
                                            </p:txEl>
                                          </p:spTgt>
                                        </p:tgtEl>
                                      </p:cBhvr>
                                    </p:animEffect>
                                  </p:childTnLst>
                                </p:cTn>
                              </p:par>
                            </p:childTnLst>
                          </p:cTn>
                        </p:par>
                        <p:par>
                          <p:cTn id="43" fill="hold">
                            <p:stCondLst>
                              <p:cond delay="5000"/>
                            </p:stCondLst>
                            <p:childTnLst>
                              <p:par>
                                <p:cTn id="44" presetID="2" presetClass="entr" presetSubtype="2" decel="100000" fill="hold" grpId="0" nodeType="afterEffect">
                                  <p:stCondLst>
                                    <p:cond delay="250"/>
                                  </p:stCondLst>
                                  <p:childTnLst>
                                    <p:set>
                                      <p:cBhvr>
                                        <p:cTn id="45" dur="1" fill="hold">
                                          <p:stCondLst>
                                            <p:cond delay="0"/>
                                          </p:stCondLst>
                                        </p:cTn>
                                        <p:tgtEl>
                                          <p:spTgt spid="15">
                                            <p:txEl>
                                              <p:pRg st="0" end="0"/>
                                            </p:txEl>
                                          </p:spTgt>
                                        </p:tgtEl>
                                        <p:attrNameLst>
                                          <p:attrName>style.visibility</p:attrName>
                                        </p:attrNameLst>
                                      </p:cBhvr>
                                      <p:to>
                                        <p:strVal val="visible"/>
                                      </p:to>
                                    </p:set>
                                    <p:anim calcmode="lin" valueType="num">
                                      <p:cBhvr additive="base">
                                        <p:cTn id="46"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47"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750"/>
                            </p:stCondLst>
                            <p:childTnLst>
                              <p:par>
                                <p:cTn id="49" presetID="22" presetClass="entr" presetSubtype="2" fill="hold" grpId="0" nodeType="afterEffect">
                                  <p:stCondLst>
                                    <p:cond delay="0"/>
                                  </p:stCondLst>
                                  <p:childTnLst>
                                    <p:set>
                                      <p:cBhvr>
                                        <p:cTn id="50" dur="1" fill="hold">
                                          <p:stCondLst>
                                            <p:cond delay="0"/>
                                          </p:stCondLst>
                                        </p:cTn>
                                        <p:tgtEl>
                                          <p:spTgt spid="16">
                                            <p:txEl>
                                              <p:pRg st="0" end="0"/>
                                            </p:txEl>
                                          </p:spTgt>
                                        </p:tgtEl>
                                        <p:attrNameLst>
                                          <p:attrName>style.visibility</p:attrName>
                                        </p:attrNameLst>
                                      </p:cBhvr>
                                      <p:to>
                                        <p:strVal val="visible"/>
                                      </p:to>
                                    </p:set>
                                    <p:animEffect transition="in" filter="wipe(right)">
                                      <p:cBhvr>
                                        <p:cTn id="51"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p:cSld name="2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39308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44533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7217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72443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39308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44533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7217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72443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3930856"/>
            <a:ext cx="6077242" cy="5452294"/>
          </a:xfrm>
          <a:prstGeom prst="rect">
            <a:avLst/>
          </a:prstGeom>
        </p:spPr>
        <p:txBody>
          <a:bodyPr/>
          <a:lstStyle/>
          <a:p>
            <a:endParaRPr lang="es-EC" dirty="0"/>
          </a:p>
        </p:txBody>
      </p:sp>
      <p:sp>
        <p:nvSpPr>
          <p:cNvPr id="20" name="テキスト プレースホルダー 5">
            <a:extLst>
              <a:ext uri="{FF2B5EF4-FFF2-40B4-BE49-F238E27FC236}">
                <a16:creationId xmlns:a16="http://schemas.microsoft.com/office/drawing/2014/main" id="{758CF90A-DF32-4B2F-AF18-F074BAD50DAC}"/>
              </a:ext>
            </a:extLst>
          </p:cNvPr>
          <p:cNvSpPr>
            <a:spLocks noGrp="1"/>
          </p:cNvSpPr>
          <p:nvPr>
            <p:ph type="body" sz="quarter" idx="27" hasCustomPrompt="1"/>
          </p:nvPr>
        </p:nvSpPr>
        <p:spPr>
          <a:xfrm>
            <a:off x="775020" y="2527446"/>
            <a:ext cx="16772747" cy="537027"/>
          </a:xfrm>
          <a:prstGeom prst="rect">
            <a:avLst/>
          </a:prstGeom>
        </p:spPr>
        <p:txBody>
          <a:bodyPr numCol="1" spcCol="360000" anchor="b">
            <a:normAutofit/>
          </a:bodyPr>
          <a:lstStyle>
            <a:lvl1pPr marL="0" indent="0" algn="ct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Tree>
    <p:extLst>
      <p:ext uri="{BB962C8B-B14F-4D97-AF65-F5344CB8AC3E}">
        <p14:creationId xmlns:p14="http://schemas.microsoft.com/office/powerpoint/2010/main" val="947117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1" fill="hold" grpId="0" nodeType="afterEffect" nodePh="1">
                                  <p:stCondLst>
                                    <p:cond delay="0"/>
                                  </p:stCondLst>
                                  <p:endCondLst>
                                    <p:cond evt="begin" delay="0">
                                      <p:tn val="18"/>
                                    </p:cond>
                                  </p:endCondLst>
                                  <p:childTnLst>
                                    <p:set>
                                      <p:cBhvr>
                                        <p:cTn id="19" dur="1" fill="hold">
                                          <p:stCondLst>
                                            <p:cond delay="0"/>
                                          </p:stCondLst>
                                        </p:cTn>
                                        <p:tgtEl>
                                          <p:spTgt spid="19">
                                            <p:txEl>
                                              <p:pRg st="0" end="0"/>
                                            </p:txEl>
                                          </p:spTgt>
                                        </p:tgtEl>
                                        <p:attrNameLst>
                                          <p:attrName>style.visibility</p:attrName>
                                        </p:attrNameLst>
                                      </p:cBhvr>
                                      <p:to>
                                        <p:strVal val="visible"/>
                                      </p:to>
                                    </p:set>
                                    <p:animEffect transition="in" filter="wipe(up)">
                                      <p:cBhvr>
                                        <p:cTn id="20" dur="500"/>
                                        <p:tgtEl>
                                          <p:spTgt spid="19">
                                            <p:txEl>
                                              <p:pRg st="0" end="0"/>
                                            </p:txEl>
                                          </p:spTgt>
                                        </p:tgtEl>
                                      </p:cBhvr>
                                    </p:animEffect>
                                  </p:childTnLst>
                                </p:cTn>
                              </p:par>
                            </p:childTnLst>
                          </p:cTn>
                        </p:par>
                        <p:par>
                          <p:cTn id="21" fill="hold">
                            <p:stCondLst>
                              <p:cond delay="2000"/>
                            </p:stCondLst>
                            <p:childTnLst>
                              <p:par>
                                <p:cTn id="22" presetID="2" presetClass="entr" presetSubtype="8" decel="100000"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Effect transition="in" filter="wipe(left)">
                                      <p:cBhvr>
                                        <p:cTn id="29" dur="500"/>
                                        <p:tgtEl>
                                          <p:spTgt spid="8">
                                            <p:txEl>
                                              <p:pRg st="0" end="0"/>
                                            </p:txEl>
                                          </p:spTgt>
                                        </p:tgtEl>
                                      </p:cBhvr>
                                    </p:animEffect>
                                  </p:childTnLst>
                                </p:cTn>
                              </p:par>
                            </p:childTnLst>
                          </p:cTn>
                        </p:par>
                        <p:par>
                          <p:cTn id="30" fill="hold">
                            <p:stCondLst>
                              <p:cond delay="3000"/>
                            </p:stCondLst>
                            <p:childTnLst>
                              <p:par>
                                <p:cTn id="31" presetID="2" presetClass="entr" presetSubtype="8" decel="100000" fill="hold" grpId="0" nodeType="afterEffect">
                                  <p:stCondLst>
                                    <p:cond delay="25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3750"/>
                            </p:stCondLst>
                            <p:childTnLst>
                              <p:par>
                                <p:cTn id="36" presetID="22" presetClass="entr" presetSubtype="8" fill="hold" grpId="0" nodeType="afterEffect">
                                  <p:stCondLst>
                                    <p:cond delay="0"/>
                                  </p:stCondLst>
                                  <p:childTnLst>
                                    <p:set>
                                      <p:cBhvr>
                                        <p:cTn id="37" dur="1" fill="hold">
                                          <p:stCondLst>
                                            <p:cond delay="0"/>
                                          </p:stCondLst>
                                        </p:cTn>
                                        <p:tgtEl>
                                          <p:spTgt spid="10">
                                            <p:txEl>
                                              <p:pRg st="0" end="0"/>
                                            </p:txEl>
                                          </p:spTgt>
                                        </p:tgtEl>
                                        <p:attrNameLst>
                                          <p:attrName>style.visibility</p:attrName>
                                        </p:attrNameLst>
                                      </p:cBhvr>
                                      <p:to>
                                        <p:strVal val="visible"/>
                                      </p:to>
                                    </p:set>
                                    <p:animEffect transition="in" filter="wipe(left)">
                                      <p:cBhvr>
                                        <p:cTn id="38" dur="500"/>
                                        <p:tgtEl>
                                          <p:spTgt spid="10">
                                            <p:txEl>
                                              <p:pRg st="0" end="0"/>
                                            </p:txEl>
                                          </p:spTgt>
                                        </p:tgtEl>
                                      </p:cBhvr>
                                    </p:animEffect>
                                  </p:childTnLst>
                                </p:cTn>
                              </p:par>
                            </p:childTnLst>
                          </p:cTn>
                        </p:par>
                        <p:par>
                          <p:cTn id="39" fill="hold">
                            <p:stCondLst>
                              <p:cond delay="4250"/>
                            </p:stCondLst>
                            <p:childTnLst>
                              <p:par>
                                <p:cTn id="40" presetID="2" presetClass="entr" presetSubtype="2" decel="100000" fill="hold" grpId="0" nodeType="afterEffect">
                                  <p:stCondLst>
                                    <p:cond delay="250"/>
                                  </p:stCondLst>
                                  <p:childTnLst>
                                    <p:set>
                                      <p:cBhvr>
                                        <p:cTn id="41" dur="1" fill="hold">
                                          <p:stCondLst>
                                            <p:cond delay="0"/>
                                          </p:stCondLst>
                                        </p:cTn>
                                        <p:tgtEl>
                                          <p:spTgt spid="11">
                                            <p:txEl>
                                              <p:pRg st="0" end="0"/>
                                            </p:txEl>
                                          </p:spTgt>
                                        </p:tgtEl>
                                        <p:attrNameLst>
                                          <p:attrName>style.visibility</p:attrName>
                                        </p:attrNameLst>
                                      </p:cBhvr>
                                      <p:to>
                                        <p:strVal val="visible"/>
                                      </p:to>
                                    </p:set>
                                    <p:anim calcmode="lin" valueType="num">
                                      <p:cBhvr additive="base">
                                        <p:cTn id="42"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right)">
                                      <p:cBhvr>
                                        <p:cTn id="47" dur="500"/>
                                        <p:tgtEl>
                                          <p:spTgt spid="14">
                                            <p:txEl>
                                              <p:pRg st="0" end="0"/>
                                            </p:txEl>
                                          </p:spTgt>
                                        </p:tgtEl>
                                      </p:cBhvr>
                                    </p:animEffect>
                                  </p:childTnLst>
                                </p:cTn>
                              </p:par>
                            </p:childTnLst>
                          </p:cTn>
                        </p:par>
                        <p:par>
                          <p:cTn id="48" fill="hold">
                            <p:stCondLst>
                              <p:cond delay="5500"/>
                            </p:stCondLst>
                            <p:childTnLst>
                              <p:par>
                                <p:cTn id="49" presetID="2" presetClass="entr" presetSubtype="2" decel="100000" fill="hold" grpId="0" nodeType="afterEffect">
                                  <p:stCondLst>
                                    <p:cond delay="250"/>
                                  </p:stCondLst>
                                  <p:childTnLst>
                                    <p:set>
                                      <p:cBhvr>
                                        <p:cTn id="50" dur="1" fill="hold">
                                          <p:stCondLst>
                                            <p:cond delay="0"/>
                                          </p:stCondLst>
                                        </p:cTn>
                                        <p:tgtEl>
                                          <p:spTgt spid="15">
                                            <p:txEl>
                                              <p:pRg st="0" end="0"/>
                                            </p:txEl>
                                          </p:spTgt>
                                        </p:tgtEl>
                                        <p:attrNameLst>
                                          <p:attrName>style.visibility</p:attrName>
                                        </p:attrNameLst>
                                      </p:cBhvr>
                                      <p:to>
                                        <p:strVal val="visible"/>
                                      </p:to>
                                    </p:set>
                                    <p:anim calcmode="lin" valueType="num">
                                      <p:cBhvr additive="base">
                                        <p:cTn id="51"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6250"/>
                            </p:stCondLst>
                            <p:childTnLst>
                              <p:par>
                                <p:cTn id="54" presetID="22" presetClass="entr" presetSubtype="2" fill="hold" grpId="0" nodeType="afterEffect">
                                  <p:stCondLst>
                                    <p:cond delay="0"/>
                                  </p:stCondLst>
                                  <p:childTnLst>
                                    <p:set>
                                      <p:cBhvr>
                                        <p:cTn id="55" dur="1" fill="hold">
                                          <p:stCondLst>
                                            <p:cond delay="0"/>
                                          </p:stCondLst>
                                        </p:cTn>
                                        <p:tgtEl>
                                          <p:spTgt spid="16">
                                            <p:txEl>
                                              <p:pRg st="0" end="0"/>
                                            </p:txEl>
                                          </p:spTgt>
                                        </p:tgtEl>
                                        <p:attrNameLst>
                                          <p:attrName>style.visibility</p:attrName>
                                        </p:attrNameLst>
                                      </p:cBhvr>
                                      <p:to>
                                        <p:strVal val="visible"/>
                                      </p:to>
                                    </p:set>
                                    <p:animEffect transition="in" filter="wipe(right)">
                                      <p:cBhvr>
                                        <p:cTn id="5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21_Diseño personalizado">
    <p:spTree>
      <p:nvGrpSpPr>
        <p:cNvPr id="1" name=""/>
        <p:cNvGrpSpPr/>
        <p:nvPr/>
      </p:nvGrpSpPr>
      <p:grpSpPr>
        <a:xfrm>
          <a:off x="0" y="0"/>
          <a:ext cx="0" cy="0"/>
          <a:chOff x="0" y="0"/>
          <a:chExt cx="0" cy="0"/>
        </a:xfrm>
      </p:grpSpPr>
      <p:sp>
        <p:nvSpPr>
          <p:cNvPr id="16" name="Marcador de contenido 2">
            <a:extLst>
              <a:ext uri="{FF2B5EF4-FFF2-40B4-BE49-F238E27FC236}">
                <a16:creationId xmlns:a16="http://schemas.microsoft.com/office/drawing/2014/main" id="{E455318F-7F0A-4081-9BE9-A55CBAB7296E}"/>
              </a:ext>
            </a:extLst>
          </p:cNvPr>
          <p:cNvSpPr>
            <a:spLocks noGrp="1"/>
          </p:cNvSpPr>
          <p:nvPr>
            <p:ph idx="28"/>
          </p:nvPr>
        </p:nvSpPr>
        <p:spPr>
          <a:xfrm>
            <a:off x="775021" y="2419643"/>
            <a:ext cx="5419301" cy="3757320"/>
          </a:xfrm>
          <a:prstGeom prst="rect">
            <a:avLst/>
          </a:prstGeom>
        </p:spPr>
        <p:txBody>
          <a:bodyPr/>
          <a:lstStyle/>
          <a:p>
            <a:endParaRPr lang="es-EC"/>
          </a:p>
        </p:txBody>
      </p:sp>
      <p:sp>
        <p:nvSpPr>
          <p:cNvPr id="17" name="Marcador de contenido 2">
            <a:extLst>
              <a:ext uri="{FF2B5EF4-FFF2-40B4-BE49-F238E27FC236}">
                <a16:creationId xmlns:a16="http://schemas.microsoft.com/office/drawing/2014/main" id="{5BC9F1CF-B74F-4141-A2BD-387B11BA72D9}"/>
              </a:ext>
            </a:extLst>
          </p:cNvPr>
          <p:cNvSpPr>
            <a:spLocks noGrp="1"/>
          </p:cNvSpPr>
          <p:nvPr>
            <p:ph idx="29"/>
          </p:nvPr>
        </p:nvSpPr>
        <p:spPr>
          <a:xfrm>
            <a:off x="6457317" y="2447408"/>
            <a:ext cx="5419301" cy="3757320"/>
          </a:xfrm>
          <a:prstGeom prst="rect">
            <a:avLst/>
          </a:prstGeom>
        </p:spPr>
        <p:txBody>
          <a:bodyPr/>
          <a:lstStyle/>
          <a:p>
            <a:endParaRPr lang="es-EC" dirty="0"/>
          </a:p>
        </p:txBody>
      </p:sp>
      <p:sp>
        <p:nvSpPr>
          <p:cNvPr id="18" name="Marcador de contenido 2">
            <a:extLst>
              <a:ext uri="{FF2B5EF4-FFF2-40B4-BE49-F238E27FC236}">
                <a16:creationId xmlns:a16="http://schemas.microsoft.com/office/drawing/2014/main" id="{980D7F5E-643B-4C18-B27B-5D4752E14F19}"/>
              </a:ext>
            </a:extLst>
          </p:cNvPr>
          <p:cNvSpPr>
            <a:spLocks noGrp="1"/>
          </p:cNvSpPr>
          <p:nvPr>
            <p:ph idx="30"/>
          </p:nvPr>
        </p:nvSpPr>
        <p:spPr>
          <a:xfrm>
            <a:off x="12204635" y="2447408"/>
            <a:ext cx="5419301" cy="3757320"/>
          </a:xfrm>
          <a:prstGeom prst="rect">
            <a:avLst/>
          </a:prstGeom>
        </p:spPr>
        <p:txBody>
          <a:bodyPr/>
          <a:lstStyle/>
          <a:p>
            <a:endParaRPr lang="es-EC"/>
          </a:p>
        </p:txBody>
      </p:sp>
      <p:sp>
        <p:nvSpPr>
          <p:cNvPr id="28" name="テキスト プレースホルダー 5">
            <a:extLst>
              <a:ext uri="{FF2B5EF4-FFF2-40B4-BE49-F238E27FC236}">
                <a16:creationId xmlns:a16="http://schemas.microsoft.com/office/drawing/2014/main" id="{D47B2313-483F-43C7-B6E8-57B5EDA2C0FF}"/>
              </a:ext>
            </a:extLst>
          </p:cNvPr>
          <p:cNvSpPr>
            <a:spLocks noGrp="1"/>
          </p:cNvSpPr>
          <p:nvPr>
            <p:ph type="body" sz="quarter" idx="26" hasCustomPrompt="1"/>
          </p:nvPr>
        </p:nvSpPr>
        <p:spPr>
          <a:xfrm>
            <a:off x="1261264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9" name="テキスト プレースホルダー 5">
            <a:extLst>
              <a:ext uri="{FF2B5EF4-FFF2-40B4-BE49-F238E27FC236}">
                <a16:creationId xmlns:a16="http://schemas.microsoft.com/office/drawing/2014/main" id="{E2E76CD6-264B-4952-B579-0E60018AA540}"/>
              </a:ext>
            </a:extLst>
          </p:cNvPr>
          <p:cNvSpPr>
            <a:spLocks noGrp="1"/>
          </p:cNvSpPr>
          <p:nvPr>
            <p:ph type="body" sz="quarter" idx="27" hasCustomPrompt="1"/>
          </p:nvPr>
        </p:nvSpPr>
        <p:spPr>
          <a:xfrm>
            <a:off x="1220621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22" name="テキスト プレースホルダー 5">
            <a:extLst>
              <a:ext uri="{FF2B5EF4-FFF2-40B4-BE49-F238E27FC236}">
                <a16:creationId xmlns:a16="http://schemas.microsoft.com/office/drawing/2014/main" id="{0F1D4456-90B2-4F14-AEFF-7010DB809E5B}"/>
              </a:ext>
            </a:extLst>
          </p:cNvPr>
          <p:cNvSpPr>
            <a:spLocks noGrp="1"/>
          </p:cNvSpPr>
          <p:nvPr>
            <p:ph type="body" sz="quarter" idx="20" hasCustomPrompt="1"/>
          </p:nvPr>
        </p:nvSpPr>
        <p:spPr>
          <a:xfrm>
            <a:off x="1181449"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3" name="テキスト プレースホルダー 5">
            <a:extLst>
              <a:ext uri="{FF2B5EF4-FFF2-40B4-BE49-F238E27FC236}">
                <a16:creationId xmlns:a16="http://schemas.microsoft.com/office/drawing/2014/main" id="{5303192E-7289-4C7F-A5F0-1D0202DD8B56}"/>
              </a:ext>
            </a:extLst>
          </p:cNvPr>
          <p:cNvSpPr>
            <a:spLocks noGrp="1"/>
          </p:cNvSpPr>
          <p:nvPr>
            <p:ph type="body" sz="quarter" idx="21" hasCustomPrompt="1"/>
          </p:nvPr>
        </p:nvSpPr>
        <p:spPr>
          <a:xfrm>
            <a:off x="775021"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25" name="テキスト プレースホルダー 5">
            <a:extLst>
              <a:ext uri="{FF2B5EF4-FFF2-40B4-BE49-F238E27FC236}">
                <a16:creationId xmlns:a16="http://schemas.microsoft.com/office/drawing/2014/main" id="{59D7BA09-0FA2-4301-B132-2A3DB543EECC}"/>
              </a:ext>
            </a:extLst>
          </p:cNvPr>
          <p:cNvSpPr>
            <a:spLocks noGrp="1"/>
          </p:cNvSpPr>
          <p:nvPr>
            <p:ph type="body" sz="quarter" idx="23" hasCustomPrompt="1"/>
          </p:nvPr>
        </p:nvSpPr>
        <p:spPr>
          <a:xfrm>
            <a:off x="684077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6" name="テキスト プレースホルダー 5">
            <a:extLst>
              <a:ext uri="{FF2B5EF4-FFF2-40B4-BE49-F238E27FC236}">
                <a16:creationId xmlns:a16="http://schemas.microsoft.com/office/drawing/2014/main" id="{203C98EA-08AA-42C3-895A-6B139251C1A6}"/>
              </a:ext>
            </a:extLst>
          </p:cNvPr>
          <p:cNvSpPr>
            <a:spLocks noGrp="1"/>
          </p:cNvSpPr>
          <p:nvPr>
            <p:ph type="body" sz="quarter" idx="24" hasCustomPrompt="1"/>
          </p:nvPr>
        </p:nvSpPr>
        <p:spPr>
          <a:xfrm>
            <a:off x="643434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4" name="Subtitle 2">
            <a:extLst>
              <a:ext uri="{FF2B5EF4-FFF2-40B4-BE49-F238E27FC236}">
                <a16:creationId xmlns:a16="http://schemas.microsoft.com/office/drawing/2014/main" id="{34E8721C-11FC-4613-9753-3A8D4A05BD7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91741633-96DF-4E38-9080-3906D483262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527842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6">
                                            <p:txEl>
                                              <p:pRg st="0" end="0"/>
                                            </p:txEl>
                                          </p:spTgt>
                                        </p:tgtEl>
                                        <p:attrNameLst>
                                          <p:attrName>style.visibility</p:attrName>
                                        </p:attrNameLst>
                                      </p:cBhvr>
                                      <p:to>
                                        <p:strVal val="visible"/>
                                      </p:to>
                                    </p:set>
                                    <p:animEffect transition="in" filter="wipe(left)">
                                      <p:cBhvr>
                                        <p:cTn id="15" dur="500"/>
                                        <p:tgtEl>
                                          <p:spTgt spid="16">
                                            <p:txEl>
                                              <p:pRg st="0" end="0"/>
                                            </p:txEl>
                                          </p:spTgt>
                                        </p:tgtEl>
                                      </p:cBhvr>
                                    </p:animEffect>
                                  </p:childTnLst>
                                </p:cTn>
                              </p:par>
                            </p:childTnLst>
                          </p:cTn>
                        </p:par>
                        <p:par>
                          <p:cTn id="16" fill="hold">
                            <p:stCondLst>
                              <p:cond delay="1500"/>
                            </p:stCondLst>
                            <p:childTnLst>
                              <p:par>
                                <p:cTn id="17" presetID="2" presetClass="entr" presetSubtype="4" decel="10000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3">
                                            <p:txEl>
                                              <p:pRg st="0" end="0"/>
                                            </p:txEl>
                                          </p:spTgt>
                                        </p:tgtEl>
                                        <p:attrNameLst>
                                          <p:attrName>style.visibility</p:attrName>
                                        </p:attrNameLst>
                                      </p:cBhvr>
                                      <p:to>
                                        <p:strVal val="visible"/>
                                      </p:to>
                                    </p:set>
                                    <p:anim calcmode="lin" valueType="num">
                                      <p:cBhvr additive="base">
                                        <p:cTn id="23"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22" presetClass="entr" presetSubtype="8" fill="hold" grpId="0" nodeType="afterEffect" nodePh="1">
                                  <p:stCondLst>
                                    <p:cond delay="0"/>
                                  </p:stCondLst>
                                  <p:endCondLst>
                                    <p:cond evt="begin" delay="0">
                                      <p:tn val="26"/>
                                    </p:cond>
                                  </p:end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left)">
                                      <p:cBhvr>
                                        <p:cTn id="28" dur="500"/>
                                        <p:tgtEl>
                                          <p:spTgt spid="17">
                                            <p:txEl>
                                              <p:pRg st="0" end="0"/>
                                            </p:txEl>
                                          </p:spTgt>
                                        </p:tgtEl>
                                      </p:cBhvr>
                                    </p:animEffect>
                                  </p:childTnLst>
                                </p:cTn>
                              </p:par>
                            </p:childTnLst>
                          </p:cTn>
                        </p:par>
                        <p:par>
                          <p:cTn id="29" fill="hold">
                            <p:stCondLst>
                              <p:cond delay="2750"/>
                            </p:stCondLst>
                            <p:childTnLst>
                              <p:par>
                                <p:cTn id="30" presetID="2" presetClass="entr" presetSubtype="4" decel="10000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500" fill="hold"/>
                                        <p:tgtEl>
                                          <p:spTgt spid="25"/>
                                        </p:tgtEl>
                                        <p:attrNameLst>
                                          <p:attrName>ppt_x</p:attrName>
                                        </p:attrNameLst>
                                      </p:cBhvr>
                                      <p:tavLst>
                                        <p:tav tm="0">
                                          <p:val>
                                            <p:strVal val="#ppt_x"/>
                                          </p:val>
                                        </p:tav>
                                        <p:tav tm="100000">
                                          <p:val>
                                            <p:strVal val="#ppt_x"/>
                                          </p:val>
                                        </p:tav>
                                      </p:tavLst>
                                    </p:anim>
                                    <p:anim calcmode="lin" valueType="num">
                                      <p:cBhvr additive="base">
                                        <p:cTn id="33" dur="500" fill="hold"/>
                                        <p:tgtEl>
                                          <p:spTgt spid="25"/>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50"/>
                                  </p:stCondLst>
                                  <p:childTnLst>
                                    <p:set>
                                      <p:cBhvr>
                                        <p:cTn id="35" dur="1" fill="hold">
                                          <p:stCondLst>
                                            <p:cond delay="0"/>
                                          </p:stCondLst>
                                        </p:cTn>
                                        <p:tgtEl>
                                          <p:spTgt spid="26">
                                            <p:txEl>
                                              <p:pRg st="0" end="0"/>
                                            </p:txEl>
                                          </p:spTgt>
                                        </p:tgtEl>
                                        <p:attrNameLst>
                                          <p:attrName>style.visibility</p:attrName>
                                        </p:attrNameLst>
                                      </p:cBhvr>
                                      <p:to>
                                        <p:strVal val="visible"/>
                                      </p:to>
                                    </p:set>
                                    <p:anim calcmode="lin" valueType="num">
                                      <p:cBhvr additive="base">
                                        <p:cTn id="3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nodePh="1">
                                  <p:stCondLst>
                                    <p:cond delay="0"/>
                                  </p:stCondLst>
                                  <p:endCondLst>
                                    <p:cond evt="begin" delay="0">
                                      <p:tn val="39"/>
                                    </p:cond>
                                  </p:end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par>
                          <p:cTn id="42" fill="hold">
                            <p:stCondLst>
                              <p:cond delay="4000"/>
                            </p:stCondLst>
                            <p:childTnLst>
                              <p:par>
                                <p:cTn id="43" presetID="2" presetClass="entr" presetSubtype="4" decel="10000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29">
                                            <p:txEl>
                                              <p:pRg st="0" end="0"/>
                                            </p:txEl>
                                          </p:spTgt>
                                        </p:tgtEl>
                                        <p:attrNameLst>
                                          <p:attrName>style.visibility</p:attrName>
                                        </p:attrNameLst>
                                      </p:cBhvr>
                                      <p:to>
                                        <p:strVal val="visible"/>
                                      </p:to>
                                    </p:set>
                                    <p:anim calcmode="lin" valueType="num">
                                      <p:cBhvr additive="base">
                                        <p:cTn id="4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8" grpId="0" animBg="1">
        <p:tmplLst>
          <p:tmpl>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22" grpId="0" animBg="1">
        <p:tmplLst>
          <p:tmpl>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5" grpId="0" animBg="1">
        <p:tmplLst>
          <p:tmpl>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2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15138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15811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10332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71248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65769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7" name="グループ化 27">
            <a:extLst>
              <a:ext uri="{FF2B5EF4-FFF2-40B4-BE49-F238E27FC236}">
                <a16:creationId xmlns:a16="http://schemas.microsoft.com/office/drawing/2014/main" id="{689E4497-6662-4D85-B87C-4A18B5045311}"/>
              </a:ext>
            </a:extLst>
          </p:cNvPr>
          <p:cNvGrpSpPr/>
          <p:nvPr/>
        </p:nvGrpSpPr>
        <p:grpSpPr>
          <a:xfrm>
            <a:off x="12668553" y="3077444"/>
            <a:ext cx="4187961" cy="4128938"/>
            <a:chOff x="3326919" y="1476686"/>
            <a:chExt cx="5264701" cy="5190503"/>
          </a:xfrm>
        </p:grpSpPr>
        <p:sp>
          <p:nvSpPr>
            <p:cNvPr id="18" name="フリーフォーム 28">
              <a:extLst>
                <a:ext uri="{FF2B5EF4-FFF2-40B4-BE49-F238E27FC236}">
                  <a16:creationId xmlns:a16="http://schemas.microsoft.com/office/drawing/2014/main" id="{1385D757-E8CD-443B-BAAB-D52F3837F424}"/>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99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テキスト ボックス 29">
              <a:extLst>
                <a:ext uri="{FF2B5EF4-FFF2-40B4-BE49-F238E27FC236}">
                  <a16:creationId xmlns:a16="http://schemas.microsoft.com/office/drawing/2014/main" id="{28263B0D-D959-4B56-92E1-02A298BE6B4B}"/>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03</a:t>
              </a:r>
              <a:endParaRPr kumimoji="1" lang="ja-JP" altLang="en-US" sz="5400" dirty="0">
                <a:solidFill>
                  <a:schemeClr val="bg1"/>
                </a:solidFill>
              </a:endParaRPr>
            </a:p>
          </p:txBody>
        </p:sp>
      </p:grpSp>
      <p:sp>
        <p:nvSpPr>
          <p:cNvPr id="20" name="テキスト プレースホルダー 12">
            <a:extLst>
              <a:ext uri="{FF2B5EF4-FFF2-40B4-BE49-F238E27FC236}">
                <a16:creationId xmlns:a16="http://schemas.microsoft.com/office/drawing/2014/main" id="{224D2702-683A-45DF-9C15-88FC6146148F}"/>
              </a:ext>
            </a:extLst>
          </p:cNvPr>
          <p:cNvSpPr>
            <a:spLocks noGrp="1"/>
          </p:cNvSpPr>
          <p:nvPr>
            <p:ph type="body" sz="quarter" idx="16" hasCustomPrompt="1"/>
          </p:nvPr>
        </p:nvSpPr>
        <p:spPr>
          <a:xfrm>
            <a:off x="12120639"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1" name="フリーフォーム 33">
            <a:extLst>
              <a:ext uri="{FF2B5EF4-FFF2-40B4-BE49-F238E27FC236}">
                <a16:creationId xmlns:a16="http://schemas.microsoft.com/office/drawing/2014/main" id="{7B2E167C-45A0-4020-B17C-FCE04842B451}"/>
              </a:ext>
            </a:extLst>
          </p:cNvPr>
          <p:cNvSpPr/>
          <p:nvPr/>
        </p:nvSpPr>
        <p:spPr>
          <a:xfrm rot="2700000">
            <a:off x="12195797"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9519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65067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4" name="テキスト プレースホルダー 12">
            <a:extLst>
              <a:ext uri="{FF2B5EF4-FFF2-40B4-BE49-F238E27FC236}">
                <a16:creationId xmlns:a16="http://schemas.microsoft.com/office/drawing/2014/main" id="{FD1584EB-5948-45B6-A113-EE7567E6A463}"/>
              </a:ext>
            </a:extLst>
          </p:cNvPr>
          <p:cNvSpPr>
            <a:spLocks noGrp="1"/>
          </p:cNvSpPr>
          <p:nvPr>
            <p:ph type="body" sz="quarter" idx="29" hasCustomPrompt="1"/>
          </p:nvPr>
        </p:nvSpPr>
        <p:spPr>
          <a:xfrm>
            <a:off x="12019245"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63651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462811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0">
                                            <p:txEl>
                                              <p:pRg st="0" end="0"/>
                                            </p:txEl>
                                          </p:spTgt>
                                        </p:tgtEl>
                                        <p:attrNameLst>
                                          <p:attrName>style.visibility</p:attrName>
                                        </p:attrNameLst>
                                      </p:cBhvr>
                                      <p:to>
                                        <p:strVal val="visible"/>
                                      </p:to>
                                    </p:set>
                                    <p:anim calcmode="lin" valueType="num">
                                      <p:cBhvr additive="base">
                                        <p:cTn id="3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0-#ppt_w/2"/>
                                          </p:val>
                                        </p:tav>
                                        <p:tav tm="100000">
                                          <p:val>
                                            <p:strVal val="#ppt_x"/>
                                          </p:val>
                                        </p:tav>
                                      </p:tavLst>
                                    </p:anim>
                                    <p:anim calcmode="lin" valueType="num">
                                      <p:cBhvr additive="base">
                                        <p:cTn id="40" dur="500" fill="hold"/>
                                        <p:tgtEl>
                                          <p:spTgt spid="25"/>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0-#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0-#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childTnLst>
                          </p:cTn>
                        </p:par>
                        <p:par>
                          <p:cTn id="53" fill="hold">
                            <p:stCondLst>
                              <p:cond delay="3250"/>
                            </p:stCondLst>
                            <p:childTnLst>
                              <p:par>
                                <p:cTn id="54" presetID="22" presetClass="entr" presetSubtype="8" fill="hold" grpId="0" nodeType="after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wipe(left)">
                                      <p:cBhvr>
                                        <p:cTn id="56" dur="500"/>
                                        <p:tgtEl>
                                          <p:spTgt spid="23">
                                            <p:txEl>
                                              <p:pRg st="0" end="0"/>
                                            </p:txEl>
                                          </p:spTgt>
                                        </p:tgtEl>
                                      </p:cBhvr>
                                    </p:animEffect>
                                  </p:childTnLst>
                                </p:cTn>
                              </p:par>
                            </p:childTnLst>
                          </p:cTn>
                        </p:par>
                        <p:par>
                          <p:cTn id="57" fill="hold">
                            <p:stCondLst>
                              <p:cond delay="3750"/>
                            </p:stCondLst>
                            <p:childTnLst>
                              <p:par>
                                <p:cTn id="58" presetID="22" presetClass="entr" presetSubtype="8" fill="hold" grpId="0" nodeType="afterEffect">
                                  <p:stCondLst>
                                    <p:cond delay="0"/>
                                  </p:stCondLst>
                                  <p:childTnLst>
                                    <p:set>
                                      <p:cBhvr>
                                        <p:cTn id="59" dur="1" fill="hold">
                                          <p:stCondLst>
                                            <p:cond delay="0"/>
                                          </p:stCondLst>
                                        </p:cTn>
                                        <p:tgtEl>
                                          <p:spTgt spid="24">
                                            <p:txEl>
                                              <p:pRg st="0" end="0"/>
                                            </p:txEl>
                                          </p:spTgt>
                                        </p:tgtEl>
                                        <p:attrNameLst>
                                          <p:attrName>style.visibility</p:attrName>
                                        </p:attrNameLst>
                                      </p:cBhvr>
                                      <p:to>
                                        <p:strVal val="visible"/>
                                      </p:to>
                                    </p:set>
                                    <p:animEffect transition="in" filter="wipe(left)">
                                      <p:cBhvr>
                                        <p:cTn id="6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9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6" name="テキスト プレースホルダー 11">
            <a:extLst>
              <a:ext uri="{FF2B5EF4-FFF2-40B4-BE49-F238E27FC236}">
                <a16:creationId xmlns:a16="http://schemas.microsoft.com/office/drawing/2014/main" id="{8E070AE6-E17D-4C02-A3D3-A97B9C26EB8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3533705"/>
            <a:ext cx="8383733" cy="4922117"/>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802142AE-FDC1-45BF-90B8-4E42E3FB3FC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8BD21567-A0A7-40B0-A9B6-461F7DCC305A}"/>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735029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fade">
                                      <p:cBhvr>
                                        <p:cTn id="26" dur="500"/>
                                        <p:tgtEl>
                                          <p:spTgt spid="16">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Effect transition="in" filter="fade">
                                      <p:cBhvr>
                                        <p:cTn id="29"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2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grpSp>
        <p:nvGrpSpPr>
          <p:cNvPr id="5" name="グループ化 4">
            <a:extLst>
              <a:ext uri="{FF2B5EF4-FFF2-40B4-BE49-F238E27FC236}">
                <a16:creationId xmlns:a16="http://schemas.microsoft.com/office/drawing/2014/main" id="{AA473384-EA37-49D1-A63E-5FFCB24B9FB1}"/>
              </a:ext>
            </a:extLst>
          </p:cNvPr>
          <p:cNvGrpSpPr/>
          <p:nvPr/>
        </p:nvGrpSpPr>
        <p:grpSpPr>
          <a:xfrm>
            <a:off x="725872" y="2982872"/>
            <a:ext cx="17560541" cy="2475756"/>
            <a:chOff x="725872" y="2982872"/>
            <a:chExt cx="17560541" cy="2475756"/>
          </a:xfrm>
          <a:solidFill>
            <a:srgbClr val="C00000"/>
          </a:solidFill>
        </p:grpSpPr>
        <p:sp>
          <p:nvSpPr>
            <p:cNvPr id="7" name="正方形/長方形 24">
              <a:extLst>
                <a:ext uri="{FF2B5EF4-FFF2-40B4-BE49-F238E27FC236}">
                  <a16:creationId xmlns:a16="http://schemas.microsoft.com/office/drawing/2014/main" id="{AE44D850-D3DE-4648-ABDD-335F3CFAEF8F}"/>
                </a:ext>
              </a:extLst>
            </p:cNvPr>
            <p:cNvSpPr/>
            <p:nvPr/>
          </p:nvSpPr>
          <p:spPr>
            <a:xfrm>
              <a:off x="10548745" y="2982873"/>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8" name="正方形/長方形 4">
              <a:extLst>
                <a:ext uri="{FF2B5EF4-FFF2-40B4-BE49-F238E27FC236}">
                  <a16:creationId xmlns:a16="http://schemas.microsoft.com/office/drawing/2014/main" id="{1788DE10-EDCF-4868-9E65-FCE71C023A67}"/>
                </a:ext>
              </a:extLst>
            </p:cNvPr>
            <p:cNvSpPr/>
            <p:nvPr/>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正方形/長方形 24">
              <a:extLst>
                <a:ext uri="{FF2B5EF4-FFF2-40B4-BE49-F238E27FC236}">
                  <a16:creationId xmlns:a16="http://schemas.microsoft.com/office/drawing/2014/main" id="{0F8B841A-4C90-45AD-B042-29742B0972A9}"/>
                </a:ext>
              </a:extLst>
            </p:cNvPr>
            <p:cNvSpPr/>
            <p:nvPr/>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5">
            <a:extLst>
              <a:ext uri="{FF2B5EF4-FFF2-40B4-BE49-F238E27FC236}">
                <a16:creationId xmlns:a16="http://schemas.microsoft.com/office/drawing/2014/main" id="{AA0A78A7-E003-48EA-9244-14B369EED7EC}"/>
              </a:ext>
            </a:extLst>
          </p:cNvPr>
          <p:cNvGrpSpPr/>
          <p:nvPr/>
        </p:nvGrpSpPr>
        <p:grpSpPr>
          <a:xfrm>
            <a:off x="487876" y="4364335"/>
            <a:ext cx="17798537" cy="1332290"/>
            <a:chOff x="487876" y="4364335"/>
            <a:chExt cx="17798537" cy="1332290"/>
          </a:xfrm>
          <a:solidFill>
            <a:srgbClr val="FF0000"/>
          </a:solidFill>
        </p:grpSpPr>
        <p:sp>
          <p:nvSpPr>
            <p:cNvPr id="11" name="正方形/長方形 23">
              <a:extLst>
                <a:ext uri="{FF2B5EF4-FFF2-40B4-BE49-F238E27FC236}">
                  <a16:creationId xmlns:a16="http://schemas.microsoft.com/office/drawing/2014/main" id="{9B09A4AE-3F94-4A79-AE11-61EBDE5A1ECB}"/>
                </a:ext>
              </a:extLst>
            </p:cNvPr>
            <p:cNvSpPr/>
            <p:nvPr/>
          </p:nvSpPr>
          <p:spPr>
            <a:xfrm>
              <a:off x="10548745" y="4364335"/>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正方形/長方形 25">
              <a:extLst>
                <a:ext uri="{FF2B5EF4-FFF2-40B4-BE49-F238E27FC236}">
                  <a16:creationId xmlns:a16="http://schemas.microsoft.com/office/drawing/2014/main" id="{D6F67684-91C7-4275-9D96-4534AFD37343}"/>
                </a:ext>
              </a:extLst>
            </p:cNvPr>
            <p:cNvSpPr/>
            <p:nvPr/>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31">
              <a:extLst>
                <a:ext uri="{FF2B5EF4-FFF2-40B4-BE49-F238E27FC236}">
                  <a16:creationId xmlns:a16="http://schemas.microsoft.com/office/drawing/2014/main" id="{D00C6128-E639-41DA-A70D-16AF1673E63E}"/>
                </a:ext>
              </a:extLst>
            </p:cNvPr>
            <p:cNvSpPr/>
            <p:nvPr/>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6" name="グループ化 36">
            <a:extLst>
              <a:ext uri="{FF2B5EF4-FFF2-40B4-BE49-F238E27FC236}">
                <a16:creationId xmlns:a16="http://schemas.microsoft.com/office/drawing/2014/main" id="{45A69195-605D-4CC2-A381-A450FE0B9CE6}"/>
              </a:ext>
            </a:extLst>
          </p:cNvPr>
          <p:cNvGrpSpPr/>
          <p:nvPr/>
        </p:nvGrpSpPr>
        <p:grpSpPr>
          <a:xfrm>
            <a:off x="725872" y="5984782"/>
            <a:ext cx="17560541" cy="2475756"/>
            <a:chOff x="725872" y="5984782"/>
            <a:chExt cx="17560541" cy="2475756"/>
          </a:xfrm>
          <a:solidFill>
            <a:srgbClr val="FF0000"/>
          </a:solidFill>
        </p:grpSpPr>
        <p:sp>
          <p:nvSpPr>
            <p:cNvPr id="17" name="正方形/長方形 30">
              <a:extLst>
                <a:ext uri="{FF2B5EF4-FFF2-40B4-BE49-F238E27FC236}">
                  <a16:creationId xmlns:a16="http://schemas.microsoft.com/office/drawing/2014/main" id="{F21E40CF-22AE-4FA0-9B27-FDC78D9C15F4}"/>
                </a:ext>
              </a:extLst>
            </p:cNvPr>
            <p:cNvSpPr/>
            <p:nvPr/>
          </p:nvSpPr>
          <p:spPr>
            <a:xfrm flipV="1">
              <a:off x="10548745" y="7128248"/>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8" name="正方形/長方形 4">
              <a:extLst>
                <a:ext uri="{FF2B5EF4-FFF2-40B4-BE49-F238E27FC236}">
                  <a16:creationId xmlns:a16="http://schemas.microsoft.com/office/drawing/2014/main" id="{8E8966FC-1068-451F-9607-5CFE0685653B}"/>
                </a:ext>
              </a:extLst>
            </p:cNvPr>
            <p:cNvSpPr/>
            <p:nvPr/>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正方形/長方形 24">
              <a:extLst>
                <a:ext uri="{FF2B5EF4-FFF2-40B4-BE49-F238E27FC236}">
                  <a16:creationId xmlns:a16="http://schemas.microsoft.com/office/drawing/2014/main" id="{870FD44B-A3F6-4659-B06A-BC3B077434B3}"/>
                </a:ext>
              </a:extLst>
            </p:cNvPr>
            <p:cNvSpPr/>
            <p:nvPr/>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20" name="グループ化 35">
            <a:extLst>
              <a:ext uri="{FF2B5EF4-FFF2-40B4-BE49-F238E27FC236}">
                <a16:creationId xmlns:a16="http://schemas.microsoft.com/office/drawing/2014/main" id="{D4E792D0-9730-45B4-BC87-3A6DAB3AC419}"/>
              </a:ext>
            </a:extLst>
          </p:cNvPr>
          <p:cNvGrpSpPr/>
          <p:nvPr/>
        </p:nvGrpSpPr>
        <p:grpSpPr>
          <a:xfrm>
            <a:off x="487876" y="5746786"/>
            <a:ext cx="17798537" cy="1332289"/>
            <a:chOff x="487876" y="5746786"/>
            <a:chExt cx="17798537" cy="1332289"/>
          </a:xfrm>
          <a:solidFill>
            <a:srgbClr val="C00000"/>
          </a:solidFill>
        </p:grpSpPr>
        <p:sp>
          <p:nvSpPr>
            <p:cNvPr id="21" name="正方形/長方形 29">
              <a:extLst>
                <a:ext uri="{FF2B5EF4-FFF2-40B4-BE49-F238E27FC236}">
                  <a16:creationId xmlns:a16="http://schemas.microsoft.com/office/drawing/2014/main" id="{36392166-248C-40E8-BEF8-C8F348A361DD}"/>
                </a:ext>
              </a:extLst>
            </p:cNvPr>
            <p:cNvSpPr/>
            <p:nvPr/>
          </p:nvSpPr>
          <p:spPr>
            <a:xfrm flipV="1">
              <a:off x="10548745" y="5746786"/>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正方形/長方形 25">
              <a:extLst>
                <a:ext uri="{FF2B5EF4-FFF2-40B4-BE49-F238E27FC236}">
                  <a16:creationId xmlns:a16="http://schemas.microsoft.com/office/drawing/2014/main" id="{4256FEDB-915B-4619-AEB6-D6D7A67E9DE7}"/>
                </a:ext>
              </a:extLst>
            </p:cNvPr>
            <p:cNvSpPr/>
            <p:nvPr/>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直角三角形 31">
              <a:extLst>
                <a:ext uri="{FF2B5EF4-FFF2-40B4-BE49-F238E27FC236}">
                  <a16:creationId xmlns:a16="http://schemas.microsoft.com/office/drawing/2014/main" id="{B9EA919A-28C5-417A-B13A-0345B0318998}"/>
                </a:ext>
              </a:extLst>
            </p:cNvPr>
            <p:cNvSpPr/>
            <p:nvPr/>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5" name="テキスト プレースホルダー 5">
            <a:extLst>
              <a:ext uri="{FF2B5EF4-FFF2-40B4-BE49-F238E27FC236}">
                <a16:creationId xmlns:a16="http://schemas.microsoft.com/office/drawing/2014/main" id="{1C40CAAA-9DB1-44D8-8220-988EE6EF53C6}"/>
              </a:ext>
            </a:extLst>
          </p:cNvPr>
          <p:cNvSpPr>
            <a:spLocks noGrp="1"/>
          </p:cNvSpPr>
          <p:nvPr>
            <p:ph type="body" sz="quarter" idx="25" hasCustomPrompt="1"/>
          </p:nvPr>
        </p:nvSpPr>
        <p:spPr>
          <a:xfrm>
            <a:off x="900545" y="6289803"/>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65B4ABD7-67EE-4BCD-8052-71171A2E27AA}"/>
              </a:ext>
            </a:extLst>
          </p:cNvPr>
          <p:cNvSpPr>
            <a:spLocks noGrp="1"/>
          </p:cNvSpPr>
          <p:nvPr>
            <p:ph type="body" sz="quarter" idx="26" hasCustomPrompt="1"/>
          </p:nvPr>
        </p:nvSpPr>
        <p:spPr>
          <a:xfrm>
            <a:off x="10784668" y="319715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7" name="テキスト プレースホルダー 5">
            <a:extLst>
              <a:ext uri="{FF2B5EF4-FFF2-40B4-BE49-F238E27FC236}">
                <a16:creationId xmlns:a16="http://schemas.microsoft.com/office/drawing/2014/main" id="{0985119A-2EA2-4640-96F3-580A57D32740}"/>
              </a:ext>
            </a:extLst>
          </p:cNvPr>
          <p:cNvSpPr>
            <a:spLocks noGrp="1"/>
          </p:cNvSpPr>
          <p:nvPr>
            <p:ph type="body" sz="quarter" idx="27" hasCustomPrompt="1"/>
          </p:nvPr>
        </p:nvSpPr>
        <p:spPr>
          <a:xfrm>
            <a:off x="10784668" y="460332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8" name="テキスト プレースホルダー 5">
            <a:extLst>
              <a:ext uri="{FF2B5EF4-FFF2-40B4-BE49-F238E27FC236}">
                <a16:creationId xmlns:a16="http://schemas.microsoft.com/office/drawing/2014/main" id="{E7D86F12-170B-42EE-9583-F46AC10E6CF5}"/>
              </a:ext>
            </a:extLst>
          </p:cNvPr>
          <p:cNvSpPr>
            <a:spLocks noGrp="1"/>
          </p:cNvSpPr>
          <p:nvPr>
            <p:ph type="body" sz="quarter" idx="28" hasCustomPrompt="1"/>
          </p:nvPr>
        </p:nvSpPr>
        <p:spPr>
          <a:xfrm>
            <a:off x="10784668" y="5992229"/>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9" name="テキスト プレースホルダー 5">
            <a:extLst>
              <a:ext uri="{FF2B5EF4-FFF2-40B4-BE49-F238E27FC236}">
                <a16:creationId xmlns:a16="http://schemas.microsoft.com/office/drawing/2014/main" id="{DD8A37E8-569C-47E1-B149-4A1181E7BEA1}"/>
              </a:ext>
            </a:extLst>
          </p:cNvPr>
          <p:cNvSpPr>
            <a:spLocks noGrp="1"/>
          </p:cNvSpPr>
          <p:nvPr>
            <p:ph type="body" sz="quarter" idx="29" hasCustomPrompt="1"/>
          </p:nvPr>
        </p:nvSpPr>
        <p:spPr>
          <a:xfrm>
            <a:off x="10784667" y="7367235"/>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30" name="Subtitle 2">
            <a:extLst>
              <a:ext uri="{FF2B5EF4-FFF2-40B4-BE49-F238E27FC236}">
                <a16:creationId xmlns:a16="http://schemas.microsoft.com/office/drawing/2014/main" id="{17FD6E7F-EAAD-424D-ACE9-9C9122F5A4C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68E822CC-EE7C-4DA2-971E-F89E2136F5D1}"/>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2" name="テキスト プレースホルダー 5">
            <a:extLst>
              <a:ext uri="{FF2B5EF4-FFF2-40B4-BE49-F238E27FC236}">
                <a16:creationId xmlns:a16="http://schemas.microsoft.com/office/drawing/2014/main" id="{7BAB52B9-F062-41A7-A614-00CC59551705}"/>
              </a:ext>
            </a:extLst>
          </p:cNvPr>
          <p:cNvSpPr>
            <a:spLocks noGrp="1"/>
          </p:cNvSpPr>
          <p:nvPr>
            <p:ph type="body" sz="quarter" idx="30" hasCustomPrompt="1"/>
          </p:nvPr>
        </p:nvSpPr>
        <p:spPr>
          <a:xfrm>
            <a:off x="900545" y="2350732"/>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Tree>
    <p:extLst>
      <p:ext uri="{BB962C8B-B14F-4D97-AF65-F5344CB8AC3E}">
        <p14:creationId xmlns:p14="http://schemas.microsoft.com/office/powerpoint/2010/main" val="2336028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xEl>
                                              <p:pRg st="0" end="0"/>
                                            </p:txEl>
                                          </p:spTgt>
                                        </p:tgtEl>
                                        <p:attrNameLst>
                                          <p:attrName>style.visibility</p:attrName>
                                        </p:attrNameLst>
                                      </p:cBhvr>
                                      <p:to>
                                        <p:strVal val="visible"/>
                                      </p:to>
                                    </p:set>
                                    <p:animEffect transition="in" filter="wipe(left)">
                                      <p:cBhvr>
                                        <p:cTn id="15" dur="500"/>
                                        <p:tgtEl>
                                          <p:spTgt spid="32">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1000"/>
                                        <p:tgtEl>
                                          <p:spTgt spid="5"/>
                                        </p:tgtEl>
                                      </p:cBhvr>
                                    </p:animEffect>
                                  </p:childTnLst>
                                </p:cTn>
                              </p:par>
                              <p:par>
                                <p:cTn id="20" presetID="22" presetClass="entr" presetSubtype="8" fill="hold" grpId="0" nodeType="withEffect">
                                  <p:stCondLst>
                                    <p:cond delay="500"/>
                                  </p:stCondLst>
                                  <p:childTnLst>
                                    <p:set>
                                      <p:cBhvr>
                                        <p:cTn id="21" dur="1" fill="hold">
                                          <p:stCondLst>
                                            <p:cond delay="0"/>
                                          </p:stCondLst>
                                        </p:cTn>
                                        <p:tgtEl>
                                          <p:spTgt spid="26">
                                            <p:txEl>
                                              <p:pRg st="0" end="0"/>
                                            </p:txEl>
                                          </p:spTgt>
                                        </p:tgtEl>
                                        <p:attrNameLst>
                                          <p:attrName>style.visibility</p:attrName>
                                        </p:attrNameLst>
                                      </p:cBhvr>
                                      <p:to>
                                        <p:strVal val="visible"/>
                                      </p:to>
                                    </p:set>
                                    <p:animEffect transition="in" filter="wipe(left)">
                                      <p:cBhvr>
                                        <p:cTn id="22" dur="500"/>
                                        <p:tgtEl>
                                          <p:spTgt spid="26">
                                            <p:txEl>
                                              <p:pRg st="0" end="0"/>
                                            </p:txEl>
                                          </p:spTgt>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1000"/>
                                        <p:tgtEl>
                                          <p:spTgt spid="10"/>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27">
                                            <p:txEl>
                                              <p:pRg st="0" end="0"/>
                                            </p:txEl>
                                          </p:spTgt>
                                        </p:tgtEl>
                                        <p:attrNameLst>
                                          <p:attrName>style.visibility</p:attrName>
                                        </p:attrNameLst>
                                      </p:cBhvr>
                                      <p:to>
                                        <p:strVal val="visible"/>
                                      </p:to>
                                    </p:set>
                                    <p:animEffect transition="in" filter="wipe(left)">
                                      <p:cBhvr>
                                        <p:cTn id="29" dur="500"/>
                                        <p:tgtEl>
                                          <p:spTgt spid="27">
                                            <p:txEl>
                                              <p:pRg st="0" end="0"/>
                                            </p:txEl>
                                          </p:spTgt>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1000"/>
                                        <p:tgtEl>
                                          <p:spTgt spid="20"/>
                                        </p:tgtEl>
                                      </p:cBhvr>
                                    </p:animEffect>
                                  </p:childTnLst>
                                </p:cTn>
                              </p:par>
                              <p:par>
                                <p:cTn id="34" presetID="22" presetClass="entr" presetSubtype="8" fill="hold" grpId="0" nodeType="withEffect">
                                  <p:stCondLst>
                                    <p:cond delay="50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wipe(left)">
                                      <p:cBhvr>
                                        <p:cTn id="36" dur="500"/>
                                        <p:tgtEl>
                                          <p:spTgt spid="28">
                                            <p:txEl>
                                              <p:pRg st="0" end="0"/>
                                            </p:txEl>
                                          </p:spTgt>
                                        </p:tgtEl>
                                      </p:cBhvr>
                                    </p:animEffect>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1000"/>
                                        <p:tgtEl>
                                          <p:spTgt spid="16"/>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29">
                                            <p:txEl>
                                              <p:pRg st="0" end="0"/>
                                            </p:txEl>
                                          </p:spTgt>
                                        </p:tgtEl>
                                        <p:attrNameLst>
                                          <p:attrName>style.visibility</p:attrName>
                                        </p:attrNameLst>
                                      </p:cBhvr>
                                      <p:to>
                                        <p:strVal val="visible"/>
                                      </p:to>
                                    </p:set>
                                    <p:animEffect transition="in" filter="wipe(left)">
                                      <p:cBhvr>
                                        <p:cTn id="43" dur="500"/>
                                        <p:tgtEl>
                                          <p:spTgt spid="29">
                                            <p:txEl>
                                              <p:pRg st="0" end="0"/>
                                            </p:txEl>
                                          </p:spTgt>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25">
                                            <p:txEl>
                                              <p:pRg st="0" end="0"/>
                                            </p:txEl>
                                          </p:spTgt>
                                        </p:tgtEl>
                                        <p:attrNameLst>
                                          <p:attrName>style.visibility</p:attrName>
                                        </p:attrNameLst>
                                      </p:cBhvr>
                                      <p:to>
                                        <p:strVal val="visible"/>
                                      </p:to>
                                    </p:set>
                                    <p:animEffect transition="in" filter="wipe(left)">
                                      <p:cBhvr>
                                        <p:cTn id="47"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2" presetClass="entr" presetSubtype="8"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build="p">
        <p:tmplLst>
          <p:tmpl lvl="1">
            <p:tnLst>
              <p:par>
                <p:cTn presetID="22" presetClass="entr" presetSubtype="8"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8"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build="p">
        <p:tmplLst>
          <p:tmpl lvl="1">
            <p:tnLst>
              <p:par>
                <p:cTn presetID="22" presetClass="entr" presetSubtype="8"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2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8" name="Straight Connector 7">
            <a:extLst>
              <a:ext uri="{FF2B5EF4-FFF2-40B4-BE49-F238E27FC236}">
                <a16:creationId xmlns:a16="http://schemas.microsoft.com/office/drawing/2014/main" id="{49BE342E-25DC-4B17-BC5D-6A6F6833A7A8}"/>
              </a:ext>
            </a:extLst>
          </p:cNvPr>
          <p:cNvCxnSpPr>
            <a:cxnSpLocks/>
          </p:cNvCxnSpPr>
          <p:nvPr/>
        </p:nvCxnSpPr>
        <p:spPr>
          <a:xfrm flipV="1">
            <a:off x="270639" y="2752171"/>
            <a:ext cx="17683760" cy="5457792"/>
          </a:xfrm>
          <a:prstGeom prst="line">
            <a:avLst/>
          </a:prstGeom>
          <a:ln w="28575">
            <a:solidFill>
              <a:srgbClr val="990000"/>
            </a:solidFill>
          </a:ln>
        </p:spPr>
        <p:style>
          <a:lnRef idx="1">
            <a:schemeClr val="accent1"/>
          </a:lnRef>
          <a:fillRef idx="0">
            <a:schemeClr val="accent1"/>
          </a:fillRef>
          <a:effectRef idx="0">
            <a:schemeClr val="accent1"/>
          </a:effectRef>
          <a:fontRef idx="minor">
            <a:schemeClr val="tx1"/>
          </a:fontRef>
        </p:style>
      </p:cxnSp>
      <p:sp>
        <p:nvSpPr>
          <p:cNvPr id="9" name="テキスト プレースホルダー 5">
            <a:extLst>
              <a:ext uri="{FF2B5EF4-FFF2-40B4-BE49-F238E27FC236}">
                <a16:creationId xmlns:a16="http://schemas.microsoft.com/office/drawing/2014/main" id="{2A9F0428-D2BB-434E-A4FD-79DA8E51EC2A}"/>
              </a:ext>
            </a:extLst>
          </p:cNvPr>
          <p:cNvSpPr>
            <a:spLocks noGrp="1"/>
          </p:cNvSpPr>
          <p:nvPr>
            <p:ph type="body" sz="quarter" idx="26" hasCustomPrompt="1"/>
          </p:nvPr>
        </p:nvSpPr>
        <p:spPr>
          <a:xfrm>
            <a:off x="270639" y="2204973"/>
            <a:ext cx="8254383" cy="3295495"/>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0" name="テキスト プレースホルダー 5">
            <a:extLst>
              <a:ext uri="{FF2B5EF4-FFF2-40B4-BE49-F238E27FC236}">
                <a16:creationId xmlns:a16="http://schemas.microsoft.com/office/drawing/2014/main" id="{B93BE232-E988-46EA-805D-9ED361259BC0}"/>
              </a:ext>
            </a:extLst>
          </p:cNvPr>
          <p:cNvSpPr>
            <a:spLocks noGrp="1"/>
          </p:cNvSpPr>
          <p:nvPr>
            <p:ph type="body" sz="quarter" idx="27" hasCustomPrompt="1"/>
          </p:nvPr>
        </p:nvSpPr>
        <p:spPr>
          <a:xfrm>
            <a:off x="8989255" y="5655212"/>
            <a:ext cx="8826268" cy="3601329"/>
          </a:xfrm>
          <a:prstGeom prst="rect">
            <a:avLst/>
          </a:prstGeom>
        </p:spPr>
        <p:txBody>
          <a:bodyPr numCol="1" spcCol="360000" anchor="b">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1" name="Subtitle 2">
            <a:extLst>
              <a:ext uri="{FF2B5EF4-FFF2-40B4-BE49-F238E27FC236}">
                <a16:creationId xmlns:a16="http://schemas.microsoft.com/office/drawing/2014/main" id="{425FF209-93E0-43FE-BD23-AF1F4245CC3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24DF5B4-8F02-483D-9ED8-A33D1642DB1D}"/>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3" name="テキスト プレースホルダー 5">
            <a:extLst>
              <a:ext uri="{FF2B5EF4-FFF2-40B4-BE49-F238E27FC236}">
                <a16:creationId xmlns:a16="http://schemas.microsoft.com/office/drawing/2014/main" id="{2F11CB43-FC42-4AB8-88E5-F2592F680442}"/>
              </a:ext>
            </a:extLst>
          </p:cNvPr>
          <p:cNvSpPr>
            <a:spLocks noGrp="1"/>
          </p:cNvSpPr>
          <p:nvPr>
            <p:ph type="body" sz="quarter" idx="28" hasCustomPrompt="1"/>
          </p:nvPr>
        </p:nvSpPr>
        <p:spPr>
          <a:xfrm>
            <a:off x="423039" y="2357373"/>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7B5EBB2A-7E85-4F48-873D-F4EF3495B7B1}"/>
              </a:ext>
            </a:extLst>
          </p:cNvPr>
          <p:cNvSpPr>
            <a:spLocks noGrp="1"/>
          </p:cNvSpPr>
          <p:nvPr>
            <p:ph type="body" sz="quarter" idx="29" hasCustomPrompt="1"/>
          </p:nvPr>
        </p:nvSpPr>
        <p:spPr>
          <a:xfrm>
            <a:off x="9353679" y="5655212"/>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Tree>
    <p:extLst>
      <p:ext uri="{BB962C8B-B14F-4D97-AF65-F5344CB8AC3E}">
        <p14:creationId xmlns:p14="http://schemas.microsoft.com/office/powerpoint/2010/main" val="2641094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left)">
                                      <p:cBhvr>
                                        <p:cTn id="11" dur="500"/>
                                        <p:tgtEl>
                                          <p:spTgt spid="11">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wipe(left)">
                                      <p:cBhvr>
                                        <p:cTn id="23" dur="500"/>
                                        <p:tgtEl>
                                          <p:spTgt spid="9">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wipe(left)">
                                      <p:cBhvr>
                                        <p:cTn id="27" dur="500"/>
                                        <p:tgtEl>
                                          <p:spTgt spid="15">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wipe(left)">
                                      <p:cBhvr>
                                        <p:cTn id="3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704729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1_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 name="Rectángulo: esquinas redondeadas 1">
            <a:extLst>
              <a:ext uri="{FF2B5EF4-FFF2-40B4-BE49-F238E27FC236}">
                <a16:creationId xmlns:a16="http://schemas.microsoft.com/office/drawing/2014/main" id="{B210BBBB-A9E9-4A4A-BE33-F8F2CD90F1EC}"/>
              </a:ext>
            </a:extLst>
          </p:cNvPr>
          <p:cNvSpPr/>
          <p:nvPr/>
        </p:nvSpPr>
        <p:spPr>
          <a:xfrm>
            <a:off x="1148340" y="4225637"/>
            <a:ext cx="15989733" cy="2923310"/>
          </a:xfrm>
          <a:prstGeom prst="roundRect">
            <a:avLst/>
          </a:prstGeom>
          <a:solidFill>
            <a:srgbClr val="C30003">
              <a:alpha val="5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Marcador de texto 2">
            <a:extLst>
              <a:ext uri="{FF2B5EF4-FFF2-40B4-BE49-F238E27FC236}">
                <a16:creationId xmlns:a16="http://schemas.microsoft.com/office/drawing/2014/main" id="{CA119189-531B-4D40-90E4-CFA49AC3C2BD}"/>
              </a:ext>
            </a:extLst>
          </p:cNvPr>
          <p:cNvSpPr>
            <a:spLocks noGrp="1"/>
          </p:cNvSpPr>
          <p:nvPr>
            <p:ph type="body" sz="quarter" idx="10"/>
          </p:nvPr>
        </p:nvSpPr>
        <p:spPr>
          <a:xfrm>
            <a:off x="2459861" y="5149128"/>
            <a:ext cx="13884276" cy="1076325"/>
          </a:xfrm>
          <a:prstGeom prst="rect">
            <a:avLst/>
          </a:prstGeom>
        </p:spPr>
        <p:txBody>
          <a:bodyPr/>
          <a:lstStyle>
            <a:lvl1pPr marL="0" indent="0" algn="ctr">
              <a:buNone/>
              <a:defRPr sz="5400">
                <a:ln w="19050">
                  <a:solidFill>
                    <a:schemeClr val="tx1"/>
                  </a:solidFill>
                </a:ln>
                <a:gradFill>
                  <a:gsLst>
                    <a:gs pos="60000">
                      <a:srgbClr val="F2D89B"/>
                    </a:gs>
                    <a:gs pos="46000">
                      <a:srgbClr val="D0AB53"/>
                    </a:gs>
                    <a:gs pos="69000">
                      <a:srgbClr val="85621B"/>
                    </a:gs>
                  </a:gsLst>
                  <a:lin ang="5400000" scaled="1"/>
                </a:gradFill>
                <a:effectLst>
                  <a:outerShdw blurRad="50800" dist="38100" dir="16200000" rotWithShape="0">
                    <a:prstClr val="black">
                      <a:alpha val="40000"/>
                    </a:prstClr>
                  </a:outerShdw>
                </a:effectLst>
                <a:latin typeface="Army" pitchFamily="2" charset="0"/>
              </a:defRPr>
            </a:lvl1pPr>
          </a:lstStyle>
          <a:p>
            <a:pPr lvl="0"/>
            <a:endParaRPr lang="es-EC" dirty="0"/>
          </a:p>
        </p:txBody>
      </p:sp>
    </p:spTree>
    <p:extLst>
      <p:ext uri="{BB962C8B-B14F-4D97-AF65-F5344CB8AC3E}">
        <p14:creationId xmlns:p14="http://schemas.microsoft.com/office/powerpoint/2010/main" val="3414714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nodePh="1">
                                  <p:stCondLst>
                                    <p:cond delay="0"/>
                                  </p:stCondLst>
                                  <p:endCondLst>
                                    <p:cond evt="begin" delay="0">
                                      <p:tn val="17"/>
                                    </p:cond>
                                  </p:endCondLst>
                                  <p:iterate type="lt">
                                    <p:tmPct val="10000"/>
                                  </p:iterate>
                                  <p:childTnLst>
                                    <p:set>
                                      <p:cBhvr>
                                        <p:cTn id="18" dur="1" fill="hold">
                                          <p:stCondLst>
                                            <p:cond delay="0"/>
                                          </p:stCondLst>
                                        </p:cTn>
                                        <p:tgtEl>
                                          <p:spTgt spid="7">
                                            <p:txEl>
                                              <p:pRg st="0" end="0"/>
                                            </p:txEl>
                                          </p:spTgt>
                                        </p:tgtEl>
                                        <p:attrNameLst>
                                          <p:attrName>style.visibility</p:attrName>
                                        </p:attrNameLst>
                                      </p:cBhvr>
                                      <p:to>
                                        <p:strVal val="visible"/>
                                      </p:to>
                                    </p:set>
                                    <p:animEffect transition="in" filter="wipe(left)">
                                      <p:cBhvr>
                                        <p:cTn id="1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P spid="2" grpId="0" animBg="1"/>
      <p:bldP spid="7"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2_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 name="Rectángulo: esquinas redondeadas 1">
            <a:extLst>
              <a:ext uri="{FF2B5EF4-FFF2-40B4-BE49-F238E27FC236}">
                <a16:creationId xmlns:a16="http://schemas.microsoft.com/office/drawing/2014/main" id="{B210BBBB-A9E9-4A4A-BE33-F8F2CD90F1EC}"/>
              </a:ext>
            </a:extLst>
          </p:cNvPr>
          <p:cNvSpPr/>
          <p:nvPr/>
        </p:nvSpPr>
        <p:spPr>
          <a:xfrm>
            <a:off x="1148340" y="7835902"/>
            <a:ext cx="15989733" cy="1662545"/>
          </a:xfrm>
          <a:prstGeom prst="roundRect">
            <a:avLst/>
          </a:prstGeom>
          <a:solidFill>
            <a:srgbClr val="C30003">
              <a:alpha val="5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Marcador de texto 2">
            <a:extLst>
              <a:ext uri="{FF2B5EF4-FFF2-40B4-BE49-F238E27FC236}">
                <a16:creationId xmlns:a16="http://schemas.microsoft.com/office/drawing/2014/main" id="{CA119189-531B-4D40-90E4-CFA49AC3C2BD}"/>
              </a:ext>
            </a:extLst>
          </p:cNvPr>
          <p:cNvSpPr>
            <a:spLocks noGrp="1"/>
          </p:cNvSpPr>
          <p:nvPr>
            <p:ph type="body" sz="quarter" idx="10"/>
          </p:nvPr>
        </p:nvSpPr>
        <p:spPr>
          <a:xfrm>
            <a:off x="2459861" y="8247927"/>
            <a:ext cx="13884276" cy="1076325"/>
          </a:xfrm>
          <a:prstGeom prst="rect">
            <a:avLst/>
          </a:prstGeom>
        </p:spPr>
        <p:txBody>
          <a:bodyPr/>
          <a:lstStyle>
            <a:lvl1pPr marL="0" indent="0" algn="ctr">
              <a:buNone/>
              <a:defRPr sz="5400">
                <a:ln w="19050">
                  <a:solidFill>
                    <a:schemeClr val="tx1"/>
                  </a:solidFill>
                </a:ln>
                <a:gradFill>
                  <a:gsLst>
                    <a:gs pos="60000">
                      <a:srgbClr val="F2D89B"/>
                    </a:gs>
                    <a:gs pos="46000">
                      <a:srgbClr val="D0AB53"/>
                    </a:gs>
                    <a:gs pos="69000">
                      <a:srgbClr val="85621B"/>
                    </a:gs>
                  </a:gsLst>
                  <a:lin ang="5400000" scaled="1"/>
                </a:gradFill>
                <a:effectLst>
                  <a:outerShdw blurRad="50800" dist="38100" dir="16200000" rotWithShape="0">
                    <a:prstClr val="black">
                      <a:alpha val="40000"/>
                    </a:prstClr>
                  </a:outerShdw>
                </a:effectLst>
                <a:latin typeface="Army" pitchFamily="2" charset="0"/>
              </a:defRPr>
            </a:lvl1pPr>
          </a:lstStyle>
          <a:p>
            <a:pPr lvl="0"/>
            <a:endParaRPr lang="es-EC" dirty="0"/>
          </a:p>
        </p:txBody>
      </p:sp>
      <p:sp>
        <p:nvSpPr>
          <p:cNvPr id="6" name="Marcador de contenido 2">
            <a:extLst>
              <a:ext uri="{FF2B5EF4-FFF2-40B4-BE49-F238E27FC236}">
                <a16:creationId xmlns:a16="http://schemas.microsoft.com/office/drawing/2014/main" id="{03EF5816-ADF0-4E88-8B79-C1652EBDCDD8}"/>
              </a:ext>
            </a:extLst>
          </p:cNvPr>
          <p:cNvSpPr>
            <a:spLocks noGrp="1"/>
          </p:cNvSpPr>
          <p:nvPr>
            <p:ph idx="16"/>
          </p:nvPr>
        </p:nvSpPr>
        <p:spPr>
          <a:xfrm>
            <a:off x="6657723" y="2383071"/>
            <a:ext cx="5676899" cy="5030865"/>
          </a:xfrm>
          <a:prstGeom prst="rect">
            <a:avLst/>
          </a:prstGeom>
        </p:spPr>
        <p:txBody>
          <a:bodyPr/>
          <a:lstStyle/>
          <a:p>
            <a:endParaRPr lang="es-EC" dirty="0"/>
          </a:p>
        </p:txBody>
      </p:sp>
    </p:spTree>
    <p:extLst>
      <p:ext uri="{BB962C8B-B14F-4D97-AF65-F5344CB8AC3E}">
        <p14:creationId xmlns:p14="http://schemas.microsoft.com/office/powerpoint/2010/main" val="1094167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6" presetClass="entr" presetSubtype="32" fill="hold" grpId="0" nodeType="afterEffect" nodePh="1">
                                  <p:stCondLst>
                                    <p:cond delay="0"/>
                                  </p:stCondLst>
                                  <p:endCondLst>
                                    <p:cond evt="begin" delay="0">
                                      <p:tn val="13"/>
                                    </p:cond>
                                  </p:end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circle(out)">
                                      <p:cBhvr>
                                        <p:cTn id="15" dur="2000"/>
                                        <p:tgtEl>
                                          <p:spTgt spid="6">
                                            <p:txEl>
                                              <p:pRg st="0" end="0"/>
                                            </p:txEl>
                                          </p:spTgt>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par>
                          <p:cTn id="20" fill="hold">
                            <p:stCondLst>
                              <p:cond delay="3500"/>
                            </p:stCondLst>
                            <p:childTnLst>
                              <p:par>
                                <p:cTn id="21" presetID="22" presetClass="entr" presetSubtype="8" fill="hold" grpId="0" nodeType="afterEffect" nodePh="1">
                                  <p:stCondLst>
                                    <p:cond delay="0"/>
                                  </p:stCondLst>
                                  <p:endCondLst>
                                    <p:cond evt="begin" delay="0">
                                      <p:tn val="21"/>
                                    </p:cond>
                                  </p:endCondLst>
                                  <p:iterate type="lt">
                                    <p:tmPct val="10000"/>
                                  </p:iterate>
                                  <p:childTnLst>
                                    <p:set>
                                      <p:cBhvr>
                                        <p:cTn id="22" dur="1" fill="hold">
                                          <p:stCondLst>
                                            <p:cond delay="0"/>
                                          </p:stCondLst>
                                        </p:cTn>
                                        <p:tgtEl>
                                          <p:spTgt spid="7">
                                            <p:txEl>
                                              <p:pRg st="0" end="0"/>
                                            </p:txEl>
                                          </p:spTgt>
                                        </p:tgtEl>
                                        <p:attrNameLst>
                                          <p:attrName>style.visibility</p:attrName>
                                        </p:attrNameLst>
                                      </p:cBhvr>
                                      <p:to>
                                        <p:strVal val="visible"/>
                                      </p:to>
                                    </p:set>
                                    <p:animEffect transition="in" filter="wipe(left)">
                                      <p:cBhvr>
                                        <p:cTn id="23"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P spid="2" grpId="0" animBg="1"/>
      <p:bldP spid="7"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6" grpId="0" build="p">
        <p:tmplLst>
          <p:tmpl lvl="1">
            <p:tnLst>
              <p:par>
                <p:cTn presetID="6" presetClass="entr" presetSubtype="32" fill="hold" nodeType="afterEffect" nodePh="1">
                  <p:stCondLst>
                    <p:cond delay="0"/>
                  </p:stCondLst>
                  <p:endCondLst>
                    <p:cond delay="0"/>
                  </p:endCondLst>
                  <p:childTnLst>
                    <p:set>
                      <p:cBhvr>
                        <p:cTn dur="1" fill="hold">
                          <p:stCondLst>
                            <p:cond delay="0"/>
                          </p:stCondLst>
                        </p:cTn>
                        <p:tgtEl>
                          <p:spTgt spid="6"/>
                        </p:tgtEl>
                        <p:attrNameLst>
                          <p:attrName>style.visibility</p:attrName>
                        </p:attrNameLst>
                      </p:cBhvr>
                      <p:to>
                        <p:strVal val="visible"/>
                      </p:to>
                    </p:set>
                    <p:animEffect transition="in" filter="circle(out)">
                      <p:cBhvr>
                        <p:cTn dur="2000"/>
                        <p:tgtEl>
                          <p:spTgt spid="6"/>
                        </p:tgtEl>
                      </p:cBhvr>
                    </p:animEffect>
                  </p:childTnLst>
                </p:cTn>
              </p:par>
            </p:tnLst>
          </p:tmpl>
        </p:tmplLst>
      </p:bldP>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p:cSld name="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086D38E4-7B6A-437B-A9A4-9CC06476352C}"/>
              </a:ext>
            </a:extLst>
          </p:cNvPr>
          <p:cNvSpPr>
            <a:spLocks noGrp="1"/>
          </p:cNvSpPr>
          <p:nvPr>
            <p:ph type="body" sz="quarter" idx="14" hasCustomPrompt="1"/>
          </p:nvPr>
        </p:nvSpPr>
        <p:spPr>
          <a:xfrm>
            <a:off x="995195" y="2292770"/>
            <a:ext cx="16077615"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10F93FA4-1ED4-4ECB-AF5F-8172E71B136F}"/>
              </a:ext>
            </a:extLst>
          </p:cNvPr>
          <p:cNvSpPr>
            <a:spLocks noGrp="1"/>
          </p:cNvSpPr>
          <p:nvPr>
            <p:ph type="body" sz="quarter" idx="15" hasCustomPrompt="1"/>
          </p:nvPr>
        </p:nvSpPr>
        <p:spPr>
          <a:xfrm>
            <a:off x="995195" y="3136901"/>
            <a:ext cx="16077615" cy="6146799"/>
          </a:xfrm>
          <a:prstGeom prst="rect">
            <a:avLst/>
          </a:prstGeom>
        </p:spPr>
        <p:txBody>
          <a:bodyPr>
            <a:normAutofit/>
          </a:bodyPr>
          <a:lstStyle>
            <a:lvl1pPr marL="0" indent="0" algn="just">
              <a:lnSpc>
                <a:spcPct val="100000"/>
              </a:lnSpc>
              <a:spcBef>
                <a:spcPts val="0"/>
              </a:spcBef>
              <a:buNone/>
              <a:defRPr sz="2400" b="1" baseline="0">
                <a:solidFill>
                  <a:schemeClr val="tx1"/>
                </a:solidFill>
              </a:defRPr>
            </a:lvl1pPr>
          </a:lstStyle>
          <a:p>
            <a:pPr lvl="0"/>
            <a:r>
              <a:rPr lang="es-EC" noProof="0" dirty="0"/>
              <a:t>Texto</a:t>
            </a:r>
          </a:p>
        </p:txBody>
      </p:sp>
      <p:sp>
        <p:nvSpPr>
          <p:cNvPr id="6" name="Subtitle 2">
            <a:extLst>
              <a:ext uri="{FF2B5EF4-FFF2-40B4-BE49-F238E27FC236}">
                <a16:creationId xmlns:a16="http://schemas.microsoft.com/office/drawing/2014/main" id="{E9861D8D-62AD-416F-A58A-DBFE620A48B9}"/>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7" name="Title 1">
            <a:extLst>
              <a:ext uri="{FF2B5EF4-FFF2-40B4-BE49-F238E27FC236}">
                <a16:creationId xmlns:a16="http://schemas.microsoft.com/office/drawing/2014/main" id="{7101D3C8-45EB-4725-A290-E23D0A0EA54E}"/>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837919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TEMA TEXTO IMAGEN 4">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1CCD3CA1-5809-46EC-8308-406FFC446BE5}"/>
              </a:ext>
            </a:extLst>
          </p:cNvPr>
          <p:cNvSpPr>
            <a:spLocks noGrp="1"/>
          </p:cNvSpPr>
          <p:nvPr>
            <p:ph type="body" sz="quarter" idx="14" hasCustomPrompt="1"/>
          </p:nvPr>
        </p:nvSpPr>
        <p:spPr>
          <a:xfrm>
            <a:off x="11993465" y="2462137"/>
            <a:ext cx="6078515" cy="640286"/>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8B0B4658-110C-42DD-AB5A-F9D230D7012B}"/>
              </a:ext>
            </a:extLst>
          </p:cNvPr>
          <p:cNvSpPr>
            <a:spLocks noGrp="1"/>
          </p:cNvSpPr>
          <p:nvPr>
            <p:ph type="body" sz="quarter" idx="15" hasCustomPrompt="1"/>
          </p:nvPr>
        </p:nvSpPr>
        <p:spPr>
          <a:xfrm>
            <a:off x="11983916" y="3204083"/>
            <a:ext cx="6075485" cy="5903025"/>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8" name="Subtitle 2">
            <a:extLst>
              <a:ext uri="{FF2B5EF4-FFF2-40B4-BE49-F238E27FC236}">
                <a16:creationId xmlns:a16="http://schemas.microsoft.com/office/drawing/2014/main" id="{F66E4895-5871-42F6-8E66-3D475D453CD5}"/>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9" name="Title 1">
            <a:extLst>
              <a:ext uri="{FF2B5EF4-FFF2-40B4-BE49-F238E27FC236}">
                <a16:creationId xmlns:a16="http://schemas.microsoft.com/office/drawing/2014/main" id="{3B14B492-06E3-4E51-B439-F5C093ADB7C7}"/>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7" name="Marcador de contenido 2">
            <a:extLst>
              <a:ext uri="{FF2B5EF4-FFF2-40B4-BE49-F238E27FC236}">
                <a16:creationId xmlns:a16="http://schemas.microsoft.com/office/drawing/2014/main" id="{07D76FAE-5111-4040-AEF1-FD1FE742228A}"/>
              </a:ext>
            </a:extLst>
          </p:cNvPr>
          <p:cNvSpPr>
            <a:spLocks noGrp="1"/>
          </p:cNvSpPr>
          <p:nvPr>
            <p:ph idx="16"/>
          </p:nvPr>
        </p:nvSpPr>
        <p:spPr>
          <a:xfrm>
            <a:off x="812801" y="2462137"/>
            <a:ext cx="10515599" cy="6644972"/>
          </a:xfrm>
          <a:prstGeom prst="rect">
            <a:avLst/>
          </a:prstGeom>
        </p:spPr>
        <p:txBody>
          <a:bodyPr/>
          <a:lstStyle/>
          <a:p>
            <a:endParaRPr lang="es-EC" dirty="0"/>
          </a:p>
        </p:txBody>
      </p:sp>
    </p:spTree>
    <p:extLst>
      <p:ext uri="{BB962C8B-B14F-4D97-AF65-F5344CB8AC3E}">
        <p14:creationId xmlns:p14="http://schemas.microsoft.com/office/powerpoint/2010/main" val="4120886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P spid="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TEMA TEXTO IMAGEN">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93EEE276-2F1A-46FD-BF7A-BC9E65BE1AB0}"/>
              </a:ext>
            </a:extLst>
          </p:cNvPr>
          <p:cNvSpPr>
            <a:spLocks noGrp="1"/>
          </p:cNvSpPr>
          <p:nvPr>
            <p:ph type="body" sz="quarter" idx="14" hasCustomPrompt="1"/>
          </p:nvPr>
        </p:nvSpPr>
        <p:spPr>
          <a:xfrm>
            <a:off x="1189708" y="7209979"/>
            <a:ext cx="16073603" cy="662321"/>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62FEDB7F-102B-4E02-87C2-F6C24DBB1648}"/>
              </a:ext>
            </a:extLst>
          </p:cNvPr>
          <p:cNvSpPr>
            <a:spLocks noGrp="1"/>
          </p:cNvSpPr>
          <p:nvPr>
            <p:ph type="body" sz="quarter" idx="15" hasCustomPrompt="1"/>
          </p:nvPr>
        </p:nvSpPr>
        <p:spPr>
          <a:xfrm>
            <a:off x="1185695" y="7951925"/>
            <a:ext cx="16077615" cy="1424834"/>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7" name="Subtitle 2">
            <a:extLst>
              <a:ext uri="{FF2B5EF4-FFF2-40B4-BE49-F238E27FC236}">
                <a16:creationId xmlns:a16="http://schemas.microsoft.com/office/drawing/2014/main" id="{19727B37-C4DF-479C-822C-E73ECD5C565F}"/>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8" name="Title 1">
            <a:extLst>
              <a:ext uri="{FF2B5EF4-FFF2-40B4-BE49-F238E27FC236}">
                <a16:creationId xmlns:a16="http://schemas.microsoft.com/office/drawing/2014/main" id="{7644C61D-CFBF-418E-9C90-9EC5E6D524B2}"/>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9" name="Marcador de contenido 2">
            <a:extLst>
              <a:ext uri="{FF2B5EF4-FFF2-40B4-BE49-F238E27FC236}">
                <a16:creationId xmlns:a16="http://schemas.microsoft.com/office/drawing/2014/main" id="{17F95685-5B8C-4508-A988-F7F8C04222AB}"/>
              </a:ext>
            </a:extLst>
          </p:cNvPr>
          <p:cNvSpPr>
            <a:spLocks noGrp="1"/>
          </p:cNvSpPr>
          <p:nvPr>
            <p:ph idx="16"/>
          </p:nvPr>
        </p:nvSpPr>
        <p:spPr>
          <a:xfrm>
            <a:off x="1185695" y="2298701"/>
            <a:ext cx="16077615" cy="4652963"/>
          </a:xfrm>
          <a:prstGeom prst="rect">
            <a:avLst/>
          </a:prstGeom>
        </p:spPr>
        <p:txBody>
          <a:bodyPr/>
          <a:lstStyle/>
          <a:p>
            <a:endParaRPr lang="es-EC" dirty="0"/>
          </a:p>
        </p:txBody>
      </p:sp>
    </p:spTree>
    <p:extLst>
      <p:ext uri="{BB962C8B-B14F-4D97-AF65-F5344CB8AC3E}">
        <p14:creationId xmlns:p14="http://schemas.microsoft.com/office/powerpoint/2010/main" val="1515104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p:bldP spid="9"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DOBLE TEMA TEXT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2" name="テキスト プレースホルダー 11">
            <a:extLst>
              <a:ext uri="{FF2B5EF4-FFF2-40B4-BE49-F238E27FC236}">
                <a16:creationId xmlns:a16="http://schemas.microsoft.com/office/drawing/2014/main" id="{7B135DED-59F6-4A9D-AB7C-657DEBC5AC36}"/>
              </a:ext>
            </a:extLst>
          </p:cNvPr>
          <p:cNvSpPr>
            <a:spLocks noGrp="1"/>
          </p:cNvSpPr>
          <p:nvPr>
            <p:ph type="body" sz="quarter" idx="14" hasCustomPrompt="1"/>
          </p:nvPr>
        </p:nvSpPr>
        <p:spPr>
          <a:xfrm>
            <a:off x="999206" y="2886998"/>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0628F1A2-8162-4364-99E8-0569D41F5775}"/>
              </a:ext>
            </a:extLst>
          </p:cNvPr>
          <p:cNvSpPr>
            <a:spLocks noGrp="1"/>
          </p:cNvSpPr>
          <p:nvPr>
            <p:ph type="body" sz="quarter" idx="15" hasCustomPrompt="1"/>
          </p:nvPr>
        </p:nvSpPr>
        <p:spPr>
          <a:xfrm>
            <a:off x="995195" y="3628945"/>
            <a:ext cx="16077615" cy="2074028"/>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696781-56F8-4DDE-A842-F4AB1C34099B}"/>
              </a:ext>
            </a:extLst>
          </p:cNvPr>
          <p:cNvSpPr>
            <a:spLocks noGrp="1"/>
          </p:cNvSpPr>
          <p:nvPr>
            <p:ph type="body" sz="quarter" idx="16" hasCustomPrompt="1"/>
          </p:nvPr>
        </p:nvSpPr>
        <p:spPr>
          <a:xfrm>
            <a:off x="995196" y="5999168"/>
            <a:ext cx="16032040"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464D9856-E73B-4528-9C83-9012EA2831A8}"/>
              </a:ext>
            </a:extLst>
          </p:cNvPr>
          <p:cNvSpPr>
            <a:spLocks noGrp="1"/>
          </p:cNvSpPr>
          <p:nvPr>
            <p:ph type="body" sz="quarter" idx="17" hasCustomPrompt="1"/>
          </p:nvPr>
        </p:nvSpPr>
        <p:spPr>
          <a:xfrm>
            <a:off x="991186" y="6741113"/>
            <a:ext cx="16077615" cy="2074028"/>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1A6BFF43-6EBC-4EFC-8068-B3A59753D7C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9FD177EC-EF9C-459C-B08E-EA57F63DA122}"/>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905331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TRIPLE 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8F8EF7DE-5D63-422B-AA67-EE683900173E}"/>
              </a:ext>
            </a:extLst>
          </p:cNvPr>
          <p:cNvSpPr>
            <a:spLocks noGrp="1"/>
          </p:cNvSpPr>
          <p:nvPr>
            <p:ph type="body" sz="quarter" idx="14" hasCustomPrompt="1"/>
          </p:nvPr>
        </p:nvSpPr>
        <p:spPr>
          <a:xfrm>
            <a:off x="999206" y="2656704"/>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EDD14486-E2E9-4CEF-8999-DEAD284F70C4}"/>
              </a:ext>
            </a:extLst>
          </p:cNvPr>
          <p:cNvSpPr>
            <a:spLocks noGrp="1"/>
          </p:cNvSpPr>
          <p:nvPr>
            <p:ph type="body" sz="quarter" idx="15" hasCustomPrompt="1"/>
          </p:nvPr>
        </p:nvSpPr>
        <p:spPr>
          <a:xfrm>
            <a:off x="995195" y="3398651"/>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534BBD-211C-488A-96DC-F02B162F2C5B}"/>
              </a:ext>
            </a:extLst>
          </p:cNvPr>
          <p:cNvSpPr>
            <a:spLocks noGrp="1"/>
          </p:cNvSpPr>
          <p:nvPr>
            <p:ph type="body" sz="quarter" idx="16" hasCustomPrompt="1"/>
          </p:nvPr>
        </p:nvSpPr>
        <p:spPr>
          <a:xfrm>
            <a:off x="995196" y="4902599"/>
            <a:ext cx="16032040"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034E6A74-46AB-42F3-8DF0-6B2B99ECFB27}"/>
              </a:ext>
            </a:extLst>
          </p:cNvPr>
          <p:cNvSpPr>
            <a:spLocks noGrp="1"/>
          </p:cNvSpPr>
          <p:nvPr>
            <p:ph type="body" sz="quarter" idx="17" hasCustomPrompt="1"/>
          </p:nvPr>
        </p:nvSpPr>
        <p:spPr>
          <a:xfrm>
            <a:off x="991186" y="5644545"/>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6" name="テキスト プレースホルダー 11">
            <a:extLst>
              <a:ext uri="{FF2B5EF4-FFF2-40B4-BE49-F238E27FC236}">
                <a16:creationId xmlns:a16="http://schemas.microsoft.com/office/drawing/2014/main" id="{D5838BF1-3BF9-4657-B768-7CCB809E5098}"/>
              </a:ext>
            </a:extLst>
          </p:cNvPr>
          <p:cNvSpPr>
            <a:spLocks noGrp="1"/>
          </p:cNvSpPr>
          <p:nvPr>
            <p:ph type="body" sz="quarter" idx="18" hasCustomPrompt="1"/>
          </p:nvPr>
        </p:nvSpPr>
        <p:spPr>
          <a:xfrm>
            <a:off x="979154" y="7136464"/>
            <a:ext cx="16032040"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CB44FBF0-4C83-4F20-A717-EF293860E3A9}"/>
              </a:ext>
            </a:extLst>
          </p:cNvPr>
          <p:cNvSpPr>
            <a:spLocks noGrp="1"/>
          </p:cNvSpPr>
          <p:nvPr>
            <p:ph type="body" sz="quarter" idx="19" hasCustomPrompt="1"/>
          </p:nvPr>
        </p:nvSpPr>
        <p:spPr>
          <a:xfrm>
            <a:off x="975143" y="7878410"/>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CF013099-3052-462B-BC52-354CC5F7BF8E}"/>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7D71A863-97BF-45E2-97A4-A96EEBEB814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791062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wipe(left)">
                                      <p:cBhvr>
                                        <p:cTn id="29" dur="500"/>
                                        <p:tgtEl>
                                          <p:spTgt spid="16">
                                            <p:txEl>
                                              <p:pRg st="0" end="0"/>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wipe(left)">
                                      <p:cBhvr>
                                        <p:cTn id="3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1_TEMA">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753F517D-CEC6-4C86-827E-F411B12829E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7539731"/>
            <a:ext cx="3504262" cy="2141834"/>
          </a:xfrm>
          <a:prstGeom prst="rect">
            <a:avLst/>
          </a:prstGeom>
        </p:spPr>
      </p:pic>
      <p:sp>
        <p:nvSpPr>
          <p:cNvPr id="8" name="テキスト プレースホルダー 11">
            <a:extLst>
              <a:ext uri="{FF2B5EF4-FFF2-40B4-BE49-F238E27FC236}">
                <a16:creationId xmlns:a16="http://schemas.microsoft.com/office/drawing/2014/main" id="{48AE5AA5-7A76-4DB4-A009-19C3BE6FF808}"/>
              </a:ext>
            </a:extLst>
          </p:cNvPr>
          <p:cNvSpPr>
            <a:spLocks noGrp="1"/>
          </p:cNvSpPr>
          <p:nvPr>
            <p:ph type="body" sz="quarter" idx="14" hasCustomPrompt="1"/>
          </p:nvPr>
        </p:nvSpPr>
        <p:spPr>
          <a:xfrm>
            <a:off x="349502" y="7948327"/>
            <a:ext cx="2874961" cy="662321"/>
          </a:xfrm>
          <a:prstGeom prst="rect">
            <a:avLst/>
          </a:prstGeom>
        </p:spPr>
        <p:txBody>
          <a:bodyPr/>
          <a:lstStyle>
            <a:lvl1pPr marL="0" indent="0" algn="r">
              <a:buNone/>
              <a:defRPr b="1" baseline="0">
                <a:solidFill>
                  <a:schemeClr val="tx1"/>
                </a:solidFill>
                <a:latin typeface="Aileron Thin" pitchFamily="50" charset="0"/>
              </a:defRPr>
            </a:lvl1pPr>
          </a:lstStyle>
          <a:p>
            <a:pPr lvl="0"/>
            <a:r>
              <a:rPr lang="es-EC" noProof="0" dirty="0"/>
              <a:t>Sección 00</a:t>
            </a:r>
          </a:p>
        </p:txBody>
      </p:sp>
      <p:sp>
        <p:nvSpPr>
          <p:cNvPr id="9" name="テキスト プレースホルダー 11">
            <a:extLst>
              <a:ext uri="{FF2B5EF4-FFF2-40B4-BE49-F238E27FC236}">
                <a16:creationId xmlns:a16="http://schemas.microsoft.com/office/drawing/2014/main" id="{CAE90540-6206-41E5-A4F8-E4ED8FF314A0}"/>
              </a:ext>
            </a:extLst>
          </p:cNvPr>
          <p:cNvSpPr>
            <a:spLocks noGrp="1"/>
          </p:cNvSpPr>
          <p:nvPr>
            <p:ph type="body" sz="quarter" idx="15" hasCustomPrompt="1"/>
          </p:nvPr>
        </p:nvSpPr>
        <p:spPr>
          <a:xfrm>
            <a:off x="3573965" y="8610648"/>
            <a:ext cx="14362946" cy="501050"/>
          </a:xfrm>
          <a:prstGeom prst="rect">
            <a:avLst/>
          </a:prstGeom>
        </p:spPr>
        <p:txBody>
          <a:bodyPr anchor="ctr">
            <a:normAutofit/>
          </a:bodyPr>
          <a:lstStyle>
            <a:lvl1pPr marL="0" indent="0">
              <a:buNone/>
              <a:defRPr sz="2000" b="1" baseline="0">
                <a:solidFill>
                  <a:schemeClr val="bg1"/>
                </a:solidFill>
              </a:defRPr>
            </a:lvl1pPr>
          </a:lstStyle>
          <a:p>
            <a:pPr lvl="0"/>
            <a:r>
              <a:rPr lang="es-EC" noProof="0" dirty="0"/>
              <a:t>Text Here</a:t>
            </a:r>
          </a:p>
        </p:txBody>
      </p:sp>
      <p:sp>
        <p:nvSpPr>
          <p:cNvPr id="10" name="Title 1">
            <a:extLst>
              <a:ext uri="{FF2B5EF4-FFF2-40B4-BE49-F238E27FC236}">
                <a16:creationId xmlns:a16="http://schemas.microsoft.com/office/drawing/2014/main" id="{8D2F9CD4-D511-4355-8A64-9CA54261A7EC}"/>
              </a:ext>
            </a:extLst>
          </p:cNvPr>
          <p:cNvSpPr>
            <a:spLocks noGrp="1"/>
          </p:cNvSpPr>
          <p:nvPr>
            <p:ph type="ctrTitle" hasCustomPrompt="1"/>
          </p:nvPr>
        </p:nvSpPr>
        <p:spPr>
          <a:xfrm>
            <a:off x="3573964" y="7539730"/>
            <a:ext cx="14362945" cy="975523"/>
          </a:xfrm>
          <a:prstGeom prst="rect">
            <a:avLst/>
          </a:prstGeom>
        </p:spPr>
        <p:txBody>
          <a:bodyPr anchor="ctr"/>
          <a:lstStyle>
            <a:lvl1pPr algn="l">
              <a:defRPr sz="5400"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6" name="Marcador de contenido 2">
            <a:extLst>
              <a:ext uri="{FF2B5EF4-FFF2-40B4-BE49-F238E27FC236}">
                <a16:creationId xmlns:a16="http://schemas.microsoft.com/office/drawing/2014/main" id="{320DDBE3-F6E1-424C-85B2-7D39C19B0688}"/>
              </a:ext>
            </a:extLst>
          </p:cNvPr>
          <p:cNvSpPr>
            <a:spLocks noGrp="1"/>
          </p:cNvSpPr>
          <p:nvPr>
            <p:ph idx="19"/>
          </p:nvPr>
        </p:nvSpPr>
        <p:spPr>
          <a:xfrm>
            <a:off x="5852043" y="539258"/>
            <a:ext cx="6582325" cy="6540503"/>
          </a:xfrm>
          <a:prstGeom prst="rect">
            <a:avLst/>
          </a:prstGeom>
        </p:spPr>
        <p:txBody>
          <a:bodyPr/>
          <a:lstStyle>
            <a:lvl1pPr marL="0" indent="0">
              <a:buNone/>
              <a:defRPr/>
            </a:lvl1pPr>
          </a:lstStyle>
          <a:p>
            <a:pPr lvl="0"/>
            <a:r>
              <a:rPr lang="es-ES"/>
              <a:t>Haga clic para modificar los estilos de texto del patrón</a:t>
            </a:r>
          </a:p>
        </p:txBody>
      </p:sp>
    </p:spTree>
    <p:extLst>
      <p:ext uri="{BB962C8B-B14F-4D97-AF65-F5344CB8AC3E}">
        <p14:creationId xmlns:p14="http://schemas.microsoft.com/office/powerpoint/2010/main" val="1596336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wipe(left)">
                                      <p:cBhvr>
                                        <p:cTn id="20" dur="500"/>
                                        <p:tgtEl>
                                          <p:spTgt spid="9">
                                            <p:txEl>
                                              <p:pRg st="0" end="0"/>
                                            </p:txEl>
                                          </p:spTgt>
                                        </p:tgtEl>
                                      </p:cBhvr>
                                    </p:animEffect>
                                  </p:childTnLst>
                                </p:cTn>
                              </p:par>
                            </p:childTnLst>
                          </p:cTn>
                        </p:par>
                        <p:par>
                          <p:cTn id="21" fill="hold">
                            <p:stCondLst>
                              <p:cond delay="1500"/>
                            </p:stCondLst>
                            <p:childTnLst>
                              <p:par>
                                <p:cTn id="22" presetID="10" presetClass="entr" presetSubtype="0" fill="hold" grpId="0" nodeType="afterEffect" nodePh="1">
                                  <p:stCondLst>
                                    <p:cond delay="0"/>
                                  </p:stCondLst>
                                  <p:endCondLst>
                                    <p:cond evt="begin" delay="0">
                                      <p:tn val="22"/>
                                    </p:cond>
                                  </p:endCondLst>
                                  <p:childTnLst>
                                    <p:set>
                                      <p:cBhvr>
                                        <p:cTn id="23" dur="1" fill="hold">
                                          <p:stCondLst>
                                            <p:cond delay="0"/>
                                          </p:stCondLst>
                                        </p:cTn>
                                        <p:tgtEl>
                                          <p:spTgt spid="6">
                                            <p:txEl>
                                              <p:pRg st="0" end="0"/>
                                            </p:txEl>
                                          </p:spTgt>
                                        </p:tgtEl>
                                        <p:attrNameLst>
                                          <p:attrName>style.visibility</p:attrName>
                                        </p:attrNameLst>
                                      </p:cBhvr>
                                      <p:to>
                                        <p:strVal val="visible"/>
                                      </p:to>
                                    </p:set>
                                    <p:animEffect transition="in" filter="fade">
                                      <p:cBhvr>
                                        <p:cTn id="24"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2" presetClass="entr" presetSubtype="4" fill="hold" nodeType="with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P spid="6"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13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2949057"/>
            <a:ext cx="8383733" cy="5506766"/>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CA91E9B2-0BD8-4C30-9B75-E43F56A287C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18AC97FE-28B5-4CF1-A1BD-C6500A6F3E5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156077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p:cSld name="TEMA TEXTO 5">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E2B6F2DD-B27E-401C-92BD-698D01B0656A}"/>
              </a:ext>
            </a:extLst>
          </p:cNvPr>
          <p:cNvSpPr>
            <a:spLocks noGrp="1"/>
          </p:cNvSpPr>
          <p:nvPr>
            <p:ph type="body" sz="quarter" idx="14" hasCustomPrompt="1"/>
          </p:nvPr>
        </p:nvSpPr>
        <p:spPr>
          <a:xfrm>
            <a:off x="999208" y="3524671"/>
            <a:ext cx="5738476" cy="4692899"/>
          </a:xfrm>
          <a:prstGeom prst="rect">
            <a:avLst/>
          </a:prstGeom>
        </p:spPr>
        <p:txBody>
          <a:bodyPr anchor="ctr"/>
          <a:lstStyle>
            <a:lvl1pPr marL="0" indent="0" algn="l">
              <a:buNone/>
              <a:defRPr sz="4399"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277460A5-8CDC-4309-A83C-2AAF0FA260F5}"/>
              </a:ext>
            </a:extLst>
          </p:cNvPr>
          <p:cNvSpPr>
            <a:spLocks noGrp="1"/>
          </p:cNvSpPr>
          <p:nvPr>
            <p:ph type="body" sz="quarter" idx="15" hasCustomPrompt="1"/>
          </p:nvPr>
        </p:nvSpPr>
        <p:spPr>
          <a:xfrm>
            <a:off x="7035800" y="2527301"/>
            <a:ext cx="10037010" cy="6807200"/>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a:p>
            <a:pPr lvl="0"/>
            <a:endParaRPr lang="es-EC" noProof="0" dirty="0"/>
          </a:p>
        </p:txBody>
      </p:sp>
      <p:sp>
        <p:nvSpPr>
          <p:cNvPr id="6" name="Subtitle 2">
            <a:extLst>
              <a:ext uri="{FF2B5EF4-FFF2-40B4-BE49-F238E27FC236}">
                <a16:creationId xmlns:a16="http://schemas.microsoft.com/office/drawing/2014/main" id="{E760906F-05FE-48D7-840B-D57916863DBA}"/>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7" name="Title 1">
            <a:extLst>
              <a:ext uri="{FF2B5EF4-FFF2-40B4-BE49-F238E27FC236}">
                <a16:creationId xmlns:a16="http://schemas.microsoft.com/office/drawing/2014/main" id="{879F749B-B85F-4C36-BC19-DE0738CB6E80}"/>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165476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9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7"/>
            <a:ext cx="8483600"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7"/>
            <a:ext cx="7368696" cy="596834"/>
          </a:xfrm>
          <a:prstGeom prst="rect">
            <a:avLst/>
          </a:prstGeom>
        </p:spPr>
      </p:pic>
      <p:sp>
        <p:nvSpPr>
          <p:cNvPr id="16" name="テキスト プレースホルダー 11">
            <a:extLst>
              <a:ext uri="{FF2B5EF4-FFF2-40B4-BE49-F238E27FC236}">
                <a16:creationId xmlns:a16="http://schemas.microsoft.com/office/drawing/2014/main" id="{8E070AE6-E17D-4C02-A3D3-A97B9C26EB84}"/>
              </a:ext>
            </a:extLst>
          </p:cNvPr>
          <p:cNvSpPr>
            <a:spLocks noGrp="1"/>
          </p:cNvSpPr>
          <p:nvPr>
            <p:ph type="body" sz="quarter" idx="14" hasCustomPrompt="1"/>
          </p:nvPr>
        </p:nvSpPr>
        <p:spPr>
          <a:xfrm>
            <a:off x="8863703"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1" y="3533707"/>
            <a:ext cx="8383732" cy="4922117"/>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1" y="3050657"/>
            <a:ext cx="8285750" cy="548138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802142AE-FDC1-45BF-90B8-4E42E3FB3FC2}"/>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8BD21567-A0A7-40B0-A9B6-461F7DCC305A}"/>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092241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fade">
                                      <p:cBhvr>
                                        <p:cTn id="26" dur="500"/>
                                        <p:tgtEl>
                                          <p:spTgt spid="16">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Effect transition="in" filter="fade">
                                      <p:cBhvr>
                                        <p:cTn id="29"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p:cSld name="13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7"/>
            <a:ext cx="8483600"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7"/>
            <a:ext cx="7368696" cy="596834"/>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1" y="2949058"/>
            <a:ext cx="8383732" cy="5506766"/>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1" y="3050657"/>
            <a:ext cx="8285750" cy="548138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CA91E9B2-0BD8-4C30-9B75-E43F56A287C3}"/>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18AC97FE-28B5-4CF1-A1BD-C6500A6F3E5E}"/>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311835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p:cSld name="15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5773" y="2132175"/>
            <a:ext cx="9354868" cy="6280149"/>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451943" y="8408827"/>
            <a:ext cx="7368696" cy="596834"/>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502199" y="8964393"/>
            <a:ext cx="17282016" cy="33288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4559300" y="2222501"/>
            <a:ext cx="9169400" cy="6096000"/>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31FB1BFF-CB70-4A93-84D9-2ACC80EF458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4DE00B3A-BB73-4860-9790-3330CB74E60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887318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27_Diseño personalizado">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30302" y="8514647"/>
            <a:ext cx="7368696" cy="596834"/>
          </a:xfrm>
          <a:prstGeom prst="rect">
            <a:avLst/>
          </a:prstGeom>
        </p:spPr>
      </p:pic>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1" y="2949057"/>
            <a:ext cx="8285750" cy="548138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2844801"/>
            <a:ext cx="8483600" cy="5695245"/>
          </a:xfrm>
          <a:prstGeom prst="rect">
            <a:avLst/>
          </a:prstGeom>
        </p:spPr>
      </p:pic>
      <p:sp>
        <p:nvSpPr>
          <p:cNvPr id="19" name="テキスト プレースホルダー 11">
            <a:extLst>
              <a:ext uri="{FF2B5EF4-FFF2-40B4-BE49-F238E27FC236}">
                <a16:creationId xmlns:a16="http://schemas.microsoft.com/office/drawing/2014/main" id="{46B7C48E-8545-49A2-85B0-BA8929B2EF24}"/>
              </a:ext>
            </a:extLst>
          </p:cNvPr>
          <p:cNvSpPr>
            <a:spLocks noGrp="1"/>
          </p:cNvSpPr>
          <p:nvPr>
            <p:ph type="body" sz="quarter" idx="14" hasCustomPrompt="1"/>
          </p:nvPr>
        </p:nvSpPr>
        <p:spPr>
          <a:xfrm>
            <a:off x="8863703"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0" name="テキスト プレースホルダー 11">
            <a:extLst>
              <a:ext uri="{FF2B5EF4-FFF2-40B4-BE49-F238E27FC236}">
                <a16:creationId xmlns:a16="http://schemas.microsoft.com/office/drawing/2014/main" id="{2A168E43-7C3C-4D5D-B6A2-1BAC28B36BC0}"/>
              </a:ext>
            </a:extLst>
          </p:cNvPr>
          <p:cNvSpPr>
            <a:spLocks noGrp="1"/>
          </p:cNvSpPr>
          <p:nvPr>
            <p:ph type="body" sz="quarter" idx="15" hasCustomPrompt="1"/>
          </p:nvPr>
        </p:nvSpPr>
        <p:spPr>
          <a:xfrm>
            <a:off x="8869551" y="3533705"/>
            <a:ext cx="8383732" cy="205295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2" name="テキスト プレースホルダー 11">
            <a:extLst>
              <a:ext uri="{FF2B5EF4-FFF2-40B4-BE49-F238E27FC236}">
                <a16:creationId xmlns:a16="http://schemas.microsoft.com/office/drawing/2014/main" id="{7B43F8BD-AB52-489C-A5B1-704F72BD73A4}"/>
              </a:ext>
            </a:extLst>
          </p:cNvPr>
          <p:cNvSpPr>
            <a:spLocks noGrp="1"/>
          </p:cNvSpPr>
          <p:nvPr>
            <p:ph type="body" sz="quarter" idx="17" hasCustomPrompt="1"/>
          </p:nvPr>
        </p:nvSpPr>
        <p:spPr>
          <a:xfrm>
            <a:off x="8871725" y="5578640"/>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3" name="テキスト プレースホルダー 11">
            <a:extLst>
              <a:ext uri="{FF2B5EF4-FFF2-40B4-BE49-F238E27FC236}">
                <a16:creationId xmlns:a16="http://schemas.microsoft.com/office/drawing/2014/main" id="{D04D3283-086F-4822-9D27-5CBC262C54ED}"/>
              </a:ext>
            </a:extLst>
          </p:cNvPr>
          <p:cNvSpPr>
            <a:spLocks noGrp="1"/>
          </p:cNvSpPr>
          <p:nvPr>
            <p:ph type="body" sz="quarter" idx="18" hasCustomPrompt="1"/>
          </p:nvPr>
        </p:nvSpPr>
        <p:spPr>
          <a:xfrm>
            <a:off x="8877572" y="6369148"/>
            <a:ext cx="8383732" cy="205295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3" name="図プレースホルダー 8">
            <a:extLst>
              <a:ext uri="{FF2B5EF4-FFF2-40B4-BE49-F238E27FC236}">
                <a16:creationId xmlns:a16="http://schemas.microsoft.com/office/drawing/2014/main" id="{49242EFC-4B1B-4D6E-8975-9BAC1C0088CC}"/>
              </a:ext>
            </a:extLst>
          </p:cNvPr>
          <p:cNvSpPr>
            <a:spLocks noGrp="1"/>
          </p:cNvSpPr>
          <p:nvPr>
            <p:ph type="pic" sz="quarter" idx="19" hasCustomPrompt="1"/>
          </p:nvPr>
        </p:nvSpPr>
        <p:spPr>
          <a:xfrm>
            <a:off x="96251" y="2976850"/>
            <a:ext cx="8285750" cy="544525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12" name="Subtitle 2">
            <a:extLst>
              <a:ext uri="{FF2B5EF4-FFF2-40B4-BE49-F238E27FC236}">
                <a16:creationId xmlns:a16="http://schemas.microsoft.com/office/drawing/2014/main" id="{04AA13C9-9E6C-42F4-BB0E-7F687B6C42E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E5D8D37B-ED98-4903-A42E-622F5607230F}"/>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198127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par>
                                <p:cTn id="16" presetID="10"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9">
                                            <p:txEl>
                                              <p:pRg st="0" end="0"/>
                                            </p:txEl>
                                          </p:spTgt>
                                        </p:tgtEl>
                                        <p:attrNameLst>
                                          <p:attrName>style.visibility</p:attrName>
                                        </p:attrNameLst>
                                      </p:cBhvr>
                                      <p:to>
                                        <p:strVal val="visible"/>
                                      </p:to>
                                    </p:set>
                                    <p:animEffect transition="in" filter="fade">
                                      <p:cBhvr>
                                        <p:cTn id="25" dur="500"/>
                                        <p:tgtEl>
                                          <p:spTgt spid="19">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Effect transition="in" filter="fade">
                                      <p:cBhvr>
                                        <p:cTn id="28" dur="500"/>
                                        <p:tgtEl>
                                          <p:spTgt spid="20">
                                            <p:txEl>
                                              <p:pRg st="0" end="0"/>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2">
                                            <p:txEl>
                                              <p:pRg st="0" end="0"/>
                                            </p:txEl>
                                          </p:spTgt>
                                        </p:tgtEl>
                                        <p:attrNameLst>
                                          <p:attrName>style.visibility</p:attrName>
                                        </p:attrNameLst>
                                      </p:cBhvr>
                                      <p:to>
                                        <p:strVal val="visible"/>
                                      </p:to>
                                    </p:set>
                                    <p:animEffect transition="in" filter="fade">
                                      <p:cBhvr>
                                        <p:cTn id="32" dur="500"/>
                                        <p:tgtEl>
                                          <p:spTgt spid="22">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500"/>
                                        <p:tgtEl>
                                          <p:spTgt spid="23">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13" grpId="0"/>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p:cSld name="1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1" y="7046132"/>
            <a:ext cx="7948862" cy="209786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8" y="7053392"/>
            <a:ext cx="7993111" cy="209786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8"/>
            <a:ext cx="8349619" cy="421062"/>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4" y="68845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2" y="2811632"/>
            <a:ext cx="8181725" cy="4022069"/>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552815" y="2873615"/>
            <a:ext cx="8136431"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50"/>
            <a:ext cx="7733905" cy="370930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4" y="6158102"/>
            <a:ext cx="7733903"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9680920" y="2988899"/>
            <a:ext cx="7691090" cy="370930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9680923" y="6170150"/>
            <a:ext cx="7691088"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6" name="Subtitle 2">
            <a:extLst>
              <a:ext uri="{FF2B5EF4-FFF2-40B4-BE49-F238E27FC236}">
                <a16:creationId xmlns:a16="http://schemas.microsoft.com/office/drawing/2014/main" id="{70DAB050-3D7D-4014-A7AD-687FE48D18A3}"/>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7" name="Title 1">
            <a:extLst>
              <a:ext uri="{FF2B5EF4-FFF2-40B4-BE49-F238E27FC236}">
                <a16:creationId xmlns:a16="http://schemas.microsoft.com/office/drawing/2014/main" id="{4580B8F9-1786-4608-B4B5-248FCCA77F9E}"/>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674861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wipe(left)">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22" presetClass="entr" presetSubtype="8"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wipe(left)">
                                      <p:cBhvr>
                                        <p:cTn id="5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p:cSld name="34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1" y="7046132"/>
            <a:ext cx="7948862" cy="209786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8" y="7053392"/>
            <a:ext cx="7993111" cy="209786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4" y="6821099"/>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2"/>
            <a:ext cx="17089796"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50"/>
            <a:ext cx="16457610" cy="370930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6158101"/>
            <a:ext cx="16457607" cy="578954"/>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DD2B234F-17D8-4CF4-9C3C-FFF263D1CA32}"/>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69C7ECBB-BD99-40C5-AE50-27DE2150E1AF}"/>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078606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4">
                                            <p:txEl>
                                              <p:pRg st="0" end="0"/>
                                            </p:txEl>
                                          </p:spTgt>
                                        </p:tgtEl>
                                        <p:attrNameLst>
                                          <p:attrName>style.visibility</p:attrName>
                                        </p:attrNameLst>
                                      </p:cBhvr>
                                      <p:to>
                                        <p:strVal val="visible"/>
                                      </p:to>
                                    </p:set>
                                    <p:animEffect transition="in" filter="fade">
                                      <p:cBhvr>
                                        <p:cTn id="29" dur="500"/>
                                        <p:tgtEl>
                                          <p:spTgt spid="14">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5" grpId="0"/>
    </p:bld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p:cSld name="31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2"/>
            <a:ext cx="17089796" cy="547196"/>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4" y="9183299"/>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1"/>
            <a:ext cx="17089796" cy="6263531"/>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1"/>
            <a:ext cx="16457610" cy="5924156"/>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8533001"/>
            <a:ext cx="16457607" cy="578954"/>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9D1E5435-D259-4F14-9B41-C0B08E4A34F8}"/>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C28C0B55-6D0D-4197-871C-23BCB7E2C75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00397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fade">
                                      <p:cBhvr>
                                        <p:cTn id="3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p:cSld name="35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2"/>
            <a:ext cx="17089796" cy="547196"/>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4" y="9183299"/>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1"/>
            <a:ext cx="17089796" cy="6659291"/>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1"/>
            <a:ext cx="16457610" cy="6350000"/>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8" name="Subtitle 2">
            <a:extLst>
              <a:ext uri="{FF2B5EF4-FFF2-40B4-BE49-F238E27FC236}">
                <a16:creationId xmlns:a16="http://schemas.microsoft.com/office/drawing/2014/main" id="{DF49BCFC-A28D-41DE-919A-5EF2D08AB10A}"/>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9" name="Title 1">
            <a:extLst>
              <a:ext uri="{FF2B5EF4-FFF2-40B4-BE49-F238E27FC236}">
                <a16:creationId xmlns:a16="http://schemas.microsoft.com/office/drawing/2014/main" id="{611EDD6C-7D31-42C4-B5DC-94DAF143C086}"/>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69329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xEl>
                                              <p:pRg st="0" end="0"/>
                                            </p:txEl>
                                          </p:spTgt>
                                        </p:tgtEl>
                                        <p:attrNameLst>
                                          <p:attrName>style.visibility</p:attrName>
                                        </p:attrNameLst>
                                      </p:cBhvr>
                                      <p:to>
                                        <p:strVal val="visible"/>
                                      </p:to>
                                    </p:set>
                                    <p:animEffect transition="in" filter="fade">
                                      <p:cBhvr>
                                        <p:cTn id="2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p:cSld name="3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5153832" y="6814125"/>
            <a:ext cx="3728885" cy="274897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1095401" y="6806865"/>
            <a:ext cx="3728885" cy="274897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70490" y="6433538"/>
            <a:ext cx="3895201" cy="380081"/>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12263" y="6503600"/>
            <a:ext cx="3895201" cy="380081"/>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2576" y="2875132"/>
            <a:ext cx="3816876" cy="3630611"/>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95116" y="2873615"/>
            <a:ext cx="3816876" cy="3630611"/>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1166084" y="2976850"/>
            <a:ext cx="3607962" cy="2675984"/>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1146689" y="6122035"/>
            <a:ext cx="3607961" cy="3800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5185121" y="2988899"/>
            <a:ext cx="3607962" cy="2675984"/>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5223223" y="6106650"/>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96F04B01-7E7F-47DB-ADB0-CDE8C1EC67CA}"/>
              </a:ext>
            </a:extLst>
          </p:cNvPr>
          <p:cNvSpPr>
            <a:spLocks noGrp="1"/>
          </p:cNvSpPr>
          <p:nvPr>
            <p:ph type="body" sz="quarter" idx="24" hasCustomPrompt="1"/>
          </p:nvPr>
        </p:nvSpPr>
        <p:spPr>
          <a:xfrm>
            <a:off x="13219406" y="6806865"/>
            <a:ext cx="3728885" cy="274897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37" name="テキスト プレースホルダー 11">
            <a:extLst>
              <a:ext uri="{FF2B5EF4-FFF2-40B4-BE49-F238E27FC236}">
                <a16:creationId xmlns:a16="http://schemas.microsoft.com/office/drawing/2014/main" id="{758006EE-CE98-4685-9D87-B3B26978220B}"/>
              </a:ext>
            </a:extLst>
          </p:cNvPr>
          <p:cNvSpPr>
            <a:spLocks noGrp="1"/>
          </p:cNvSpPr>
          <p:nvPr>
            <p:ph type="body" sz="quarter" idx="25" hasCustomPrompt="1"/>
          </p:nvPr>
        </p:nvSpPr>
        <p:spPr>
          <a:xfrm>
            <a:off x="9212264" y="6814125"/>
            <a:ext cx="3728885" cy="274897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8" name="図 25">
            <a:extLst>
              <a:ext uri="{FF2B5EF4-FFF2-40B4-BE49-F238E27FC236}">
                <a16:creationId xmlns:a16="http://schemas.microsoft.com/office/drawing/2014/main" id="{2E28BF38-BFEE-453D-B8FD-0A5526162DC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48763" y="6511772"/>
            <a:ext cx="3895201" cy="380081"/>
          </a:xfrm>
          <a:prstGeom prst="rect">
            <a:avLst/>
          </a:prstGeom>
        </p:spPr>
      </p:pic>
      <p:pic>
        <p:nvPicPr>
          <p:cNvPr id="39" name="図 25">
            <a:extLst>
              <a:ext uri="{FF2B5EF4-FFF2-40B4-BE49-F238E27FC236}">
                <a16:creationId xmlns:a16="http://schemas.microsoft.com/office/drawing/2014/main" id="{CAFB2FA9-EDB7-4DF7-B123-D1B25E72B4E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165137" y="6531032"/>
            <a:ext cx="3895201" cy="380081"/>
          </a:xfrm>
          <a:prstGeom prst="rect">
            <a:avLst/>
          </a:prstGeom>
        </p:spPr>
      </p:pic>
      <p:pic>
        <p:nvPicPr>
          <p:cNvPr id="40" name="Imagen 39">
            <a:extLst>
              <a:ext uri="{FF2B5EF4-FFF2-40B4-BE49-F238E27FC236}">
                <a16:creationId xmlns:a16="http://schemas.microsoft.com/office/drawing/2014/main" id="{E00BD2DB-3EC3-406D-9157-7137FE1D318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28150" y="2889865"/>
            <a:ext cx="3816876" cy="3630611"/>
          </a:xfrm>
          <a:prstGeom prst="rect">
            <a:avLst/>
          </a:prstGeom>
        </p:spPr>
      </p:pic>
      <p:pic>
        <p:nvPicPr>
          <p:cNvPr id="41" name="Imagen 40">
            <a:extLst>
              <a:ext uri="{FF2B5EF4-FFF2-40B4-BE49-F238E27FC236}">
                <a16:creationId xmlns:a16="http://schemas.microsoft.com/office/drawing/2014/main" id="{787901FC-33D6-413A-827B-90D9B3366F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160690" y="2913749"/>
            <a:ext cx="3816876" cy="3630611"/>
          </a:xfrm>
          <a:prstGeom prst="rect">
            <a:avLst/>
          </a:prstGeom>
        </p:spPr>
      </p:pic>
      <p:sp>
        <p:nvSpPr>
          <p:cNvPr id="42" name="図プレースホルダー 8">
            <a:extLst>
              <a:ext uri="{FF2B5EF4-FFF2-40B4-BE49-F238E27FC236}">
                <a16:creationId xmlns:a16="http://schemas.microsoft.com/office/drawing/2014/main" id="{6728169F-B7C4-4736-B028-137710F217E7}"/>
              </a:ext>
            </a:extLst>
          </p:cNvPr>
          <p:cNvSpPr>
            <a:spLocks noGrp="1"/>
          </p:cNvSpPr>
          <p:nvPr>
            <p:ph type="pic" sz="quarter" idx="26" hasCustomPrompt="1"/>
          </p:nvPr>
        </p:nvSpPr>
        <p:spPr>
          <a:xfrm>
            <a:off x="9231658" y="3055084"/>
            <a:ext cx="3607962" cy="2675984"/>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344951E9-F2BD-48E0-A6EB-389C62E51890}"/>
              </a:ext>
            </a:extLst>
          </p:cNvPr>
          <p:cNvSpPr>
            <a:spLocks noGrp="1"/>
          </p:cNvSpPr>
          <p:nvPr>
            <p:ph type="body" sz="quarter" idx="27" hasCustomPrompt="1"/>
          </p:nvPr>
        </p:nvSpPr>
        <p:spPr>
          <a:xfrm>
            <a:off x="9269758" y="612203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FEC9362-F4CC-45FE-800A-0A230661918D}"/>
              </a:ext>
            </a:extLst>
          </p:cNvPr>
          <p:cNvSpPr>
            <a:spLocks noGrp="1"/>
          </p:cNvSpPr>
          <p:nvPr>
            <p:ph type="pic" sz="quarter" idx="28" hasCustomPrompt="1"/>
          </p:nvPr>
        </p:nvSpPr>
        <p:spPr>
          <a:xfrm>
            <a:off x="13250695" y="3067132"/>
            <a:ext cx="3607962" cy="2675984"/>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3012C266-B45F-456F-9D57-903E75CFA65C}"/>
              </a:ext>
            </a:extLst>
          </p:cNvPr>
          <p:cNvSpPr>
            <a:spLocks noGrp="1"/>
          </p:cNvSpPr>
          <p:nvPr>
            <p:ph type="body" sz="quarter" idx="29" hasCustomPrompt="1"/>
          </p:nvPr>
        </p:nvSpPr>
        <p:spPr>
          <a:xfrm>
            <a:off x="13288797" y="613408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4" name="Subtitle 2">
            <a:extLst>
              <a:ext uri="{FF2B5EF4-FFF2-40B4-BE49-F238E27FC236}">
                <a16:creationId xmlns:a16="http://schemas.microsoft.com/office/drawing/2014/main" id="{9ED18D0A-4594-4C31-A509-AB39AEDE8452}"/>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0" name="Title 1">
            <a:extLst>
              <a:ext uri="{FF2B5EF4-FFF2-40B4-BE49-F238E27FC236}">
                <a16:creationId xmlns:a16="http://schemas.microsoft.com/office/drawing/2014/main" id="{9B376C14-1B29-4E16-9E29-9B5D91A9DDF5}"/>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028227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wipe(left)">
                                      <p:cBhvr>
                                        <p:cTn id="11" dur="500"/>
                                        <p:tgtEl>
                                          <p:spTgt spid="2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fade">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fade">
                                      <p:cBhvr>
                                        <p:cTn id="54" dur="500"/>
                                        <p:tgtEl>
                                          <p:spTgt spid="13">
                                            <p:txEl>
                                              <p:pRg st="0" end="0"/>
                                            </p:txEl>
                                          </p:spTgt>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3">
                                            <p:bg/>
                                          </p:spTgt>
                                        </p:tgtEl>
                                        <p:attrNameLst>
                                          <p:attrName>style.visibility</p:attrName>
                                        </p:attrNameLst>
                                      </p:cBhvr>
                                      <p:to>
                                        <p:strVal val="visible"/>
                                      </p:to>
                                    </p:set>
                                    <p:animEffect transition="in" filter="fade">
                                      <p:cBhvr>
                                        <p:cTn id="64" dur="500"/>
                                        <p:tgtEl>
                                          <p:spTgt spid="43">
                                            <p:bg/>
                                          </p:spTgt>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43">
                                            <p:txEl>
                                              <p:pRg st="0" end="0"/>
                                            </p:txEl>
                                          </p:spTgt>
                                        </p:tgtEl>
                                        <p:attrNameLst>
                                          <p:attrName>style.visibility</p:attrName>
                                        </p:attrNameLst>
                                      </p:cBhvr>
                                      <p:to>
                                        <p:strVal val="visible"/>
                                      </p:to>
                                    </p:set>
                                    <p:animEffect transition="in" filter="fade">
                                      <p:cBhvr>
                                        <p:cTn id="68" dur="500"/>
                                        <p:tgtEl>
                                          <p:spTgt spid="43">
                                            <p:txEl>
                                              <p:pRg st="0" end="0"/>
                                            </p:txEl>
                                          </p:spTgt>
                                        </p:tgtEl>
                                      </p:cBhvr>
                                    </p:animEffect>
                                  </p:childTnLst>
                                </p:cTn>
                              </p:par>
                              <p:par>
                                <p:cTn id="69" presetID="10"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7">
                                            <p:txEl>
                                              <p:pRg st="0" end="0"/>
                                            </p:txEl>
                                          </p:spTgt>
                                        </p:tgtEl>
                                        <p:attrNameLst>
                                          <p:attrName>style.visibility</p:attrName>
                                        </p:attrNameLst>
                                      </p:cBhvr>
                                      <p:to>
                                        <p:strVal val="visible"/>
                                      </p:to>
                                    </p:set>
                                    <p:animEffect transition="in" filter="fade">
                                      <p:cBhvr>
                                        <p:cTn id="75" dur="500"/>
                                        <p:tgtEl>
                                          <p:spTgt spid="37">
                                            <p:txEl>
                                              <p:pRg st="0" end="0"/>
                                            </p:txEl>
                                          </p:spTgt>
                                        </p:tgtEl>
                                      </p:cBhvr>
                                    </p:animEffect>
                                  </p:childTnLst>
                                </p:cTn>
                              </p:par>
                            </p:childTnLst>
                          </p:cTn>
                        </p:par>
                        <p:par>
                          <p:cTn id="76" fill="hold">
                            <p:stCondLst>
                              <p:cond delay="600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45">
                                            <p:bg/>
                                          </p:spTgt>
                                        </p:tgtEl>
                                        <p:attrNameLst>
                                          <p:attrName>style.visibility</p:attrName>
                                        </p:attrNameLst>
                                      </p:cBhvr>
                                      <p:to>
                                        <p:strVal val="visible"/>
                                      </p:to>
                                    </p:set>
                                    <p:animEffect transition="in" filter="fade">
                                      <p:cBhvr>
                                        <p:cTn id="86" dur="500"/>
                                        <p:tgtEl>
                                          <p:spTgt spid="45">
                                            <p:bg/>
                                          </p:spTgt>
                                        </p:tgtEl>
                                      </p:cBhvr>
                                    </p:animEffect>
                                  </p:childTnLst>
                                </p:cTn>
                              </p:par>
                            </p:childTnLst>
                          </p:cTn>
                        </p:par>
                        <p:par>
                          <p:cTn id="87" fill="hold">
                            <p:stCondLst>
                              <p:cond delay="7000"/>
                            </p:stCondLst>
                            <p:childTnLst>
                              <p:par>
                                <p:cTn id="88" presetID="10" presetClass="entr" presetSubtype="0" fill="hold" grpId="0" nodeType="afterEffect">
                                  <p:stCondLst>
                                    <p:cond delay="0"/>
                                  </p:stCondLst>
                                  <p:childTnLst>
                                    <p:set>
                                      <p:cBhvr>
                                        <p:cTn id="89" dur="1" fill="hold">
                                          <p:stCondLst>
                                            <p:cond delay="0"/>
                                          </p:stCondLst>
                                        </p:cTn>
                                        <p:tgtEl>
                                          <p:spTgt spid="45">
                                            <p:txEl>
                                              <p:pRg st="0" end="0"/>
                                            </p:txEl>
                                          </p:spTgt>
                                        </p:tgtEl>
                                        <p:attrNameLst>
                                          <p:attrName>style.visibility</p:attrName>
                                        </p:attrNameLst>
                                      </p:cBhvr>
                                      <p:to>
                                        <p:strVal val="visible"/>
                                      </p:to>
                                    </p:set>
                                    <p:animEffect transition="in" filter="fade">
                                      <p:cBhvr>
                                        <p:cTn id="90" dur="500"/>
                                        <p:tgtEl>
                                          <p:spTgt spid="45">
                                            <p:txEl>
                                              <p:pRg st="0" end="0"/>
                                            </p:txEl>
                                          </p:spTgt>
                                        </p:tgtEl>
                                      </p:cBhvr>
                                    </p:animEffect>
                                  </p:childTnLst>
                                </p:cTn>
                              </p:par>
                              <p:par>
                                <p:cTn id="91" presetID="10" presetClass="entr" presetSubtype="0" fill="hold" nodeType="with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fade">
                                      <p:cBhvr>
                                        <p:cTn id="93" dur="500"/>
                                        <p:tgtEl>
                                          <p:spTgt spid="3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27">
                                            <p:txEl>
                                              <p:pRg st="0" end="0"/>
                                            </p:txEl>
                                          </p:spTgt>
                                        </p:tgtEl>
                                        <p:attrNameLst>
                                          <p:attrName>style.visibility</p:attrName>
                                        </p:attrNameLst>
                                      </p:cBhvr>
                                      <p:to>
                                        <p:strVal val="visible"/>
                                      </p:to>
                                    </p:set>
                                    <p:animEffect transition="in" filter="fade">
                                      <p:cBhvr>
                                        <p:cTn id="97"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30"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15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5772" y="2132175"/>
            <a:ext cx="9354868" cy="6280149"/>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451944" y="8408825"/>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502198" y="8964393"/>
            <a:ext cx="17282016" cy="332889"/>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4559300" y="2222500"/>
            <a:ext cx="9169400" cy="6096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31FB1BFF-CB70-4A93-84D9-2ACC80EF458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4DE00B3A-BB73-4860-9790-3330CB74E60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769233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p:cSld name="29_Diseño personalizado">
    <p:spTree>
      <p:nvGrpSpPr>
        <p:cNvPr id="1" name=""/>
        <p:cNvGrpSpPr/>
        <p:nvPr/>
      </p:nvGrpSpPr>
      <p:grpSpPr>
        <a:xfrm>
          <a:off x="0" y="0"/>
          <a:ext cx="0" cy="0"/>
          <a:chOff x="0" y="0"/>
          <a:chExt cx="0" cy="0"/>
        </a:xfrm>
      </p:grpSpPr>
      <p:pic>
        <p:nvPicPr>
          <p:cNvPr id="24" name="図 25">
            <a:extLst>
              <a:ext uri="{FF2B5EF4-FFF2-40B4-BE49-F238E27FC236}">
                <a16:creationId xmlns:a16="http://schemas.microsoft.com/office/drawing/2014/main" id="{FCFEFB5E-1281-4059-96D7-0C031706603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2" y="5244947"/>
            <a:ext cx="5198574" cy="300306"/>
          </a:xfrm>
          <a:prstGeom prst="rect">
            <a:avLst/>
          </a:prstGeom>
        </p:spPr>
      </p:pic>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90" y="5185783"/>
            <a:ext cx="5198574" cy="300306"/>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4" y="5301957"/>
            <a:ext cx="5198574" cy="384453"/>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2360885"/>
            <a:ext cx="5094041" cy="2868582"/>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5" y="2422869"/>
            <a:ext cx="5094041" cy="2868582"/>
          </a:xfrm>
          <a:prstGeom prst="rect">
            <a:avLst/>
          </a:prstGeom>
        </p:spPr>
      </p:pic>
      <p:pic>
        <p:nvPicPr>
          <p:cNvPr id="30" name="Imagen 29">
            <a:extLst>
              <a:ext uri="{FF2B5EF4-FFF2-40B4-BE49-F238E27FC236}">
                <a16:creationId xmlns:a16="http://schemas.microsoft.com/office/drawing/2014/main" id="{3F70AE60-B3A3-4B1E-90EA-A34452F2260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4" y="2422868"/>
            <a:ext cx="5094041" cy="2868582"/>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861283" y="2504862"/>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874521" y="4823682"/>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6709121" y="2516910"/>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6735595" y="4839024"/>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35" name="図プレースホルダー 8">
            <a:extLst>
              <a:ext uri="{FF2B5EF4-FFF2-40B4-BE49-F238E27FC236}">
                <a16:creationId xmlns:a16="http://schemas.microsoft.com/office/drawing/2014/main" id="{57FBE61D-0E49-4E9C-A57B-FDA8C78466EB}"/>
              </a:ext>
            </a:extLst>
          </p:cNvPr>
          <p:cNvSpPr>
            <a:spLocks noGrp="1"/>
          </p:cNvSpPr>
          <p:nvPr>
            <p:ph type="pic" sz="quarter" idx="20" hasCustomPrompt="1"/>
          </p:nvPr>
        </p:nvSpPr>
        <p:spPr>
          <a:xfrm>
            <a:off x="12566754" y="2516910"/>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6" name="テキスト プレースホルダー 11">
            <a:extLst>
              <a:ext uri="{FF2B5EF4-FFF2-40B4-BE49-F238E27FC236}">
                <a16:creationId xmlns:a16="http://schemas.microsoft.com/office/drawing/2014/main" id="{DE8B9A20-0C9A-4692-BA46-4C6F9CA443E1}"/>
              </a:ext>
            </a:extLst>
          </p:cNvPr>
          <p:cNvSpPr>
            <a:spLocks noGrp="1"/>
          </p:cNvSpPr>
          <p:nvPr>
            <p:ph type="body" sz="quarter" idx="21" hasCustomPrompt="1"/>
          </p:nvPr>
        </p:nvSpPr>
        <p:spPr>
          <a:xfrm>
            <a:off x="12559293" y="4820148"/>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pic>
        <p:nvPicPr>
          <p:cNvPr id="27" name="図 25">
            <a:extLst>
              <a:ext uri="{FF2B5EF4-FFF2-40B4-BE49-F238E27FC236}">
                <a16:creationId xmlns:a16="http://schemas.microsoft.com/office/drawing/2014/main" id="{47C640E6-BEBB-4F71-84B7-B6F8CBD1287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2" y="8791856"/>
            <a:ext cx="5198574" cy="300306"/>
          </a:xfrm>
          <a:prstGeom prst="rect">
            <a:avLst/>
          </a:prstGeom>
        </p:spPr>
      </p:pic>
      <p:pic>
        <p:nvPicPr>
          <p:cNvPr id="37" name="図 25">
            <a:extLst>
              <a:ext uri="{FF2B5EF4-FFF2-40B4-BE49-F238E27FC236}">
                <a16:creationId xmlns:a16="http://schemas.microsoft.com/office/drawing/2014/main" id="{C2623DBC-F0AF-4D37-93A1-FAE0C48043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90" y="8732691"/>
            <a:ext cx="5198574" cy="300306"/>
          </a:xfrm>
          <a:prstGeom prst="rect">
            <a:avLst/>
          </a:prstGeom>
        </p:spPr>
      </p:pic>
      <p:pic>
        <p:nvPicPr>
          <p:cNvPr id="38" name="図 25">
            <a:extLst>
              <a:ext uri="{FF2B5EF4-FFF2-40B4-BE49-F238E27FC236}">
                <a16:creationId xmlns:a16="http://schemas.microsoft.com/office/drawing/2014/main" id="{0D616387-D59D-4D41-A7A7-2ACCD6B15AE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4" y="8848865"/>
            <a:ext cx="5198574" cy="384453"/>
          </a:xfrm>
          <a:prstGeom prst="rect">
            <a:avLst/>
          </a:prstGeom>
        </p:spPr>
      </p:pic>
      <p:pic>
        <p:nvPicPr>
          <p:cNvPr id="39" name="Imagen 38">
            <a:extLst>
              <a:ext uri="{FF2B5EF4-FFF2-40B4-BE49-F238E27FC236}">
                <a16:creationId xmlns:a16="http://schemas.microsoft.com/office/drawing/2014/main" id="{62FD69C6-5755-4ED2-A0E8-A2D7ABC84D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5907794"/>
            <a:ext cx="5094041" cy="2868582"/>
          </a:xfrm>
          <a:prstGeom prst="rect">
            <a:avLst/>
          </a:prstGeom>
        </p:spPr>
      </p:pic>
      <p:pic>
        <p:nvPicPr>
          <p:cNvPr id="40" name="Imagen 39">
            <a:extLst>
              <a:ext uri="{FF2B5EF4-FFF2-40B4-BE49-F238E27FC236}">
                <a16:creationId xmlns:a16="http://schemas.microsoft.com/office/drawing/2014/main" id="{191BDD6F-9BB1-4096-86E1-8C955C2DB1D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5" y="5969777"/>
            <a:ext cx="5094041" cy="2868582"/>
          </a:xfrm>
          <a:prstGeom prst="rect">
            <a:avLst/>
          </a:prstGeom>
        </p:spPr>
      </p:pic>
      <p:pic>
        <p:nvPicPr>
          <p:cNvPr id="41" name="Imagen 40">
            <a:extLst>
              <a:ext uri="{FF2B5EF4-FFF2-40B4-BE49-F238E27FC236}">
                <a16:creationId xmlns:a16="http://schemas.microsoft.com/office/drawing/2014/main" id="{B85BD691-A3BB-4058-A0B8-0ADA7E280E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4" y="5969777"/>
            <a:ext cx="5094041" cy="2868582"/>
          </a:xfrm>
          <a:prstGeom prst="rect">
            <a:avLst/>
          </a:prstGeom>
        </p:spPr>
      </p:pic>
      <p:sp>
        <p:nvSpPr>
          <p:cNvPr id="42" name="図プレースホルダー 8">
            <a:extLst>
              <a:ext uri="{FF2B5EF4-FFF2-40B4-BE49-F238E27FC236}">
                <a16:creationId xmlns:a16="http://schemas.microsoft.com/office/drawing/2014/main" id="{0A7E8354-59C3-4361-98AA-9814F0A07BD6}"/>
              </a:ext>
            </a:extLst>
          </p:cNvPr>
          <p:cNvSpPr>
            <a:spLocks noGrp="1"/>
          </p:cNvSpPr>
          <p:nvPr>
            <p:ph type="pic" sz="quarter" idx="22" hasCustomPrompt="1"/>
          </p:nvPr>
        </p:nvSpPr>
        <p:spPr>
          <a:xfrm>
            <a:off x="861283" y="6051770"/>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B940FB91-03A0-4E5B-B027-80D7C4FD2CE0}"/>
              </a:ext>
            </a:extLst>
          </p:cNvPr>
          <p:cNvSpPr>
            <a:spLocks noGrp="1"/>
          </p:cNvSpPr>
          <p:nvPr>
            <p:ph type="body" sz="quarter" idx="23" hasCustomPrompt="1"/>
          </p:nvPr>
        </p:nvSpPr>
        <p:spPr>
          <a:xfrm>
            <a:off x="874521" y="8370591"/>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333722A-52E0-4F6A-8EA7-3A04240ADF0D}"/>
              </a:ext>
            </a:extLst>
          </p:cNvPr>
          <p:cNvSpPr>
            <a:spLocks noGrp="1"/>
          </p:cNvSpPr>
          <p:nvPr>
            <p:ph type="pic" sz="quarter" idx="24" hasCustomPrompt="1"/>
          </p:nvPr>
        </p:nvSpPr>
        <p:spPr>
          <a:xfrm>
            <a:off x="6709121" y="6063819"/>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0B6FCDC1-FA70-4A27-8E30-C5FDE06F6109}"/>
              </a:ext>
            </a:extLst>
          </p:cNvPr>
          <p:cNvSpPr>
            <a:spLocks noGrp="1"/>
          </p:cNvSpPr>
          <p:nvPr>
            <p:ph type="body" sz="quarter" idx="25" hasCustomPrompt="1"/>
          </p:nvPr>
        </p:nvSpPr>
        <p:spPr>
          <a:xfrm>
            <a:off x="6735595" y="8385932"/>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6" name="図プレースホルダー 8">
            <a:extLst>
              <a:ext uri="{FF2B5EF4-FFF2-40B4-BE49-F238E27FC236}">
                <a16:creationId xmlns:a16="http://schemas.microsoft.com/office/drawing/2014/main" id="{A16D375B-5C99-4BFF-940E-96D36A0708F3}"/>
              </a:ext>
            </a:extLst>
          </p:cNvPr>
          <p:cNvSpPr>
            <a:spLocks noGrp="1"/>
          </p:cNvSpPr>
          <p:nvPr>
            <p:ph type="pic" sz="quarter" idx="26" hasCustomPrompt="1"/>
          </p:nvPr>
        </p:nvSpPr>
        <p:spPr>
          <a:xfrm>
            <a:off x="12566754" y="6063819"/>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47" name="テキスト プレースホルダー 11">
            <a:extLst>
              <a:ext uri="{FF2B5EF4-FFF2-40B4-BE49-F238E27FC236}">
                <a16:creationId xmlns:a16="http://schemas.microsoft.com/office/drawing/2014/main" id="{240FF9A7-5878-46C5-AF8E-749DAFD911A6}"/>
              </a:ext>
            </a:extLst>
          </p:cNvPr>
          <p:cNvSpPr>
            <a:spLocks noGrp="1"/>
          </p:cNvSpPr>
          <p:nvPr>
            <p:ph type="body" sz="quarter" idx="27" hasCustomPrompt="1"/>
          </p:nvPr>
        </p:nvSpPr>
        <p:spPr>
          <a:xfrm>
            <a:off x="12559293" y="8367056"/>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8" name="Subtitle 2">
            <a:extLst>
              <a:ext uri="{FF2B5EF4-FFF2-40B4-BE49-F238E27FC236}">
                <a16:creationId xmlns:a16="http://schemas.microsoft.com/office/drawing/2014/main" id="{EB0A2F3A-478C-42A6-BD0A-38159AC02625}"/>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49" name="Title 1">
            <a:extLst>
              <a:ext uri="{FF2B5EF4-FFF2-40B4-BE49-F238E27FC236}">
                <a16:creationId xmlns:a16="http://schemas.microsoft.com/office/drawing/2014/main" id="{C8D543D1-F2B0-45E0-9231-59BEE90B8FDE}"/>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877882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Effect transition="in" filter="wipe(left)">
                                      <p:cBhvr>
                                        <p:cTn id="11" dur="500"/>
                                        <p:tgtEl>
                                          <p:spTgt spid="4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34">
                                            <p:bg/>
                                          </p:spTgt>
                                        </p:tgtEl>
                                        <p:attrNameLst>
                                          <p:attrName>style.visibility</p:attrName>
                                        </p:attrNameLst>
                                      </p:cBhvr>
                                      <p:to>
                                        <p:strVal val="visible"/>
                                      </p:to>
                                    </p:set>
                                    <p:animEffect transition="in" filter="fade">
                                      <p:cBhvr>
                                        <p:cTn id="39" dur="500"/>
                                        <p:tgtEl>
                                          <p:spTgt spid="34">
                                            <p:bg/>
                                          </p:spTgt>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Effect transition="in" filter="fade">
                                      <p:cBhvr>
                                        <p:cTn id="43" dur="500"/>
                                        <p:tgtEl>
                                          <p:spTgt spid="34">
                                            <p:txEl>
                                              <p:pRg st="0" end="0"/>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par>
                          <p:cTn id="47" fill="hold">
                            <p:stCondLst>
                              <p:cond delay="3500"/>
                            </p:stCondLst>
                            <p:childTnLst>
                              <p:par>
                                <p:cTn id="48" presetID="10" presetClass="entr" presetSubtype="0"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36">
                                            <p:bg/>
                                          </p:spTgt>
                                        </p:tgtEl>
                                        <p:attrNameLst>
                                          <p:attrName>style.visibility</p:attrName>
                                        </p:attrNameLst>
                                      </p:cBhvr>
                                      <p:to>
                                        <p:strVal val="visible"/>
                                      </p:to>
                                    </p:set>
                                    <p:animEffect transition="in" filter="fade">
                                      <p:cBhvr>
                                        <p:cTn id="57" dur="500"/>
                                        <p:tgtEl>
                                          <p:spTgt spid="36">
                                            <p:bg/>
                                          </p:spTgt>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Effect transition="in" filter="fade">
                                      <p:cBhvr>
                                        <p:cTn id="61" dur="500"/>
                                        <p:tgtEl>
                                          <p:spTgt spid="36">
                                            <p:txEl>
                                              <p:pRg st="0" end="0"/>
                                            </p:txEl>
                                          </p:spTgt>
                                        </p:tgtEl>
                                      </p:cBhvr>
                                    </p:animEffect>
                                  </p:childTnLst>
                                </p:cTn>
                              </p:par>
                              <p:par>
                                <p:cTn id="62" presetID="10" presetClass="entr" presetSubtype="0"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3">
                                            <p:bg/>
                                          </p:spTgt>
                                        </p:tgtEl>
                                        <p:attrNameLst>
                                          <p:attrName>style.visibility</p:attrName>
                                        </p:attrNameLst>
                                      </p:cBhvr>
                                      <p:to>
                                        <p:strVal val="visible"/>
                                      </p:to>
                                    </p:set>
                                    <p:animEffect transition="in" filter="fade">
                                      <p:cBhvr>
                                        <p:cTn id="74" dur="500"/>
                                        <p:tgtEl>
                                          <p:spTgt spid="43">
                                            <p:bg/>
                                          </p:spTgt>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43">
                                            <p:txEl>
                                              <p:pRg st="0" end="0"/>
                                            </p:txEl>
                                          </p:spTgt>
                                        </p:tgtEl>
                                        <p:attrNameLst>
                                          <p:attrName>style.visibility</p:attrName>
                                        </p:attrNameLst>
                                      </p:cBhvr>
                                      <p:to>
                                        <p:strVal val="visible"/>
                                      </p:to>
                                    </p:set>
                                    <p:animEffect transition="in" filter="fade">
                                      <p:cBhvr>
                                        <p:cTn id="78" dur="500"/>
                                        <p:tgtEl>
                                          <p:spTgt spid="43">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500"/>
                                        <p:tgtEl>
                                          <p:spTgt spid="37"/>
                                        </p:tgtEl>
                                      </p:cBhvr>
                                    </p:animEffect>
                                  </p:childTnLst>
                                </p:cTn>
                              </p:par>
                            </p:childTnLst>
                          </p:cTn>
                        </p:par>
                        <p:par>
                          <p:cTn id="82" fill="hold">
                            <p:stCondLst>
                              <p:cond delay="6000"/>
                            </p:stCondLst>
                            <p:childTnLst>
                              <p:par>
                                <p:cTn id="83" presetID="10" presetClass="entr" presetSubtype="0" fill="hold"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45">
                                            <p:bg/>
                                          </p:spTgt>
                                        </p:tgtEl>
                                        <p:attrNameLst>
                                          <p:attrName>style.visibility</p:attrName>
                                        </p:attrNameLst>
                                      </p:cBhvr>
                                      <p:to>
                                        <p:strVal val="visible"/>
                                      </p:to>
                                    </p:set>
                                    <p:animEffect transition="in" filter="fade">
                                      <p:cBhvr>
                                        <p:cTn id="92" dur="500"/>
                                        <p:tgtEl>
                                          <p:spTgt spid="45">
                                            <p:bg/>
                                          </p:spTgt>
                                        </p:tgtEl>
                                      </p:cBhvr>
                                    </p:animEffect>
                                  </p:childTnLst>
                                </p:cTn>
                              </p:par>
                            </p:childTnLst>
                          </p:cTn>
                        </p:par>
                        <p:par>
                          <p:cTn id="93" fill="hold">
                            <p:stCondLst>
                              <p:cond delay="7000"/>
                            </p:stCondLst>
                            <p:childTnLst>
                              <p:par>
                                <p:cTn id="94" presetID="10" presetClass="entr" presetSubtype="0" fill="hold" grpId="0" nodeType="afterEffect">
                                  <p:stCondLst>
                                    <p:cond delay="0"/>
                                  </p:stCondLst>
                                  <p:childTnLst>
                                    <p:set>
                                      <p:cBhvr>
                                        <p:cTn id="95" dur="1" fill="hold">
                                          <p:stCondLst>
                                            <p:cond delay="0"/>
                                          </p:stCondLst>
                                        </p:cTn>
                                        <p:tgtEl>
                                          <p:spTgt spid="45">
                                            <p:txEl>
                                              <p:pRg st="0" end="0"/>
                                            </p:txEl>
                                          </p:spTgt>
                                        </p:tgtEl>
                                        <p:attrNameLst>
                                          <p:attrName>style.visibility</p:attrName>
                                        </p:attrNameLst>
                                      </p:cBhvr>
                                      <p:to>
                                        <p:strVal val="visible"/>
                                      </p:to>
                                    </p:set>
                                    <p:animEffect transition="in" filter="fade">
                                      <p:cBhvr>
                                        <p:cTn id="96" dur="500"/>
                                        <p:tgtEl>
                                          <p:spTgt spid="45">
                                            <p:txEl>
                                              <p:pRg st="0" end="0"/>
                                            </p:txEl>
                                          </p:spTgt>
                                        </p:tgtEl>
                                      </p:cBhvr>
                                    </p:animEffect>
                                  </p:childTnLst>
                                </p:cTn>
                              </p:par>
                              <p:par>
                                <p:cTn id="97" presetID="10" presetClass="entr" presetSubtype="0" fill="hold" nodeType="with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fade">
                                      <p:cBhvr>
                                        <p:cTn id="99" dur="500"/>
                                        <p:tgtEl>
                                          <p:spTgt spid="38"/>
                                        </p:tgtEl>
                                      </p:cBhvr>
                                    </p:animEffect>
                                  </p:childTnLst>
                                </p:cTn>
                              </p:par>
                            </p:childTnLst>
                          </p:cTn>
                        </p:par>
                        <p:par>
                          <p:cTn id="100" fill="hold">
                            <p:stCondLst>
                              <p:cond delay="7500"/>
                            </p:stCondLst>
                            <p:childTnLst>
                              <p:par>
                                <p:cTn id="101" presetID="10" presetClass="entr" presetSubtype="0" fill="hold" nodeType="after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par>
                          <p:cTn id="107" fill="hold">
                            <p:stCondLst>
                              <p:cond delay="8000"/>
                            </p:stCondLst>
                            <p:childTnLst>
                              <p:par>
                                <p:cTn id="108" presetID="10" presetClass="entr" presetSubtype="0" fill="hold" grpId="0" nodeType="afterEffect">
                                  <p:stCondLst>
                                    <p:cond delay="0"/>
                                  </p:stCondLst>
                                  <p:childTnLst>
                                    <p:set>
                                      <p:cBhvr>
                                        <p:cTn id="109" dur="1" fill="hold">
                                          <p:stCondLst>
                                            <p:cond delay="0"/>
                                          </p:stCondLst>
                                        </p:cTn>
                                        <p:tgtEl>
                                          <p:spTgt spid="47">
                                            <p:bg/>
                                          </p:spTgt>
                                        </p:tgtEl>
                                        <p:attrNameLst>
                                          <p:attrName>style.visibility</p:attrName>
                                        </p:attrNameLst>
                                      </p:cBhvr>
                                      <p:to>
                                        <p:strVal val="visible"/>
                                      </p:to>
                                    </p:set>
                                    <p:animEffect transition="in" filter="fade">
                                      <p:cBhvr>
                                        <p:cTn id="110" dur="500"/>
                                        <p:tgtEl>
                                          <p:spTgt spid="47">
                                            <p:bg/>
                                          </p:spTgt>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47">
                                            <p:txEl>
                                              <p:pRg st="0" end="0"/>
                                            </p:txEl>
                                          </p:spTgt>
                                        </p:tgtEl>
                                        <p:attrNameLst>
                                          <p:attrName>style.visibility</p:attrName>
                                        </p:attrNameLst>
                                      </p:cBhvr>
                                      <p:to>
                                        <p:strVal val="visible"/>
                                      </p:to>
                                    </p:set>
                                    <p:animEffect transition="in" filter="fade">
                                      <p:cBhvr>
                                        <p:cTn id="114" dur="500"/>
                                        <p:tgtEl>
                                          <p:spTgt spid="47">
                                            <p:txEl>
                                              <p:pRg st="0" end="0"/>
                                            </p:txEl>
                                          </p:spTgt>
                                        </p:tgtEl>
                                      </p:cBhvr>
                                    </p:animEffect>
                                  </p:childTnLst>
                                </p:cTn>
                              </p:par>
                              <p:par>
                                <p:cTn id="115" presetID="10" presetClass="entr" presetSubtype="0" fill="hold" nodeType="withEffect">
                                  <p:stCondLst>
                                    <p:cond delay="0"/>
                                  </p:stCondLst>
                                  <p:childTnLst>
                                    <p:set>
                                      <p:cBhvr>
                                        <p:cTn id="116" dur="1" fill="hold">
                                          <p:stCondLst>
                                            <p:cond delay="0"/>
                                          </p:stCondLst>
                                        </p:cTn>
                                        <p:tgtEl>
                                          <p:spTgt spid="27"/>
                                        </p:tgtEl>
                                        <p:attrNameLst>
                                          <p:attrName>style.visibility</p:attrName>
                                        </p:attrNameLst>
                                      </p:cBhvr>
                                      <p:to>
                                        <p:strVal val="visible"/>
                                      </p:to>
                                    </p:set>
                                    <p:animEffect transition="in" filter="fade">
                                      <p:cBhvr>
                                        <p:cTn id="1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p:bldP spid="36" grpId="0" uiExpand="1" build="p" animBg="1">
        <p:tmplLst>
          <p:tmpl>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6" grpId="0"/>
      <p:bldP spid="47" grpId="0" uiExpand="1" build="p" animBg="1">
        <p:tmplLst>
          <p:tmpl>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22" presetClass="entr" presetSubtype="8"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p:bld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p:cSld name="11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2" name="テキスト プレースホルダー 11">
            <a:extLst>
              <a:ext uri="{FF2B5EF4-FFF2-40B4-BE49-F238E27FC236}">
                <a16:creationId xmlns:a16="http://schemas.microsoft.com/office/drawing/2014/main" id="{913E97FF-D5B3-4C8C-98E7-624FAD643BF2}"/>
              </a:ext>
            </a:extLst>
          </p:cNvPr>
          <p:cNvSpPr>
            <a:spLocks noGrp="1"/>
          </p:cNvSpPr>
          <p:nvPr>
            <p:ph type="body" sz="quarter" idx="14" hasCustomPrompt="1"/>
          </p:nvPr>
        </p:nvSpPr>
        <p:spPr>
          <a:xfrm>
            <a:off x="943300" y="6091234"/>
            <a:ext cx="3031372" cy="1324058"/>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13" name="テキスト プレースホルダー 11">
            <a:extLst>
              <a:ext uri="{FF2B5EF4-FFF2-40B4-BE49-F238E27FC236}">
                <a16:creationId xmlns:a16="http://schemas.microsoft.com/office/drawing/2014/main" id="{64A63D29-2319-455F-A42C-0AA3DA4BD3C8}"/>
              </a:ext>
            </a:extLst>
          </p:cNvPr>
          <p:cNvSpPr>
            <a:spLocks noGrp="1"/>
          </p:cNvSpPr>
          <p:nvPr>
            <p:ph type="body" sz="quarter" idx="15" hasCustomPrompt="1"/>
          </p:nvPr>
        </p:nvSpPr>
        <p:spPr>
          <a:xfrm>
            <a:off x="1087396" y="7223177"/>
            <a:ext cx="2767912" cy="2056748"/>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1999" b="1" baseline="0">
                <a:solidFill>
                  <a:schemeClr val="tx1"/>
                </a:solidFill>
              </a:defRPr>
            </a:lvl1pPr>
          </a:lstStyle>
          <a:p>
            <a:pPr lvl="0"/>
            <a:r>
              <a:rPr lang="es-EC" noProof="0" dirty="0"/>
              <a:t>Texto</a:t>
            </a:r>
          </a:p>
          <a:p>
            <a:pPr lvl="0"/>
            <a:endParaRPr lang="es-EC" noProof="0" dirty="0"/>
          </a:p>
        </p:txBody>
      </p:sp>
      <p:cxnSp>
        <p:nvCxnSpPr>
          <p:cNvPr id="14" name="直線コネクタ 16">
            <a:extLst>
              <a:ext uri="{FF2B5EF4-FFF2-40B4-BE49-F238E27FC236}">
                <a16:creationId xmlns:a16="http://schemas.microsoft.com/office/drawing/2014/main" id="{CDBAC2EA-8567-48B3-B1B8-BD48A159FC29}"/>
              </a:ext>
            </a:extLst>
          </p:cNvPr>
          <p:cNvCxnSpPr/>
          <p:nvPr/>
        </p:nvCxnSpPr>
        <p:spPr>
          <a:xfrm>
            <a:off x="-12032" y="6019040"/>
            <a:ext cx="39867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5" name="直線コネクタ 50">
            <a:extLst>
              <a:ext uri="{FF2B5EF4-FFF2-40B4-BE49-F238E27FC236}">
                <a16:creationId xmlns:a16="http://schemas.microsoft.com/office/drawing/2014/main" id="{B64FC3AC-C9D1-4A3B-B697-165D98E646FC}"/>
              </a:ext>
            </a:extLst>
          </p:cNvPr>
          <p:cNvCxnSpPr/>
          <p:nvPr/>
        </p:nvCxnSpPr>
        <p:spPr>
          <a:xfrm>
            <a:off x="3974672" y="6019041"/>
            <a:ext cx="0" cy="2185845"/>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6" name="直線コネクタ 53">
            <a:extLst>
              <a:ext uri="{FF2B5EF4-FFF2-40B4-BE49-F238E27FC236}">
                <a16:creationId xmlns:a16="http://schemas.microsoft.com/office/drawing/2014/main" id="{0723705D-39B3-4A2D-A828-BF1D0D202CDD}"/>
              </a:ext>
            </a:extLst>
          </p:cNvPr>
          <p:cNvCxnSpPr/>
          <p:nvPr/>
        </p:nvCxnSpPr>
        <p:spPr>
          <a:xfrm>
            <a:off x="3974672" y="8204886"/>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7" name="直線コネクタ 54">
            <a:extLst>
              <a:ext uri="{FF2B5EF4-FFF2-40B4-BE49-F238E27FC236}">
                <a16:creationId xmlns:a16="http://schemas.microsoft.com/office/drawing/2014/main" id="{BC33D04B-C4CD-400E-A21F-446088588469}"/>
              </a:ext>
            </a:extLst>
          </p:cNvPr>
          <p:cNvCxnSpPr/>
          <p:nvPr/>
        </p:nvCxnSpPr>
        <p:spPr>
          <a:xfrm flipV="1">
            <a:off x="7355884" y="4646143"/>
            <a:ext cx="0" cy="3558746"/>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8" name="直線コネクタ 58">
            <a:extLst>
              <a:ext uri="{FF2B5EF4-FFF2-40B4-BE49-F238E27FC236}">
                <a16:creationId xmlns:a16="http://schemas.microsoft.com/office/drawing/2014/main" id="{ADB92876-582F-4CFB-BAD4-5141C436CD14}"/>
              </a:ext>
            </a:extLst>
          </p:cNvPr>
          <p:cNvCxnSpPr/>
          <p:nvPr/>
        </p:nvCxnSpPr>
        <p:spPr>
          <a:xfrm>
            <a:off x="7355884" y="4646141"/>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9" name="直線コネクタ 59">
            <a:extLst>
              <a:ext uri="{FF2B5EF4-FFF2-40B4-BE49-F238E27FC236}">
                <a16:creationId xmlns:a16="http://schemas.microsoft.com/office/drawing/2014/main" id="{019466D9-2B95-428F-9E48-38903CCB08B1}"/>
              </a:ext>
            </a:extLst>
          </p:cNvPr>
          <p:cNvCxnSpPr/>
          <p:nvPr/>
        </p:nvCxnSpPr>
        <p:spPr>
          <a:xfrm>
            <a:off x="10737096" y="4646143"/>
            <a:ext cx="0" cy="2051222"/>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0" name="直線コネクタ 62">
            <a:extLst>
              <a:ext uri="{FF2B5EF4-FFF2-40B4-BE49-F238E27FC236}">
                <a16:creationId xmlns:a16="http://schemas.microsoft.com/office/drawing/2014/main" id="{E9EB5CCC-88C3-4763-B610-1D0D28AD4F12}"/>
              </a:ext>
            </a:extLst>
          </p:cNvPr>
          <p:cNvCxnSpPr/>
          <p:nvPr/>
        </p:nvCxnSpPr>
        <p:spPr>
          <a:xfrm>
            <a:off x="10737096" y="6697362"/>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1" name="直線コネクタ 63">
            <a:extLst>
              <a:ext uri="{FF2B5EF4-FFF2-40B4-BE49-F238E27FC236}">
                <a16:creationId xmlns:a16="http://schemas.microsoft.com/office/drawing/2014/main" id="{F969416A-C978-43C6-B378-802F07CC32F2}"/>
              </a:ext>
            </a:extLst>
          </p:cNvPr>
          <p:cNvCxnSpPr/>
          <p:nvPr/>
        </p:nvCxnSpPr>
        <p:spPr>
          <a:xfrm>
            <a:off x="14118308" y="3509319"/>
            <a:ext cx="0" cy="3188043"/>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2" name="直線コネクタ 66">
            <a:extLst>
              <a:ext uri="{FF2B5EF4-FFF2-40B4-BE49-F238E27FC236}">
                <a16:creationId xmlns:a16="http://schemas.microsoft.com/office/drawing/2014/main" id="{93614DAF-2AC6-4AC2-AE75-2C7028BA48A2}"/>
              </a:ext>
            </a:extLst>
          </p:cNvPr>
          <p:cNvCxnSpPr/>
          <p:nvPr/>
        </p:nvCxnSpPr>
        <p:spPr>
          <a:xfrm>
            <a:off x="14118308" y="3510662"/>
            <a:ext cx="41681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sp>
        <p:nvSpPr>
          <p:cNvPr id="23" name="テキスト プレースホルダー 11">
            <a:extLst>
              <a:ext uri="{FF2B5EF4-FFF2-40B4-BE49-F238E27FC236}">
                <a16:creationId xmlns:a16="http://schemas.microsoft.com/office/drawing/2014/main" id="{5C596A59-B934-4747-9125-6730EA586D82}"/>
              </a:ext>
            </a:extLst>
          </p:cNvPr>
          <p:cNvSpPr>
            <a:spLocks noGrp="1"/>
          </p:cNvSpPr>
          <p:nvPr>
            <p:ph type="body" sz="quarter" idx="16" hasCustomPrompt="1"/>
          </p:nvPr>
        </p:nvSpPr>
        <p:spPr>
          <a:xfrm>
            <a:off x="4345022" y="7076593"/>
            <a:ext cx="3031372" cy="1324058"/>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4" name="テキスト プレースホルダー 11">
            <a:extLst>
              <a:ext uri="{FF2B5EF4-FFF2-40B4-BE49-F238E27FC236}">
                <a16:creationId xmlns:a16="http://schemas.microsoft.com/office/drawing/2014/main" id="{F9D68439-CA47-4986-8018-02A47B1A6E18}"/>
              </a:ext>
            </a:extLst>
          </p:cNvPr>
          <p:cNvSpPr>
            <a:spLocks noGrp="1"/>
          </p:cNvSpPr>
          <p:nvPr>
            <p:ph type="body" sz="quarter" idx="17" hasCustomPrompt="1"/>
          </p:nvPr>
        </p:nvSpPr>
        <p:spPr>
          <a:xfrm>
            <a:off x="7705724" y="4730692"/>
            <a:ext cx="3031372" cy="1324058"/>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5" name="テキスト プレースホルダー 11">
            <a:extLst>
              <a:ext uri="{FF2B5EF4-FFF2-40B4-BE49-F238E27FC236}">
                <a16:creationId xmlns:a16="http://schemas.microsoft.com/office/drawing/2014/main" id="{717CCEF3-C773-4BF2-B0EA-0CC840562C85}"/>
              </a:ext>
            </a:extLst>
          </p:cNvPr>
          <p:cNvSpPr>
            <a:spLocks noGrp="1"/>
          </p:cNvSpPr>
          <p:nvPr>
            <p:ph type="body" sz="quarter" idx="18" hasCustomPrompt="1"/>
          </p:nvPr>
        </p:nvSpPr>
        <p:spPr>
          <a:xfrm>
            <a:off x="11086936" y="5575246"/>
            <a:ext cx="3031372" cy="1324058"/>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6" name="テキスト プレースホルダー 11">
            <a:extLst>
              <a:ext uri="{FF2B5EF4-FFF2-40B4-BE49-F238E27FC236}">
                <a16:creationId xmlns:a16="http://schemas.microsoft.com/office/drawing/2014/main" id="{DBD2C48C-804A-49FC-A8C8-43134465BA59}"/>
              </a:ext>
            </a:extLst>
          </p:cNvPr>
          <p:cNvSpPr>
            <a:spLocks noGrp="1"/>
          </p:cNvSpPr>
          <p:nvPr>
            <p:ph type="body" sz="quarter" idx="19" hasCustomPrompt="1"/>
          </p:nvPr>
        </p:nvSpPr>
        <p:spPr>
          <a:xfrm>
            <a:off x="14167736" y="3581512"/>
            <a:ext cx="3031372" cy="1324058"/>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7" name="テキスト プレースホルダー 11">
            <a:extLst>
              <a:ext uri="{FF2B5EF4-FFF2-40B4-BE49-F238E27FC236}">
                <a16:creationId xmlns:a16="http://schemas.microsoft.com/office/drawing/2014/main" id="{537FA7EA-E48F-4F8E-8056-F1EF0C5F3004}"/>
              </a:ext>
            </a:extLst>
          </p:cNvPr>
          <p:cNvSpPr>
            <a:spLocks noGrp="1"/>
          </p:cNvSpPr>
          <p:nvPr>
            <p:ph type="body" sz="quarter" idx="20" hasCustomPrompt="1"/>
          </p:nvPr>
        </p:nvSpPr>
        <p:spPr>
          <a:xfrm>
            <a:off x="4476760" y="4990669"/>
            <a:ext cx="2767912" cy="2056748"/>
          </a:xfrm>
          <a:prstGeom prst="rect">
            <a:avLst/>
          </a:prstGeom>
        </p:spPr>
        <p:txBody>
          <a:bodyPr anchor="b">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1999" b="1" baseline="0">
                <a:solidFill>
                  <a:schemeClr val="tx1"/>
                </a:solidFill>
              </a:defRPr>
            </a:lvl1pPr>
          </a:lstStyle>
          <a:p>
            <a:pPr lvl="0"/>
            <a:r>
              <a:rPr lang="es-EC" noProof="0"/>
              <a:t>Texto</a:t>
            </a:r>
            <a:endParaRPr lang="es-EC" noProof="0" dirty="0"/>
          </a:p>
        </p:txBody>
      </p:sp>
      <p:sp>
        <p:nvSpPr>
          <p:cNvPr id="28" name="テキスト プレースホルダー 11">
            <a:extLst>
              <a:ext uri="{FF2B5EF4-FFF2-40B4-BE49-F238E27FC236}">
                <a16:creationId xmlns:a16="http://schemas.microsoft.com/office/drawing/2014/main" id="{41BCE93D-7D07-466E-AA1E-27B438EC26A7}"/>
              </a:ext>
            </a:extLst>
          </p:cNvPr>
          <p:cNvSpPr>
            <a:spLocks noGrp="1"/>
          </p:cNvSpPr>
          <p:nvPr>
            <p:ph type="body" sz="quarter" idx="21" hasCustomPrompt="1"/>
          </p:nvPr>
        </p:nvSpPr>
        <p:spPr>
          <a:xfrm>
            <a:off x="7815019" y="5844751"/>
            <a:ext cx="2767912" cy="2056748"/>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1999" b="1" baseline="0">
                <a:solidFill>
                  <a:schemeClr val="tx1"/>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7D60AD07-DFE8-42BE-9322-07D77F764CB3}"/>
              </a:ext>
            </a:extLst>
          </p:cNvPr>
          <p:cNvSpPr>
            <a:spLocks noGrp="1"/>
          </p:cNvSpPr>
          <p:nvPr>
            <p:ph type="body" sz="quarter" idx="22" hasCustomPrompt="1"/>
          </p:nvPr>
        </p:nvSpPr>
        <p:spPr>
          <a:xfrm>
            <a:off x="11226827" y="3509320"/>
            <a:ext cx="2767912" cy="2056748"/>
          </a:xfrm>
          <a:prstGeom prst="rect">
            <a:avLst/>
          </a:prstGeom>
        </p:spPr>
        <p:txBody>
          <a:bodyPr anchor="b">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1999" b="1" baseline="0">
                <a:solidFill>
                  <a:schemeClr val="tx1"/>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AF2F37A8-E53C-45E4-9CAA-D2DA5131ED2E}"/>
              </a:ext>
            </a:extLst>
          </p:cNvPr>
          <p:cNvSpPr>
            <a:spLocks noGrp="1"/>
          </p:cNvSpPr>
          <p:nvPr>
            <p:ph type="body" sz="quarter" idx="23" hasCustomPrompt="1"/>
          </p:nvPr>
        </p:nvSpPr>
        <p:spPr>
          <a:xfrm>
            <a:off x="14218003" y="4623112"/>
            <a:ext cx="2767912" cy="2056748"/>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1999" b="1" baseline="0">
                <a:solidFill>
                  <a:schemeClr val="tx1"/>
                </a:solidFill>
              </a:defRPr>
            </a:lvl1pPr>
          </a:lstStyle>
          <a:p>
            <a:pPr lvl="0"/>
            <a:r>
              <a:rPr lang="es-EC" noProof="0" dirty="0"/>
              <a:t>Texto</a:t>
            </a:r>
          </a:p>
        </p:txBody>
      </p:sp>
      <p:sp>
        <p:nvSpPr>
          <p:cNvPr id="31" name="Subtitle 2">
            <a:extLst>
              <a:ext uri="{FF2B5EF4-FFF2-40B4-BE49-F238E27FC236}">
                <a16:creationId xmlns:a16="http://schemas.microsoft.com/office/drawing/2014/main" id="{C907537E-A1FA-444D-BC53-7FE7CB13FB88}"/>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2" name="Title 1">
            <a:extLst>
              <a:ext uri="{FF2B5EF4-FFF2-40B4-BE49-F238E27FC236}">
                <a16:creationId xmlns:a16="http://schemas.microsoft.com/office/drawing/2014/main" id="{0375C7BC-A86E-461D-B071-D765CB6FBE38}"/>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919970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wipe(left)">
                                      <p:cBhvr>
                                        <p:cTn id="11" dur="500"/>
                                        <p:tgtEl>
                                          <p:spTgt spid="31">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par>
                                <p:cTn id="16" presetID="2" presetClass="entr" presetSubtype="4" fill="hold" grpId="0" nodeType="with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 calcmode="lin" valueType="num">
                                      <p:cBhvr additive="base">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3">
                                            <p:txEl>
                                              <p:pRg st="0" end="0"/>
                                            </p:txEl>
                                          </p:spTgt>
                                        </p:tgtEl>
                                        <p:attrNameLst>
                                          <p:attrName>style.visibility</p:attrName>
                                        </p:attrNameLst>
                                      </p:cBhvr>
                                      <p:to>
                                        <p:strVal val="visible"/>
                                      </p:to>
                                    </p:set>
                                    <p:anim calcmode="lin" valueType="num">
                                      <p:cBhvr additive="base">
                                        <p:cTn id="2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2" presetClass="entr" presetSubtype="1"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up)">
                                      <p:cBhvr>
                                        <p:cTn id="27" dur="500"/>
                                        <p:tgtEl>
                                          <p:spTgt spid="15"/>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500"/>
                                        <p:tgtEl>
                                          <p:spTgt spid="16"/>
                                        </p:tgtEl>
                                      </p:cBhvr>
                                    </p:animEffect>
                                  </p:childTnLst>
                                </p:cTn>
                              </p:par>
                              <p:par>
                                <p:cTn id="32" presetID="2" presetClass="entr" presetSubtype="1" fill="hold" grpId="0" nodeType="withEffect">
                                  <p:stCondLst>
                                    <p:cond delay="0"/>
                                  </p:stCondLst>
                                  <p:childTnLst>
                                    <p:set>
                                      <p:cBhvr>
                                        <p:cTn id="33" dur="1" fill="hold">
                                          <p:stCondLst>
                                            <p:cond delay="0"/>
                                          </p:stCondLst>
                                        </p:cTn>
                                        <p:tgtEl>
                                          <p:spTgt spid="23">
                                            <p:txEl>
                                              <p:pRg st="0" end="0"/>
                                            </p:txEl>
                                          </p:spTgt>
                                        </p:tgtEl>
                                        <p:attrNameLst>
                                          <p:attrName>style.visibility</p:attrName>
                                        </p:attrNameLst>
                                      </p:cBhvr>
                                      <p:to>
                                        <p:strVal val="visible"/>
                                      </p:to>
                                    </p:set>
                                    <p:anim calcmode="lin" valueType="num">
                                      <p:cBhvr additive="base">
                                        <p:cTn id="3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0-#ppt_h/2"/>
                                          </p:val>
                                        </p:tav>
                                        <p:tav tm="100000">
                                          <p:val>
                                            <p:strVal val="#ppt_y"/>
                                          </p:val>
                                        </p:tav>
                                      </p:tavLst>
                                    </p:anim>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childTnLst>
                          </p:cTn>
                        </p:par>
                        <p:par>
                          <p:cTn id="44" fill="hold">
                            <p:stCondLst>
                              <p:cond delay="3000"/>
                            </p:stCondLst>
                            <p:childTnLst>
                              <p:par>
                                <p:cTn id="45" presetID="22" presetClass="entr" presetSubtype="8"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left)">
                                      <p:cBhvr>
                                        <p:cTn id="47" dur="500"/>
                                        <p:tgtEl>
                                          <p:spTgt spid="18"/>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 calcmode="lin" valueType="num">
                                      <p:cBhvr additive="base">
                                        <p:cTn id="5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8">
                                            <p:txEl>
                                              <p:pRg st="0" end="0"/>
                                            </p:txEl>
                                          </p:spTgt>
                                        </p:tgtEl>
                                        <p:attrNameLst>
                                          <p:attrName>style.visibility</p:attrName>
                                        </p:attrNameLst>
                                      </p:cBhvr>
                                      <p:to>
                                        <p:strVal val="visible"/>
                                      </p:to>
                                    </p:set>
                                    <p:anim calcmode="lin" valueType="num">
                                      <p:cBhvr additive="base">
                                        <p:cTn id="54"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3500"/>
                            </p:stCondLst>
                            <p:childTnLst>
                              <p:par>
                                <p:cTn id="57" presetID="22" presetClass="entr" presetSubtype="1"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up)">
                                      <p:cBhvr>
                                        <p:cTn id="59" dur="500"/>
                                        <p:tgtEl>
                                          <p:spTgt spid="19"/>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par>
                                <p:cTn id="64" presetID="2" presetClass="entr" presetSubtype="1" fill="hold" grpId="0" nodeType="withEffect">
                                  <p:stCondLst>
                                    <p:cond delay="0"/>
                                  </p:stCondLst>
                                  <p:childTnLst>
                                    <p:set>
                                      <p:cBhvr>
                                        <p:cTn id="65" dur="1" fill="hold">
                                          <p:stCondLst>
                                            <p:cond delay="0"/>
                                          </p:stCondLst>
                                        </p:cTn>
                                        <p:tgtEl>
                                          <p:spTgt spid="29">
                                            <p:txEl>
                                              <p:pRg st="0" end="0"/>
                                            </p:txEl>
                                          </p:spTgt>
                                        </p:tgtEl>
                                        <p:attrNameLst>
                                          <p:attrName>style.visibility</p:attrName>
                                        </p:attrNameLst>
                                      </p:cBhvr>
                                      <p:to>
                                        <p:strVal val="visible"/>
                                      </p:to>
                                    </p:set>
                                    <p:anim calcmode="lin" valueType="num">
                                      <p:cBhvr additive="base">
                                        <p:cTn id="6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25">
                                            <p:txEl>
                                              <p:pRg st="0" end="0"/>
                                            </p:txEl>
                                          </p:spTgt>
                                        </p:tgtEl>
                                        <p:attrNameLst>
                                          <p:attrName>style.visibility</p:attrName>
                                        </p:attrNameLst>
                                      </p:cBhvr>
                                      <p:to>
                                        <p:strVal val="visible"/>
                                      </p:to>
                                    </p:set>
                                    <p:anim calcmode="lin" valueType="num">
                                      <p:cBhvr additive="base">
                                        <p:cTn id="70"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4500"/>
                            </p:stCondLst>
                            <p:childTnLst>
                              <p:par>
                                <p:cTn id="73" presetID="22" presetClass="entr" presetSubtype="4" fill="hold"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down)">
                                      <p:cBhvr>
                                        <p:cTn id="75" dur="500"/>
                                        <p:tgtEl>
                                          <p:spTgt spid="21"/>
                                        </p:tgtEl>
                                      </p:cBhvr>
                                    </p:animEffect>
                                  </p:childTnLst>
                                </p:cTn>
                              </p:par>
                            </p:childTnLst>
                          </p:cTn>
                        </p:par>
                        <p:par>
                          <p:cTn id="76" fill="hold">
                            <p:stCondLst>
                              <p:cond delay="5000"/>
                            </p:stCondLst>
                            <p:childTnLst>
                              <p:par>
                                <p:cTn id="77" presetID="22" presetClass="entr" presetSubtype="8" fill="hold"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wipe(left)">
                                      <p:cBhvr>
                                        <p:cTn id="79" dur="500"/>
                                        <p:tgtEl>
                                          <p:spTgt spid="22"/>
                                        </p:tgtEl>
                                      </p:cBhvr>
                                    </p:animEffect>
                                  </p:childTnLst>
                                </p:cTn>
                              </p:par>
                            </p:childTnLst>
                          </p:cTn>
                        </p:par>
                        <p:par>
                          <p:cTn id="80" fill="hold">
                            <p:stCondLst>
                              <p:cond delay="5500"/>
                            </p:stCondLst>
                            <p:childTnLst>
                              <p:par>
                                <p:cTn id="81" presetID="2" presetClass="entr" presetSubtype="2" fill="hold" grpId="0" nodeType="afterEffect">
                                  <p:stCondLst>
                                    <p:cond delay="0"/>
                                  </p:stCondLst>
                                  <p:childTnLst>
                                    <p:set>
                                      <p:cBhvr>
                                        <p:cTn id="82" dur="1" fill="hold">
                                          <p:stCondLst>
                                            <p:cond delay="0"/>
                                          </p:stCondLst>
                                        </p:cTn>
                                        <p:tgtEl>
                                          <p:spTgt spid="26">
                                            <p:txEl>
                                              <p:pRg st="0" end="0"/>
                                            </p:txEl>
                                          </p:spTgt>
                                        </p:tgtEl>
                                        <p:attrNameLst>
                                          <p:attrName>style.visibility</p:attrName>
                                        </p:attrNameLst>
                                      </p:cBhvr>
                                      <p:to>
                                        <p:strVal val="visible"/>
                                      </p:to>
                                    </p:set>
                                    <p:anim calcmode="lin" valueType="num">
                                      <p:cBhvr additive="base">
                                        <p:cTn id="83"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85" fill="hold">
                            <p:stCondLst>
                              <p:cond delay="6000"/>
                            </p:stCondLst>
                            <p:childTnLst>
                              <p:par>
                                <p:cTn id="86" presetID="2" presetClass="entr" presetSubtype="2" fill="hold" grpId="0" nodeType="afterEffect">
                                  <p:stCondLst>
                                    <p:cond delay="0"/>
                                  </p:stCondLst>
                                  <p:childTnLst>
                                    <p:set>
                                      <p:cBhvr>
                                        <p:cTn id="87" dur="1" fill="hold">
                                          <p:stCondLst>
                                            <p:cond delay="0"/>
                                          </p:stCondLst>
                                        </p:cTn>
                                        <p:tgtEl>
                                          <p:spTgt spid="30">
                                            <p:txEl>
                                              <p:pRg st="0" end="0"/>
                                            </p:txEl>
                                          </p:spTgt>
                                        </p:tgtEl>
                                        <p:attrNameLst>
                                          <p:attrName>style.visibility</p:attrName>
                                        </p:attrNameLst>
                                      </p:cBhvr>
                                      <p:to>
                                        <p:strVal val="visible"/>
                                      </p:to>
                                    </p:set>
                                    <p:anim calcmode="lin" valueType="num">
                                      <p:cBhvr additive="base">
                                        <p:cTn id="88"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4"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1"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1" fill="hold" nodeType="with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p">
        <p:tmplLst>
          <p:tmpl lvl="1">
            <p:tnLst>
              <p:par>
                <p:cTn presetID="2" presetClass="entr" presetSubtype="2"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1"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2"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p:bld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p:cSld name="1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3" name="テキスト プレースホルダー 11">
            <a:extLst>
              <a:ext uri="{FF2B5EF4-FFF2-40B4-BE49-F238E27FC236}">
                <a16:creationId xmlns:a16="http://schemas.microsoft.com/office/drawing/2014/main" id="{9793A43A-B045-47D7-BF3E-651073E3C985}"/>
              </a:ext>
            </a:extLst>
          </p:cNvPr>
          <p:cNvSpPr>
            <a:spLocks noGrp="1"/>
          </p:cNvSpPr>
          <p:nvPr>
            <p:ph type="body" sz="quarter" idx="14" hasCustomPrompt="1"/>
          </p:nvPr>
        </p:nvSpPr>
        <p:spPr>
          <a:xfrm>
            <a:off x="8863703" y="2743197"/>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4" name="テキスト プレースホルダー 11">
            <a:extLst>
              <a:ext uri="{FF2B5EF4-FFF2-40B4-BE49-F238E27FC236}">
                <a16:creationId xmlns:a16="http://schemas.microsoft.com/office/drawing/2014/main" id="{C085470A-2775-49AC-9133-F4A1F5CBDE6B}"/>
              </a:ext>
            </a:extLst>
          </p:cNvPr>
          <p:cNvSpPr>
            <a:spLocks noGrp="1"/>
          </p:cNvSpPr>
          <p:nvPr>
            <p:ph type="body" sz="quarter" idx="15" hasCustomPrompt="1"/>
          </p:nvPr>
        </p:nvSpPr>
        <p:spPr>
          <a:xfrm>
            <a:off x="8869551" y="3533705"/>
            <a:ext cx="8383732" cy="239719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5" name="テキスト プレースホルダー 11">
            <a:extLst>
              <a:ext uri="{FF2B5EF4-FFF2-40B4-BE49-F238E27FC236}">
                <a16:creationId xmlns:a16="http://schemas.microsoft.com/office/drawing/2014/main" id="{58C25EE7-EB55-4C6D-A446-84EFDE6A9C38}"/>
              </a:ext>
            </a:extLst>
          </p:cNvPr>
          <p:cNvSpPr>
            <a:spLocks noGrp="1"/>
          </p:cNvSpPr>
          <p:nvPr>
            <p:ph type="body" sz="quarter" idx="17" hasCustomPrompt="1"/>
          </p:nvPr>
        </p:nvSpPr>
        <p:spPr>
          <a:xfrm>
            <a:off x="8871725" y="6137439"/>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6" name="テキスト プレースホルダー 11">
            <a:extLst>
              <a:ext uri="{FF2B5EF4-FFF2-40B4-BE49-F238E27FC236}">
                <a16:creationId xmlns:a16="http://schemas.microsoft.com/office/drawing/2014/main" id="{CF36994C-EA7E-4E6A-B54A-8736A59BCCBF}"/>
              </a:ext>
            </a:extLst>
          </p:cNvPr>
          <p:cNvSpPr>
            <a:spLocks noGrp="1"/>
          </p:cNvSpPr>
          <p:nvPr>
            <p:ph type="body" sz="quarter" idx="18" hasCustomPrompt="1"/>
          </p:nvPr>
        </p:nvSpPr>
        <p:spPr>
          <a:xfrm>
            <a:off x="8877572" y="6927947"/>
            <a:ext cx="8383732" cy="239719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7F82EE1A-7F3D-4567-AA10-511F6541F374}"/>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EEE297EE-AABA-4B0B-9EBF-A61B02E02DD0}"/>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7" name="Marcador de contenido 2">
            <a:extLst>
              <a:ext uri="{FF2B5EF4-FFF2-40B4-BE49-F238E27FC236}">
                <a16:creationId xmlns:a16="http://schemas.microsoft.com/office/drawing/2014/main" id="{3DC907AA-8E8A-417B-8EE7-C5AC5A30411B}"/>
              </a:ext>
            </a:extLst>
          </p:cNvPr>
          <p:cNvSpPr>
            <a:spLocks noGrp="1"/>
          </p:cNvSpPr>
          <p:nvPr>
            <p:ph idx="19"/>
          </p:nvPr>
        </p:nvSpPr>
        <p:spPr>
          <a:xfrm>
            <a:off x="368300" y="2743198"/>
            <a:ext cx="8051801"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457407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Effect transition="in" filter="fade">
                                      <p:cBhvr>
                                        <p:cTn id="19" dur="500"/>
                                        <p:tgtEl>
                                          <p:spTgt spid="1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fade">
                                      <p:cBhvr>
                                        <p:cTn id="2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1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830174" y="7211904"/>
            <a:ext cx="1668906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818487" y="7999307"/>
            <a:ext cx="16701106" cy="1255964"/>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7" y="4773971"/>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7" y="6608513"/>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6602550"/>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4768010"/>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1" y="3150943"/>
            <a:ext cx="3665412" cy="1512293"/>
          </a:xfrm>
          <a:prstGeom prst="rect">
            <a:avLst/>
          </a:prstGeom>
        </p:spPr>
        <p:txBody>
          <a:bodyPr anchor="ctr">
            <a:normAutofit/>
          </a:bodyPr>
          <a:lstStyle>
            <a:lvl1pPr marL="0" marR="0" indent="0" algn="r"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084297"/>
            <a:ext cx="3665412" cy="1512293"/>
          </a:xfrm>
          <a:prstGeom prst="rect">
            <a:avLst/>
          </a:prstGeom>
        </p:spPr>
        <p:txBody>
          <a:bodyPr anchor="ctr">
            <a:normAutofit/>
          </a:bodyPr>
          <a:lstStyle>
            <a:lvl1pPr marL="0" marR="0" indent="0" algn="r"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3" y="3150943"/>
            <a:ext cx="3665412" cy="1512293"/>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084297"/>
            <a:ext cx="3665412" cy="1512293"/>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1" y="3299805"/>
            <a:ext cx="4535558" cy="1479281"/>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2" y="3566687"/>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301702"/>
            <a:ext cx="4535558" cy="1479281"/>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2" y="3566687"/>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1" y="5142991"/>
            <a:ext cx="4535558" cy="1479281"/>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142991"/>
            <a:ext cx="4535558" cy="1479281"/>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5506004"/>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2" y="5506004"/>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188153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5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6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7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7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p:cSld name="1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591130" y="7587041"/>
            <a:ext cx="1718452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579272" y="8374444"/>
            <a:ext cx="17196924" cy="1255964"/>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7" y="5313229"/>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7" y="7147770"/>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7141808"/>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5307267"/>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1" y="3877769"/>
            <a:ext cx="3665412" cy="1417253"/>
          </a:xfrm>
          <a:prstGeom prst="rect">
            <a:avLst/>
          </a:prstGeom>
        </p:spPr>
        <p:txBody>
          <a:bodyPr anchor="ctr">
            <a:normAutofit/>
          </a:bodyPr>
          <a:lstStyle>
            <a:lvl1pPr marL="0" marR="0" indent="0" algn="r"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682250"/>
            <a:ext cx="3665412" cy="1453598"/>
          </a:xfrm>
          <a:prstGeom prst="rect">
            <a:avLst/>
          </a:prstGeom>
        </p:spPr>
        <p:txBody>
          <a:bodyPr anchor="ctr">
            <a:normAutofit/>
          </a:bodyPr>
          <a:lstStyle>
            <a:lvl1pPr marL="0" marR="0" indent="0" algn="r"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3" y="3877769"/>
            <a:ext cx="3665412" cy="1428855"/>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695222"/>
            <a:ext cx="3665412" cy="1440626"/>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1" y="3839063"/>
            <a:ext cx="4535558" cy="1479281"/>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2" y="4105946"/>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840959"/>
            <a:ext cx="4535558" cy="1479281"/>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2" y="4105946"/>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1" y="5682248"/>
            <a:ext cx="4535558" cy="1479281"/>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682248"/>
            <a:ext cx="4535558" cy="1479281"/>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6045262"/>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2" y="6045262"/>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2" y="2127428"/>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30" name="テキスト プレースホルダー 11">
            <a:extLst>
              <a:ext uri="{FF2B5EF4-FFF2-40B4-BE49-F238E27FC236}">
                <a16:creationId xmlns:a16="http://schemas.microsoft.com/office/drawing/2014/main" id="{E72DD487-79B6-4C36-BBD5-6095A0D2E5A8}"/>
              </a:ext>
            </a:extLst>
          </p:cNvPr>
          <p:cNvSpPr>
            <a:spLocks noGrp="1"/>
          </p:cNvSpPr>
          <p:nvPr>
            <p:ph type="body" sz="quarter" idx="25" hasCustomPrompt="1"/>
          </p:nvPr>
        </p:nvSpPr>
        <p:spPr>
          <a:xfrm>
            <a:off x="567577" y="2914830"/>
            <a:ext cx="17209331" cy="756363"/>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Tree>
    <p:extLst>
      <p:ext uri="{BB962C8B-B14F-4D97-AF65-F5344CB8AC3E}">
        <p14:creationId xmlns:p14="http://schemas.microsoft.com/office/powerpoint/2010/main" val="3765461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fade">
                                      <p:cBhvr>
                                        <p:cTn id="19" dur="500"/>
                                        <p:tgtEl>
                                          <p:spTgt spid="30">
                                            <p:txEl>
                                              <p:pRg st="0" end="0"/>
                                            </p:txEl>
                                          </p:spTgt>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4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4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5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7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7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2">
                                            <p:txEl>
                                              <p:pRg st="0" end="0"/>
                                            </p:txEl>
                                          </p:spTgt>
                                        </p:tgtEl>
                                        <p:attrNameLst>
                                          <p:attrName>style.visibility</p:attrName>
                                        </p:attrNameLst>
                                      </p:cBhvr>
                                      <p:to>
                                        <p:strVal val="visible"/>
                                      </p:to>
                                    </p:set>
                                    <p:animEffect transition="in" filter="fade">
                                      <p:cBhvr>
                                        <p:cTn id="91" dur="500"/>
                                        <p:tgtEl>
                                          <p:spTgt spid="12">
                                            <p:txEl>
                                              <p:pRg st="0" end="0"/>
                                            </p:txEl>
                                          </p:spTgt>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13">
                                            <p:txEl>
                                              <p:pRg st="0" end="0"/>
                                            </p:txEl>
                                          </p:spTgt>
                                        </p:tgtEl>
                                        <p:attrNameLst>
                                          <p:attrName>style.visibility</p:attrName>
                                        </p:attrNameLst>
                                      </p:cBhvr>
                                      <p:to>
                                        <p:strVal val="visible"/>
                                      </p:to>
                                    </p:set>
                                    <p:animEffect transition="in" filter="fade">
                                      <p:cBhvr>
                                        <p:cTn id="9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p:cSld name="25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10960099" y="3421440"/>
            <a:ext cx="681555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10955723" y="4372464"/>
            <a:ext cx="6820472" cy="5025536"/>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3" y="5846630"/>
            <a:ext cx="4541858"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3" y="7681170"/>
            <a:ext cx="4541858"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9" y="7675208"/>
            <a:ext cx="4521790"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9" y="5840667"/>
            <a:ext cx="4521790" cy="421062"/>
          </a:xfrm>
          <a:prstGeom prst="rect">
            <a:avLst/>
          </a:prstGeom>
        </p:spPr>
      </p:pic>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1" y="4372463"/>
            <a:ext cx="4535558" cy="1479281"/>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779753" y="4639346"/>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919248" y="4374359"/>
            <a:ext cx="4535558" cy="1479281"/>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6024812" y="4639346"/>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1" y="6215648"/>
            <a:ext cx="4535558" cy="1479281"/>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99179" y="6215648"/>
            <a:ext cx="4535558" cy="1479281"/>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779657" y="6578662"/>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6024812" y="6578662"/>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2" y="2127428"/>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Tree>
    <p:extLst>
      <p:ext uri="{BB962C8B-B14F-4D97-AF65-F5344CB8AC3E}">
        <p14:creationId xmlns:p14="http://schemas.microsoft.com/office/powerpoint/2010/main" val="1632556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2" presetClass="entr" presetSubtype="8"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additive="base">
                                        <p:cTn id="26"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2" presetClass="entr" presetSubtype="2" fill="hold" grpId="0" nodeType="with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anim calcmode="lin" valueType="num">
                                      <p:cBhvr additive="base">
                                        <p:cTn id="38"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37">
                                            <p:txEl>
                                              <p:pRg st="0" end="0"/>
                                            </p:txEl>
                                          </p:spTgt>
                                        </p:tgtEl>
                                        <p:attrNameLst>
                                          <p:attrName>style.visibility</p:attrName>
                                        </p:attrNameLst>
                                      </p:cBhvr>
                                      <p:to>
                                        <p:strVal val="visible"/>
                                      </p:to>
                                    </p:set>
                                    <p:anim calcmode="lin" valueType="num">
                                      <p:cBhvr additive="base">
                                        <p:cTn id="5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38">
                                            <p:txEl>
                                              <p:pRg st="0" end="0"/>
                                            </p:txEl>
                                          </p:spTgt>
                                        </p:tgtEl>
                                        <p:attrNameLst>
                                          <p:attrName>style.visibility</p:attrName>
                                        </p:attrNameLst>
                                      </p:cBhvr>
                                      <p:to>
                                        <p:strVal val="visible"/>
                                      </p:to>
                                    </p:set>
                                    <p:anim calcmode="lin" valueType="num">
                                      <p:cBhvr additive="base">
                                        <p:cTn id="62"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Effect transition="in" filter="fade">
                                      <p:cBhvr>
                                        <p:cTn id="67" dur="500"/>
                                        <p:tgtEl>
                                          <p:spTgt spid="12">
                                            <p:txEl>
                                              <p:pRg st="0" end="0"/>
                                            </p:txEl>
                                          </p:spTgt>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fade">
                                      <p:cBhvr>
                                        <p:cTn id="7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1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5" name="テキスト プレースホルダー 11">
            <a:extLst>
              <a:ext uri="{FF2B5EF4-FFF2-40B4-BE49-F238E27FC236}">
                <a16:creationId xmlns:a16="http://schemas.microsoft.com/office/drawing/2014/main" id="{8513B982-0802-4412-A263-89B92BBD83A1}"/>
              </a:ext>
            </a:extLst>
          </p:cNvPr>
          <p:cNvSpPr>
            <a:spLocks noGrp="1"/>
          </p:cNvSpPr>
          <p:nvPr>
            <p:ph type="body" sz="quarter" idx="15" hasCustomPrompt="1"/>
          </p:nvPr>
        </p:nvSpPr>
        <p:spPr>
          <a:xfrm>
            <a:off x="8280000" y="2605319"/>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16" name="円/楕円 15">
            <a:extLst>
              <a:ext uri="{FF2B5EF4-FFF2-40B4-BE49-F238E27FC236}">
                <a16:creationId xmlns:a16="http://schemas.microsoft.com/office/drawing/2014/main" id="{C55B30A8-47C8-4EB4-A92B-FFBC05615A75}"/>
              </a:ext>
            </a:extLst>
          </p:cNvPr>
          <p:cNvSpPr/>
          <p:nvPr/>
        </p:nvSpPr>
        <p:spPr>
          <a:xfrm>
            <a:off x="7235987" y="2619053"/>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17" name="テキスト ボックス 2">
            <a:extLst>
              <a:ext uri="{FF2B5EF4-FFF2-40B4-BE49-F238E27FC236}">
                <a16:creationId xmlns:a16="http://schemas.microsoft.com/office/drawing/2014/main" id="{ECE59583-F789-40DE-9F98-1BCD83232E1E}"/>
              </a:ext>
            </a:extLst>
          </p:cNvPr>
          <p:cNvSpPr txBox="1"/>
          <p:nvPr/>
        </p:nvSpPr>
        <p:spPr>
          <a:xfrm>
            <a:off x="7345872" y="2503720"/>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1</a:t>
            </a:r>
          </a:p>
        </p:txBody>
      </p:sp>
      <p:sp>
        <p:nvSpPr>
          <p:cNvPr id="18" name="円/楕円 25">
            <a:extLst>
              <a:ext uri="{FF2B5EF4-FFF2-40B4-BE49-F238E27FC236}">
                <a16:creationId xmlns:a16="http://schemas.microsoft.com/office/drawing/2014/main" id="{C996398C-DD4D-47FB-8CD6-7E407F827D48}"/>
              </a:ext>
            </a:extLst>
          </p:cNvPr>
          <p:cNvSpPr/>
          <p:nvPr/>
        </p:nvSpPr>
        <p:spPr>
          <a:xfrm>
            <a:off x="7235987" y="3573506"/>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19" name="テキスト ボックス 26">
            <a:extLst>
              <a:ext uri="{FF2B5EF4-FFF2-40B4-BE49-F238E27FC236}">
                <a16:creationId xmlns:a16="http://schemas.microsoft.com/office/drawing/2014/main" id="{3F742AA6-9CBD-4D0B-8C20-04E3D37652CE}"/>
              </a:ext>
            </a:extLst>
          </p:cNvPr>
          <p:cNvSpPr txBox="1"/>
          <p:nvPr/>
        </p:nvSpPr>
        <p:spPr>
          <a:xfrm>
            <a:off x="7363800" y="3476104"/>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2</a:t>
            </a:r>
          </a:p>
        </p:txBody>
      </p:sp>
      <p:sp>
        <p:nvSpPr>
          <p:cNvPr id="20" name="円/楕円 27">
            <a:extLst>
              <a:ext uri="{FF2B5EF4-FFF2-40B4-BE49-F238E27FC236}">
                <a16:creationId xmlns:a16="http://schemas.microsoft.com/office/drawing/2014/main" id="{1CD2729A-243E-447B-A89C-13093FCA18A6}"/>
              </a:ext>
            </a:extLst>
          </p:cNvPr>
          <p:cNvSpPr/>
          <p:nvPr/>
        </p:nvSpPr>
        <p:spPr>
          <a:xfrm>
            <a:off x="7235987" y="4544166"/>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21" name="テキスト ボックス 28">
            <a:extLst>
              <a:ext uri="{FF2B5EF4-FFF2-40B4-BE49-F238E27FC236}">
                <a16:creationId xmlns:a16="http://schemas.microsoft.com/office/drawing/2014/main" id="{34C8E730-CA18-4169-904C-CC6F3F719C9E}"/>
              </a:ext>
            </a:extLst>
          </p:cNvPr>
          <p:cNvSpPr txBox="1"/>
          <p:nvPr/>
        </p:nvSpPr>
        <p:spPr>
          <a:xfrm>
            <a:off x="7363800" y="4464692"/>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3</a:t>
            </a:r>
          </a:p>
        </p:txBody>
      </p:sp>
      <p:sp>
        <p:nvSpPr>
          <p:cNvPr id="22" name="円/楕円 29">
            <a:extLst>
              <a:ext uri="{FF2B5EF4-FFF2-40B4-BE49-F238E27FC236}">
                <a16:creationId xmlns:a16="http://schemas.microsoft.com/office/drawing/2014/main" id="{6EB7F928-D5A4-4BB9-B7B1-A3A31EEB1CF8}"/>
              </a:ext>
            </a:extLst>
          </p:cNvPr>
          <p:cNvSpPr/>
          <p:nvPr/>
        </p:nvSpPr>
        <p:spPr>
          <a:xfrm>
            <a:off x="7235987" y="5516552"/>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23" name="テキスト ボックス 30">
            <a:extLst>
              <a:ext uri="{FF2B5EF4-FFF2-40B4-BE49-F238E27FC236}">
                <a16:creationId xmlns:a16="http://schemas.microsoft.com/office/drawing/2014/main" id="{F7D619D6-ABFD-46C5-B59A-C9D7554EF4B0}"/>
              </a:ext>
            </a:extLst>
          </p:cNvPr>
          <p:cNvSpPr txBox="1"/>
          <p:nvPr/>
        </p:nvSpPr>
        <p:spPr>
          <a:xfrm>
            <a:off x="7345872" y="5437078"/>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4</a:t>
            </a:r>
          </a:p>
        </p:txBody>
      </p:sp>
      <p:sp>
        <p:nvSpPr>
          <p:cNvPr id="24" name="円/楕円 31">
            <a:extLst>
              <a:ext uri="{FF2B5EF4-FFF2-40B4-BE49-F238E27FC236}">
                <a16:creationId xmlns:a16="http://schemas.microsoft.com/office/drawing/2014/main" id="{5CF852E7-3F44-4CE7-8C11-6BFA6024DF23}"/>
              </a:ext>
            </a:extLst>
          </p:cNvPr>
          <p:cNvSpPr/>
          <p:nvPr/>
        </p:nvSpPr>
        <p:spPr>
          <a:xfrm>
            <a:off x="7235987" y="6501529"/>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25" name="テキスト ボックス 32">
            <a:extLst>
              <a:ext uri="{FF2B5EF4-FFF2-40B4-BE49-F238E27FC236}">
                <a16:creationId xmlns:a16="http://schemas.microsoft.com/office/drawing/2014/main" id="{98925DA3-F4B9-4BF6-849F-0F0C1A3911BA}"/>
              </a:ext>
            </a:extLst>
          </p:cNvPr>
          <p:cNvSpPr txBox="1"/>
          <p:nvPr/>
        </p:nvSpPr>
        <p:spPr>
          <a:xfrm>
            <a:off x="7363800" y="6422056"/>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5</a:t>
            </a:r>
          </a:p>
        </p:txBody>
      </p:sp>
      <p:sp>
        <p:nvSpPr>
          <p:cNvPr id="26" name="円/楕円 33">
            <a:extLst>
              <a:ext uri="{FF2B5EF4-FFF2-40B4-BE49-F238E27FC236}">
                <a16:creationId xmlns:a16="http://schemas.microsoft.com/office/drawing/2014/main" id="{7EC4FF12-0398-438A-872A-3DFF7FEFF5ED}"/>
              </a:ext>
            </a:extLst>
          </p:cNvPr>
          <p:cNvSpPr/>
          <p:nvPr/>
        </p:nvSpPr>
        <p:spPr>
          <a:xfrm>
            <a:off x="7235987" y="7420122"/>
            <a:ext cx="720001" cy="720000"/>
          </a:xfrm>
          <a:prstGeom prst="ellipse">
            <a:avLst/>
          </a:prstGeom>
          <a:gradFill flip="none" rotWithShape="1">
            <a:gsLst>
              <a:gs pos="0">
                <a:srgbClr val="C4B292"/>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27" name="テキスト ボックス 34">
            <a:extLst>
              <a:ext uri="{FF2B5EF4-FFF2-40B4-BE49-F238E27FC236}">
                <a16:creationId xmlns:a16="http://schemas.microsoft.com/office/drawing/2014/main" id="{0C929E44-C9BF-4FEE-8929-122624A4F09B}"/>
              </a:ext>
            </a:extLst>
          </p:cNvPr>
          <p:cNvSpPr txBox="1"/>
          <p:nvPr/>
        </p:nvSpPr>
        <p:spPr>
          <a:xfrm>
            <a:off x="7345872" y="7340648"/>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6</a:t>
            </a:r>
          </a:p>
        </p:txBody>
      </p:sp>
      <p:sp>
        <p:nvSpPr>
          <p:cNvPr id="28" name="テキスト プレースホルダー 11">
            <a:extLst>
              <a:ext uri="{FF2B5EF4-FFF2-40B4-BE49-F238E27FC236}">
                <a16:creationId xmlns:a16="http://schemas.microsoft.com/office/drawing/2014/main" id="{DABC09C6-D3F3-4C16-ABA4-1649811A9E0C}"/>
              </a:ext>
            </a:extLst>
          </p:cNvPr>
          <p:cNvSpPr>
            <a:spLocks noGrp="1"/>
          </p:cNvSpPr>
          <p:nvPr>
            <p:ph type="body" sz="quarter" idx="20" hasCustomPrompt="1"/>
          </p:nvPr>
        </p:nvSpPr>
        <p:spPr>
          <a:xfrm>
            <a:off x="8280000" y="3566639"/>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A68D818B-2CDD-41E0-9206-608CBE2C58AE}"/>
              </a:ext>
            </a:extLst>
          </p:cNvPr>
          <p:cNvSpPr>
            <a:spLocks noGrp="1"/>
          </p:cNvSpPr>
          <p:nvPr>
            <p:ph type="body" sz="quarter" idx="21" hasCustomPrompt="1"/>
          </p:nvPr>
        </p:nvSpPr>
        <p:spPr>
          <a:xfrm>
            <a:off x="8280000" y="4537300"/>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502C2D7A-BC5C-4A38-A37E-1C0CF9A56B77}"/>
              </a:ext>
            </a:extLst>
          </p:cNvPr>
          <p:cNvSpPr>
            <a:spLocks noGrp="1"/>
          </p:cNvSpPr>
          <p:nvPr>
            <p:ph type="body" sz="quarter" idx="22" hasCustomPrompt="1"/>
          </p:nvPr>
        </p:nvSpPr>
        <p:spPr>
          <a:xfrm>
            <a:off x="8280000" y="5502818"/>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1" name="テキスト プレースホルダー 11">
            <a:extLst>
              <a:ext uri="{FF2B5EF4-FFF2-40B4-BE49-F238E27FC236}">
                <a16:creationId xmlns:a16="http://schemas.microsoft.com/office/drawing/2014/main" id="{405EE013-2E9C-4B3E-8C49-1781D072CED7}"/>
              </a:ext>
            </a:extLst>
          </p:cNvPr>
          <p:cNvSpPr>
            <a:spLocks noGrp="1"/>
          </p:cNvSpPr>
          <p:nvPr>
            <p:ph type="body" sz="quarter" idx="23" hasCustomPrompt="1"/>
          </p:nvPr>
        </p:nvSpPr>
        <p:spPr>
          <a:xfrm>
            <a:off x="8280000" y="6464141"/>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2" name="テキスト プレースホルダー 11">
            <a:extLst>
              <a:ext uri="{FF2B5EF4-FFF2-40B4-BE49-F238E27FC236}">
                <a16:creationId xmlns:a16="http://schemas.microsoft.com/office/drawing/2014/main" id="{0A74D7AA-6EB9-4802-B666-2BEC47A20222}"/>
              </a:ext>
            </a:extLst>
          </p:cNvPr>
          <p:cNvSpPr>
            <a:spLocks noGrp="1"/>
          </p:cNvSpPr>
          <p:nvPr>
            <p:ph type="body" sz="quarter" idx="24" hasCustomPrompt="1"/>
          </p:nvPr>
        </p:nvSpPr>
        <p:spPr>
          <a:xfrm>
            <a:off x="8280000" y="7416866"/>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3" name="円/楕円 33">
            <a:extLst>
              <a:ext uri="{FF2B5EF4-FFF2-40B4-BE49-F238E27FC236}">
                <a16:creationId xmlns:a16="http://schemas.microsoft.com/office/drawing/2014/main" id="{C299690F-FDD0-4A11-BC3E-CAFF0E7127A6}"/>
              </a:ext>
            </a:extLst>
          </p:cNvPr>
          <p:cNvSpPr/>
          <p:nvPr/>
        </p:nvSpPr>
        <p:spPr>
          <a:xfrm>
            <a:off x="7235987" y="8404746"/>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34" name="テキスト プレースホルダー 11">
            <a:extLst>
              <a:ext uri="{FF2B5EF4-FFF2-40B4-BE49-F238E27FC236}">
                <a16:creationId xmlns:a16="http://schemas.microsoft.com/office/drawing/2014/main" id="{554933F9-4842-447B-BEF8-25B6CF95CF97}"/>
              </a:ext>
            </a:extLst>
          </p:cNvPr>
          <p:cNvSpPr>
            <a:spLocks noGrp="1"/>
          </p:cNvSpPr>
          <p:nvPr>
            <p:ph type="body" sz="quarter" idx="25" hasCustomPrompt="1"/>
          </p:nvPr>
        </p:nvSpPr>
        <p:spPr>
          <a:xfrm>
            <a:off x="8280000" y="8401490"/>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35" name="テキスト ボックス 34">
            <a:extLst>
              <a:ext uri="{FF2B5EF4-FFF2-40B4-BE49-F238E27FC236}">
                <a16:creationId xmlns:a16="http://schemas.microsoft.com/office/drawing/2014/main" id="{D7DDCC00-AF32-4F46-BEF0-90DD6E3AC117}"/>
              </a:ext>
            </a:extLst>
          </p:cNvPr>
          <p:cNvSpPr txBox="1"/>
          <p:nvPr/>
        </p:nvSpPr>
        <p:spPr>
          <a:xfrm>
            <a:off x="7360526" y="8337403"/>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7</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2" y="2726194"/>
            <a:ext cx="5802923" cy="6252764"/>
          </a:xfrm>
          <a:prstGeom prst="rect">
            <a:avLst/>
          </a:prstGeom>
        </p:spPr>
        <p:txBody>
          <a:bodyPr/>
          <a:lstStyle/>
          <a:p>
            <a:endParaRPr lang="es-EC"/>
          </a:p>
        </p:txBody>
      </p:sp>
    </p:spTree>
    <p:extLst>
      <p:ext uri="{BB962C8B-B14F-4D97-AF65-F5344CB8AC3E}">
        <p14:creationId xmlns:p14="http://schemas.microsoft.com/office/powerpoint/2010/main" val="3291159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0-#ppt_w/2"/>
                                          </p:val>
                                        </p:tav>
                                        <p:tav tm="100000">
                                          <p:val>
                                            <p:strVal val="#ppt_x"/>
                                          </p:val>
                                        </p:tav>
                                      </p:tavLst>
                                    </p:anim>
                                    <p:anim calcmode="lin" valueType="num">
                                      <p:cBhvr additive="base">
                                        <p:cTn id="33" dur="500" fill="hold"/>
                                        <p:tgtEl>
                                          <p:spTgt spid="18"/>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 calcmode="lin" valueType="num">
                                      <p:cBhvr additive="base">
                                        <p:cTn id="4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4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0-#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0-#ppt_w/2"/>
                                          </p:val>
                                        </p:tav>
                                        <p:tav tm="100000">
                                          <p:val>
                                            <p:strVal val="#ppt_x"/>
                                          </p:val>
                                        </p:tav>
                                      </p:tavLst>
                                    </p:anim>
                                    <p:anim calcmode="lin" valueType="num">
                                      <p:cBhvr additive="base">
                                        <p:cTn id="50" dur="500" fill="hold"/>
                                        <p:tgtEl>
                                          <p:spTgt spid="2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29">
                                            <p:txEl>
                                              <p:pRg st="0" end="0"/>
                                            </p:txEl>
                                          </p:spTgt>
                                        </p:tgtEl>
                                        <p:attrNameLst>
                                          <p:attrName>style.visibility</p:attrName>
                                        </p:attrNameLst>
                                      </p:cBhvr>
                                      <p:to>
                                        <p:strVal val="visible"/>
                                      </p:to>
                                    </p:set>
                                    <p:anim calcmode="lin" valueType="num">
                                      <p:cBhvr additive="base">
                                        <p:cTn id="53"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8"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0-#ppt_w/2"/>
                                          </p:val>
                                        </p:tav>
                                        <p:tav tm="100000">
                                          <p:val>
                                            <p:strVal val="#ppt_x"/>
                                          </p:val>
                                        </p:tav>
                                      </p:tavLst>
                                    </p:anim>
                                    <p:anim calcmode="lin" valueType="num">
                                      <p:cBhvr additive="base">
                                        <p:cTn id="63" dur="500" fill="hold"/>
                                        <p:tgtEl>
                                          <p:spTgt spid="23"/>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3500"/>
                            </p:stCondLst>
                            <p:childTnLst>
                              <p:par>
                                <p:cTn id="69" presetID="2" presetClass="entr" presetSubtype="8"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0-#ppt_w/2"/>
                                          </p:val>
                                        </p:tav>
                                        <p:tav tm="100000">
                                          <p:val>
                                            <p:strVal val="#ppt_x"/>
                                          </p:val>
                                        </p:tav>
                                      </p:tavLst>
                                    </p:anim>
                                    <p:anim calcmode="lin" valueType="num">
                                      <p:cBhvr additive="base">
                                        <p:cTn id="72" dur="500" fill="hold"/>
                                        <p:tgtEl>
                                          <p:spTgt spid="2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500" fill="hold"/>
                                        <p:tgtEl>
                                          <p:spTgt spid="25"/>
                                        </p:tgtEl>
                                        <p:attrNameLst>
                                          <p:attrName>ppt_x</p:attrName>
                                        </p:attrNameLst>
                                      </p:cBhvr>
                                      <p:tavLst>
                                        <p:tav tm="0">
                                          <p:val>
                                            <p:strVal val="0-#ppt_w/2"/>
                                          </p:val>
                                        </p:tav>
                                        <p:tav tm="100000">
                                          <p:val>
                                            <p:strVal val="#ppt_x"/>
                                          </p:val>
                                        </p:tav>
                                      </p:tavLst>
                                    </p:anim>
                                    <p:anim calcmode="lin" valueType="num">
                                      <p:cBhvr additive="base">
                                        <p:cTn id="76" dur="500" fill="hold"/>
                                        <p:tgtEl>
                                          <p:spTgt spid="25"/>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 calcmode="lin" valueType="num">
                                      <p:cBhvr additive="base">
                                        <p:cTn id="79"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4000"/>
                            </p:stCondLst>
                            <p:childTnLst>
                              <p:par>
                                <p:cTn id="82" presetID="2" presetClass="entr" presetSubtype="8"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500" fill="hold"/>
                                        <p:tgtEl>
                                          <p:spTgt spid="26"/>
                                        </p:tgtEl>
                                        <p:attrNameLst>
                                          <p:attrName>ppt_x</p:attrName>
                                        </p:attrNameLst>
                                      </p:cBhvr>
                                      <p:tavLst>
                                        <p:tav tm="0">
                                          <p:val>
                                            <p:strVal val="0-#ppt_w/2"/>
                                          </p:val>
                                        </p:tav>
                                        <p:tav tm="100000">
                                          <p:val>
                                            <p:strVal val="#ppt_x"/>
                                          </p:val>
                                        </p:tav>
                                      </p:tavLst>
                                    </p:anim>
                                    <p:anim calcmode="lin" valueType="num">
                                      <p:cBhvr additive="base">
                                        <p:cTn id="85" dur="500" fill="hold"/>
                                        <p:tgtEl>
                                          <p:spTgt spid="26"/>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0-#ppt_w/2"/>
                                          </p:val>
                                        </p:tav>
                                        <p:tav tm="100000">
                                          <p:val>
                                            <p:strVal val="#ppt_x"/>
                                          </p:val>
                                        </p:tav>
                                      </p:tavLst>
                                    </p:anim>
                                    <p:anim calcmode="lin" valueType="num">
                                      <p:cBhvr additive="base">
                                        <p:cTn id="89" dur="500" fill="hold"/>
                                        <p:tgtEl>
                                          <p:spTgt spid="27"/>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0"/>
                                  </p:stCondLst>
                                  <p:childTnLst>
                                    <p:set>
                                      <p:cBhvr>
                                        <p:cTn id="91" dur="1" fill="hold">
                                          <p:stCondLst>
                                            <p:cond delay="0"/>
                                          </p:stCondLst>
                                        </p:cTn>
                                        <p:tgtEl>
                                          <p:spTgt spid="32">
                                            <p:txEl>
                                              <p:pRg st="0" end="0"/>
                                            </p:txEl>
                                          </p:spTgt>
                                        </p:tgtEl>
                                        <p:attrNameLst>
                                          <p:attrName>style.visibility</p:attrName>
                                        </p:attrNameLst>
                                      </p:cBhvr>
                                      <p:to>
                                        <p:strVal val="visible"/>
                                      </p:to>
                                    </p:set>
                                    <p:anim calcmode="lin" valueType="num">
                                      <p:cBhvr additive="base">
                                        <p:cTn id="92"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9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94" fill="hold">
                            <p:stCondLst>
                              <p:cond delay="4500"/>
                            </p:stCondLst>
                            <p:childTnLst>
                              <p:par>
                                <p:cTn id="95" presetID="2" presetClass="entr" presetSubtype="8"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additive="base">
                                        <p:cTn id="97" dur="500" fill="hold"/>
                                        <p:tgtEl>
                                          <p:spTgt spid="33"/>
                                        </p:tgtEl>
                                        <p:attrNameLst>
                                          <p:attrName>ppt_x</p:attrName>
                                        </p:attrNameLst>
                                      </p:cBhvr>
                                      <p:tavLst>
                                        <p:tav tm="0">
                                          <p:val>
                                            <p:strVal val="0-#ppt_w/2"/>
                                          </p:val>
                                        </p:tav>
                                        <p:tav tm="100000">
                                          <p:val>
                                            <p:strVal val="#ppt_x"/>
                                          </p:val>
                                        </p:tav>
                                      </p:tavLst>
                                    </p:anim>
                                    <p:anim calcmode="lin" valueType="num">
                                      <p:cBhvr additive="base">
                                        <p:cTn id="98" dur="500" fill="hold"/>
                                        <p:tgtEl>
                                          <p:spTgt spid="33"/>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34">
                                            <p:txEl>
                                              <p:pRg st="0" end="0"/>
                                            </p:txEl>
                                          </p:spTgt>
                                        </p:tgtEl>
                                        <p:attrNameLst>
                                          <p:attrName>style.visibility</p:attrName>
                                        </p:attrNameLst>
                                      </p:cBhvr>
                                      <p:to>
                                        <p:strVal val="visible"/>
                                      </p:to>
                                    </p:set>
                                    <p:anim calcmode="lin" valueType="num">
                                      <p:cBhvr additive="base">
                                        <p:cTn id="10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4">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0-#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build="p">
        <p:tmplLst>
          <p:tmpl lvl="1">
            <p:tnLst>
              <p:par>
                <p:cTn presetID="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p:cSld name="1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37" name="フリーフォーム 10">
            <a:extLst>
              <a:ext uri="{FF2B5EF4-FFF2-40B4-BE49-F238E27FC236}">
                <a16:creationId xmlns:a16="http://schemas.microsoft.com/office/drawing/2014/main" id="{4F9B8EDD-0048-442C-90E2-7D7CDEC6E221}"/>
              </a:ext>
            </a:extLst>
          </p:cNvPr>
          <p:cNvSpPr/>
          <p:nvPr/>
        </p:nvSpPr>
        <p:spPr>
          <a:xfrm>
            <a:off x="-495301" y="4622801"/>
            <a:ext cx="19062701" cy="2336801"/>
          </a:xfrm>
          <a:custGeom>
            <a:avLst/>
            <a:gdLst>
              <a:gd name="connsiteX0" fmla="*/ 0 w 19062700"/>
              <a:gd name="connsiteY0" fmla="*/ 0 h 2336800"/>
              <a:gd name="connsiteX1" fmla="*/ 2730500 w 19062700"/>
              <a:gd name="connsiteY1" fmla="*/ 1524000 h 2336800"/>
              <a:gd name="connsiteX2" fmla="*/ 5384800 w 19062700"/>
              <a:gd name="connsiteY2" fmla="*/ 749300 h 2336800"/>
              <a:gd name="connsiteX3" fmla="*/ 7264400 w 19062700"/>
              <a:gd name="connsiteY3" fmla="*/ 2336800 h 2336800"/>
              <a:gd name="connsiteX4" fmla="*/ 9740900 w 19062700"/>
              <a:gd name="connsiteY4" fmla="*/ 965200 h 2336800"/>
              <a:gd name="connsiteX5" fmla="*/ 12700000 w 19062700"/>
              <a:gd name="connsiteY5" fmla="*/ 1663700 h 2336800"/>
              <a:gd name="connsiteX6" fmla="*/ 15316200 w 19062700"/>
              <a:gd name="connsiteY6" fmla="*/ 584200 h 2336800"/>
              <a:gd name="connsiteX7" fmla="*/ 19062700 w 19062700"/>
              <a:gd name="connsiteY7" fmla="*/ 2159000 h 2336800"/>
              <a:gd name="connsiteX8" fmla="*/ 19037300 w 19062700"/>
              <a:gd name="connsiteY8" fmla="*/ 2159000 h 2336800"/>
              <a:gd name="connsiteX9" fmla="*/ 19037300 w 19062700"/>
              <a:gd name="connsiteY9" fmla="*/ 2159000 h 23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2700" h="2336800">
                <a:moveTo>
                  <a:pt x="0" y="0"/>
                </a:moveTo>
                <a:lnTo>
                  <a:pt x="2730500" y="1524000"/>
                </a:lnTo>
                <a:lnTo>
                  <a:pt x="5384800" y="749300"/>
                </a:lnTo>
                <a:lnTo>
                  <a:pt x="7264400" y="2336800"/>
                </a:lnTo>
                <a:lnTo>
                  <a:pt x="9740900" y="965200"/>
                </a:lnTo>
                <a:lnTo>
                  <a:pt x="12700000" y="1663700"/>
                </a:lnTo>
                <a:lnTo>
                  <a:pt x="15316200" y="584200"/>
                </a:lnTo>
                <a:lnTo>
                  <a:pt x="19062700" y="2159000"/>
                </a:lnTo>
                <a:lnTo>
                  <a:pt x="19037300" y="2159000"/>
                </a:lnTo>
                <a:lnTo>
                  <a:pt x="19037300" y="2159000"/>
                </a:lnTo>
              </a:path>
            </a:pathLst>
          </a:custGeom>
          <a:noFill/>
          <a:ln w="28575">
            <a:solidFill>
              <a:srgbClr val="C00000"/>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 name="円/楕円 45">
            <a:extLst>
              <a:ext uri="{FF2B5EF4-FFF2-40B4-BE49-F238E27FC236}">
                <a16:creationId xmlns:a16="http://schemas.microsoft.com/office/drawing/2014/main" id="{67685225-4EFE-43AB-9857-B5EFB8DFDDD8}"/>
              </a:ext>
            </a:extLst>
          </p:cNvPr>
          <p:cNvSpPr/>
          <p:nvPr/>
        </p:nvSpPr>
        <p:spPr>
          <a:xfrm>
            <a:off x="14683188" y="5077723"/>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39" name="円/楕円 40">
            <a:extLst>
              <a:ext uri="{FF2B5EF4-FFF2-40B4-BE49-F238E27FC236}">
                <a16:creationId xmlns:a16="http://schemas.microsoft.com/office/drawing/2014/main" id="{744F3056-335B-4C26-9676-0BCB4AECF48F}"/>
              </a:ext>
            </a:extLst>
          </p:cNvPr>
          <p:cNvSpPr/>
          <p:nvPr/>
        </p:nvSpPr>
        <p:spPr>
          <a:xfrm>
            <a:off x="2098175" y="6007904"/>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40" name="円/楕円 41">
            <a:extLst>
              <a:ext uri="{FF2B5EF4-FFF2-40B4-BE49-F238E27FC236}">
                <a16:creationId xmlns:a16="http://schemas.microsoft.com/office/drawing/2014/main" id="{CA7436AF-74F6-4529-8D63-95E3973385E7}"/>
              </a:ext>
            </a:extLst>
          </p:cNvPr>
          <p:cNvSpPr/>
          <p:nvPr/>
        </p:nvSpPr>
        <p:spPr>
          <a:xfrm>
            <a:off x="4731081" y="523146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41" name="円/楕円 42">
            <a:extLst>
              <a:ext uri="{FF2B5EF4-FFF2-40B4-BE49-F238E27FC236}">
                <a16:creationId xmlns:a16="http://schemas.microsoft.com/office/drawing/2014/main" id="{B636E552-B72D-442A-A0ED-1B76BB353B27}"/>
              </a:ext>
            </a:extLst>
          </p:cNvPr>
          <p:cNvSpPr/>
          <p:nvPr/>
        </p:nvSpPr>
        <p:spPr>
          <a:xfrm>
            <a:off x="6618035" y="6813952"/>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42" name="円/楕円 43">
            <a:extLst>
              <a:ext uri="{FF2B5EF4-FFF2-40B4-BE49-F238E27FC236}">
                <a16:creationId xmlns:a16="http://schemas.microsoft.com/office/drawing/2014/main" id="{D2789964-BEBB-4A6E-8A07-2EB3F7BDD5EC}"/>
              </a:ext>
            </a:extLst>
          </p:cNvPr>
          <p:cNvSpPr/>
          <p:nvPr/>
        </p:nvSpPr>
        <p:spPr>
          <a:xfrm>
            <a:off x="9081835" y="542965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43" name="円/楕円 44">
            <a:extLst>
              <a:ext uri="{FF2B5EF4-FFF2-40B4-BE49-F238E27FC236}">
                <a16:creationId xmlns:a16="http://schemas.microsoft.com/office/drawing/2014/main" id="{4569D873-A427-4429-BB00-EDA2574061A8}"/>
              </a:ext>
            </a:extLst>
          </p:cNvPr>
          <p:cNvSpPr/>
          <p:nvPr/>
        </p:nvSpPr>
        <p:spPr>
          <a:xfrm>
            <a:off x="12030223" y="6124279"/>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44" name="テキスト プレースホルダー 11">
            <a:extLst>
              <a:ext uri="{FF2B5EF4-FFF2-40B4-BE49-F238E27FC236}">
                <a16:creationId xmlns:a16="http://schemas.microsoft.com/office/drawing/2014/main" id="{B8E3E092-27C7-451E-BAB2-AB935541B773}"/>
              </a:ext>
            </a:extLst>
          </p:cNvPr>
          <p:cNvSpPr>
            <a:spLocks noGrp="1"/>
          </p:cNvSpPr>
          <p:nvPr>
            <p:ph type="body" sz="quarter" idx="14" hasCustomPrompt="1"/>
          </p:nvPr>
        </p:nvSpPr>
        <p:spPr>
          <a:xfrm>
            <a:off x="934149" y="7128109"/>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5" name="テキスト プレースホルダー 11">
            <a:extLst>
              <a:ext uri="{FF2B5EF4-FFF2-40B4-BE49-F238E27FC236}">
                <a16:creationId xmlns:a16="http://schemas.microsoft.com/office/drawing/2014/main" id="{94C9EF3D-1D97-4357-B8BD-B652F8323719}"/>
              </a:ext>
            </a:extLst>
          </p:cNvPr>
          <p:cNvSpPr>
            <a:spLocks noGrp="1"/>
          </p:cNvSpPr>
          <p:nvPr>
            <p:ph type="body" sz="quarter" idx="23" hasCustomPrompt="1"/>
          </p:nvPr>
        </p:nvSpPr>
        <p:spPr>
          <a:xfrm>
            <a:off x="922463" y="8005988"/>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6" name="テキスト プレースホルダー 11">
            <a:extLst>
              <a:ext uri="{FF2B5EF4-FFF2-40B4-BE49-F238E27FC236}">
                <a16:creationId xmlns:a16="http://schemas.microsoft.com/office/drawing/2014/main" id="{0FDDEE74-205B-4E62-AB30-793711B54D37}"/>
              </a:ext>
            </a:extLst>
          </p:cNvPr>
          <p:cNvSpPr>
            <a:spLocks noGrp="1"/>
          </p:cNvSpPr>
          <p:nvPr>
            <p:ph type="body" sz="quarter" idx="24" hasCustomPrompt="1"/>
          </p:nvPr>
        </p:nvSpPr>
        <p:spPr>
          <a:xfrm>
            <a:off x="1093378" y="2115644"/>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7" name="テキスト プレースホルダー 11">
            <a:extLst>
              <a:ext uri="{FF2B5EF4-FFF2-40B4-BE49-F238E27FC236}">
                <a16:creationId xmlns:a16="http://schemas.microsoft.com/office/drawing/2014/main" id="{ADD1A6C2-34C7-4E27-88B0-D851CBBB128A}"/>
              </a:ext>
            </a:extLst>
          </p:cNvPr>
          <p:cNvSpPr>
            <a:spLocks noGrp="1"/>
          </p:cNvSpPr>
          <p:nvPr>
            <p:ph type="body" sz="quarter" idx="25" hasCustomPrompt="1"/>
          </p:nvPr>
        </p:nvSpPr>
        <p:spPr>
          <a:xfrm>
            <a:off x="1081693" y="2993523"/>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8" name="テキスト プレースホルダー 11">
            <a:extLst>
              <a:ext uri="{FF2B5EF4-FFF2-40B4-BE49-F238E27FC236}">
                <a16:creationId xmlns:a16="http://schemas.microsoft.com/office/drawing/2014/main" id="{12287ACE-C3AE-422E-BF2D-B61A59474C50}"/>
              </a:ext>
            </a:extLst>
          </p:cNvPr>
          <p:cNvSpPr>
            <a:spLocks noGrp="1"/>
          </p:cNvSpPr>
          <p:nvPr>
            <p:ph type="body" sz="quarter" idx="26" hasCustomPrompt="1"/>
          </p:nvPr>
        </p:nvSpPr>
        <p:spPr>
          <a:xfrm>
            <a:off x="7374021" y="7194250"/>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9" name="テキスト プレースホルダー 11">
            <a:extLst>
              <a:ext uri="{FF2B5EF4-FFF2-40B4-BE49-F238E27FC236}">
                <a16:creationId xmlns:a16="http://schemas.microsoft.com/office/drawing/2014/main" id="{FA35A7F7-B1BA-4A74-BABF-4CC045F262EA}"/>
              </a:ext>
            </a:extLst>
          </p:cNvPr>
          <p:cNvSpPr>
            <a:spLocks noGrp="1"/>
          </p:cNvSpPr>
          <p:nvPr>
            <p:ph type="body" sz="quarter" idx="27" hasCustomPrompt="1"/>
          </p:nvPr>
        </p:nvSpPr>
        <p:spPr>
          <a:xfrm>
            <a:off x="7362335" y="8072129"/>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0" name="テキスト プレースホルダー 11">
            <a:extLst>
              <a:ext uri="{FF2B5EF4-FFF2-40B4-BE49-F238E27FC236}">
                <a16:creationId xmlns:a16="http://schemas.microsoft.com/office/drawing/2014/main" id="{50F5401B-5FDE-4FFF-9F4A-3F48772F3DB5}"/>
              </a:ext>
            </a:extLst>
          </p:cNvPr>
          <p:cNvSpPr>
            <a:spLocks noGrp="1"/>
          </p:cNvSpPr>
          <p:nvPr>
            <p:ph type="body" sz="quarter" idx="28" hasCustomPrompt="1"/>
          </p:nvPr>
        </p:nvSpPr>
        <p:spPr>
          <a:xfrm>
            <a:off x="7533771" y="2239613"/>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1" name="テキスト プレースホルダー 11">
            <a:extLst>
              <a:ext uri="{FF2B5EF4-FFF2-40B4-BE49-F238E27FC236}">
                <a16:creationId xmlns:a16="http://schemas.microsoft.com/office/drawing/2014/main" id="{656507DF-3DA0-4201-9421-92A3B01A0BD5}"/>
              </a:ext>
            </a:extLst>
          </p:cNvPr>
          <p:cNvSpPr>
            <a:spLocks noGrp="1"/>
          </p:cNvSpPr>
          <p:nvPr>
            <p:ph type="body" sz="quarter" idx="29" hasCustomPrompt="1"/>
          </p:nvPr>
        </p:nvSpPr>
        <p:spPr>
          <a:xfrm>
            <a:off x="7522085" y="3117492"/>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2" name="テキスト プレースホルダー 11">
            <a:extLst>
              <a:ext uri="{FF2B5EF4-FFF2-40B4-BE49-F238E27FC236}">
                <a16:creationId xmlns:a16="http://schemas.microsoft.com/office/drawing/2014/main" id="{B2BF4548-7D3F-4DB3-ACF6-D25FA36AB69B}"/>
              </a:ext>
            </a:extLst>
          </p:cNvPr>
          <p:cNvSpPr>
            <a:spLocks noGrp="1"/>
          </p:cNvSpPr>
          <p:nvPr>
            <p:ph type="body" sz="quarter" idx="30" hasCustomPrompt="1"/>
          </p:nvPr>
        </p:nvSpPr>
        <p:spPr>
          <a:xfrm>
            <a:off x="13082847" y="6698005"/>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3" name="テキスト プレースホルダー 11">
            <a:extLst>
              <a:ext uri="{FF2B5EF4-FFF2-40B4-BE49-F238E27FC236}">
                <a16:creationId xmlns:a16="http://schemas.microsoft.com/office/drawing/2014/main" id="{51B0BE23-7043-41A4-B6A1-0934B7AF0245}"/>
              </a:ext>
            </a:extLst>
          </p:cNvPr>
          <p:cNvSpPr>
            <a:spLocks noGrp="1"/>
          </p:cNvSpPr>
          <p:nvPr>
            <p:ph type="body" sz="quarter" idx="31" hasCustomPrompt="1"/>
          </p:nvPr>
        </p:nvSpPr>
        <p:spPr>
          <a:xfrm>
            <a:off x="13071161" y="7575885"/>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4" name="テキスト プレースホルダー 11">
            <a:extLst>
              <a:ext uri="{FF2B5EF4-FFF2-40B4-BE49-F238E27FC236}">
                <a16:creationId xmlns:a16="http://schemas.microsoft.com/office/drawing/2014/main" id="{3CBA7503-F0B7-4583-B35B-494F1B69C016}"/>
              </a:ext>
            </a:extLst>
          </p:cNvPr>
          <p:cNvSpPr>
            <a:spLocks noGrp="1"/>
          </p:cNvSpPr>
          <p:nvPr>
            <p:ph type="body" sz="quarter" idx="32" hasCustomPrompt="1"/>
          </p:nvPr>
        </p:nvSpPr>
        <p:spPr>
          <a:xfrm>
            <a:off x="14117553" y="2200040"/>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5" name="テキスト プレースホルダー 11">
            <a:extLst>
              <a:ext uri="{FF2B5EF4-FFF2-40B4-BE49-F238E27FC236}">
                <a16:creationId xmlns:a16="http://schemas.microsoft.com/office/drawing/2014/main" id="{F4DBE2CB-DF6C-4CB9-B704-896A8283FB4F}"/>
              </a:ext>
            </a:extLst>
          </p:cNvPr>
          <p:cNvSpPr>
            <a:spLocks noGrp="1"/>
          </p:cNvSpPr>
          <p:nvPr>
            <p:ph type="body" sz="quarter" idx="33" hasCustomPrompt="1"/>
          </p:nvPr>
        </p:nvSpPr>
        <p:spPr>
          <a:xfrm>
            <a:off x="14105867" y="3077921"/>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cxnSp>
        <p:nvCxnSpPr>
          <p:cNvPr id="56" name="直線コネクタ 12">
            <a:extLst>
              <a:ext uri="{FF2B5EF4-FFF2-40B4-BE49-F238E27FC236}">
                <a16:creationId xmlns:a16="http://schemas.microsoft.com/office/drawing/2014/main" id="{589D5838-CA87-4393-B967-C32647642DD6}"/>
              </a:ext>
            </a:extLst>
          </p:cNvPr>
          <p:cNvCxnSpPr/>
          <p:nvPr/>
        </p:nvCxnSpPr>
        <p:spPr>
          <a:xfrm flipV="1">
            <a:off x="1878227" y="6431753"/>
            <a:ext cx="373684" cy="689673"/>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直線コネクタ 60">
            <a:extLst>
              <a:ext uri="{FF2B5EF4-FFF2-40B4-BE49-F238E27FC236}">
                <a16:creationId xmlns:a16="http://schemas.microsoft.com/office/drawing/2014/main" id="{CA8FF720-CC3B-4BBE-8929-12548D474F57}"/>
              </a:ext>
            </a:extLst>
          </p:cNvPr>
          <p:cNvCxnSpPr/>
          <p:nvPr/>
        </p:nvCxnSpPr>
        <p:spPr>
          <a:xfrm flipH="1" flipV="1">
            <a:off x="4368800" y="4376615"/>
            <a:ext cx="399793" cy="713808"/>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61">
            <a:extLst>
              <a:ext uri="{FF2B5EF4-FFF2-40B4-BE49-F238E27FC236}">
                <a16:creationId xmlns:a16="http://schemas.microsoft.com/office/drawing/2014/main" id="{BFC00909-3904-42E7-9B02-AA64FDAB6C8F}"/>
              </a:ext>
            </a:extLst>
          </p:cNvPr>
          <p:cNvCxnSpPr/>
          <p:nvPr/>
        </p:nvCxnSpPr>
        <p:spPr>
          <a:xfrm>
            <a:off x="6925510" y="7261125"/>
            <a:ext cx="264777" cy="58747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直線コネクタ 62">
            <a:extLst>
              <a:ext uri="{FF2B5EF4-FFF2-40B4-BE49-F238E27FC236}">
                <a16:creationId xmlns:a16="http://schemas.microsoft.com/office/drawing/2014/main" id="{0D31F9C2-3579-413D-9D0A-2531DF6E8411}"/>
              </a:ext>
            </a:extLst>
          </p:cNvPr>
          <p:cNvCxnSpPr/>
          <p:nvPr/>
        </p:nvCxnSpPr>
        <p:spPr>
          <a:xfrm flipH="1" flipV="1">
            <a:off x="8915400" y="4622801"/>
            <a:ext cx="320171" cy="713807"/>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0" name="直線コネクタ 64">
            <a:extLst>
              <a:ext uri="{FF2B5EF4-FFF2-40B4-BE49-F238E27FC236}">
                <a16:creationId xmlns:a16="http://schemas.microsoft.com/office/drawing/2014/main" id="{054AF450-4DC9-4327-BDEB-68B4F44F9EBE}"/>
              </a:ext>
            </a:extLst>
          </p:cNvPr>
          <p:cNvCxnSpPr/>
          <p:nvPr/>
        </p:nvCxnSpPr>
        <p:spPr>
          <a:xfrm flipH="1" flipV="1">
            <a:off x="12391167" y="6443510"/>
            <a:ext cx="651732" cy="37044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6">
            <a:extLst>
              <a:ext uri="{FF2B5EF4-FFF2-40B4-BE49-F238E27FC236}">
                <a16:creationId xmlns:a16="http://schemas.microsoft.com/office/drawing/2014/main" id="{6EE99AD5-2931-40A5-9C43-9FE07FE4DD2D}"/>
              </a:ext>
            </a:extLst>
          </p:cNvPr>
          <p:cNvCxnSpPr/>
          <p:nvPr/>
        </p:nvCxnSpPr>
        <p:spPr>
          <a:xfrm flipH="1">
            <a:off x="14848288" y="4376617"/>
            <a:ext cx="142374" cy="603089"/>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30" name="Subtitle 2">
            <a:extLst>
              <a:ext uri="{FF2B5EF4-FFF2-40B4-BE49-F238E27FC236}">
                <a16:creationId xmlns:a16="http://schemas.microsoft.com/office/drawing/2014/main" id="{77B9DE50-9228-4E4B-B318-8573957186AD}"/>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5A6D7047-E208-4E05-8E54-D59934AD4DCB}"/>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6967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 presetClass="entr" presetSubtype="12"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0-#ppt_w/2"/>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0-#ppt_w/2"/>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0-#ppt_w/2"/>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500"/>
                                        <p:tgtEl>
                                          <p:spTgt spid="37"/>
                                        </p:tgtEl>
                                      </p:cBhvr>
                                    </p:animEffect>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wipe(up)">
                                      <p:cBhvr>
                                        <p:cTn id="44" dur="500"/>
                                        <p:tgtEl>
                                          <p:spTgt spid="56"/>
                                        </p:tgtEl>
                                      </p:cBhvr>
                                    </p:animEffect>
                                  </p:childTnLst>
                                </p:cTn>
                              </p:par>
                            </p:childTnLst>
                          </p:cTn>
                        </p:par>
                        <p:par>
                          <p:cTn id="45" fill="hold">
                            <p:stCondLst>
                              <p:cond delay="2500"/>
                            </p:stCondLst>
                            <p:childTnLst>
                              <p:par>
                                <p:cTn id="46" presetID="14" presetClass="entr" presetSubtype="10" fill="hold" grpId="0" nodeType="afterEffect">
                                  <p:stCondLst>
                                    <p:cond delay="0"/>
                                  </p:stCondLst>
                                  <p:childTnLst>
                                    <p:set>
                                      <p:cBhvr>
                                        <p:cTn id="4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48" dur="500"/>
                                        <p:tgtEl>
                                          <p:spTgt spid="44">
                                            <p:txEl>
                                              <p:pRg st="0" end="0"/>
                                            </p:tx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51" dur="500"/>
                                        <p:tgtEl>
                                          <p:spTgt spid="45">
                                            <p:txEl>
                                              <p:pRg st="0" end="0"/>
                                            </p:txEl>
                                          </p:spTgt>
                                        </p:tgtEl>
                                      </p:cBhvr>
                                    </p:animEffect>
                                  </p:childTnLst>
                                </p:cTn>
                              </p:par>
                            </p:childTnLst>
                          </p:cTn>
                        </p:par>
                        <p:par>
                          <p:cTn id="52" fill="hold">
                            <p:stCondLst>
                              <p:cond delay="3000"/>
                            </p:stCondLst>
                            <p:childTnLst>
                              <p:par>
                                <p:cTn id="53" presetID="22" presetClass="entr" presetSubtype="4" fill="hold"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wipe(down)">
                                      <p:cBhvr>
                                        <p:cTn id="55" dur="500"/>
                                        <p:tgtEl>
                                          <p:spTgt spid="57"/>
                                        </p:tgtEl>
                                      </p:cBhvr>
                                    </p:animEffect>
                                  </p:childTnLst>
                                </p:cTn>
                              </p:par>
                            </p:childTnLst>
                          </p:cTn>
                        </p:par>
                        <p:par>
                          <p:cTn id="56" fill="hold">
                            <p:stCondLst>
                              <p:cond delay="3500"/>
                            </p:stCondLst>
                            <p:childTnLst>
                              <p:par>
                                <p:cTn id="57" presetID="14" presetClass="entr" presetSubtype="10" fill="hold" grpId="0" nodeType="afterEffect">
                                  <p:stCondLst>
                                    <p:cond delay="0"/>
                                  </p:stCondLst>
                                  <p:childTnLst>
                                    <p:set>
                                      <p:cBhvr>
                                        <p:cTn id="5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59" dur="500"/>
                                        <p:tgtEl>
                                          <p:spTgt spid="46">
                                            <p:txEl>
                                              <p:pRg st="0" end="0"/>
                                            </p:txEl>
                                          </p:spTgt>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62" dur="500"/>
                                        <p:tgtEl>
                                          <p:spTgt spid="47">
                                            <p:txEl>
                                              <p:pRg st="0" end="0"/>
                                            </p:txEl>
                                          </p:spTgt>
                                        </p:tgtEl>
                                      </p:cBhvr>
                                    </p:animEffect>
                                  </p:childTnLst>
                                </p:cTn>
                              </p:par>
                            </p:childTnLst>
                          </p:cTn>
                        </p:par>
                        <p:par>
                          <p:cTn id="63" fill="hold">
                            <p:stCondLst>
                              <p:cond delay="4000"/>
                            </p:stCondLst>
                            <p:childTnLst>
                              <p:par>
                                <p:cTn id="64" presetID="22" presetClass="entr" presetSubtype="1" fill="hold"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wipe(up)">
                                      <p:cBhvr>
                                        <p:cTn id="66" dur="500"/>
                                        <p:tgtEl>
                                          <p:spTgt spid="58"/>
                                        </p:tgtEl>
                                      </p:cBhvr>
                                    </p:animEffect>
                                  </p:childTnLst>
                                </p:cTn>
                              </p:par>
                            </p:childTnLst>
                          </p:cTn>
                        </p:par>
                        <p:par>
                          <p:cTn id="67" fill="hold">
                            <p:stCondLst>
                              <p:cond delay="4500"/>
                            </p:stCondLst>
                            <p:childTnLst>
                              <p:par>
                                <p:cTn id="68" presetID="14" presetClass="entr" presetSubtype="10" fill="hold" grpId="0" nodeType="afterEffect">
                                  <p:stCondLst>
                                    <p:cond delay="0"/>
                                  </p:stCondLst>
                                  <p:childTnLst>
                                    <p:set>
                                      <p:cBhvr>
                                        <p:cTn id="69" dur="1" fill="hold">
                                          <p:stCondLst>
                                            <p:cond delay="0"/>
                                          </p:stCondLst>
                                        </p:cTn>
                                        <p:tgtEl>
                                          <p:spTgt spid="48">
                                            <p:txEl>
                                              <p:pRg st="0" end="0"/>
                                            </p:txEl>
                                          </p:spTgt>
                                        </p:tgtEl>
                                        <p:attrNameLst>
                                          <p:attrName>style.visibility</p:attrName>
                                        </p:attrNameLst>
                                      </p:cBhvr>
                                      <p:to>
                                        <p:strVal val="visible"/>
                                      </p:to>
                                    </p:set>
                                    <p:animEffect transition="in" filter="randombar(horizontal)">
                                      <p:cBhvr>
                                        <p:cTn id="70" dur="500"/>
                                        <p:tgtEl>
                                          <p:spTgt spid="48">
                                            <p:txEl>
                                              <p:pRg st="0" end="0"/>
                                            </p:txEl>
                                          </p:spTgt>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49">
                                            <p:txEl>
                                              <p:pRg st="0" end="0"/>
                                            </p:txEl>
                                          </p:spTgt>
                                        </p:tgtEl>
                                        <p:attrNameLst>
                                          <p:attrName>style.visibility</p:attrName>
                                        </p:attrNameLst>
                                      </p:cBhvr>
                                      <p:to>
                                        <p:strVal val="visible"/>
                                      </p:to>
                                    </p:set>
                                    <p:animEffect transition="in" filter="randombar(horizontal)">
                                      <p:cBhvr>
                                        <p:cTn id="73" dur="500"/>
                                        <p:tgtEl>
                                          <p:spTgt spid="49">
                                            <p:txEl>
                                              <p:pRg st="0" end="0"/>
                                            </p:txEl>
                                          </p:spTgt>
                                        </p:tgtEl>
                                      </p:cBhvr>
                                    </p:animEffect>
                                  </p:childTnLst>
                                </p:cTn>
                              </p:par>
                            </p:childTnLst>
                          </p:cTn>
                        </p:par>
                        <p:par>
                          <p:cTn id="74" fill="hold">
                            <p:stCondLst>
                              <p:cond delay="5000"/>
                            </p:stCondLst>
                            <p:childTnLst>
                              <p:par>
                                <p:cTn id="75" presetID="22" presetClass="entr" presetSubtype="4" fill="hold"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down)">
                                      <p:cBhvr>
                                        <p:cTn id="77" dur="500"/>
                                        <p:tgtEl>
                                          <p:spTgt spid="59"/>
                                        </p:tgtEl>
                                      </p:cBhvr>
                                    </p:animEffect>
                                  </p:childTnLst>
                                </p:cTn>
                              </p:par>
                            </p:childTnLst>
                          </p:cTn>
                        </p:par>
                        <p:par>
                          <p:cTn id="78" fill="hold">
                            <p:stCondLst>
                              <p:cond delay="5500"/>
                            </p:stCondLst>
                            <p:childTnLst>
                              <p:par>
                                <p:cTn id="79" presetID="14" presetClass="entr" presetSubtype="10" fill="hold" grpId="0" nodeType="afterEffect">
                                  <p:stCondLst>
                                    <p:cond delay="0"/>
                                  </p:stCondLst>
                                  <p:childTnLst>
                                    <p:set>
                                      <p:cBhvr>
                                        <p:cTn id="80"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81" dur="500"/>
                                        <p:tgtEl>
                                          <p:spTgt spid="50">
                                            <p:txEl>
                                              <p:pRg st="0" end="0"/>
                                            </p:txEl>
                                          </p:spTgt>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51">
                                            <p:txEl>
                                              <p:pRg st="0" end="0"/>
                                            </p:txEl>
                                          </p:spTgt>
                                        </p:tgtEl>
                                        <p:attrNameLst>
                                          <p:attrName>style.visibility</p:attrName>
                                        </p:attrNameLst>
                                      </p:cBhvr>
                                      <p:to>
                                        <p:strVal val="visible"/>
                                      </p:to>
                                    </p:set>
                                    <p:animEffect transition="in" filter="randombar(horizontal)">
                                      <p:cBhvr>
                                        <p:cTn id="84" dur="500"/>
                                        <p:tgtEl>
                                          <p:spTgt spid="51">
                                            <p:txEl>
                                              <p:pRg st="0" end="0"/>
                                            </p:txEl>
                                          </p:spTgt>
                                        </p:tgtEl>
                                      </p:cBhvr>
                                    </p:animEffect>
                                  </p:childTnLst>
                                </p:cTn>
                              </p:par>
                            </p:childTnLst>
                          </p:cTn>
                        </p:par>
                        <p:par>
                          <p:cTn id="85" fill="hold">
                            <p:stCondLst>
                              <p:cond delay="6000"/>
                            </p:stCondLst>
                            <p:childTnLst>
                              <p:par>
                                <p:cTn id="86" presetID="22" presetClass="entr" presetSubtype="8"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wipe(left)">
                                      <p:cBhvr>
                                        <p:cTn id="88" dur="500"/>
                                        <p:tgtEl>
                                          <p:spTgt spid="60"/>
                                        </p:tgtEl>
                                      </p:cBhvr>
                                    </p:animEffect>
                                  </p:childTnLst>
                                </p:cTn>
                              </p:par>
                            </p:childTnLst>
                          </p:cTn>
                        </p:par>
                        <p:par>
                          <p:cTn id="89" fill="hold">
                            <p:stCondLst>
                              <p:cond delay="6500"/>
                            </p:stCondLst>
                            <p:childTnLst>
                              <p:par>
                                <p:cTn id="90" presetID="14" presetClass="entr" presetSubtype="10" fill="hold" grpId="0" nodeType="afterEffect">
                                  <p:stCondLst>
                                    <p:cond delay="0"/>
                                  </p:stCondLst>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randombar(horizontal)">
                                      <p:cBhvr>
                                        <p:cTn id="92" dur="500"/>
                                        <p:tgtEl>
                                          <p:spTgt spid="52">
                                            <p:txEl>
                                              <p:pRg st="0" end="0"/>
                                            </p:txEl>
                                          </p:spTgt>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randombar(horizontal)">
                                      <p:cBhvr>
                                        <p:cTn id="95" dur="500"/>
                                        <p:tgtEl>
                                          <p:spTgt spid="53">
                                            <p:txEl>
                                              <p:pRg st="0" end="0"/>
                                            </p:txEl>
                                          </p:spTgt>
                                        </p:tgtEl>
                                      </p:cBhvr>
                                    </p:animEffect>
                                  </p:childTnLst>
                                </p:cTn>
                              </p:par>
                            </p:childTnLst>
                          </p:cTn>
                        </p:par>
                        <p:par>
                          <p:cTn id="96" fill="hold">
                            <p:stCondLst>
                              <p:cond delay="7000"/>
                            </p:stCondLst>
                            <p:childTnLst>
                              <p:par>
                                <p:cTn id="97" presetID="22" presetClass="entr" presetSubtype="4" fill="hold"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wipe(down)">
                                      <p:cBhvr>
                                        <p:cTn id="99" dur="500"/>
                                        <p:tgtEl>
                                          <p:spTgt spid="61"/>
                                        </p:tgtEl>
                                      </p:cBhvr>
                                    </p:animEffect>
                                  </p:childTnLst>
                                </p:cTn>
                              </p:par>
                            </p:childTnLst>
                          </p:cTn>
                        </p:par>
                        <p:par>
                          <p:cTn id="100" fill="hold">
                            <p:stCondLst>
                              <p:cond delay="7500"/>
                            </p:stCondLst>
                            <p:childTnLst>
                              <p:par>
                                <p:cTn id="101" presetID="14" presetClass="entr" presetSubtype="1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randombar(horizontal)">
                                      <p:cBhvr>
                                        <p:cTn id="103" dur="500"/>
                                        <p:tgtEl>
                                          <p:spTgt spid="54">
                                            <p:txEl>
                                              <p:pRg st="0" end="0"/>
                                            </p:txEl>
                                          </p:spTgt>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55">
                                            <p:txEl>
                                              <p:pRg st="0" end="0"/>
                                            </p:txEl>
                                          </p:spTgt>
                                        </p:tgtEl>
                                        <p:attrNameLst>
                                          <p:attrName>style.visibility</p:attrName>
                                        </p:attrNameLst>
                                      </p:cBhvr>
                                      <p:to>
                                        <p:strVal val="visible"/>
                                      </p:to>
                                    </p:set>
                                    <p:animEffect transition="in" filter="randombar(horizontal)">
                                      <p:cBhvr>
                                        <p:cTn id="106"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P spid="42" grpId="0" animBg="1"/>
      <p:bldP spid="43" grpId="0" animBg="1"/>
      <p:bldP spid="44" grpId="0" build="p">
        <p:tmplLst>
          <p:tmpl lvl="1">
            <p:tnLst>
              <p:par>
                <p:cTn presetID="14" presetClass="entr" presetSubtype="1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P spid="48" grpId="0" build="p">
        <p:tmplLst>
          <p:tmpl lvl="1">
            <p:tnLst>
              <p:par>
                <p:cTn presetID="14" presetClass="entr" presetSubtype="1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randombar(horizontal)">
                      <p:cBhvr>
                        <p:cTn dur="500"/>
                        <p:tgtEl>
                          <p:spTgt spid="48"/>
                        </p:tgtEl>
                      </p:cBhvr>
                    </p:animEffect>
                  </p:childTnLst>
                </p:cTn>
              </p:par>
            </p:tnLst>
          </p:tmpl>
        </p:tmplLst>
      </p:bldP>
      <p:bldP spid="49" grpId="0" build="p">
        <p:tmplLst>
          <p:tmpl lvl="1">
            <p:tnLst>
              <p:par>
                <p:cTn presetID="14" presetClass="entr" presetSubtype="1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randombar(horizontal)">
                      <p:cBhvr>
                        <p:cTn dur="500"/>
                        <p:tgtEl>
                          <p:spTgt spid="49"/>
                        </p:tgtEl>
                      </p:cBhvr>
                    </p:animEffect>
                  </p:childTnLst>
                </p:cTn>
              </p:par>
            </p:tnLst>
          </p:tmpl>
        </p:tmplLst>
      </p:bldP>
      <p:bldP spid="50" grpId="0" build="p">
        <p:tmplLst>
          <p:tmpl lvl="1">
            <p:tnLst>
              <p:par>
                <p:cTn presetID="14" presetClass="entr" presetSubtype="1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P spid="51" grpId="0" build="p">
        <p:tmplLst>
          <p:tmpl lvl="1">
            <p:tnLst>
              <p:par>
                <p:cTn presetID="14" presetClass="entr" presetSubtype="1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randombar(horizontal)">
                      <p:cBhvr>
                        <p:cTn dur="500"/>
                        <p:tgtEl>
                          <p:spTgt spid="51"/>
                        </p:tgtEl>
                      </p:cBhvr>
                    </p:animEffect>
                  </p:childTnLst>
                </p:cTn>
              </p:par>
            </p:tnLst>
          </p:tmpl>
        </p:tmplLst>
      </p:bldP>
      <p:bldP spid="52" grpId="0" build="p">
        <p:tmplLst>
          <p:tmpl lvl="1">
            <p:tnLst>
              <p:par>
                <p:cTn presetID="14" presetClass="entr" presetSubtype="1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randombar(horizontal)">
                      <p:cBhvr>
                        <p:cTn dur="500"/>
                        <p:tgtEl>
                          <p:spTgt spid="52"/>
                        </p:tgtEl>
                      </p:cBhvr>
                    </p:animEffect>
                  </p:childTnLst>
                </p:cTn>
              </p:par>
            </p:tnLst>
          </p:tmpl>
        </p:tmplLst>
      </p:bldP>
      <p:bldP spid="53" grpId="0" build="p">
        <p:tmplLst>
          <p:tmpl lvl="1">
            <p:tnLst>
              <p:par>
                <p:cTn presetID="14" presetClass="entr" presetSubtype="1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randombar(horizontal)">
                      <p:cBhvr>
                        <p:cTn dur="500"/>
                        <p:tgtEl>
                          <p:spTgt spid="53"/>
                        </p:tgtEl>
                      </p:cBhvr>
                    </p:animEffect>
                  </p:childTnLst>
                </p:cTn>
              </p:par>
            </p:tnLst>
          </p:tmpl>
        </p:tmplLst>
      </p:bldP>
      <p:bldP spid="54" grpId="0" build="p">
        <p:tmplLst>
          <p:tmpl lvl="1">
            <p:tnLst>
              <p:par>
                <p:cTn presetID="14" presetClass="entr" presetSubtype="1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randombar(horizontal)">
                      <p:cBhvr>
                        <p:cTn dur="500"/>
                        <p:tgtEl>
                          <p:spTgt spid="54"/>
                        </p:tgtEl>
                      </p:cBhvr>
                    </p:animEffect>
                  </p:childTnLst>
                </p:cTn>
              </p:par>
            </p:tnLst>
          </p:tmpl>
        </p:tmplLst>
      </p:bldP>
      <p:bldP spid="55" grpId="0" build="p">
        <p:tmplLst>
          <p:tmpl lvl="1">
            <p:tnLst>
              <p:par>
                <p:cTn presetID="14" presetClass="entr" presetSubtype="1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randombar(horizontal)">
                      <p:cBhvr>
                        <p:cTn dur="500"/>
                        <p:tgtEl>
                          <p:spTgt spid="55"/>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p:cSld name="1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5">
            <a:extLst>
              <a:ext uri="{FF2B5EF4-FFF2-40B4-BE49-F238E27FC236}">
                <a16:creationId xmlns:a16="http://schemas.microsoft.com/office/drawing/2014/main" id="{C6D8B89D-557D-41BF-BD2C-725A8AC0B45E}"/>
              </a:ext>
            </a:extLst>
          </p:cNvPr>
          <p:cNvSpPr>
            <a:spLocks noGrp="1"/>
          </p:cNvSpPr>
          <p:nvPr>
            <p:ph type="body" sz="quarter" idx="12" hasCustomPrompt="1"/>
          </p:nvPr>
        </p:nvSpPr>
        <p:spPr>
          <a:xfrm>
            <a:off x="10130972" y="2675279"/>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04D2361D-4C50-4D69-B4FE-7655A57BB23B}"/>
              </a:ext>
            </a:extLst>
          </p:cNvPr>
          <p:cNvSpPr>
            <a:spLocks noGrp="1"/>
          </p:cNvSpPr>
          <p:nvPr>
            <p:ph type="body" sz="quarter" idx="14" hasCustomPrompt="1"/>
          </p:nvPr>
        </p:nvSpPr>
        <p:spPr>
          <a:xfrm>
            <a:off x="10130971" y="3197799"/>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17" name="テキスト プレースホルダー 5">
            <a:extLst>
              <a:ext uri="{FF2B5EF4-FFF2-40B4-BE49-F238E27FC236}">
                <a16:creationId xmlns:a16="http://schemas.microsoft.com/office/drawing/2014/main" id="{F3E7E16F-D153-4405-A9D8-76F7418AF61E}"/>
              </a:ext>
            </a:extLst>
          </p:cNvPr>
          <p:cNvSpPr>
            <a:spLocks noGrp="1"/>
          </p:cNvSpPr>
          <p:nvPr>
            <p:ph type="body" sz="quarter" idx="15" hasCustomPrompt="1"/>
          </p:nvPr>
        </p:nvSpPr>
        <p:spPr>
          <a:xfrm>
            <a:off x="10130972" y="5992058"/>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18" name="テキスト プレースホルダー 5">
            <a:extLst>
              <a:ext uri="{FF2B5EF4-FFF2-40B4-BE49-F238E27FC236}">
                <a16:creationId xmlns:a16="http://schemas.microsoft.com/office/drawing/2014/main" id="{25247D83-0511-4E26-9113-594367F0F25E}"/>
              </a:ext>
            </a:extLst>
          </p:cNvPr>
          <p:cNvSpPr>
            <a:spLocks noGrp="1"/>
          </p:cNvSpPr>
          <p:nvPr>
            <p:ph type="body" sz="quarter" idx="16" hasCustomPrompt="1"/>
          </p:nvPr>
        </p:nvSpPr>
        <p:spPr>
          <a:xfrm>
            <a:off x="10130971" y="6514578"/>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F9595339-2E84-4A5F-8C24-399FDFC82B89}"/>
              </a:ext>
            </a:extLst>
          </p:cNvPr>
          <p:cNvSpPr>
            <a:spLocks noGrp="1"/>
          </p:cNvSpPr>
          <p:nvPr>
            <p:ph type="body" sz="quarter" idx="17" hasCustomPrompt="1"/>
          </p:nvPr>
        </p:nvSpPr>
        <p:spPr>
          <a:xfrm>
            <a:off x="409473" y="4102101"/>
            <a:ext cx="8036018"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4" name="Subtitle 2">
            <a:extLst>
              <a:ext uri="{FF2B5EF4-FFF2-40B4-BE49-F238E27FC236}">
                <a16:creationId xmlns:a16="http://schemas.microsoft.com/office/drawing/2014/main" id="{57A24DFD-51D2-4A6D-9658-87A85F1A27DE}"/>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95111552-C232-42ED-B226-D88CBA22C0DF}"/>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180845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additive="base">
                                        <p:cTn id="22"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2" decel="100000"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75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75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Effect transition="in" filter="wipe(left)">
                                      <p:cBhvr>
                                        <p:cTn id="32" dur="500"/>
                                        <p:tgtEl>
                                          <p:spTgt spid="16">
                                            <p:txEl>
                                              <p:pRg st="0" end="0"/>
                                            </p:txEl>
                                          </p:spTgt>
                                        </p:tgtEl>
                                      </p:cBhvr>
                                    </p:animEffect>
                                  </p:childTnLst>
                                </p:cTn>
                              </p:par>
                            </p:childTnLst>
                          </p:cTn>
                        </p:par>
                        <p:par>
                          <p:cTn id="33" fill="hold">
                            <p:stCondLst>
                              <p:cond delay="3500"/>
                            </p:stCondLst>
                            <p:childTnLst>
                              <p:par>
                                <p:cTn id="34" presetID="2" presetClass="entr" presetSubtype="2" decel="100000" fill="hold" grpId="0" nodeType="afterEffect">
                                  <p:stCondLst>
                                    <p:cond delay="0"/>
                                  </p:stCondLst>
                                  <p:childTnLst>
                                    <p:set>
                                      <p:cBhvr>
                                        <p:cTn id="35" dur="1" fill="hold">
                                          <p:stCondLst>
                                            <p:cond delay="0"/>
                                          </p:stCondLst>
                                        </p:cTn>
                                        <p:tgtEl>
                                          <p:spTgt spid="17">
                                            <p:txEl>
                                              <p:pRg st="0" end="0"/>
                                            </p:txEl>
                                          </p:spTgt>
                                        </p:tgtEl>
                                        <p:attrNameLst>
                                          <p:attrName>style.visibility</p:attrName>
                                        </p:attrNameLst>
                                      </p:cBhvr>
                                      <p:to>
                                        <p:strVal val="visible"/>
                                      </p:to>
                                    </p:set>
                                    <p:anim calcmode="lin" valueType="num">
                                      <p:cBhvr additive="base">
                                        <p:cTn id="36" dur="75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7"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250"/>
                            </p:stCondLst>
                            <p:childTnLst>
                              <p:par>
                                <p:cTn id="39" presetID="22" presetClass="entr" presetSubtype="8" fill="hold" grpId="0" nodeType="after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1+#ppt_w/2"/>
                          </p:val>
                        </p:tav>
                        <p:tav tm="100000">
                          <p:val>
                            <p:strVal val="#ppt_x"/>
                          </p:val>
                        </p:tav>
                      </p:tavLst>
                    </p:anim>
                    <p:anim calcmode="lin" valueType="num">
                      <p:cBhvr additive="base">
                        <p:cTn dur="75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0" grpId="0"/>
    </p:bld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p:cSld name="3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B5780E50-5633-4616-B969-2209BACB3F6A}"/>
              </a:ext>
            </a:extLst>
          </p:cNvPr>
          <p:cNvSpPr>
            <a:spLocks noGrp="1"/>
          </p:cNvSpPr>
          <p:nvPr>
            <p:ph type="body" sz="quarter" idx="12" hasCustomPrompt="1"/>
          </p:nvPr>
        </p:nvSpPr>
        <p:spPr>
          <a:xfrm>
            <a:off x="11916224" y="2319447"/>
            <a:ext cx="5631543"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20" name="テキスト プレースホルダー 5">
            <a:extLst>
              <a:ext uri="{FF2B5EF4-FFF2-40B4-BE49-F238E27FC236}">
                <a16:creationId xmlns:a16="http://schemas.microsoft.com/office/drawing/2014/main" id="{D3AB1FA7-4720-469B-B53B-8A4662AF0241}"/>
              </a:ext>
            </a:extLst>
          </p:cNvPr>
          <p:cNvSpPr>
            <a:spLocks noGrp="1"/>
          </p:cNvSpPr>
          <p:nvPr>
            <p:ph type="body" sz="quarter" idx="13" hasCustomPrompt="1"/>
          </p:nvPr>
        </p:nvSpPr>
        <p:spPr>
          <a:xfrm>
            <a:off x="10515598" y="218881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1" name="テキスト プレースホルダー 5">
            <a:extLst>
              <a:ext uri="{FF2B5EF4-FFF2-40B4-BE49-F238E27FC236}">
                <a16:creationId xmlns:a16="http://schemas.microsoft.com/office/drawing/2014/main" id="{751BD866-0E4E-49DD-90C8-B98FDCC18608}"/>
              </a:ext>
            </a:extLst>
          </p:cNvPr>
          <p:cNvSpPr>
            <a:spLocks noGrp="1"/>
          </p:cNvSpPr>
          <p:nvPr>
            <p:ph type="body" sz="quarter" idx="14" hasCustomPrompt="1"/>
          </p:nvPr>
        </p:nvSpPr>
        <p:spPr>
          <a:xfrm>
            <a:off x="11916224" y="2812936"/>
            <a:ext cx="5631543"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3" name="テキスト プレースホルダー 5">
            <a:extLst>
              <a:ext uri="{FF2B5EF4-FFF2-40B4-BE49-F238E27FC236}">
                <a16:creationId xmlns:a16="http://schemas.microsoft.com/office/drawing/2014/main" id="{40B0683C-2E8A-4E5D-A424-AFED606B679A}"/>
              </a:ext>
            </a:extLst>
          </p:cNvPr>
          <p:cNvSpPr>
            <a:spLocks noGrp="1"/>
          </p:cNvSpPr>
          <p:nvPr>
            <p:ph type="body" sz="quarter" idx="15" hasCustomPrompt="1"/>
          </p:nvPr>
        </p:nvSpPr>
        <p:spPr>
          <a:xfrm>
            <a:off x="11916224" y="3772214"/>
            <a:ext cx="5631543"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24" name="テキスト プレースホルダー 5">
            <a:extLst>
              <a:ext uri="{FF2B5EF4-FFF2-40B4-BE49-F238E27FC236}">
                <a16:creationId xmlns:a16="http://schemas.microsoft.com/office/drawing/2014/main" id="{1BD3AF2C-177E-4893-AAD9-4C6DF47C17C5}"/>
              </a:ext>
            </a:extLst>
          </p:cNvPr>
          <p:cNvSpPr>
            <a:spLocks noGrp="1"/>
          </p:cNvSpPr>
          <p:nvPr>
            <p:ph type="body" sz="quarter" idx="16" hasCustomPrompt="1"/>
          </p:nvPr>
        </p:nvSpPr>
        <p:spPr>
          <a:xfrm>
            <a:off x="10515598" y="364158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5" name="テキスト プレースホルダー 5">
            <a:extLst>
              <a:ext uri="{FF2B5EF4-FFF2-40B4-BE49-F238E27FC236}">
                <a16:creationId xmlns:a16="http://schemas.microsoft.com/office/drawing/2014/main" id="{89DBA7FF-F005-4101-B31C-C07F80E6CC9C}"/>
              </a:ext>
            </a:extLst>
          </p:cNvPr>
          <p:cNvSpPr>
            <a:spLocks noGrp="1"/>
          </p:cNvSpPr>
          <p:nvPr>
            <p:ph type="body" sz="quarter" idx="17" hasCustomPrompt="1"/>
          </p:nvPr>
        </p:nvSpPr>
        <p:spPr>
          <a:xfrm>
            <a:off x="11916224" y="4265702"/>
            <a:ext cx="5631543"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BECB69E3-ED60-413F-8F51-3AC1CF721B2A}"/>
              </a:ext>
            </a:extLst>
          </p:cNvPr>
          <p:cNvSpPr>
            <a:spLocks noGrp="1"/>
          </p:cNvSpPr>
          <p:nvPr>
            <p:ph type="body" sz="quarter" idx="18" hasCustomPrompt="1"/>
          </p:nvPr>
        </p:nvSpPr>
        <p:spPr>
          <a:xfrm>
            <a:off x="11916224" y="5224980"/>
            <a:ext cx="5631543"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27" name="テキスト プレースホルダー 5">
            <a:extLst>
              <a:ext uri="{FF2B5EF4-FFF2-40B4-BE49-F238E27FC236}">
                <a16:creationId xmlns:a16="http://schemas.microsoft.com/office/drawing/2014/main" id="{BF45F711-C7DB-46DE-B57D-6442D9AF7C95}"/>
              </a:ext>
            </a:extLst>
          </p:cNvPr>
          <p:cNvSpPr>
            <a:spLocks noGrp="1"/>
          </p:cNvSpPr>
          <p:nvPr>
            <p:ph type="body" sz="quarter" idx="19" hasCustomPrompt="1"/>
          </p:nvPr>
        </p:nvSpPr>
        <p:spPr>
          <a:xfrm>
            <a:off x="10515598" y="5094353"/>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8" name="テキスト プレースホルダー 5">
            <a:extLst>
              <a:ext uri="{FF2B5EF4-FFF2-40B4-BE49-F238E27FC236}">
                <a16:creationId xmlns:a16="http://schemas.microsoft.com/office/drawing/2014/main" id="{5E891D07-A22C-4C02-AC0B-7FC15E2B3317}"/>
              </a:ext>
            </a:extLst>
          </p:cNvPr>
          <p:cNvSpPr>
            <a:spLocks noGrp="1"/>
          </p:cNvSpPr>
          <p:nvPr>
            <p:ph type="body" sz="quarter" idx="20" hasCustomPrompt="1"/>
          </p:nvPr>
        </p:nvSpPr>
        <p:spPr>
          <a:xfrm>
            <a:off x="11916224" y="5718470"/>
            <a:ext cx="5631543"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9" name="テキスト プレースホルダー 5">
            <a:extLst>
              <a:ext uri="{FF2B5EF4-FFF2-40B4-BE49-F238E27FC236}">
                <a16:creationId xmlns:a16="http://schemas.microsoft.com/office/drawing/2014/main" id="{30304462-9F53-4E01-AC4A-566745A9D8D8}"/>
              </a:ext>
            </a:extLst>
          </p:cNvPr>
          <p:cNvSpPr>
            <a:spLocks noGrp="1"/>
          </p:cNvSpPr>
          <p:nvPr>
            <p:ph type="body" sz="quarter" idx="21" hasCustomPrompt="1"/>
          </p:nvPr>
        </p:nvSpPr>
        <p:spPr>
          <a:xfrm>
            <a:off x="11916224" y="6677748"/>
            <a:ext cx="5631543"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30" name="テキスト プレースホルダー 5">
            <a:extLst>
              <a:ext uri="{FF2B5EF4-FFF2-40B4-BE49-F238E27FC236}">
                <a16:creationId xmlns:a16="http://schemas.microsoft.com/office/drawing/2014/main" id="{2E8175ED-F1F1-4227-AE10-503FFC266260}"/>
              </a:ext>
            </a:extLst>
          </p:cNvPr>
          <p:cNvSpPr>
            <a:spLocks noGrp="1"/>
          </p:cNvSpPr>
          <p:nvPr>
            <p:ph type="body" sz="quarter" idx="22" hasCustomPrompt="1"/>
          </p:nvPr>
        </p:nvSpPr>
        <p:spPr>
          <a:xfrm>
            <a:off x="10515598" y="6547119"/>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1" name="テキスト プレースホルダー 5">
            <a:extLst>
              <a:ext uri="{FF2B5EF4-FFF2-40B4-BE49-F238E27FC236}">
                <a16:creationId xmlns:a16="http://schemas.microsoft.com/office/drawing/2014/main" id="{2D7D37B7-2CBC-44EB-8A14-9F3C21F784A2}"/>
              </a:ext>
            </a:extLst>
          </p:cNvPr>
          <p:cNvSpPr>
            <a:spLocks noGrp="1"/>
          </p:cNvSpPr>
          <p:nvPr>
            <p:ph type="body" sz="quarter" idx="23" hasCustomPrompt="1"/>
          </p:nvPr>
        </p:nvSpPr>
        <p:spPr>
          <a:xfrm>
            <a:off x="11916224" y="7171237"/>
            <a:ext cx="5631543"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2" name="テキスト プレースホルダー 5">
            <a:extLst>
              <a:ext uri="{FF2B5EF4-FFF2-40B4-BE49-F238E27FC236}">
                <a16:creationId xmlns:a16="http://schemas.microsoft.com/office/drawing/2014/main" id="{1982863E-3C2B-4F99-956D-FEB122F768C2}"/>
              </a:ext>
            </a:extLst>
          </p:cNvPr>
          <p:cNvSpPr>
            <a:spLocks noGrp="1"/>
          </p:cNvSpPr>
          <p:nvPr>
            <p:ph type="body" sz="quarter" idx="24" hasCustomPrompt="1"/>
          </p:nvPr>
        </p:nvSpPr>
        <p:spPr>
          <a:xfrm>
            <a:off x="11916224" y="8130515"/>
            <a:ext cx="5631543"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33" name="テキスト プレースホルダー 5">
            <a:extLst>
              <a:ext uri="{FF2B5EF4-FFF2-40B4-BE49-F238E27FC236}">
                <a16:creationId xmlns:a16="http://schemas.microsoft.com/office/drawing/2014/main" id="{98D2DAD4-5827-4B46-93AB-CD316CC293FD}"/>
              </a:ext>
            </a:extLst>
          </p:cNvPr>
          <p:cNvSpPr>
            <a:spLocks noGrp="1"/>
          </p:cNvSpPr>
          <p:nvPr>
            <p:ph type="body" sz="quarter" idx="25" hasCustomPrompt="1"/>
          </p:nvPr>
        </p:nvSpPr>
        <p:spPr>
          <a:xfrm>
            <a:off x="10515598" y="799988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4" name="テキスト プレースホルダー 5">
            <a:extLst>
              <a:ext uri="{FF2B5EF4-FFF2-40B4-BE49-F238E27FC236}">
                <a16:creationId xmlns:a16="http://schemas.microsoft.com/office/drawing/2014/main" id="{E07A4EF5-D709-43C3-87A8-31A98CDB0912}"/>
              </a:ext>
            </a:extLst>
          </p:cNvPr>
          <p:cNvSpPr>
            <a:spLocks noGrp="1"/>
          </p:cNvSpPr>
          <p:nvPr>
            <p:ph type="body" sz="quarter" idx="26" hasCustomPrompt="1"/>
          </p:nvPr>
        </p:nvSpPr>
        <p:spPr>
          <a:xfrm>
            <a:off x="11916224" y="8624003"/>
            <a:ext cx="5631543"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5" name="テキスト プレースホルダー 5">
            <a:extLst>
              <a:ext uri="{FF2B5EF4-FFF2-40B4-BE49-F238E27FC236}">
                <a16:creationId xmlns:a16="http://schemas.microsoft.com/office/drawing/2014/main" id="{854EEF45-76E2-438C-9EDD-9F72F61E92EA}"/>
              </a:ext>
            </a:extLst>
          </p:cNvPr>
          <p:cNvSpPr>
            <a:spLocks noGrp="1"/>
          </p:cNvSpPr>
          <p:nvPr>
            <p:ph type="body" sz="quarter" idx="27" hasCustomPrompt="1"/>
          </p:nvPr>
        </p:nvSpPr>
        <p:spPr>
          <a:xfrm>
            <a:off x="409473" y="4102101"/>
            <a:ext cx="8036018"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36" name="Subtitle 2">
            <a:extLst>
              <a:ext uri="{FF2B5EF4-FFF2-40B4-BE49-F238E27FC236}">
                <a16:creationId xmlns:a16="http://schemas.microsoft.com/office/drawing/2014/main" id="{B6FD348F-D262-4487-8DE8-B3D83F71D376}"/>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A6185419-C175-4888-8EF0-EAD8AC7070B7}"/>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75243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75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20">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 calcmode="lin" valueType="num">
                                      <p:cBhvr additive="base">
                                        <p:cTn id="26"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19">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100"/>
                                  </p:stCondLst>
                                  <p:childTnLst>
                                    <p:set>
                                      <p:cBhvr>
                                        <p:cTn id="29" dur="1" fill="hold">
                                          <p:stCondLst>
                                            <p:cond delay="0"/>
                                          </p:stCondLst>
                                        </p:cTn>
                                        <p:tgtEl>
                                          <p:spTgt spid="21">
                                            <p:txEl>
                                              <p:pRg st="0" end="0"/>
                                            </p:txEl>
                                          </p:spTgt>
                                        </p:tgtEl>
                                        <p:attrNameLst>
                                          <p:attrName>style.visibility</p:attrName>
                                        </p:attrNameLst>
                                      </p:cBhvr>
                                      <p:to>
                                        <p:strVal val="visible"/>
                                      </p:to>
                                    </p:set>
                                    <p:anim calcmode="lin" valueType="num">
                                      <p:cBhvr additive="base">
                                        <p:cTn id="30" dur="75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1" dur="75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350"/>
                            </p:stCondLst>
                            <p:childTnLst>
                              <p:par>
                                <p:cTn id="33" presetID="2" presetClass="entr" presetSubtype="1" decel="100000" fill="hold" grpId="0" nodeType="afterEffect">
                                  <p:stCondLst>
                                    <p:cond delay="0"/>
                                  </p:stCondLst>
                                  <p:iterate type="lt">
                                    <p:tmPct val="10000"/>
                                  </p:iterate>
                                  <p:childTnLst>
                                    <p:set>
                                      <p:cBhvr>
                                        <p:cTn id="34" dur="1" fill="hold">
                                          <p:stCondLst>
                                            <p:cond delay="0"/>
                                          </p:stCondLst>
                                        </p:cTn>
                                        <p:tgtEl>
                                          <p:spTgt spid="24">
                                            <p:txEl>
                                              <p:pRg st="0" end="0"/>
                                            </p:txEl>
                                          </p:spTgt>
                                        </p:tgtEl>
                                        <p:attrNameLst>
                                          <p:attrName>style.visibility</p:attrName>
                                        </p:attrNameLst>
                                      </p:cBhvr>
                                      <p:to>
                                        <p:strVal val="visible"/>
                                      </p:to>
                                    </p:set>
                                    <p:anim calcmode="lin" valueType="num">
                                      <p:cBhvr additive="base">
                                        <p:cTn id="35" dur="75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6" dur="750" fill="hold"/>
                                        <p:tgtEl>
                                          <p:spTgt spid="24">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23">
                                            <p:txEl>
                                              <p:pRg st="0" end="0"/>
                                            </p:txEl>
                                          </p:spTgt>
                                        </p:tgtEl>
                                        <p:attrNameLst>
                                          <p:attrName>style.visibility</p:attrName>
                                        </p:attrNameLst>
                                      </p:cBhvr>
                                      <p:to>
                                        <p:strVal val="visible"/>
                                      </p:to>
                                    </p:set>
                                    <p:anim calcmode="lin" valueType="num">
                                      <p:cBhvr additive="base">
                                        <p:cTn id="3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40" dur="750" fill="hold"/>
                                        <p:tgtEl>
                                          <p:spTgt spid="23">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100"/>
                                  </p:stCondLst>
                                  <p:childTnLst>
                                    <p:set>
                                      <p:cBhvr>
                                        <p:cTn id="42" dur="1" fill="hold">
                                          <p:stCondLst>
                                            <p:cond delay="0"/>
                                          </p:stCondLst>
                                        </p:cTn>
                                        <p:tgtEl>
                                          <p:spTgt spid="25">
                                            <p:txEl>
                                              <p:pRg st="0" end="0"/>
                                            </p:txEl>
                                          </p:spTgt>
                                        </p:tgtEl>
                                        <p:attrNameLst>
                                          <p:attrName>style.visibility</p:attrName>
                                        </p:attrNameLst>
                                      </p:cBhvr>
                                      <p:to>
                                        <p:strVal val="visible"/>
                                      </p:to>
                                    </p:set>
                                    <p:anim calcmode="lin" valueType="num">
                                      <p:cBhvr additive="base">
                                        <p:cTn id="43" dur="75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4" dur="75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5" fill="hold">
                            <p:stCondLst>
                              <p:cond delay="3200"/>
                            </p:stCondLst>
                            <p:childTnLst>
                              <p:par>
                                <p:cTn id="46" presetID="2" presetClass="entr" presetSubtype="1" decel="100000" fill="hold" grpId="0" nodeType="afterEffect">
                                  <p:stCondLst>
                                    <p:cond delay="0"/>
                                  </p:stCondLst>
                                  <p:iterate type="lt">
                                    <p:tmPct val="10000"/>
                                  </p:iterate>
                                  <p:childTnLst>
                                    <p:set>
                                      <p:cBhvr>
                                        <p:cTn id="47" dur="1" fill="hold">
                                          <p:stCondLst>
                                            <p:cond delay="0"/>
                                          </p:stCondLst>
                                        </p:cTn>
                                        <p:tgtEl>
                                          <p:spTgt spid="27">
                                            <p:txEl>
                                              <p:pRg st="0" end="0"/>
                                            </p:txEl>
                                          </p:spTgt>
                                        </p:tgtEl>
                                        <p:attrNameLst>
                                          <p:attrName>style.visibility</p:attrName>
                                        </p:attrNameLst>
                                      </p:cBhvr>
                                      <p:to>
                                        <p:strVal val="visible"/>
                                      </p:to>
                                    </p:set>
                                    <p:anim calcmode="lin" valueType="num">
                                      <p:cBhvr additive="base">
                                        <p:cTn id="48" dur="75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27">
                                            <p:txEl>
                                              <p:pRg st="0" end="0"/>
                                            </p:txEl>
                                          </p:spTgt>
                                        </p:tgtEl>
                                        <p:attrNameLst>
                                          <p:attrName>ppt_y</p:attrName>
                                        </p:attrNameLst>
                                      </p:cBhvr>
                                      <p:tavLst>
                                        <p:tav tm="0">
                                          <p:val>
                                            <p:strVal val="0-#ppt_h/2"/>
                                          </p:val>
                                        </p:tav>
                                        <p:tav tm="100000">
                                          <p:val>
                                            <p:strVal val="#ppt_y"/>
                                          </p:val>
                                        </p:tav>
                                      </p:tavLst>
                                    </p:anim>
                                  </p:childTnLst>
                                </p:cTn>
                              </p:par>
                              <p:par>
                                <p:cTn id="50" presetID="2" presetClass="entr" presetSubtype="2" decel="100000" fill="hold" grpId="0" nodeType="withEffect">
                                  <p:stCondLst>
                                    <p:cond delay="0"/>
                                  </p:stCondLst>
                                  <p:childTnLst>
                                    <p:set>
                                      <p:cBhvr>
                                        <p:cTn id="51" dur="1" fill="hold">
                                          <p:stCondLst>
                                            <p:cond delay="0"/>
                                          </p:stCondLst>
                                        </p:cTn>
                                        <p:tgtEl>
                                          <p:spTgt spid="26">
                                            <p:txEl>
                                              <p:pRg st="0" end="0"/>
                                            </p:txEl>
                                          </p:spTgt>
                                        </p:tgtEl>
                                        <p:attrNameLst>
                                          <p:attrName>style.visibility</p:attrName>
                                        </p:attrNameLst>
                                      </p:cBhvr>
                                      <p:to>
                                        <p:strVal val="visible"/>
                                      </p:to>
                                    </p:set>
                                    <p:anim calcmode="lin" valueType="num">
                                      <p:cBhvr additive="base">
                                        <p:cTn id="52" dur="75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3" dur="750" fill="hold"/>
                                        <p:tgtEl>
                                          <p:spTgt spid="26">
                                            <p:txEl>
                                              <p:pRg st="0" end="0"/>
                                            </p:txEl>
                                          </p:spTgt>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100"/>
                                  </p:stCondLst>
                                  <p:childTnLst>
                                    <p:set>
                                      <p:cBhvr>
                                        <p:cTn id="55" dur="1" fill="hold">
                                          <p:stCondLst>
                                            <p:cond delay="0"/>
                                          </p:stCondLst>
                                        </p:cTn>
                                        <p:tgtEl>
                                          <p:spTgt spid="28">
                                            <p:txEl>
                                              <p:pRg st="0" end="0"/>
                                            </p:txEl>
                                          </p:spTgt>
                                        </p:tgtEl>
                                        <p:attrNameLst>
                                          <p:attrName>style.visibility</p:attrName>
                                        </p:attrNameLst>
                                      </p:cBhvr>
                                      <p:to>
                                        <p:strVal val="visible"/>
                                      </p:to>
                                    </p:set>
                                    <p:anim calcmode="lin" valueType="num">
                                      <p:cBhvr additive="base">
                                        <p:cTn id="56" dur="75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7" dur="75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4050"/>
                            </p:stCondLst>
                            <p:childTnLst>
                              <p:par>
                                <p:cTn id="59" presetID="2" presetClass="entr" presetSubtype="1" decel="100000" fill="hold" grpId="0" nodeType="afterEffect">
                                  <p:stCondLst>
                                    <p:cond delay="0"/>
                                  </p:stCondLst>
                                  <p:iterate type="lt">
                                    <p:tmPct val="10000"/>
                                  </p:iterate>
                                  <p:childTnLst>
                                    <p:set>
                                      <p:cBhvr>
                                        <p:cTn id="60" dur="1" fill="hold">
                                          <p:stCondLst>
                                            <p:cond delay="0"/>
                                          </p:stCondLst>
                                        </p:cTn>
                                        <p:tgtEl>
                                          <p:spTgt spid="30">
                                            <p:txEl>
                                              <p:pRg st="0" end="0"/>
                                            </p:txEl>
                                          </p:spTgt>
                                        </p:tgtEl>
                                        <p:attrNameLst>
                                          <p:attrName>style.visibility</p:attrName>
                                        </p:attrNameLst>
                                      </p:cBhvr>
                                      <p:to>
                                        <p:strVal val="visible"/>
                                      </p:to>
                                    </p:set>
                                    <p:anim calcmode="lin" valueType="num">
                                      <p:cBhvr additive="base">
                                        <p:cTn id="61" dur="7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0">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29">
                                            <p:txEl>
                                              <p:pRg st="0" end="0"/>
                                            </p:txEl>
                                          </p:spTgt>
                                        </p:tgtEl>
                                        <p:attrNameLst>
                                          <p:attrName>style.visibility</p:attrName>
                                        </p:attrNameLst>
                                      </p:cBhvr>
                                      <p:to>
                                        <p:strVal val="visible"/>
                                      </p:to>
                                    </p:set>
                                    <p:anim calcmode="lin" valueType="num">
                                      <p:cBhvr additive="base">
                                        <p:cTn id="65" dur="7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6" dur="750" fill="hold"/>
                                        <p:tgtEl>
                                          <p:spTgt spid="2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100"/>
                                  </p:stCondLst>
                                  <p:childTnLst>
                                    <p:set>
                                      <p:cBhvr>
                                        <p:cTn id="68" dur="1" fill="hold">
                                          <p:stCondLst>
                                            <p:cond delay="0"/>
                                          </p:stCondLst>
                                        </p:cTn>
                                        <p:tgtEl>
                                          <p:spTgt spid="31">
                                            <p:txEl>
                                              <p:pRg st="0" end="0"/>
                                            </p:txEl>
                                          </p:spTgt>
                                        </p:tgtEl>
                                        <p:attrNameLst>
                                          <p:attrName>style.visibility</p:attrName>
                                        </p:attrNameLst>
                                      </p:cBhvr>
                                      <p:to>
                                        <p:strVal val="visible"/>
                                      </p:to>
                                    </p:set>
                                    <p:anim calcmode="lin" valueType="num">
                                      <p:cBhvr additive="base">
                                        <p:cTn id="69" dur="7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70" dur="7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4900"/>
                            </p:stCondLst>
                            <p:childTnLst>
                              <p:par>
                                <p:cTn id="72" presetID="2" presetClass="entr" presetSubtype="1" decel="100000" fill="hold" grpId="0" nodeType="afterEffect">
                                  <p:stCondLst>
                                    <p:cond delay="0"/>
                                  </p:stCondLst>
                                  <p:iterate type="lt">
                                    <p:tmPct val="10000"/>
                                  </p:iterate>
                                  <p:childTnLst>
                                    <p:set>
                                      <p:cBhvr>
                                        <p:cTn id="73" dur="1" fill="hold">
                                          <p:stCondLst>
                                            <p:cond delay="0"/>
                                          </p:stCondLst>
                                        </p:cTn>
                                        <p:tgtEl>
                                          <p:spTgt spid="33">
                                            <p:txEl>
                                              <p:pRg st="0" end="0"/>
                                            </p:txEl>
                                          </p:spTgt>
                                        </p:tgtEl>
                                        <p:attrNameLst>
                                          <p:attrName>style.visibility</p:attrName>
                                        </p:attrNameLst>
                                      </p:cBhvr>
                                      <p:to>
                                        <p:strVal val="visible"/>
                                      </p:to>
                                    </p:set>
                                    <p:anim calcmode="lin" valueType="num">
                                      <p:cBhvr additive="base">
                                        <p:cTn id="74"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5" dur="750" fill="hold"/>
                                        <p:tgtEl>
                                          <p:spTgt spid="33">
                                            <p:txEl>
                                              <p:pRg st="0" end="0"/>
                                            </p:txEl>
                                          </p:spTgt>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0"/>
                                  </p:stCondLst>
                                  <p:childTnLst>
                                    <p:set>
                                      <p:cBhvr>
                                        <p:cTn id="77" dur="1" fill="hold">
                                          <p:stCondLst>
                                            <p:cond delay="0"/>
                                          </p:stCondLst>
                                        </p:cTn>
                                        <p:tgtEl>
                                          <p:spTgt spid="32">
                                            <p:txEl>
                                              <p:pRg st="0" end="0"/>
                                            </p:txEl>
                                          </p:spTgt>
                                        </p:tgtEl>
                                        <p:attrNameLst>
                                          <p:attrName>style.visibility</p:attrName>
                                        </p:attrNameLst>
                                      </p:cBhvr>
                                      <p:to>
                                        <p:strVal val="visible"/>
                                      </p:to>
                                    </p:set>
                                    <p:anim calcmode="lin" valueType="num">
                                      <p:cBhvr additive="base">
                                        <p:cTn id="78" dur="7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32">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100000" fill="hold" grpId="0" nodeType="withEffect">
                                  <p:stCondLst>
                                    <p:cond delay="100"/>
                                  </p:stCondLst>
                                  <p:childTnLst>
                                    <p:set>
                                      <p:cBhvr>
                                        <p:cTn id="81" dur="1" fill="hold">
                                          <p:stCondLst>
                                            <p:cond delay="0"/>
                                          </p:stCondLst>
                                        </p:cTn>
                                        <p:tgtEl>
                                          <p:spTgt spid="34">
                                            <p:txEl>
                                              <p:pRg st="0" end="0"/>
                                            </p:txEl>
                                          </p:spTgt>
                                        </p:tgtEl>
                                        <p:attrNameLst>
                                          <p:attrName>style.visibility</p:attrName>
                                        </p:attrNameLst>
                                      </p:cBhvr>
                                      <p:to>
                                        <p:strVal val="visible"/>
                                      </p:to>
                                    </p:set>
                                    <p:anim calcmode="lin" valueType="num">
                                      <p:cBhvr additive="base">
                                        <p:cTn id="82" dur="7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83" dur="7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5750"/>
                            </p:stCondLst>
                            <p:childTnLst>
                              <p:par>
                                <p:cTn id="85" presetID="2" presetClass="entr" presetSubtype="2" decel="100000" fill="hold" grpId="0" nodeType="after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 calcmode="lin" valueType="num">
                                      <p:cBhvr additive="base">
                                        <p:cTn id="87" dur="75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88" dur="75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 presetClass="entr" presetSubtype="2"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1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2"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4"/>
                        </p:tgtEl>
                        <p:attrNameLst>
                          <p:attrName>style.visibility</p:attrName>
                        </p:attrNameLst>
                      </p:cBhvr>
                      <p:to>
                        <p:strVal val="visible"/>
                      </p:to>
                    </p:set>
                    <p:anim calcmode="lin" valueType="num">
                      <p:cBhvr additive="base">
                        <p:cTn dur="750" fill="hold"/>
                        <p:tgtEl>
                          <p:spTgt spid="24"/>
                        </p:tgtEl>
                        <p:attrNameLst>
                          <p:attrName>ppt_x</p:attrName>
                        </p:attrNameLst>
                      </p:cBhvr>
                      <p:tavLst>
                        <p:tav tm="0">
                          <p:val>
                            <p:strVal val="#ppt_x"/>
                          </p:val>
                        </p:tav>
                        <p:tav tm="100000">
                          <p:val>
                            <p:strVal val="#ppt_x"/>
                          </p:val>
                        </p:tav>
                      </p:tavLst>
                    </p:anim>
                    <p:anim calcmode="lin" valueType="num">
                      <p:cBhvr additive="base">
                        <p:cTn dur="75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1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750" fill="hold"/>
                        <p:tgtEl>
                          <p:spTgt spid="25"/>
                        </p:tgtEl>
                        <p:attrNameLst>
                          <p:attrName>ppt_x</p:attrName>
                        </p:attrNameLst>
                      </p:cBhvr>
                      <p:tavLst>
                        <p:tav tm="0">
                          <p:val>
                            <p:strVal val="1+#ppt_w/2"/>
                          </p:val>
                        </p:tav>
                        <p:tav tm="100000">
                          <p:val>
                            <p:strVal val="#ppt_x"/>
                          </p:val>
                        </p:tav>
                      </p:tavLst>
                    </p:anim>
                    <p:anim calcmode="lin" valueType="num">
                      <p:cBhvr additive="base">
                        <p:cTn dur="75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750" fill="hold"/>
                        <p:tgtEl>
                          <p:spTgt spid="26"/>
                        </p:tgtEl>
                        <p:attrNameLst>
                          <p:attrName>ppt_x</p:attrName>
                        </p:attrNameLst>
                      </p:cBhvr>
                      <p:tavLst>
                        <p:tav tm="0">
                          <p:val>
                            <p:strVal val="1+#ppt_w/2"/>
                          </p:val>
                        </p:tav>
                        <p:tav tm="100000">
                          <p:val>
                            <p:strVal val="#ppt_x"/>
                          </p:val>
                        </p:tav>
                      </p:tavLst>
                    </p:anim>
                    <p:anim calcmode="lin" valueType="num">
                      <p:cBhvr additive="base">
                        <p:cTn dur="75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750" fill="hold"/>
                        <p:tgtEl>
                          <p:spTgt spid="27"/>
                        </p:tgtEl>
                        <p:attrNameLst>
                          <p:attrName>ppt_x</p:attrName>
                        </p:attrNameLst>
                      </p:cBhvr>
                      <p:tavLst>
                        <p:tav tm="0">
                          <p:val>
                            <p:strVal val="#ppt_x"/>
                          </p:val>
                        </p:tav>
                        <p:tav tm="100000">
                          <p:val>
                            <p:strVal val="#ppt_x"/>
                          </p:val>
                        </p:tav>
                      </p:tavLst>
                    </p:anim>
                    <p:anim calcmode="lin" valueType="num">
                      <p:cBhvr additive="base">
                        <p:cTn dur="75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1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750" fill="hold"/>
                        <p:tgtEl>
                          <p:spTgt spid="28"/>
                        </p:tgtEl>
                        <p:attrNameLst>
                          <p:attrName>ppt_x</p:attrName>
                        </p:attrNameLst>
                      </p:cBhvr>
                      <p:tavLst>
                        <p:tav tm="0">
                          <p:val>
                            <p:strVal val="1+#ppt_w/2"/>
                          </p:val>
                        </p:tav>
                        <p:tav tm="100000">
                          <p:val>
                            <p:strVal val="#ppt_x"/>
                          </p:val>
                        </p:tav>
                      </p:tavLst>
                    </p:anim>
                    <p:anim calcmode="lin" valueType="num">
                      <p:cBhvr additive="base">
                        <p:cTn dur="75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1+#ppt_w/2"/>
                          </p:val>
                        </p:tav>
                        <p:tav tm="100000">
                          <p:val>
                            <p:strVal val="#ppt_x"/>
                          </p:val>
                        </p:tav>
                      </p:tavLst>
                    </p:anim>
                    <p:anim calcmode="lin" valueType="num">
                      <p:cBhvr additive="base">
                        <p:cTn dur="75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750" fill="hold"/>
                        <p:tgtEl>
                          <p:spTgt spid="30"/>
                        </p:tgtEl>
                        <p:attrNameLst>
                          <p:attrName>ppt_x</p:attrName>
                        </p:attrNameLst>
                      </p:cBhvr>
                      <p:tavLst>
                        <p:tav tm="0">
                          <p:val>
                            <p:strVal val="#ppt_x"/>
                          </p:val>
                        </p:tav>
                        <p:tav tm="100000">
                          <p:val>
                            <p:strVal val="#ppt_x"/>
                          </p:val>
                        </p:tav>
                      </p:tavLst>
                    </p:anim>
                    <p:anim calcmode="lin" valueType="num">
                      <p:cBhvr additive="base">
                        <p:cTn dur="75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2" decel="100000" fill="hold" nodeType="withEffect">
                  <p:stCondLst>
                    <p:cond delay="1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1+#ppt_w/2"/>
                          </p:val>
                        </p:tav>
                        <p:tav tm="100000">
                          <p:val>
                            <p:strVal val="#ppt_x"/>
                          </p:val>
                        </p:tav>
                      </p:tavLst>
                    </p:anim>
                    <p:anim calcmode="lin" valueType="num">
                      <p:cBhvr additive="base">
                        <p:cTn dur="75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1+#ppt_w/2"/>
                          </p:val>
                        </p:tav>
                        <p:tav tm="100000">
                          <p:val>
                            <p:strVal val="#ppt_x"/>
                          </p:val>
                        </p:tav>
                      </p:tavLst>
                    </p:anim>
                    <p:anim calcmode="lin" valueType="num">
                      <p:cBhvr additive="base">
                        <p:cTn dur="75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2" decel="100000" fill="hold" nodeType="withEffect">
                  <p:stCondLst>
                    <p:cond delay="10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750" fill="hold"/>
                        <p:tgtEl>
                          <p:spTgt spid="34"/>
                        </p:tgtEl>
                        <p:attrNameLst>
                          <p:attrName>ppt_x</p:attrName>
                        </p:attrNameLst>
                      </p:cBhvr>
                      <p:tavLst>
                        <p:tav tm="0">
                          <p:val>
                            <p:strVal val="1+#ppt_w/2"/>
                          </p:val>
                        </p:tav>
                        <p:tav tm="100000">
                          <p:val>
                            <p:strVal val="#ppt_x"/>
                          </p:val>
                        </p:tav>
                      </p:tavLst>
                    </p:anim>
                    <p:anim calcmode="lin" valueType="num">
                      <p:cBhvr additive="base">
                        <p:cTn dur="75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1+#ppt_w/2"/>
                          </p:val>
                        </p:tav>
                        <p:tav tm="100000">
                          <p:val>
                            <p:strVal val="#ppt_x"/>
                          </p:val>
                        </p:tav>
                      </p:tavLst>
                    </p:anim>
                    <p:anim calcmode="lin" valueType="num">
                      <p:cBhvr additive="base">
                        <p:cTn dur="75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27_Diseño personalizado">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30302" y="8514646"/>
            <a:ext cx="7368696" cy="596833"/>
          </a:xfrm>
          <a:prstGeom prst="rect">
            <a:avLst/>
          </a:prstGeom>
        </p:spPr>
      </p:pic>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29490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2844800"/>
            <a:ext cx="8483599" cy="5695245"/>
          </a:xfrm>
          <a:prstGeom prst="rect">
            <a:avLst/>
          </a:prstGeom>
        </p:spPr>
      </p:pic>
      <p:sp>
        <p:nvSpPr>
          <p:cNvPr id="19" name="テキスト プレースホルダー 11">
            <a:extLst>
              <a:ext uri="{FF2B5EF4-FFF2-40B4-BE49-F238E27FC236}">
                <a16:creationId xmlns:a16="http://schemas.microsoft.com/office/drawing/2014/main" id="{46B7C48E-8545-49A2-85B0-BA8929B2EF2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0" name="テキスト プレースホルダー 11">
            <a:extLst>
              <a:ext uri="{FF2B5EF4-FFF2-40B4-BE49-F238E27FC236}">
                <a16:creationId xmlns:a16="http://schemas.microsoft.com/office/drawing/2014/main" id="{2A168E43-7C3C-4D5D-B6A2-1BAC28B36BC0}"/>
              </a:ext>
            </a:extLst>
          </p:cNvPr>
          <p:cNvSpPr>
            <a:spLocks noGrp="1"/>
          </p:cNvSpPr>
          <p:nvPr>
            <p:ph type="body" sz="quarter" idx="15" hasCustomPrompt="1"/>
          </p:nvPr>
        </p:nvSpPr>
        <p:spPr>
          <a:xfrm>
            <a:off x="8869550" y="3533705"/>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2" name="テキスト プレースホルダー 11">
            <a:extLst>
              <a:ext uri="{FF2B5EF4-FFF2-40B4-BE49-F238E27FC236}">
                <a16:creationId xmlns:a16="http://schemas.microsoft.com/office/drawing/2014/main" id="{7B43F8BD-AB52-489C-A5B1-704F72BD73A4}"/>
              </a:ext>
            </a:extLst>
          </p:cNvPr>
          <p:cNvSpPr>
            <a:spLocks noGrp="1"/>
          </p:cNvSpPr>
          <p:nvPr>
            <p:ph type="body" sz="quarter" idx="17" hasCustomPrompt="1"/>
          </p:nvPr>
        </p:nvSpPr>
        <p:spPr>
          <a:xfrm>
            <a:off x="8871723" y="5578639"/>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3" name="テキスト プレースホルダー 11">
            <a:extLst>
              <a:ext uri="{FF2B5EF4-FFF2-40B4-BE49-F238E27FC236}">
                <a16:creationId xmlns:a16="http://schemas.microsoft.com/office/drawing/2014/main" id="{D04D3283-086F-4822-9D27-5CBC262C54ED}"/>
              </a:ext>
            </a:extLst>
          </p:cNvPr>
          <p:cNvSpPr>
            <a:spLocks noGrp="1"/>
          </p:cNvSpPr>
          <p:nvPr>
            <p:ph type="body" sz="quarter" idx="18" hasCustomPrompt="1"/>
          </p:nvPr>
        </p:nvSpPr>
        <p:spPr>
          <a:xfrm>
            <a:off x="8877571" y="6369147"/>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3" name="図プレースホルダー 8">
            <a:extLst>
              <a:ext uri="{FF2B5EF4-FFF2-40B4-BE49-F238E27FC236}">
                <a16:creationId xmlns:a16="http://schemas.microsoft.com/office/drawing/2014/main" id="{49242EFC-4B1B-4D6E-8975-9BAC1C0088CC}"/>
              </a:ext>
            </a:extLst>
          </p:cNvPr>
          <p:cNvSpPr>
            <a:spLocks noGrp="1"/>
          </p:cNvSpPr>
          <p:nvPr>
            <p:ph type="pic" sz="quarter" idx="19" hasCustomPrompt="1"/>
          </p:nvPr>
        </p:nvSpPr>
        <p:spPr>
          <a:xfrm>
            <a:off x="96250" y="2976848"/>
            <a:ext cx="8285750" cy="544525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12" name="Subtitle 2">
            <a:extLst>
              <a:ext uri="{FF2B5EF4-FFF2-40B4-BE49-F238E27FC236}">
                <a16:creationId xmlns:a16="http://schemas.microsoft.com/office/drawing/2014/main" id="{04AA13C9-9E6C-42F4-BB0E-7F687B6C42E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E5D8D37B-ED98-4903-A42E-622F5607230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155538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par>
                                <p:cTn id="16" presetID="10"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9">
                                            <p:txEl>
                                              <p:pRg st="0" end="0"/>
                                            </p:txEl>
                                          </p:spTgt>
                                        </p:tgtEl>
                                        <p:attrNameLst>
                                          <p:attrName>style.visibility</p:attrName>
                                        </p:attrNameLst>
                                      </p:cBhvr>
                                      <p:to>
                                        <p:strVal val="visible"/>
                                      </p:to>
                                    </p:set>
                                    <p:animEffect transition="in" filter="fade">
                                      <p:cBhvr>
                                        <p:cTn id="25" dur="500"/>
                                        <p:tgtEl>
                                          <p:spTgt spid="19">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Effect transition="in" filter="fade">
                                      <p:cBhvr>
                                        <p:cTn id="28" dur="500"/>
                                        <p:tgtEl>
                                          <p:spTgt spid="20">
                                            <p:txEl>
                                              <p:pRg st="0" end="0"/>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2">
                                            <p:txEl>
                                              <p:pRg st="0" end="0"/>
                                            </p:txEl>
                                          </p:spTgt>
                                        </p:tgtEl>
                                        <p:attrNameLst>
                                          <p:attrName>style.visibility</p:attrName>
                                        </p:attrNameLst>
                                      </p:cBhvr>
                                      <p:to>
                                        <p:strVal val="visible"/>
                                      </p:to>
                                    </p:set>
                                    <p:animEffect transition="in" filter="fade">
                                      <p:cBhvr>
                                        <p:cTn id="32" dur="500"/>
                                        <p:tgtEl>
                                          <p:spTgt spid="22">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500"/>
                                        <p:tgtEl>
                                          <p:spTgt spid="23">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13" grpId="0"/>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p:cSld name="3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9558839" y="255929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959466" y="2559297"/>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9558839" y="4012064"/>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959466" y="4012064"/>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9558839" y="5464830"/>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959466" y="5464830"/>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9558839" y="691759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959466" y="6917598"/>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3" name="テキスト プレースホルダー 5">
            <a:extLst>
              <a:ext uri="{FF2B5EF4-FFF2-40B4-BE49-F238E27FC236}">
                <a16:creationId xmlns:a16="http://schemas.microsoft.com/office/drawing/2014/main" id="{544934CB-6280-4D02-899B-5C889AE052D6}"/>
              </a:ext>
            </a:extLst>
          </p:cNvPr>
          <p:cNvSpPr>
            <a:spLocks noGrp="1"/>
          </p:cNvSpPr>
          <p:nvPr>
            <p:ph type="body" sz="quarter" idx="25" hasCustomPrompt="1"/>
          </p:nvPr>
        </p:nvSpPr>
        <p:spPr>
          <a:xfrm>
            <a:off x="9558839" y="8370365"/>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4" name="テキスト プレースホルダー 5">
            <a:extLst>
              <a:ext uri="{FF2B5EF4-FFF2-40B4-BE49-F238E27FC236}">
                <a16:creationId xmlns:a16="http://schemas.microsoft.com/office/drawing/2014/main" id="{81B0A60B-F228-43A9-97DE-81BAE1D0C035}"/>
              </a:ext>
            </a:extLst>
          </p:cNvPr>
          <p:cNvSpPr>
            <a:spLocks noGrp="1"/>
          </p:cNvSpPr>
          <p:nvPr>
            <p:ph type="body" sz="quarter" idx="26" hasCustomPrompt="1"/>
          </p:nvPr>
        </p:nvSpPr>
        <p:spPr>
          <a:xfrm>
            <a:off x="10959466" y="8370365"/>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3" y="4102101"/>
            <a:ext cx="8036018"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599735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8">
                                            <p:txEl>
                                              <p:pRg st="0" end="0"/>
                                            </p:txEl>
                                          </p:spTgt>
                                        </p:tgtEl>
                                        <p:attrNameLst>
                                          <p:attrName>style.visibility</p:attrName>
                                        </p:attrNameLst>
                                      </p:cBhvr>
                                      <p:to>
                                        <p:strVal val="visible"/>
                                      </p:to>
                                    </p:set>
                                    <p:anim calcmode="lin" valueType="num">
                                      <p:cBhvr additive="base">
                                        <p:cTn id="22"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1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39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48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650"/>
                            </p:stCondLst>
                            <p:childTnLst>
                              <p:par>
                                <p:cTn id="61" presetID="2" presetClass="entr" presetSubtype="1" decel="100000" fill="hold" grpId="0" nodeType="afterEffect">
                                  <p:stCondLst>
                                    <p:cond delay="0"/>
                                  </p:stCondLst>
                                  <p:iterate type="lt">
                                    <p:tmPct val="10000"/>
                                  </p:iterate>
                                  <p:childTnLst>
                                    <p:set>
                                      <p:cBhvr>
                                        <p:cTn id="62" dur="1" fill="hold">
                                          <p:stCondLst>
                                            <p:cond delay="0"/>
                                          </p:stCondLst>
                                        </p:cTn>
                                        <p:tgtEl>
                                          <p:spTgt spid="43">
                                            <p:txEl>
                                              <p:pRg st="0" end="0"/>
                                            </p:txEl>
                                          </p:spTgt>
                                        </p:tgtEl>
                                        <p:attrNameLst>
                                          <p:attrName>style.visibility</p:attrName>
                                        </p:attrNameLst>
                                      </p:cBhvr>
                                      <p:to>
                                        <p:strVal val="visible"/>
                                      </p:to>
                                    </p:set>
                                    <p:anim calcmode="lin" valueType="num">
                                      <p:cBhvr additive="base">
                                        <p:cTn id="6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64" dur="750" fill="hold"/>
                                        <p:tgtEl>
                                          <p:spTgt spid="43">
                                            <p:txEl>
                                              <p:pRg st="0" end="0"/>
                                            </p:txEl>
                                          </p:spTgt>
                                        </p:tgtEl>
                                        <p:attrNameLst>
                                          <p:attrName>ppt_y</p:attrName>
                                        </p:attrNameLst>
                                      </p:cBhvr>
                                      <p:tavLst>
                                        <p:tav tm="0">
                                          <p:val>
                                            <p:strVal val="0-#ppt_h/2"/>
                                          </p:val>
                                        </p:tav>
                                        <p:tav tm="100000">
                                          <p:val>
                                            <p:strVal val="#ppt_y"/>
                                          </p:val>
                                        </p:tav>
                                      </p:tavLst>
                                    </p:anim>
                                  </p:childTnLst>
                                </p:cTn>
                              </p:par>
                              <p:par>
                                <p:cTn id="65" presetID="2" presetClass="entr" presetSubtype="2" decel="100000" fill="hold" grpId="0" nodeType="withEffect">
                                  <p:stCondLst>
                                    <p:cond delay="100"/>
                                  </p:stCondLst>
                                  <p:childTnLst>
                                    <p:set>
                                      <p:cBhvr>
                                        <p:cTn id="66" dur="1" fill="hold">
                                          <p:stCondLst>
                                            <p:cond delay="0"/>
                                          </p:stCondLst>
                                        </p:cTn>
                                        <p:tgtEl>
                                          <p:spTgt spid="44">
                                            <p:txEl>
                                              <p:pRg st="0" end="0"/>
                                            </p:txEl>
                                          </p:spTgt>
                                        </p:tgtEl>
                                        <p:attrNameLst>
                                          <p:attrName>style.visibility</p:attrName>
                                        </p:attrNameLst>
                                      </p:cBhvr>
                                      <p:to>
                                        <p:strVal val="visible"/>
                                      </p:to>
                                    </p:set>
                                    <p:anim calcmode="lin" valueType="num">
                                      <p:cBhvr additive="base">
                                        <p:cTn id="67"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68" dur="75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2" presetClass="entr" presetSubtype="2" decel="100000" fill="hold" nodeType="withEffect">
                  <p:stCondLst>
                    <p:cond delay="10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p:cSld name="3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40" y="3122003"/>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2" y="3122003"/>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40" y="4574769"/>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2" y="4574769"/>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40" y="6027537"/>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2" y="6027537"/>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40" y="7480304"/>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2" y="7480304"/>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1"/>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43060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35">
                                            <p:txEl>
                                              <p:pRg st="0" end="0"/>
                                            </p:txEl>
                                          </p:spTgt>
                                        </p:tgtEl>
                                        <p:attrNameLst>
                                          <p:attrName>style.visibility</p:attrName>
                                        </p:attrNameLst>
                                      </p:cBhvr>
                                      <p:to>
                                        <p:strVal val="visible"/>
                                      </p:to>
                                    </p:set>
                                    <p:anim calcmode="lin" valueType="num">
                                      <p:cBhvr additive="base">
                                        <p:cTn id="22"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100"/>
                                  </p:stCondLst>
                                  <p:childTnLst>
                                    <p:set>
                                      <p:cBhvr>
                                        <p:cTn id="25" dur="1" fill="hold">
                                          <p:stCondLst>
                                            <p:cond delay="0"/>
                                          </p:stCondLst>
                                        </p:cTn>
                                        <p:tgtEl>
                                          <p:spTgt spid="36">
                                            <p:txEl>
                                              <p:pRg st="0" end="0"/>
                                            </p:txEl>
                                          </p:spTgt>
                                        </p:tgtEl>
                                        <p:attrNameLst>
                                          <p:attrName>style.visibility</p:attrName>
                                        </p:attrNameLst>
                                      </p:cBhvr>
                                      <p:to>
                                        <p:strVal val="visible"/>
                                      </p:to>
                                    </p:set>
                                    <p:anim calcmode="lin" valueType="num">
                                      <p:cBhvr additive="base">
                                        <p:cTn id="26"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50"/>
                            </p:stCondLst>
                            <p:childTnLst>
                              <p:par>
                                <p:cTn id="29" presetID="2" presetClass="entr" presetSubtype="1" decel="100000" fill="hold" grpId="0" nodeType="afterEffect">
                                  <p:stCondLst>
                                    <p:cond delay="0"/>
                                  </p:stCondLst>
                                  <p:iterate type="lt">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38">
                                            <p:txEl>
                                              <p:pRg st="0" end="0"/>
                                            </p:txEl>
                                          </p:spTgt>
                                        </p:tgtEl>
                                        <p:attrNameLst>
                                          <p:attrName>style.visibility</p:attrName>
                                        </p:attrNameLst>
                                      </p:cBhvr>
                                      <p:to>
                                        <p:strVal val="visible"/>
                                      </p:to>
                                    </p:set>
                                    <p:anim calcmode="lin" valueType="num">
                                      <p:cBhvr additive="base">
                                        <p:cTn id="35"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36"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600"/>
                            </p:stCondLst>
                            <p:childTnLst>
                              <p:par>
                                <p:cTn id="38" presetID="2" presetClass="entr" presetSubtype="1" decel="100000" fill="hold" grpId="0" nodeType="afterEffect">
                                  <p:stCondLst>
                                    <p:cond delay="0"/>
                                  </p:stCondLst>
                                  <p:iterate type="lt">
                                    <p:tmPct val="10000"/>
                                  </p:iterate>
                                  <p:childTnLst>
                                    <p:set>
                                      <p:cBhvr>
                                        <p:cTn id="39" dur="1" fill="hold">
                                          <p:stCondLst>
                                            <p:cond delay="0"/>
                                          </p:stCondLst>
                                        </p:cTn>
                                        <p:tgtEl>
                                          <p:spTgt spid="39">
                                            <p:txEl>
                                              <p:pRg st="0" end="0"/>
                                            </p:txEl>
                                          </p:spTgt>
                                        </p:tgtEl>
                                        <p:attrNameLst>
                                          <p:attrName>style.visibility</p:attrName>
                                        </p:attrNameLst>
                                      </p:cBhvr>
                                      <p:to>
                                        <p:strVal val="visible"/>
                                      </p:to>
                                    </p:set>
                                    <p:anim calcmode="lin" valueType="num">
                                      <p:cBhvr additive="base">
                                        <p:cTn id="40"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2" presetID="2" presetClass="entr" presetSubtype="2" decel="100000" fill="hold" grpId="0" nodeType="withEffect">
                                  <p:stCondLst>
                                    <p:cond delay="100"/>
                                  </p:stCondLst>
                                  <p:childTnLst>
                                    <p:set>
                                      <p:cBhvr>
                                        <p:cTn id="43" dur="1" fill="hold">
                                          <p:stCondLst>
                                            <p:cond delay="0"/>
                                          </p:stCondLst>
                                        </p:cTn>
                                        <p:tgtEl>
                                          <p:spTgt spid="40">
                                            <p:txEl>
                                              <p:pRg st="0" end="0"/>
                                            </p:txEl>
                                          </p:spTgt>
                                        </p:tgtEl>
                                        <p:attrNameLst>
                                          <p:attrName>style.visibility</p:attrName>
                                        </p:attrNameLst>
                                      </p:cBhvr>
                                      <p:to>
                                        <p:strVal val="visible"/>
                                      </p:to>
                                    </p:set>
                                    <p:anim calcmode="lin" valueType="num">
                                      <p:cBhvr additive="base">
                                        <p:cTn id="44"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45"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4650"/>
                            </p:stCondLst>
                            <p:childTnLst>
                              <p:par>
                                <p:cTn id="47" presetID="2" presetClass="entr" presetSubtype="1" decel="100000" fill="hold" grpId="0" nodeType="afterEffect">
                                  <p:stCondLst>
                                    <p:cond delay="0"/>
                                  </p:stCondLst>
                                  <p:iterate type="lt">
                                    <p:tmPct val="10000"/>
                                  </p:iterate>
                                  <p:childTnLst>
                                    <p:set>
                                      <p:cBhvr>
                                        <p:cTn id="48" dur="1" fill="hold">
                                          <p:stCondLst>
                                            <p:cond delay="0"/>
                                          </p:stCondLst>
                                        </p:cTn>
                                        <p:tgtEl>
                                          <p:spTgt spid="41">
                                            <p:txEl>
                                              <p:pRg st="0" end="0"/>
                                            </p:txEl>
                                          </p:spTgt>
                                        </p:tgtEl>
                                        <p:attrNameLst>
                                          <p:attrName>style.visibility</p:attrName>
                                        </p:attrNameLst>
                                      </p:cBhvr>
                                      <p:to>
                                        <p:strVal val="visible"/>
                                      </p:to>
                                    </p:set>
                                    <p:anim calcmode="lin" valueType="num">
                                      <p:cBhvr additive="base">
                                        <p:cTn id="49"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0"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100"/>
                                  </p:st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4"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700"/>
                            </p:stCondLst>
                            <p:childTnLst>
                              <p:par>
                                <p:cTn id="56" presetID="2" presetClass="entr" presetSubtype="2" decel="100000" fill="hold" grpId="0" nodeType="afterEffect">
                                  <p:stCondLst>
                                    <p:cond delay="0"/>
                                  </p:stCondLst>
                                  <p:childTnLst>
                                    <p:set>
                                      <p:cBhvr>
                                        <p:cTn id="57" dur="1" fill="hold">
                                          <p:stCondLst>
                                            <p:cond delay="0"/>
                                          </p:stCondLst>
                                        </p:cTn>
                                        <p:tgtEl>
                                          <p:spTgt spid="18">
                                            <p:txEl>
                                              <p:pRg st="0" end="0"/>
                                            </p:txEl>
                                          </p:spTgt>
                                        </p:tgtEl>
                                        <p:attrNameLst>
                                          <p:attrName>style.visibility</p:attrName>
                                        </p:attrNameLst>
                                      </p:cBhvr>
                                      <p:to>
                                        <p:strVal val="visible"/>
                                      </p:to>
                                    </p:set>
                                    <p:anim calcmode="lin" valueType="num">
                                      <p:cBhvr additive="base">
                                        <p:cTn id="58"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p:cSld name="3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40" y="3122003"/>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2" y="3122003"/>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40" y="4574769"/>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2" y="4574769"/>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40" y="6027537"/>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2" y="6027537"/>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40" y="7480304"/>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2" y="7480304"/>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1"/>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499267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54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p:cSld name="3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460204"/>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40" y="2448903"/>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2" y="2448904"/>
            <a:ext cx="7018819"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40" y="4790670"/>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2" y="4790671"/>
            <a:ext cx="7018819"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40" y="7170537"/>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2" y="7170538"/>
            <a:ext cx="7018819"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1"/>
            <a:ext cx="4801146" cy="2108199"/>
          </a:xfrm>
          <a:prstGeom prst="rect">
            <a:avLst/>
          </a:prstGeom>
        </p:spPr>
        <p:txBody>
          <a:bodyPr numCol="1" spcCol="360000" anchor="ctr">
            <a:noAutofit/>
          </a:bodyPr>
          <a:lstStyle>
            <a:lvl1pPr marL="0" indent="0" algn="ctr">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740742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p:cSld name="20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0" y="29656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0" y="3488177"/>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0" y="615029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0" y="6672817"/>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8" y="29656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8" y="3488177"/>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8" y="615029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8" y="6672817"/>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2264897"/>
            <a:ext cx="6077242" cy="7118255"/>
          </a:xfrm>
          <a:prstGeom prst="rect">
            <a:avLst/>
          </a:prstGeom>
        </p:spPr>
        <p:txBody>
          <a:bodyPr/>
          <a:lstStyle/>
          <a:p>
            <a:endParaRPr lang="es-EC"/>
          </a:p>
        </p:txBody>
      </p:sp>
    </p:spTree>
    <p:extLst>
      <p:ext uri="{BB962C8B-B14F-4D97-AF65-F5344CB8AC3E}">
        <p14:creationId xmlns:p14="http://schemas.microsoft.com/office/powerpoint/2010/main" val="1753688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wipe(up)">
                                      <p:cBhvr>
                                        <p:cTn id="15" dur="500"/>
                                        <p:tgtEl>
                                          <p:spTgt spid="19">
                                            <p:txEl>
                                              <p:pRg st="0" end="0"/>
                                            </p:txEl>
                                          </p:spTgt>
                                        </p:tgtEl>
                                      </p:cBhvr>
                                    </p:animEffect>
                                  </p:childTnLst>
                                </p:cTn>
                              </p:par>
                            </p:childTnLst>
                          </p:cTn>
                        </p:par>
                        <p:par>
                          <p:cTn id="16" fill="hold">
                            <p:stCondLst>
                              <p:cond delay="1500"/>
                            </p:stCondLst>
                            <p:childTnLst>
                              <p:par>
                                <p:cTn id="17" presetID="2" presetClass="entr" presetSubtype="8" decel="10000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wipe(left)">
                                      <p:cBhvr>
                                        <p:cTn id="24" dur="500"/>
                                        <p:tgtEl>
                                          <p:spTgt spid="8">
                                            <p:txEl>
                                              <p:pRg st="0" end="0"/>
                                            </p:txEl>
                                          </p:spTgt>
                                        </p:tgtEl>
                                      </p:cBhvr>
                                    </p:animEffect>
                                  </p:childTnLst>
                                </p:cTn>
                              </p:par>
                            </p:childTnLst>
                          </p:cTn>
                        </p:par>
                        <p:par>
                          <p:cTn id="25" fill="hold">
                            <p:stCondLst>
                              <p:cond delay="2500"/>
                            </p:stCondLst>
                            <p:childTnLst>
                              <p:par>
                                <p:cTn id="26" presetID="2" presetClass="entr" presetSubtype="8" decel="100000" fill="hold" grpId="0" nodeType="afterEffect">
                                  <p:stCondLst>
                                    <p:cond delay="25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additive="base">
                                        <p:cTn id="28"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3250"/>
                            </p:stCondLst>
                            <p:childTnLst>
                              <p:par>
                                <p:cTn id="31" presetID="22" presetClass="entr" presetSubtype="8" fill="hold" grpId="0" nodeType="after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3750"/>
                            </p:stCondLst>
                            <p:childTnLst>
                              <p:par>
                                <p:cTn id="35" presetID="2" presetClass="entr" presetSubtype="2" decel="100000" fill="hold" grpId="0" nodeType="afterEffect">
                                  <p:stCondLst>
                                    <p:cond delay="250"/>
                                  </p:stCondLst>
                                  <p:childTnLst>
                                    <p:set>
                                      <p:cBhvr>
                                        <p:cTn id="36" dur="1" fill="hold">
                                          <p:stCondLst>
                                            <p:cond delay="0"/>
                                          </p:stCondLst>
                                        </p:cTn>
                                        <p:tgtEl>
                                          <p:spTgt spid="11">
                                            <p:txEl>
                                              <p:pRg st="0" end="0"/>
                                            </p:txEl>
                                          </p:spTgt>
                                        </p:tgtEl>
                                        <p:attrNameLst>
                                          <p:attrName>style.visibility</p:attrName>
                                        </p:attrNameLst>
                                      </p:cBhvr>
                                      <p:to>
                                        <p:strVal val="visible"/>
                                      </p:to>
                                    </p:set>
                                    <p:anim calcmode="lin" valueType="num">
                                      <p:cBhvr additive="base">
                                        <p:cTn id="37"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2" fill="hold" grpId="0" nodeType="after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wipe(right)">
                                      <p:cBhvr>
                                        <p:cTn id="42" dur="500"/>
                                        <p:tgtEl>
                                          <p:spTgt spid="14">
                                            <p:txEl>
                                              <p:pRg st="0" end="0"/>
                                            </p:txEl>
                                          </p:spTgt>
                                        </p:tgtEl>
                                      </p:cBhvr>
                                    </p:animEffect>
                                  </p:childTnLst>
                                </p:cTn>
                              </p:par>
                            </p:childTnLst>
                          </p:cTn>
                        </p:par>
                        <p:par>
                          <p:cTn id="43" fill="hold">
                            <p:stCondLst>
                              <p:cond delay="5000"/>
                            </p:stCondLst>
                            <p:childTnLst>
                              <p:par>
                                <p:cTn id="44" presetID="2" presetClass="entr" presetSubtype="2" decel="100000" fill="hold" grpId="0" nodeType="afterEffect">
                                  <p:stCondLst>
                                    <p:cond delay="250"/>
                                  </p:stCondLst>
                                  <p:childTnLst>
                                    <p:set>
                                      <p:cBhvr>
                                        <p:cTn id="45" dur="1" fill="hold">
                                          <p:stCondLst>
                                            <p:cond delay="0"/>
                                          </p:stCondLst>
                                        </p:cTn>
                                        <p:tgtEl>
                                          <p:spTgt spid="15">
                                            <p:txEl>
                                              <p:pRg st="0" end="0"/>
                                            </p:txEl>
                                          </p:spTgt>
                                        </p:tgtEl>
                                        <p:attrNameLst>
                                          <p:attrName>style.visibility</p:attrName>
                                        </p:attrNameLst>
                                      </p:cBhvr>
                                      <p:to>
                                        <p:strVal val="visible"/>
                                      </p:to>
                                    </p:set>
                                    <p:anim calcmode="lin" valueType="num">
                                      <p:cBhvr additive="base">
                                        <p:cTn id="46"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47"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750"/>
                            </p:stCondLst>
                            <p:childTnLst>
                              <p:par>
                                <p:cTn id="49" presetID="22" presetClass="entr" presetSubtype="2" fill="hold" grpId="0" nodeType="afterEffect">
                                  <p:stCondLst>
                                    <p:cond delay="0"/>
                                  </p:stCondLst>
                                  <p:childTnLst>
                                    <p:set>
                                      <p:cBhvr>
                                        <p:cTn id="50" dur="1" fill="hold">
                                          <p:stCondLst>
                                            <p:cond delay="0"/>
                                          </p:stCondLst>
                                        </p:cTn>
                                        <p:tgtEl>
                                          <p:spTgt spid="16">
                                            <p:txEl>
                                              <p:pRg st="0" end="0"/>
                                            </p:txEl>
                                          </p:spTgt>
                                        </p:tgtEl>
                                        <p:attrNameLst>
                                          <p:attrName>style.visibility</p:attrName>
                                        </p:attrNameLst>
                                      </p:cBhvr>
                                      <p:to>
                                        <p:strVal val="visible"/>
                                      </p:to>
                                    </p:set>
                                    <p:animEffect transition="in" filter="wipe(right)">
                                      <p:cBhvr>
                                        <p:cTn id="51"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p:cSld name="2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0" y="3930857"/>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0" y="4453378"/>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0" y="672179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0" y="7244317"/>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8" y="3930857"/>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8" y="4453378"/>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8" y="672179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8" y="7244317"/>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3930857"/>
            <a:ext cx="6077242" cy="5452295"/>
          </a:xfrm>
          <a:prstGeom prst="rect">
            <a:avLst/>
          </a:prstGeom>
        </p:spPr>
        <p:txBody>
          <a:bodyPr/>
          <a:lstStyle/>
          <a:p>
            <a:endParaRPr lang="es-EC" dirty="0"/>
          </a:p>
        </p:txBody>
      </p:sp>
      <p:sp>
        <p:nvSpPr>
          <p:cNvPr id="20" name="テキスト プレースホルダー 5">
            <a:extLst>
              <a:ext uri="{FF2B5EF4-FFF2-40B4-BE49-F238E27FC236}">
                <a16:creationId xmlns:a16="http://schemas.microsoft.com/office/drawing/2014/main" id="{758CF90A-DF32-4B2F-AF18-F074BAD50DAC}"/>
              </a:ext>
            </a:extLst>
          </p:cNvPr>
          <p:cNvSpPr>
            <a:spLocks noGrp="1"/>
          </p:cNvSpPr>
          <p:nvPr>
            <p:ph type="body" sz="quarter" idx="27" hasCustomPrompt="1"/>
          </p:nvPr>
        </p:nvSpPr>
        <p:spPr>
          <a:xfrm>
            <a:off x="775020" y="2527446"/>
            <a:ext cx="16772747" cy="537027"/>
          </a:xfrm>
          <a:prstGeom prst="rect">
            <a:avLst/>
          </a:prstGeom>
        </p:spPr>
        <p:txBody>
          <a:bodyPr numCol="1" spcCol="360000" anchor="b">
            <a:normAutofit/>
          </a:bodyPr>
          <a:lstStyle>
            <a:lvl1pPr marL="0" indent="0" algn="ctr">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Tree>
    <p:extLst>
      <p:ext uri="{BB962C8B-B14F-4D97-AF65-F5344CB8AC3E}">
        <p14:creationId xmlns:p14="http://schemas.microsoft.com/office/powerpoint/2010/main" val="21605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1" fill="hold" grpId="0" nodeType="afterEffect" nodePh="1">
                                  <p:stCondLst>
                                    <p:cond delay="0"/>
                                  </p:stCondLst>
                                  <p:endCondLst>
                                    <p:cond evt="begin" delay="0">
                                      <p:tn val="18"/>
                                    </p:cond>
                                  </p:endCondLst>
                                  <p:childTnLst>
                                    <p:set>
                                      <p:cBhvr>
                                        <p:cTn id="19" dur="1" fill="hold">
                                          <p:stCondLst>
                                            <p:cond delay="0"/>
                                          </p:stCondLst>
                                        </p:cTn>
                                        <p:tgtEl>
                                          <p:spTgt spid="19">
                                            <p:txEl>
                                              <p:pRg st="0" end="0"/>
                                            </p:txEl>
                                          </p:spTgt>
                                        </p:tgtEl>
                                        <p:attrNameLst>
                                          <p:attrName>style.visibility</p:attrName>
                                        </p:attrNameLst>
                                      </p:cBhvr>
                                      <p:to>
                                        <p:strVal val="visible"/>
                                      </p:to>
                                    </p:set>
                                    <p:animEffect transition="in" filter="wipe(up)">
                                      <p:cBhvr>
                                        <p:cTn id="20" dur="500"/>
                                        <p:tgtEl>
                                          <p:spTgt spid="19">
                                            <p:txEl>
                                              <p:pRg st="0" end="0"/>
                                            </p:txEl>
                                          </p:spTgt>
                                        </p:tgtEl>
                                      </p:cBhvr>
                                    </p:animEffect>
                                  </p:childTnLst>
                                </p:cTn>
                              </p:par>
                            </p:childTnLst>
                          </p:cTn>
                        </p:par>
                        <p:par>
                          <p:cTn id="21" fill="hold">
                            <p:stCondLst>
                              <p:cond delay="2000"/>
                            </p:stCondLst>
                            <p:childTnLst>
                              <p:par>
                                <p:cTn id="22" presetID="2" presetClass="entr" presetSubtype="8" decel="100000"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Effect transition="in" filter="wipe(left)">
                                      <p:cBhvr>
                                        <p:cTn id="29" dur="500"/>
                                        <p:tgtEl>
                                          <p:spTgt spid="8">
                                            <p:txEl>
                                              <p:pRg st="0" end="0"/>
                                            </p:txEl>
                                          </p:spTgt>
                                        </p:tgtEl>
                                      </p:cBhvr>
                                    </p:animEffect>
                                  </p:childTnLst>
                                </p:cTn>
                              </p:par>
                            </p:childTnLst>
                          </p:cTn>
                        </p:par>
                        <p:par>
                          <p:cTn id="30" fill="hold">
                            <p:stCondLst>
                              <p:cond delay="3000"/>
                            </p:stCondLst>
                            <p:childTnLst>
                              <p:par>
                                <p:cTn id="31" presetID="2" presetClass="entr" presetSubtype="8" decel="100000" fill="hold" grpId="0" nodeType="afterEffect">
                                  <p:stCondLst>
                                    <p:cond delay="25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3750"/>
                            </p:stCondLst>
                            <p:childTnLst>
                              <p:par>
                                <p:cTn id="36" presetID="22" presetClass="entr" presetSubtype="8" fill="hold" grpId="0" nodeType="afterEffect">
                                  <p:stCondLst>
                                    <p:cond delay="0"/>
                                  </p:stCondLst>
                                  <p:childTnLst>
                                    <p:set>
                                      <p:cBhvr>
                                        <p:cTn id="37" dur="1" fill="hold">
                                          <p:stCondLst>
                                            <p:cond delay="0"/>
                                          </p:stCondLst>
                                        </p:cTn>
                                        <p:tgtEl>
                                          <p:spTgt spid="10">
                                            <p:txEl>
                                              <p:pRg st="0" end="0"/>
                                            </p:txEl>
                                          </p:spTgt>
                                        </p:tgtEl>
                                        <p:attrNameLst>
                                          <p:attrName>style.visibility</p:attrName>
                                        </p:attrNameLst>
                                      </p:cBhvr>
                                      <p:to>
                                        <p:strVal val="visible"/>
                                      </p:to>
                                    </p:set>
                                    <p:animEffect transition="in" filter="wipe(left)">
                                      <p:cBhvr>
                                        <p:cTn id="38" dur="500"/>
                                        <p:tgtEl>
                                          <p:spTgt spid="10">
                                            <p:txEl>
                                              <p:pRg st="0" end="0"/>
                                            </p:txEl>
                                          </p:spTgt>
                                        </p:tgtEl>
                                      </p:cBhvr>
                                    </p:animEffect>
                                  </p:childTnLst>
                                </p:cTn>
                              </p:par>
                            </p:childTnLst>
                          </p:cTn>
                        </p:par>
                        <p:par>
                          <p:cTn id="39" fill="hold">
                            <p:stCondLst>
                              <p:cond delay="4250"/>
                            </p:stCondLst>
                            <p:childTnLst>
                              <p:par>
                                <p:cTn id="40" presetID="2" presetClass="entr" presetSubtype="2" decel="100000" fill="hold" grpId="0" nodeType="afterEffect">
                                  <p:stCondLst>
                                    <p:cond delay="250"/>
                                  </p:stCondLst>
                                  <p:childTnLst>
                                    <p:set>
                                      <p:cBhvr>
                                        <p:cTn id="41" dur="1" fill="hold">
                                          <p:stCondLst>
                                            <p:cond delay="0"/>
                                          </p:stCondLst>
                                        </p:cTn>
                                        <p:tgtEl>
                                          <p:spTgt spid="11">
                                            <p:txEl>
                                              <p:pRg st="0" end="0"/>
                                            </p:txEl>
                                          </p:spTgt>
                                        </p:tgtEl>
                                        <p:attrNameLst>
                                          <p:attrName>style.visibility</p:attrName>
                                        </p:attrNameLst>
                                      </p:cBhvr>
                                      <p:to>
                                        <p:strVal val="visible"/>
                                      </p:to>
                                    </p:set>
                                    <p:anim calcmode="lin" valueType="num">
                                      <p:cBhvr additive="base">
                                        <p:cTn id="42"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right)">
                                      <p:cBhvr>
                                        <p:cTn id="47" dur="500"/>
                                        <p:tgtEl>
                                          <p:spTgt spid="14">
                                            <p:txEl>
                                              <p:pRg st="0" end="0"/>
                                            </p:txEl>
                                          </p:spTgt>
                                        </p:tgtEl>
                                      </p:cBhvr>
                                    </p:animEffect>
                                  </p:childTnLst>
                                </p:cTn>
                              </p:par>
                            </p:childTnLst>
                          </p:cTn>
                        </p:par>
                        <p:par>
                          <p:cTn id="48" fill="hold">
                            <p:stCondLst>
                              <p:cond delay="5500"/>
                            </p:stCondLst>
                            <p:childTnLst>
                              <p:par>
                                <p:cTn id="49" presetID="2" presetClass="entr" presetSubtype="2" decel="100000" fill="hold" grpId="0" nodeType="afterEffect">
                                  <p:stCondLst>
                                    <p:cond delay="250"/>
                                  </p:stCondLst>
                                  <p:childTnLst>
                                    <p:set>
                                      <p:cBhvr>
                                        <p:cTn id="50" dur="1" fill="hold">
                                          <p:stCondLst>
                                            <p:cond delay="0"/>
                                          </p:stCondLst>
                                        </p:cTn>
                                        <p:tgtEl>
                                          <p:spTgt spid="15">
                                            <p:txEl>
                                              <p:pRg st="0" end="0"/>
                                            </p:txEl>
                                          </p:spTgt>
                                        </p:tgtEl>
                                        <p:attrNameLst>
                                          <p:attrName>style.visibility</p:attrName>
                                        </p:attrNameLst>
                                      </p:cBhvr>
                                      <p:to>
                                        <p:strVal val="visible"/>
                                      </p:to>
                                    </p:set>
                                    <p:anim calcmode="lin" valueType="num">
                                      <p:cBhvr additive="base">
                                        <p:cTn id="51"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6250"/>
                            </p:stCondLst>
                            <p:childTnLst>
                              <p:par>
                                <p:cTn id="54" presetID="22" presetClass="entr" presetSubtype="2" fill="hold" grpId="0" nodeType="afterEffect">
                                  <p:stCondLst>
                                    <p:cond delay="0"/>
                                  </p:stCondLst>
                                  <p:childTnLst>
                                    <p:set>
                                      <p:cBhvr>
                                        <p:cTn id="55" dur="1" fill="hold">
                                          <p:stCondLst>
                                            <p:cond delay="0"/>
                                          </p:stCondLst>
                                        </p:cTn>
                                        <p:tgtEl>
                                          <p:spTgt spid="16">
                                            <p:txEl>
                                              <p:pRg st="0" end="0"/>
                                            </p:txEl>
                                          </p:spTgt>
                                        </p:tgtEl>
                                        <p:attrNameLst>
                                          <p:attrName>style.visibility</p:attrName>
                                        </p:attrNameLst>
                                      </p:cBhvr>
                                      <p:to>
                                        <p:strVal val="visible"/>
                                      </p:to>
                                    </p:set>
                                    <p:animEffect transition="in" filter="wipe(right)">
                                      <p:cBhvr>
                                        <p:cTn id="5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p:cSld name="21_Diseño personalizado">
    <p:spTree>
      <p:nvGrpSpPr>
        <p:cNvPr id="1" name=""/>
        <p:cNvGrpSpPr/>
        <p:nvPr/>
      </p:nvGrpSpPr>
      <p:grpSpPr>
        <a:xfrm>
          <a:off x="0" y="0"/>
          <a:ext cx="0" cy="0"/>
          <a:chOff x="0" y="0"/>
          <a:chExt cx="0" cy="0"/>
        </a:xfrm>
      </p:grpSpPr>
      <p:sp>
        <p:nvSpPr>
          <p:cNvPr id="16" name="Marcador de contenido 2">
            <a:extLst>
              <a:ext uri="{FF2B5EF4-FFF2-40B4-BE49-F238E27FC236}">
                <a16:creationId xmlns:a16="http://schemas.microsoft.com/office/drawing/2014/main" id="{E455318F-7F0A-4081-9BE9-A55CBAB7296E}"/>
              </a:ext>
            </a:extLst>
          </p:cNvPr>
          <p:cNvSpPr>
            <a:spLocks noGrp="1"/>
          </p:cNvSpPr>
          <p:nvPr>
            <p:ph idx="28"/>
          </p:nvPr>
        </p:nvSpPr>
        <p:spPr>
          <a:xfrm>
            <a:off x="775023" y="2419643"/>
            <a:ext cx="5419301" cy="3757320"/>
          </a:xfrm>
          <a:prstGeom prst="rect">
            <a:avLst/>
          </a:prstGeom>
        </p:spPr>
        <p:txBody>
          <a:bodyPr/>
          <a:lstStyle/>
          <a:p>
            <a:endParaRPr lang="es-EC"/>
          </a:p>
        </p:txBody>
      </p:sp>
      <p:sp>
        <p:nvSpPr>
          <p:cNvPr id="17" name="Marcador de contenido 2">
            <a:extLst>
              <a:ext uri="{FF2B5EF4-FFF2-40B4-BE49-F238E27FC236}">
                <a16:creationId xmlns:a16="http://schemas.microsoft.com/office/drawing/2014/main" id="{5BC9F1CF-B74F-4141-A2BD-387B11BA72D9}"/>
              </a:ext>
            </a:extLst>
          </p:cNvPr>
          <p:cNvSpPr>
            <a:spLocks noGrp="1"/>
          </p:cNvSpPr>
          <p:nvPr>
            <p:ph idx="29"/>
          </p:nvPr>
        </p:nvSpPr>
        <p:spPr>
          <a:xfrm>
            <a:off x="6457318" y="2447408"/>
            <a:ext cx="5419301" cy="3757320"/>
          </a:xfrm>
          <a:prstGeom prst="rect">
            <a:avLst/>
          </a:prstGeom>
        </p:spPr>
        <p:txBody>
          <a:bodyPr/>
          <a:lstStyle/>
          <a:p>
            <a:endParaRPr lang="es-EC" dirty="0"/>
          </a:p>
        </p:txBody>
      </p:sp>
      <p:sp>
        <p:nvSpPr>
          <p:cNvPr id="18" name="Marcador de contenido 2">
            <a:extLst>
              <a:ext uri="{FF2B5EF4-FFF2-40B4-BE49-F238E27FC236}">
                <a16:creationId xmlns:a16="http://schemas.microsoft.com/office/drawing/2014/main" id="{980D7F5E-643B-4C18-B27B-5D4752E14F19}"/>
              </a:ext>
            </a:extLst>
          </p:cNvPr>
          <p:cNvSpPr>
            <a:spLocks noGrp="1"/>
          </p:cNvSpPr>
          <p:nvPr>
            <p:ph idx="30"/>
          </p:nvPr>
        </p:nvSpPr>
        <p:spPr>
          <a:xfrm>
            <a:off x="12204637" y="2447408"/>
            <a:ext cx="5419301" cy="3757320"/>
          </a:xfrm>
          <a:prstGeom prst="rect">
            <a:avLst/>
          </a:prstGeom>
        </p:spPr>
        <p:txBody>
          <a:bodyPr/>
          <a:lstStyle/>
          <a:p>
            <a:endParaRPr lang="es-EC"/>
          </a:p>
        </p:txBody>
      </p:sp>
      <p:sp>
        <p:nvSpPr>
          <p:cNvPr id="28" name="テキスト プレースホルダー 5">
            <a:extLst>
              <a:ext uri="{FF2B5EF4-FFF2-40B4-BE49-F238E27FC236}">
                <a16:creationId xmlns:a16="http://schemas.microsoft.com/office/drawing/2014/main" id="{D47B2313-483F-43C7-B6E8-57B5EDA2C0FF}"/>
              </a:ext>
            </a:extLst>
          </p:cNvPr>
          <p:cNvSpPr>
            <a:spLocks noGrp="1"/>
          </p:cNvSpPr>
          <p:nvPr>
            <p:ph type="body" sz="quarter" idx="26" hasCustomPrompt="1"/>
          </p:nvPr>
        </p:nvSpPr>
        <p:spPr>
          <a:xfrm>
            <a:off x="12612648" y="5987153"/>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199" baseline="0">
                <a:solidFill>
                  <a:schemeClr val="bg2"/>
                </a:solidFill>
                <a:latin typeface="+mj-lt"/>
              </a:defRPr>
            </a:lvl1pPr>
          </a:lstStyle>
          <a:p>
            <a:pPr lvl="0"/>
            <a:r>
              <a:rPr kumimoji="1" lang="en-US" altLang="ja-JP" dirty="0"/>
              <a:t>TEMA</a:t>
            </a:r>
            <a:endParaRPr kumimoji="1" lang="ja-JP" altLang="en-US" dirty="0"/>
          </a:p>
        </p:txBody>
      </p:sp>
      <p:sp>
        <p:nvSpPr>
          <p:cNvPr id="29" name="テキスト プレースホルダー 5">
            <a:extLst>
              <a:ext uri="{FF2B5EF4-FFF2-40B4-BE49-F238E27FC236}">
                <a16:creationId xmlns:a16="http://schemas.microsoft.com/office/drawing/2014/main" id="{E2E76CD6-264B-4952-B579-0E60018AA540}"/>
              </a:ext>
            </a:extLst>
          </p:cNvPr>
          <p:cNvSpPr>
            <a:spLocks noGrp="1"/>
          </p:cNvSpPr>
          <p:nvPr>
            <p:ph type="body" sz="quarter" idx="27" hasCustomPrompt="1"/>
          </p:nvPr>
        </p:nvSpPr>
        <p:spPr>
          <a:xfrm>
            <a:off x="12206219" y="6667586"/>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22" name="テキスト プレースホルダー 5">
            <a:extLst>
              <a:ext uri="{FF2B5EF4-FFF2-40B4-BE49-F238E27FC236}">
                <a16:creationId xmlns:a16="http://schemas.microsoft.com/office/drawing/2014/main" id="{0F1D4456-90B2-4F14-AEFF-7010DB809E5B}"/>
              </a:ext>
            </a:extLst>
          </p:cNvPr>
          <p:cNvSpPr>
            <a:spLocks noGrp="1"/>
          </p:cNvSpPr>
          <p:nvPr>
            <p:ph type="body" sz="quarter" idx="20" hasCustomPrompt="1"/>
          </p:nvPr>
        </p:nvSpPr>
        <p:spPr>
          <a:xfrm>
            <a:off x="1181450" y="5987153"/>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199" baseline="0">
                <a:solidFill>
                  <a:schemeClr val="bg2"/>
                </a:solidFill>
                <a:latin typeface="+mj-lt"/>
              </a:defRPr>
            </a:lvl1pPr>
          </a:lstStyle>
          <a:p>
            <a:pPr lvl="0"/>
            <a:r>
              <a:rPr kumimoji="1" lang="en-US" altLang="ja-JP" dirty="0"/>
              <a:t>TEMA</a:t>
            </a:r>
            <a:endParaRPr kumimoji="1" lang="ja-JP" altLang="en-US" dirty="0"/>
          </a:p>
        </p:txBody>
      </p:sp>
      <p:sp>
        <p:nvSpPr>
          <p:cNvPr id="23" name="テキスト プレースホルダー 5">
            <a:extLst>
              <a:ext uri="{FF2B5EF4-FFF2-40B4-BE49-F238E27FC236}">
                <a16:creationId xmlns:a16="http://schemas.microsoft.com/office/drawing/2014/main" id="{5303192E-7289-4C7F-A5F0-1D0202DD8B56}"/>
              </a:ext>
            </a:extLst>
          </p:cNvPr>
          <p:cNvSpPr>
            <a:spLocks noGrp="1"/>
          </p:cNvSpPr>
          <p:nvPr>
            <p:ph type="body" sz="quarter" idx="21" hasCustomPrompt="1"/>
          </p:nvPr>
        </p:nvSpPr>
        <p:spPr>
          <a:xfrm>
            <a:off x="775023" y="6667586"/>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25" name="テキスト プレースホルダー 5">
            <a:extLst>
              <a:ext uri="{FF2B5EF4-FFF2-40B4-BE49-F238E27FC236}">
                <a16:creationId xmlns:a16="http://schemas.microsoft.com/office/drawing/2014/main" id="{59D7BA09-0FA2-4301-B132-2A3DB543EECC}"/>
              </a:ext>
            </a:extLst>
          </p:cNvPr>
          <p:cNvSpPr>
            <a:spLocks noGrp="1"/>
          </p:cNvSpPr>
          <p:nvPr>
            <p:ph type="body" sz="quarter" idx="23" hasCustomPrompt="1"/>
          </p:nvPr>
        </p:nvSpPr>
        <p:spPr>
          <a:xfrm>
            <a:off x="6840778" y="5987153"/>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199" baseline="0">
                <a:solidFill>
                  <a:schemeClr val="bg2"/>
                </a:solidFill>
                <a:latin typeface="+mj-lt"/>
              </a:defRPr>
            </a:lvl1pPr>
          </a:lstStyle>
          <a:p>
            <a:pPr lvl="0"/>
            <a:r>
              <a:rPr kumimoji="1" lang="en-US" altLang="ja-JP" dirty="0"/>
              <a:t>TEMA</a:t>
            </a:r>
            <a:endParaRPr kumimoji="1" lang="ja-JP" altLang="en-US" dirty="0"/>
          </a:p>
        </p:txBody>
      </p:sp>
      <p:sp>
        <p:nvSpPr>
          <p:cNvPr id="26" name="テキスト プレースホルダー 5">
            <a:extLst>
              <a:ext uri="{FF2B5EF4-FFF2-40B4-BE49-F238E27FC236}">
                <a16:creationId xmlns:a16="http://schemas.microsoft.com/office/drawing/2014/main" id="{203C98EA-08AA-42C3-895A-6B139251C1A6}"/>
              </a:ext>
            </a:extLst>
          </p:cNvPr>
          <p:cNvSpPr>
            <a:spLocks noGrp="1"/>
          </p:cNvSpPr>
          <p:nvPr>
            <p:ph type="body" sz="quarter" idx="24" hasCustomPrompt="1"/>
          </p:nvPr>
        </p:nvSpPr>
        <p:spPr>
          <a:xfrm>
            <a:off x="6434349" y="6667586"/>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4" name="Subtitle 2">
            <a:extLst>
              <a:ext uri="{FF2B5EF4-FFF2-40B4-BE49-F238E27FC236}">
                <a16:creationId xmlns:a16="http://schemas.microsoft.com/office/drawing/2014/main" id="{34E8721C-11FC-4613-9753-3A8D4A05BD79}"/>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91741633-96DF-4E38-9080-3906D4832626}"/>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030721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6">
                                            <p:txEl>
                                              <p:pRg st="0" end="0"/>
                                            </p:txEl>
                                          </p:spTgt>
                                        </p:tgtEl>
                                        <p:attrNameLst>
                                          <p:attrName>style.visibility</p:attrName>
                                        </p:attrNameLst>
                                      </p:cBhvr>
                                      <p:to>
                                        <p:strVal val="visible"/>
                                      </p:to>
                                    </p:set>
                                    <p:animEffect transition="in" filter="wipe(left)">
                                      <p:cBhvr>
                                        <p:cTn id="15" dur="500"/>
                                        <p:tgtEl>
                                          <p:spTgt spid="16">
                                            <p:txEl>
                                              <p:pRg st="0" end="0"/>
                                            </p:txEl>
                                          </p:spTgt>
                                        </p:tgtEl>
                                      </p:cBhvr>
                                    </p:animEffect>
                                  </p:childTnLst>
                                </p:cTn>
                              </p:par>
                            </p:childTnLst>
                          </p:cTn>
                        </p:par>
                        <p:par>
                          <p:cTn id="16" fill="hold">
                            <p:stCondLst>
                              <p:cond delay="1500"/>
                            </p:stCondLst>
                            <p:childTnLst>
                              <p:par>
                                <p:cTn id="17" presetID="2" presetClass="entr" presetSubtype="4" decel="10000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3">
                                            <p:txEl>
                                              <p:pRg st="0" end="0"/>
                                            </p:txEl>
                                          </p:spTgt>
                                        </p:tgtEl>
                                        <p:attrNameLst>
                                          <p:attrName>style.visibility</p:attrName>
                                        </p:attrNameLst>
                                      </p:cBhvr>
                                      <p:to>
                                        <p:strVal val="visible"/>
                                      </p:to>
                                    </p:set>
                                    <p:anim calcmode="lin" valueType="num">
                                      <p:cBhvr additive="base">
                                        <p:cTn id="23"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22" presetClass="entr" presetSubtype="8" fill="hold" grpId="0" nodeType="afterEffect" nodePh="1">
                                  <p:stCondLst>
                                    <p:cond delay="0"/>
                                  </p:stCondLst>
                                  <p:endCondLst>
                                    <p:cond evt="begin" delay="0">
                                      <p:tn val="26"/>
                                    </p:cond>
                                  </p:end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left)">
                                      <p:cBhvr>
                                        <p:cTn id="28" dur="500"/>
                                        <p:tgtEl>
                                          <p:spTgt spid="17">
                                            <p:txEl>
                                              <p:pRg st="0" end="0"/>
                                            </p:txEl>
                                          </p:spTgt>
                                        </p:tgtEl>
                                      </p:cBhvr>
                                    </p:animEffect>
                                  </p:childTnLst>
                                </p:cTn>
                              </p:par>
                            </p:childTnLst>
                          </p:cTn>
                        </p:par>
                        <p:par>
                          <p:cTn id="29" fill="hold">
                            <p:stCondLst>
                              <p:cond delay="2750"/>
                            </p:stCondLst>
                            <p:childTnLst>
                              <p:par>
                                <p:cTn id="30" presetID="2" presetClass="entr" presetSubtype="4" decel="10000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500" fill="hold"/>
                                        <p:tgtEl>
                                          <p:spTgt spid="25"/>
                                        </p:tgtEl>
                                        <p:attrNameLst>
                                          <p:attrName>ppt_x</p:attrName>
                                        </p:attrNameLst>
                                      </p:cBhvr>
                                      <p:tavLst>
                                        <p:tav tm="0">
                                          <p:val>
                                            <p:strVal val="#ppt_x"/>
                                          </p:val>
                                        </p:tav>
                                        <p:tav tm="100000">
                                          <p:val>
                                            <p:strVal val="#ppt_x"/>
                                          </p:val>
                                        </p:tav>
                                      </p:tavLst>
                                    </p:anim>
                                    <p:anim calcmode="lin" valueType="num">
                                      <p:cBhvr additive="base">
                                        <p:cTn id="33" dur="500" fill="hold"/>
                                        <p:tgtEl>
                                          <p:spTgt spid="25"/>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50"/>
                                  </p:stCondLst>
                                  <p:childTnLst>
                                    <p:set>
                                      <p:cBhvr>
                                        <p:cTn id="35" dur="1" fill="hold">
                                          <p:stCondLst>
                                            <p:cond delay="0"/>
                                          </p:stCondLst>
                                        </p:cTn>
                                        <p:tgtEl>
                                          <p:spTgt spid="26">
                                            <p:txEl>
                                              <p:pRg st="0" end="0"/>
                                            </p:txEl>
                                          </p:spTgt>
                                        </p:tgtEl>
                                        <p:attrNameLst>
                                          <p:attrName>style.visibility</p:attrName>
                                        </p:attrNameLst>
                                      </p:cBhvr>
                                      <p:to>
                                        <p:strVal val="visible"/>
                                      </p:to>
                                    </p:set>
                                    <p:anim calcmode="lin" valueType="num">
                                      <p:cBhvr additive="base">
                                        <p:cTn id="3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nodePh="1">
                                  <p:stCondLst>
                                    <p:cond delay="0"/>
                                  </p:stCondLst>
                                  <p:endCondLst>
                                    <p:cond evt="begin" delay="0">
                                      <p:tn val="39"/>
                                    </p:cond>
                                  </p:end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par>
                          <p:cTn id="42" fill="hold">
                            <p:stCondLst>
                              <p:cond delay="4000"/>
                            </p:stCondLst>
                            <p:childTnLst>
                              <p:par>
                                <p:cTn id="43" presetID="2" presetClass="entr" presetSubtype="4" decel="10000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29">
                                            <p:txEl>
                                              <p:pRg st="0" end="0"/>
                                            </p:txEl>
                                          </p:spTgt>
                                        </p:tgtEl>
                                        <p:attrNameLst>
                                          <p:attrName>style.visibility</p:attrName>
                                        </p:attrNameLst>
                                      </p:cBhvr>
                                      <p:to>
                                        <p:strVal val="visible"/>
                                      </p:to>
                                    </p:set>
                                    <p:anim calcmode="lin" valueType="num">
                                      <p:cBhvr additive="base">
                                        <p:cTn id="4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8" grpId="0" animBg="1">
        <p:tmplLst>
          <p:tmpl>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22" grpId="0" animBg="1">
        <p:tmplLst>
          <p:tmpl>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5" grpId="0" animBg="1">
        <p:tmplLst>
          <p:tmpl>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p:bld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p:cSld name="2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1513826" y="2761115"/>
            <a:ext cx="2545787" cy="228812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1581149" y="3053188"/>
            <a:ext cx="4111017" cy="4128938"/>
            <a:chOff x="3326919" y="1476686"/>
            <a:chExt cx="5167975"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114776" cy="1160722"/>
            </a:xfrm>
            <a:prstGeom prst="rect">
              <a:avLst/>
            </a:prstGeom>
            <a:noFill/>
          </p:spPr>
          <p:txBody>
            <a:bodyPr wrap="none" rtlCol="0">
              <a:spAutoFit/>
            </a:bodyPr>
            <a:lstStyle/>
            <a:p>
              <a:pPr marL="0" marR="0" lvl="0" indent="0" algn="l" defTabSz="457192" rtl="0" eaLnBrk="1" fontAlgn="auto" latinLnBrk="0" hangingPunct="1">
                <a:lnSpc>
                  <a:spcPct val="100000"/>
                </a:lnSpc>
                <a:spcBef>
                  <a:spcPts val="0"/>
                </a:spcBef>
                <a:spcAft>
                  <a:spcPts val="0"/>
                </a:spcAft>
                <a:buClrTx/>
                <a:buSzTx/>
                <a:buFontTx/>
                <a:buNone/>
                <a:tabLst/>
                <a:defRPr/>
              </a:pPr>
              <a:r>
                <a:rPr kumimoji="1" lang="en-US" altLang="ja-JP"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rPr>
                <a:t>01</a:t>
              </a:r>
              <a:endParaRPr kumimoji="1" lang="ja-JP" altLang="en-US"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1033237" y="4578265"/>
            <a:ext cx="3705020"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7124852" y="3077446"/>
            <a:ext cx="4111018" cy="4128938"/>
            <a:chOff x="3326919" y="1476686"/>
            <a:chExt cx="5167976"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114776" cy="1160722"/>
            </a:xfrm>
            <a:prstGeom prst="rect">
              <a:avLst/>
            </a:prstGeom>
            <a:noFill/>
          </p:spPr>
          <p:txBody>
            <a:bodyPr wrap="none" rtlCol="0">
              <a:spAutoFit/>
            </a:bodyPr>
            <a:lstStyle/>
            <a:p>
              <a:pPr marL="0" marR="0" lvl="0" indent="0" algn="l" defTabSz="457192" rtl="0" eaLnBrk="1" fontAlgn="auto" latinLnBrk="0" hangingPunct="1">
                <a:lnSpc>
                  <a:spcPct val="100000"/>
                </a:lnSpc>
                <a:spcBef>
                  <a:spcPts val="0"/>
                </a:spcBef>
                <a:spcAft>
                  <a:spcPts val="0"/>
                </a:spcAft>
                <a:buClrTx/>
                <a:buSzTx/>
                <a:buFontTx/>
                <a:buNone/>
                <a:tabLst/>
                <a:defRPr/>
              </a:pPr>
              <a:r>
                <a:rPr kumimoji="1" lang="en-US" altLang="ja-JP"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rPr>
                <a:t>02</a:t>
              </a:r>
              <a:endParaRPr kumimoji="1" lang="ja-JP" altLang="en-US"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6576938" y="4602523"/>
            <a:ext cx="3705020"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7" name="グループ化 27">
            <a:extLst>
              <a:ext uri="{FF2B5EF4-FFF2-40B4-BE49-F238E27FC236}">
                <a16:creationId xmlns:a16="http://schemas.microsoft.com/office/drawing/2014/main" id="{689E4497-6662-4D85-B87C-4A18B5045311}"/>
              </a:ext>
            </a:extLst>
          </p:cNvPr>
          <p:cNvGrpSpPr/>
          <p:nvPr/>
        </p:nvGrpSpPr>
        <p:grpSpPr>
          <a:xfrm>
            <a:off x="12668553" y="3077446"/>
            <a:ext cx="4111017" cy="4128938"/>
            <a:chOff x="3326919" y="1476686"/>
            <a:chExt cx="5167975" cy="5190503"/>
          </a:xfrm>
        </p:grpSpPr>
        <p:sp>
          <p:nvSpPr>
            <p:cNvPr id="18" name="フリーフォーム 28">
              <a:extLst>
                <a:ext uri="{FF2B5EF4-FFF2-40B4-BE49-F238E27FC236}">
                  <a16:creationId xmlns:a16="http://schemas.microsoft.com/office/drawing/2014/main" id="{1385D757-E8CD-443B-BAAB-D52F3837F424}"/>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99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9" name="テキスト ボックス 29">
              <a:extLst>
                <a:ext uri="{FF2B5EF4-FFF2-40B4-BE49-F238E27FC236}">
                  <a16:creationId xmlns:a16="http://schemas.microsoft.com/office/drawing/2014/main" id="{28263B0D-D959-4B56-92E1-02A298BE6B4B}"/>
                </a:ext>
              </a:extLst>
            </p:cNvPr>
            <p:cNvSpPr txBox="1"/>
            <p:nvPr/>
          </p:nvSpPr>
          <p:spPr>
            <a:xfrm>
              <a:off x="7380118" y="3291171"/>
              <a:ext cx="1114776" cy="1160722"/>
            </a:xfrm>
            <a:prstGeom prst="rect">
              <a:avLst/>
            </a:prstGeom>
            <a:noFill/>
          </p:spPr>
          <p:txBody>
            <a:bodyPr wrap="none" rtlCol="0">
              <a:spAutoFit/>
            </a:bodyPr>
            <a:lstStyle/>
            <a:p>
              <a:pPr marL="0" marR="0" lvl="0" indent="0" algn="l" defTabSz="457192" rtl="0" eaLnBrk="1" fontAlgn="auto" latinLnBrk="0" hangingPunct="1">
                <a:lnSpc>
                  <a:spcPct val="100000"/>
                </a:lnSpc>
                <a:spcBef>
                  <a:spcPts val="0"/>
                </a:spcBef>
                <a:spcAft>
                  <a:spcPts val="0"/>
                </a:spcAft>
                <a:buClrTx/>
                <a:buSzTx/>
                <a:buFontTx/>
                <a:buNone/>
                <a:tabLst/>
                <a:defRPr/>
              </a:pPr>
              <a:r>
                <a:rPr kumimoji="1" lang="en-US" altLang="ja-JP"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rPr>
                <a:t>03</a:t>
              </a:r>
              <a:endParaRPr kumimoji="1" lang="ja-JP" altLang="en-US"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0" name="テキスト プレースホルダー 12">
            <a:extLst>
              <a:ext uri="{FF2B5EF4-FFF2-40B4-BE49-F238E27FC236}">
                <a16:creationId xmlns:a16="http://schemas.microsoft.com/office/drawing/2014/main" id="{224D2702-683A-45DF-9C15-88FC6146148F}"/>
              </a:ext>
            </a:extLst>
          </p:cNvPr>
          <p:cNvSpPr>
            <a:spLocks noGrp="1"/>
          </p:cNvSpPr>
          <p:nvPr>
            <p:ph type="body" sz="quarter" idx="16" hasCustomPrompt="1"/>
          </p:nvPr>
        </p:nvSpPr>
        <p:spPr>
          <a:xfrm>
            <a:off x="12120640" y="4602523"/>
            <a:ext cx="3705020"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1" name="フリーフォーム 33">
            <a:extLst>
              <a:ext uri="{FF2B5EF4-FFF2-40B4-BE49-F238E27FC236}">
                <a16:creationId xmlns:a16="http://schemas.microsoft.com/office/drawing/2014/main" id="{7B2E167C-45A0-4020-B17C-FCE04842B451}"/>
              </a:ext>
            </a:extLst>
          </p:cNvPr>
          <p:cNvSpPr/>
          <p:nvPr/>
        </p:nvSpPr>
        <p:spPr>
          <a:xfrm rot="2700000">
            <a:off x="12195797" y="3089077"/>
            <a:ext cx="2545787" cy="228812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951949" y="5435113"/>
            <a:ext cx="5249147" cy="2923079"/>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6506787" y="5435113"/>
            <a:ext cx="5249147" cy="2923079"/>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4" name="テキスト プレースホルダー 12">
            <a:extLst>
              <a:ext uri="{FF2B5EF4-FFF2-40B4-BE49-F238E27FC236}">
                <a16:creationId xmlns:a16="http://schemas.microsoft.com/office/drawing/2014/main" id="{FD1584EB-5948-45B6-A113-EE7567E6A463}"/>
              </a:ext>
            </a:extLst>
          </p:cNvPr>
          <p:cNvSpPr>
            <a:spLocks noGrp="1"/>
          </p:cNvSpPr>
          <p:nvPr>
            <p:ph type="body" sz="quarter" idx="29" hasCustomPrompt="1"/>
          </p:nvPr>
        </p:nvSpPr>
        <p:spPr>
          <a:xfrm>
            <a:off x="12019247" y="5435113"/>
            <a:ext cx="5249147" cy="2923079"/>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6365164" y="2264554"/>
            <a:ext cx="2545787" cy="228812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718688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0">
                                            <p:txEl>
                                              <p:pRg st="0" end="0"/>
                                            </p:txEl>
                                          </p:spTgt>
                                        </p:tgtEl>
                                        <p:attrNameLst>
                                          <p:attrName>style.visibility</p:attrName>
                                        </p:attrNameLst>
                                      </p:cBhvr>
                                      <p:to>
                                        <p:strVal val="visible"/>
                                      </p:to>
                                    </p:set>
                                    <p:anim calcmode="lin" valueType="num">
                                      <p:cBhvr additive="base">
                                        <p:cTn id="3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0-#ppt_w/2"/>
                                          </p:val>
                                        </p:tav>
                                        <p:tav tm="100000">
                                          <p:val>
                                            <p:strVal val="#ppt_x"/>
                                          </p:val>
                                        </p:tav>
                                      </p:tavLst>
                                    </p:anim>
                                    <p:anim calcmode="lin" valueType="num">
                                      <p:cBhvr additive="base">
                                        <p:cTn id="40" dur="500" fill="hold"/>
                                        <p:tgtEl>
                                          <p:spTgt spid="25"/>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0-#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0-#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childTnLst>
                          </p:cTn>
                        </p:par>
                        <p:par>
                          <p:cTn id="53" fill="hold">
                            <p:stCondLst>
                              <p:cond delay="3250"/>
                            </p:stCondLst>
                            <p:childTnLst>
                              <p:par>
                                <p:cTn id="54" presetID="22" presetClass="entr" presetSubtype="8" fill="hold" grpId="0" nodeType="after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wipe(left)">
                                      <p:cBhvr>
                                        <p:cTn id="56" dur="500"/>
                                        <p:tgtEl>
                                          <p:spTgt spid="23">
                                            <p:txEl>
                                              <p:pRg st="0" end="0"/>
                                            </p:txEl>
                                          </p:spTgt>
                                        </p:tgtEl>
                                      </p:cBhvr>
                                    </p:animEffect>
                                  </p:childTnLst>
                                </p:cTn>
                              </p:par>
                            </p:childTnLst>
                          </p:cTn>
                        </p:par>
                        <p:par>
                          <p:cTn id="57" fill="hold">
                            <p:stCondLst>
                              <p:cond delay="3750"/>
                            </p:stCondLst>
                            <p:childTnLst>
                              <p:par>
                                <p:cTn id="58" presetID="22" presetClass="entr" presetSubtype="8" fill="hold" grpId="0" nodeType="afterEffect">
                                  <p:stCondLst>
                                    <p:cond delay="0"/>
                                  </p:stCondLst>
                                  <p:childTnLst>
                                    <p:set>
                                      <p:cBhvr>
                                        <p:cTn id="59" dur="1" fill="hold">
                                          <p:stCondLst>
                                            <p:cond delay="0"/>
                                          </p:stCondLst>
                                        </p:cTn>
                                        <p:tgtEl>
                                          <p:spTgt spid="24">
                                            <p:txEl>
                                              <p:pRg st="0" end="0"/>
                                            </p:txEl>
                                          </p:spTgt>
                                        </p:tgtEl>
                                        <p:attrNameLst>
                                          <p:attrName>style.visibility</p:attrName>
                                        </p:attrNameLst>
                                      </p:cBhvr>
                                      <p:to>
                                        <p:strVal val="visible"/>
                                      </p:to>
                                    </p:set>
                                    <p:animEffect transition="in" filter="wipe(left)">
                                      <p:cBhvr>
                                        <p:cTn id="6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p:cSld name="2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3685525" y="2761115"/>
            <a:ext cx="2545787" cy="228812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3752850" y="3053188"/>
            <a:ext cx="4111017" cy="4128938"/>
            <a:chOff x="3326919" y="1476686"/>
            <a:chExt cx="5167975"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114776" cy="1160722"/>
            </a:xfrm>
            <a:prstGeom prst="rect">
              <a:avLst/>
            </a:prstGeom>
            <a:noFill/>
          </p:spPr>
          <p:txBody>
            <a:bodyPr wrap="none" rtlCol="0">
              <a:spAutoFit/>
            </a:bodyPr>
            <a:lstStyle/>
            <a:p>
              <a:pPr marL="0" marR="0" lvl="0" indent="0" algn="l" defTabSz="457192" rtl="0" eaLnBrk="1" fontAlgn="auto" latinLnBrk="0" hangingPunct="1">
                <a:lnSpc>
                  <a:spcPct val="100000"/>
                </a:lnSpc>
                <a:spcBef>
                  <a:spcPts val="0"/>
                </a:spcBef>
                <a:spcAft>
                  <a:spcPts val="0"/>
                </a:spcAft>
                <a:buClrTx/>
                <a:buSzTx/>
                <a:buFontTx/>
                <a:buNone/>
                <a:tabLst/>
                <a:defRPr/>
              </a:pPr>
              <a:r>
                <a:rPr kumimoji="1" lang="en-US" altLang="ja-JP"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rPr>
                <a:t>01</a:t>
              </a:r>
              <a:endParaRPr kumimoji="1" lang="ja-JP" altLang="en-US"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3204936" y="4578265"/>
            <a:ext cx="3705020"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9296551" y="3077446"/>
            <a:ext cx="4111018" cy="4128938"/>
            <a:chOff x="3326919" y="1476686"/>
            <a:chExt cx="5167976"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114776" cy="1160722"/>
            </a:xfrm>
            <a:prstGeom prst="rect">
              <a:avLst/>
            </a:prstGeom>
            <a:noFill/>
          </p:spPr>
          <p:txBody>
            <a:bodyPr wrap="none" rtlCol="0">
              <a:spAutoFit/>
            </a:bodyPr>
            <a:lstStyle/>
            <a:p>
              <a:pPr marL="0" marR="0" lvl="0" indent="0" algn="l" defTabSz="457192" rtl="0" eaLnBrk="1" fontAlgn="auto" latinLnBrk="0" hangingPunct="1">
                <a:lnSpc>
                  <a:spcPct val="100000"/>
                </a:lnSpc>
                <a:spcBef>
                  <a:spcPts val="0"/>
                </a:spcBef>
                <a:spcAft>
                  <a:spcPts val="0"/>
                </a:spcAft>
                <a:buClrTx/>
                <a:buSzTx/>
                <a:buFontTx/>
                <a:buNone/>
                <a:tabLst/>
                <a:defRPr/>
              </a:pPr>
              <a:r>
                <a:rPr kumimoji="1" lang="en-US" altLang="ja-JP"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rPr>
                <a:t>02</a:t>
              </a:r>
              <a:endParaRPr kumimoji="1" lang="ja-JP" altLang="en-US"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8748637" y="4602523"/>
            <a:ext cx="3705020"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3123649" y="5435113"/>
            <a:ext cx="5249147" cy="2923079"/>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8678488" y="5435113"/>
            <a:ext cx="5249147" cy="2923079"/>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8536863" y="2264554"/>
            <a:ext cx="2545787" cy="228812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453364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0-#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25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0-#ppt_w/2"/>
                                          </p:val>
                                        </p:tav>
                                        <p:tav tm="100000">
                                          <p:val>
                                            <p:strVal val="#ppt_x"/>
                                          </p:val>
                                        </p:tav>
                                      </p:tavLst>
                                    </p:anim>
                                    <p:anim calcmode="lin" valueType="num">
                                      <p:cBhvr additive="base">
                                        <p:cTn id="36" dur="500" fill="hold"/>
                                        <p:tgtEl>
                                          <p:spTgt spid="5"/>
                                        </p:tgtEl>
                                        <p:attrNameLst>
                                          <p:attrName>ppt_y</p:attrName>
                                        </p:attrNameLst>
                                      </p:cBhvr>
                                      <p:tavLst>
                                        <p:tav tm="0">
                                          <p:val>
                                            <p:strVal val="#ppt_y"/>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Effect transition="in" filter="wipe(left)">
                                      <p:cBhvr>
                                        <p:cTn id="40" dur="500"/>
                                        <p:tgtEl>
                                          <p:spTgt spid="22">
                                            <p:txEl>
                                              <p:pRg st="0" end="0"/>
                                            </p:txEl>
                                          </p:spTgt>
                                        </p:tgtEl>
                                      </p:cBhvr>
                                    </p:animEffect>
                                  </p:childTnLst>
                                </p:cTn>
                              </p:par>
                            </p:childTnLst>
                          </p:cTn>
                        </p:par>
                        <p:par>
                          <p:cTn id="41" fill="hold">
                            <p:stCondLst>
                              <p:cond delay="3250"/>
                            </p:stCondLst>
                            <p:childTnLst>
                              <p:par>
                                <p:cTn id="42" presetID="22" presetClass="entr" presetSubtype="8"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Effect transition="in" filter="wipe(left)">
                                      <p:cBhvr>
                                        <p:cTn id="44" dur="500"/>
                                        <p:tgtEl>
                                          <p:spTgt spid="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p:cSld name="2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grpSp>
        <p:nvGrpSpPr>
          <p:cNvPr id="5" name="グループ化 4">
            <a:extLst>
              <a:ext uri="{FF2B5EF4-FFF2-40B4-BE49-F238E27FC236}">
                <a16:creationId xmlns:a16="http://schemas.microsoft.com/office/drawing/2014/main" id="{AA473384-EA37-49D1-A63E-5FFCB24B9FB1}"/>
              </a:ext>
            </a:extLst>
          </p:cNvPr>
          <p:cNvGrpSpPr/>
          <p:nvPr/>
        </p:nvGrpSpPr>
        <p:grpSpPr>
          <a:xfrm>
            <a:off x="725874" y="2982872"/>
            <a:ext cx="17560540" cy="2475756"/>
            <a:chOff x="725872" y="2982872"/>
            <a:chExt cx="17560541" cy="2475756"/>
          </a:xfrm>
          <a:solidFill>
            <a:srgbClr val="C00000"/>
          </a:solidFill>
        </p:grpSpPr>
        <p:sp>
          <p:nvSpPr>
            <p:cNvPr id="7" name="正方形/長方形 24">
              <a:extLst>
                <a:ext uri="{FF2B5EF4-FFF2-40B4-BE49-F238E27FC236}">
                  <a16:creationId xmlns:a16="http://schemas.microsoft.com/office/drawing/2014/main" id="{AE44D850-D3DE-4648-ABDD-335F3CFAEF8F}"/>
                </a:ext>
              </a:extLst>
            </p:cNvPr>
            <p:cNvSpPr/>
            <p:nvPr/>
          </p:nvSpPr>
          <p:spPr>
            <a:xfrm>
              <a:off x="10548745" y="2982873"/>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8" name="正方形/長方形 4">
              <a:extLst>
                <a:ext uri="{FF2B5EF4-FFF2-40B4-BE49-F238E27FC236}">
                  <a16:creationId xmlns:a16="http://schemas.microsoft.com/office/drawing/2014/main" id="{1788DE10-EDCF-4868-9E65-FCE71C023A67}"/>
                </a:ext>
              </a:extLst>
            </p:cNvPr>
            <p:cNvSpPr/>
            <p:nvPr/>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9" name="正方形/長方形 24">
              <a:extLst>
                <a:ext uri="{FF2B5EF4-FFF2-40B4-BE49-F238E27FC236}">
                  <a16:creationId xmlns:a16="http://schemas.microsoft.com/office/drawing/2014/main" id="{0F8B841A-4C90-45AD-B042-29742B0972A9}"/>
                </a:ext>
              </a:extLst>
            </p:cNvPr>
            <p:cNvSpPr/>
            <p:nvPr/>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grpSp>
      <p:grpSp>
        <p:nvGrpSpPr>
          <p:cNvPr id="10" name="グループ化 5">
            <a:extLst>
              <a:ext uri="{FF2B5EF4-FFF2-40B4-BE49-F238E27FC236}">
                <a16:creationId xmlns:a16="http://schemas.microsoft.com/office/drawing/2014/main" id="{AA0A78A7-E003-48EA-9244-14B369EED7EC}"/>
              </a:ext>
            </a:extLst>
          </p:cNvPr>
          <p:cNvGrpSpPr/>
          <p:nvPr/>
        </p:nvGrpSpPr>
        <p:grpSpPr>
          <a:xfrm>
            <a:off x="487877" y="4364336"/>
            <a:ext cx="17798537" cy="1332290"/>
            <a:chOff x="487876" y="4364335"/>
            <a:chExt cx="17798537" cy="1332290"/>
          </a:xfrm>
          <a:solidFill>
            <a:srgbClr val="FF0000"/>
          </a:solidFill>
        </p:grpSpPr>
        <p:sp>
          <p:nvSpPr>
            <p:cNvPr id="11" name="正方形/長方形 23">
              <a:extLst>
                <a:ext uri="{FF2B5EF4-FFF2-40B4-BE49-F238E27FC236}">
                  <a16:creationId xmlns:a16="http://schemas.microsoft.com/office/drawing/2014/main" id="{9B09A4AE-3F94-4A79-AE11-61EBDE5A1ECB}"/>
                </a:ext>
              </a:extLst>
            </p:cNvPr>
            <p:cNvSpPr/>
            <p:nvPr/>
          </p:nvSpPr>
          <p:spPr>
            <a:xfrm>
              <a:off x="10548745" y="4364335"/>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14" name="正方形/長方形 25">
              <a:extLst>
                <a:ext uri="{FF2B5EF4-FFF2-40B4-BE49-F238E27FC236}">
                  <a16:creationId xmlns:a16="http://schemas.microsoft.com/office/drawing/2014/main" id="{D6F67684-91C7-4275-9D96-4534AFD37343}"/>
                </a:ext>
              </a:extLst>
            </p:cNvPr>
            <p:cNvSpPr/>
            <p:nvPr/>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15" name="直角三角形 31">
              <a:extLst>
                <a:ext uri="{FF2B5EF4-FFF2-40B4-BE49-F238E27FC236}">
                  <a16:creationId xmlns:a16="http://schemas.microsoft.com/office/drawing/2014/main" id="{D00C6128-E639-41DA-A70D-16AF1673E63E}"/>
                </a:ext>
              </a:extLst>
            </p:cNvPr>
            <p:cNvSpPr/>
            <p:nvPr/>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grpSp>
      <p:grpSp>
        <p:nvGrpSpPr>
          <p:cNvPr id="16" name="グループ化 36">
            <a:extLst>
              <a:ext uri="{FF2B5EF4-FFF2-40B4-BE49-F238E27FC236}">
                <a16:creationId xmlns:a16="http://schemas.microsoft.com/office/drawing/2014/main" id="{45A69195-605D-4CC2-A381-A450FE0B9CE6}"/>
              </a:ext>
            </a:extLst>
          </p:cNvPr>
          <p:cNvGrpSpPr/>
          <p:nvPr/>
        </p:nvGrpSpPr>
        <p:grpSpPr>
          <a:xfrm>
            <a:off x="725874" y="5984783"/>
            <a:ext cx="17560540" cy="2475756"/>
            <a:chOff x="725872" y="5984782"/>
            <a:chExt cx="17560541" cy="2475756"/>
          </a:xfrm>
          <a:solidFill>
            <a:srgbClr val="FF0000"/>
          </a:solidFill>
        </p:grpSpPr>
        <p:sp>
          <p:nvSpPr>
            <p:cNvPr id="17" name="正方形/長方形 30">
              <a:extLst>
                <a:ext uri="{FF2B5EF4-FFF2-40B4-BE49-F238E27FC236}">
                  <a16:creationId xmlns:a16="http://schemas.microsoft.com/office/drawing/2014/main" id="{F21E40CF-22AE-4FA0-9B27-FDC78D9C15F4}"/>
                </a:ext>
              </a:extLst>
            </p:cNvPr>
            <p:cNvSpPr/>
            <p:nvPr/>
          </p:nvSpPr>
          <p:spPr>
            <a:xfrm flipV="1">
              <a:off x="10548745" y="7128248"/>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18" name="正方形/長方形 4">
              <a:extLst>
                <a:ext uri="{FF2B5EF4-FFF2-40B4-BE49-F238E27FC236}">
                  <a16:creationId xmlns:a16="http://schemas.microsoft.com/office/drawing/2014/main" id="{8E8966FC-1068-451F-9607-5CFE0685653B}"/>
                </a:ext>
              </a:extLst>
            </p:cNvPr>
            <p:cNvSpPr/>
            <p:nvPr/>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19" name="正方形/長方形 24">
              <a:extLst>
                <a:ext uri="{FF2B5EF4-FFF2-40B4-BE49-F238E27FC236}">
                  <a16:creationId xmlns:a16="http://schemas.microsoft.com/office/drawing/2014/main" id="{870FD44B-A3F6-4659-B06A-BC3B077434B3}"/>
                </a:ext>
              </a:extLst>
            </p:cNvPr>
            <p:cNvSpPr/>
            <p:nvPr/>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grpSp>
      <p:grpSp>
        <p:nvGrpSpPr>
          <p:cNvPr id="20" name="グループ化 35">
            <a:extLst>
              <a:ext uri="{FF2B5EF4-FFF2-40B4-BE49-F238E27FC236}">
                <a16:creationId xmlns:a16="http://schemas.microsoft.com/office/drawing/2014/main" id="{D4E792D0-9730-45B4-BC87-3A6DAB3AC419}"/>
              </a:ext>
            </a:extLst>
          </p:cNvPr>
          <p:cNvGrpSpPr/>
          <p:nvPr/>
        </p:nvGrpSpPr>
        <p:grpSpPr>
          <a:xfrm>
            <a:off x="487877" y="5746787"/>
            <a:ext cx="17798537" cy="1332290"/>
            <a:chOff x="487876" y="5746786"/>
            <a:chExt cx="17798537" cy="1332289"/>
          </a:xfrm>
          <a:solidFill>
            <a:srgbClr val="C00000"/>
          </a:solidFill>
        </p:grpSpPr>
        <p:sp>
          <p:nvSpPr>
            <p:cNvPr id="21" name="正方形/長方形 29">
              <a:extLst>
                <a:ext uri="{FF2B5EF4-FFF2-40B4-BE49-F238E27FC236}">
                  <a16:creationId xmlns:a16="http://schemas.microsoft.com/office/drawing/2014/main" id="{36392166-248C-40E8-BEF8-C8F348A361DD}"/>
                </a:ext>
              </a:extLst>
            </p:cNvPr>
            <p:cNvSpPr/>
            <p:nvPr/>
          </p:nvSpPr>
          <p:spPr>
            <a:xfrm flipV="1">
              <a:off x="10548745" y="5746786"/>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22" name="正方形/長方形 25">
              <a:extLst>
                <a:ext uri="{FF2B5EF4-FFF2-40B4-BE49-F238E27FC236}">
                  <a16:creationId xmlns:a16="http://schemas.microsoft.com/office/drawing/2014/main" id="{4256FEDB-915B-4619-AEB6-D6D7A67E9DE7}"/>
                </a:ext>
              </a:extLst>
            </p:cNvPr>
            <p:cNvSpPr/>
            <p:nvPr/>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23" name="直角三角形 31">
              <a:extLst>
                <a:ext uri="{FF2B5EF4-FFF2-40B4-BE49-F238E27FC236}">
                  <a16:creationId xmlns:a16="http://schemas.microsoft.com/office/drawing/2014/main" id="{B9EA919A-28C5-417A-B13A-0345B0318998}"/>
                </a:ext>
              </a:extLst>
            </p:cNvPr>
            <p:cNvSpPr/>
            <p:nvPr/>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grpSp>
      <p:sp>
        <p:nvSpPr>
          <p:cNvPr id="25" name="テキスト プレースホルダー 5">
            <a:extLst>
              <a:ext uri="{FF2B5EF4-FFF2-40B4-BE49-F238E27FC236}">
                <a16:creationId xmlns:a16="http://schemas.microsoft.com/office/drawing/2014/main" id="{1C40CAAA-9DB1-44D8-8220-988EE6EF53C6}"/>
              </a:ext>
            </a:extLst>
          </p:cNvPr>
          <p:cNvSpPr>
            <a:spLocks noGrp="1"/>
          </p:cNvSpPr>
          <p:nvPr>
            <p:ph type="body" sz="quarter" idx="25" hasCustomPrompt="1"/>
          </p:nvPr>
        </p:nvSpPr>
        <p:spPr>
          <a:xfrm>
            <a:off x="900547" y="6289804"/>
            <a:ext cx="7317335" cy="2696894"/>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65B4ABD7-67EE-4BCD-8052-71171A2E27AA}"/>
              </a:ext>
            </a:extLst>
          </p:cNvPr>
          <p:cNvSpPr>
            <a:spLocks noGrp="1"/>
          </p:cNvSpPr>
          <p:nvPr>
            <p:ph type="body" sz="quarter" idx="26" hasCustomPrompt="1"/>
          </p:nvPr>
        </p:nvSpPr>
        <p:spPr>
          <a:xfrm>
            <a:off x="10784669" y="3197153"/>
            <a:ext cx="7027343" cy="85131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7" name="テキスト プレースホルダー 5">
            <a:extLst>
              <a:ext uri="{FF2B5EF4-FFF2-40B4-BE49-F238E27FC236}">
                <a16:creationId xmlns:a16="http://schemas.microsoft.com/office/drawing/2014/main" id="{0985119A-2EA2-4640-96F3-580A57D32740}"/>
              </a:ext>
            </a:extLst>
          </p:cNvPr>
          <p:cNvSpPr>
            <a:spLocks noGrp="1"/>
          </p:cNvSpPr>
          <p:nvPr>
            <p:ph type="body" sz="quarter" idx="27" hasCustomPrompt="1"/>
          </p:nvPr>
        </p:nvSpPr>
        <p:spPr>
          <a:xfrm>
            <a:off x="10784669" y="4603322"/>
            <a:ext cx="7027343" cy="85131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8" name="テキスト プレースホルダー 5">
            <a:extLst>
              <a:ext uri="{FF2B5EF4-FFF2-40B4-BE49-F238E27FC236}">
                <a16:creationId xmlns:a16="http://schemas.microsoft.com/office/drawing/2014/main" id="{E7D86F12-170B-42EE-9583-F46AC10E6CF5}"/>
              </a:ext>
            </a:extLst>
          </p:cNvPr>
          <p:cNvSpPr>
            <a:spLocks noGrp="1"/>
          </p:cNvSpPr>
          <p:nvPr>
            <p:ph type="body" sz="quarter" idx="28" hasCustomPrompt="1"/>
          </p:nvPr>
        </p:nvSpPr>
        <p:spPr>
          <a:xfrm>
            <a:off x="10784669" y="5992229"/>
            <a:ext cx="7027343" cy="85131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9" name="テキスト プレースホルダー 5">
            <a:extLst>
              <a:ext uri="{FF2B5EF4-FFF2-40B4-BE49-F238E27FC236}">
                <a16:creationId xmlns:a16="http://schemas.microsoft.com/office/drawing/2014/main" id="{DD8A37E8-569C-47E1-B149-4A1181E7BEA1}"/>
              </a:ext>
            </a:extLst>
          </p:cNvPr>
          <p:cNvSpPr>
            <a:spLocks noGrp="1"/>
          </p:cNvSpPr>
          <p:nvPr>
            <p:ph type="body" sz="quarter" idx="29" hasCustomPrompt="1"/>
          </p:nvPr>
        </p:nvSpPr>
        <p:spPr>
          <a:xfrm>
            <a:off x="10784667" y="7367236"/>
            <a:ext cx="7027343" cy="85131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30" name="Subtitle 2">
            <a:extLst>
              <a:ext uri="{FF2B5EF4-FFF2-40B4-BE49-F238E27FC236}">
                <a16:creationId xmlns:a16="http://schemas.microsoft.com/office/drawing/2014/main" id="{17FD6E7F-EAAD-424D-ACE9-9C9122F5A4C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68E822CC-EE7C-4DA2-971E-F89E2136F5D1}"/>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2" name="テキスト プレースホルダー 5">
            <a:extLst>
              <a:ext uri="{FF2B5EF4-FFF2-40B4-BE49-F238E27FC236}">
                <a16:creationId xmlns:a16="http://schemas.microsoft.com/office/drawing/2014/main" id="{7BAB52B9-F062-41A7-A614-00CC59551705}"/>
              </a:ext>
            </a:extLst>
          </p:cNvPr>
          <p:cNvSpPr>
            <a:spLocks noGrp="1"/>
          </p:cNvSpPr>
          <p:nvPr>
            <p:ph type="body" sz="quarter" idx="30" hasCustomPrompt="1"/>
          </p:nvPr>
        </p:nvSpPr>
        <p:spPr>
          <a:xfrm>
            <a:off x="900547" y="2350733"/>
            <a:ext cx="7317335" cy="2696894"/>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Tree>
    <p:extLst>
      <p:ext uri="{BB962C8B-B14F-4D97-AF65-F5344CB8AC3E}">
        <p14:creationId xmlns:p14="http://schemas.microsoft.com/office/powerpoint/2010/main" val="2397515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xEl>
                                              <p:pRg st="0" end="0"/>
                                            </p:txEl>
                                          </p:spTgt>
                                        </p:tgtEl>
                                        <p:attrNameLst>
                                          <p:attrName>style.visibility</p:attrName>
                                        </p:attrNameLst>
                                      </p:cBhvr>
                                      <p:to>
                                        <p:strVal val="visible"/>
                                      </p:to>
                                    </p:set>
                                    <p:animEffect transition="in" filter="wipe(left)">
                                      <p:cBhvr>
                                        <p:cTn id="15" dur="500"/>
                                        <p:tgtEl>
                                          <p:spTgt spid="32">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1000"/>
                                        <p:tgtEl>
                                          <p:spTgt spid="5"/>
                                        </p:tgtEl>
                                      </p:cBhvr>
                                    </p:animEffect>
                                  </p:childTnLst>
                                </p:cTn>
                              </p:par>
                              <p:par>
                                <p:cTn id="20" presetID="22" presetClass="entr" presetSubtype="8" fill="hold" grpId="0" nodeType="withEffect">
                                  <p:stCondLst>
                                    <p:cond delay="500"/>
                                  </p:stCondLst>
                                  <p:childTnLst>
                                    <p:set>
                                      <p:cBhvr>
                                        <p:cTn id="21" dur="1" fill="hold">
                                          <p:stCondLst>
                                            <p:cond delay="0"/>
                                          </p:stCondLst>
                                        </p:cTn>
                                        <p:tgtEl>
                                          <p:spTgt spid="26">
                                            <p:txEl>
                                              <p:pRg st="0" end="0"/>
                                            </p:txEl>
                                          </p:spTgt>
                                        </p:tgtEl>
                                        <p:attrNameLst>
                                          <p:attrName>style.visibility</p:attrName>
                                        </p:attrNameLst>
                                      </p:cBhvr>
                                      <p:to>
                                        <p:strVal val="visible"/>
                                      </p:to>
                                    </p:set>
                                    <p:animEffect transition="in" filter="wipe(left)">
                                      <p:cBhvr>
                                        <p:cTn id="22" dur="500"/>
                                        <p:tgtEl>
                                          <p:spTgt spid="26">
                                            <p:txEl>
                                              <p:pRg st="0" end="0"/>
                                            </p:txEl>
                                          </p:spTgt>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1000"/>
                                        <p:tgtEl>
                                          <p:spTgt spid="10"/>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27">
                                            <p:txEl>
                                              <p:pRg st="0" end="0"/>
                                            </p:txEl>
                                          </p:spTgt>
                                        </p:tgtEl>
                                        <p:attrNameLst>
                                          <p:attrName>style.visibility</p:attrName>
                                        </p:attrNameLst>
                                      </p:cBhvr>
                                      <p:to>
                                        <p:strVal val="visible"/>
                                      </p:to>
                                    </p:set>
                                    <p:animEffect transition="in" filter="wipe(left)">
                                      <p:cBhvr>
                                        <p:cTn id="29" dur="500"/>
                                        <p:tgtEl>
                                          <p:spTgt spid="27">
                                            <p:txEl>
                                              <p:pRg st="0" end="0"/>
                                            </p:txEl>
                                          </p:spTgt>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1000"/>
                                        <p:tgtEl>
                                          <p:spTgt spid="20"/>
                                        </p:tgtEl>
                                      </p:cBhvr>
                                    </p:animEffect>
                                  </p:childTnLst>
                                </p:cTn>
                              </p:par>
                              <p:par>
                                <p:cTn id="34" presetID="22" presetClass="entr" presetSubtype="8" fill="hold" grpId="0" nodeType="withEffect">
                                  <p:stCondLst>
                                    <p:cond delay="50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wipe(left)">
                                      <p:cBhvr>
                                        <p:cTn id="36" dur="500"/>
                                        <p:tgtEl>
                                          <p:spTgt spid="28">
                                            <p:txEl>
                                              <p:pRg st="0" end="0"/>
                                            </p:txEl>
                                          </p:spTgt>
                                        </p:tgtEl>
                                      </p:cBhvr>
                                    </p:animEffect>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1000"/>
                                        <p:tgtEl>
                                          <p:spTgt spid="16"/>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29">
                                            <p:txEl>
                                              <p:pRg st="0" end="0"/>
                                            </p:txEl>
                                          </p:spTgt>
                                        </p:tgtEl>
                                        <p:attrNameLst>
                                          <p:attrName>style.visibility</p:attrName>
                                        </p:attrNameLst>
                                      </p:cBhvr>
                                      <p:to>
                                        <p:strVal val="visible"/>
                                      </p:to>
                                    </p:set>
                                    <p:animEffect transition="in" filter="wipe(left)">
                                      <p:cBhvr>
                                        <p:cTn id="43" dur="500"/>
                                        <p:tgtEl>
                                          <p:spTgt spid="29">
                                            <p:txEl>
                                              <p:pRg st="0" end="0"/>
                                            </p:txEl>
                                          </p:spTgt>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25">
                                            <p:txEl>
                                              <p:pRg st="0" end="0"/>
                                            </p:txEl>
                                          </p:spTgt>
                                        </p:tgtEl>
                                        <p:attrNameLst>
                                          <p:attrName>style.visibility</p:attrName>
                                        </p:attrNameLst>
                                      </p:cBhvr>
                                      <p:to>
                                        <p:strVal val="visible"/>
                                      </p:to>
                                    </p:set>
                                    <p:animEffect transition="in" filter="wipe(left)">
                                      <p:cBhvr>
                                        <p:cTn id="47"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2" presetClass="entr" presetSubtype="8"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build="p">
        <p:tmplLst>
          <p:tmpl lvl="1">
            <p:tnLst>
              <p:par>
                <p:cTn presetID="22" presetClass="entr" presetSubtype="8"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8"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build="p">
        <p:tmplLst>
          <p:tmpl lvl="1">
            <p:tnLst>
              <p:par>
                <p:cTn presetID="22" presetClass="entr" presetSubtype="8"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1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7"/>
            <a:ext cx="8349619" cy="421062"/>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845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8181725" cy="4022069"/>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552814" y="2873614"/>
            <a:ext cx="8136431"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7733905"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6158101"/>
            <a:ext cx="7733903"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9680920" y="2988897"/>
            <a:ext cx="769109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9680922" y="6170150"/>
            <a:ext cx="7691088"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6" name="Subtitle 2">
            <a:extLst>
              <a:ext uri="{FF2B5EF4-FFF2-40B4-BE49-F238E27FC236}">
                <a16:creationId xmlns:a16="http://schemas.microsoft.com/office/drawing/2014/main" id="{70DAB050-3D7D-4014-A7AD-687FE48D18A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7" name="Title 1">
            <a:extLst>
              <a:ext uri="{FF2B5EF4-FFF2-40B4-BE49-F238E27FC236}">
                <a16:creationId xmlns:a16="http://schemas.microsoft.com/office/drawing/2014/main" id="{4580B8F9-1786-4608-B4B5-248FCCA77F9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52323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wipe(left)">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22" presetClass="entr" presetSubtype="8"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wipe(left)">
                                      <p:cBhvr>
                                        <p:cTn id="5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p:cSld name="2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8" name="Straight Connector 7">
            <a:extLst>
              <a:ext uri="{FF2B5EF4-FFF2-40B4-BE49-F238E27FC236}">
                <a16:creationId xmlns:a16="http://schemas.microsoft.com/office/drawing/2014/main" id="{49BE342E-25DC-4B17-BC5D-6A6F6833A7A8}"/>
              </a:ext>
            </a:extLst>
          </p:cNvPr>
          <p:cNvCxnSpPr>
            <a:cxnSpLocks/>
          </p:cNvCxnSpPr>
          <p:nvPr/>
        </p:nvCxnSpPr>
        <p:spPr>
          <a:xfrm flipV="1">
            <a:off x="270640" y="2752172"/>
            <a:ext cx="17683759" cy="5457792"/>
          </a:xfrm>
          <a:prstGeom prst="line">
            <a:avLst/>
          </a:prstGeom>
          <a:ln w="28575">
            <a:solidFill>
              <a:srgbClr val="990000"/>
            </a:solidFill>
          </a:ln>
        </p:spPr>
        <p:style>
          <a:lnRef idx="1">
            <a:schemeClr val="accent1"/>
          </a:lnRef>
          <a:fillRef idx="0">
            <a:schemeClr val="accent1"/>
          </a:fillRef>
          <a:effectRef idx="0">
            <a:schemeClr val="accent1"/>
          </a:effectRef>
          <a:fontRef idx="minor">
            <a:schemeClr val="tx1"/>
          </a:fontRef>
        </p:style>
      </p:cxnSp>
      <p:sp>
        <p:nvSpPr>
          <p:cNvPr id="9" name="テキスト プレースホルダー 5">
            <a:extLst>
              <a:ext uri="{FF2B5EF4-FFF2-40B4-BE49-F238E27FC236}">
                <a16:creationId xmlns:a16="http://schemas.microsoft.com/office/drawing/2014/main" id="{2A9F0428-D2BB-434E-A4FD-79DA8E51EC2A}"/>
              </a:ext>
            </a:extLst>
          </p:cNvPr>
          <p:cNvSpPr>
            <a:spLocks noGrp="1"/>
          </p:cNvSpPr>
          <p:nvPr>
            <p:ph type="body" sz="quarter" idx="26" hasCustomPrompt="1"/>
          </p:nvPr>
        </p:nvSpPr>
        <p:spPr>
          <a:xfrm>
            <a:off x="270639" y="2204974"/>
            <a:ext cx="8254384" cy="3295496"/>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0" name="テキスト プレースホルダー 5">
            <a:extLst>
              <a:ext uri="{FF2B5EF4-FFF2-40B4-BE49-F238E27FC236}">
                <a16:creationId xmlns:a16="http://schemas.microsoft.com/office/drawing/2014/main" id="{B93BE232-E988-46EA-805D-9ED361259BC0}"/>
              </a:ext>
            </a:extLst>
          </p:cNvPr>
          <p:cNvSpPr>
            <a:spLocks noGrp="1"/>
          </p:cNvSpPr>
          <p:nvPr>
            <p:ph type="body" sz="quarter" idx="27" hasCustomPrompt="1"/>
          </p:nvPr>
        </p:nvSpPr>
        <p:spPr>
          <a:xfrm>
            <a:off x="8989256" y="5655213"/>
            <a:ext cx="8826268" cy="3601329"/>
          </a:xfrm>
          <a:prstGeom prst="rect">
            <a:avLst/>
          </a:prstGeom>
        </p:spPr>
        <p:txBody>
          <a:bodyPr numCol="1" spcCol="360000" anchor="b">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1" name="Subtitle 2">
            <a:extLst>
              <a:ext uri="{FF2B5EF4-FFF2-40B4-BE49-F238E27FC236}">
                <a16:creationId xmlns:a16="http://schemas.microsoft.com/office/drawing/2014/main" id="{425FF209-93E0-43FE-BD23-AF1F4245CC3A}"/>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24DF5B4-8F02-483D-9ED8-A33D1642DB1D}"/>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3" name="テキスト プレースホルダー 5">
            <a:extLst>
              <a:ext uri="{FF2B5EF4-FFF2-40B4-BE49-F238E27FC236}">
                <a16:creationId xmlns:a16="http://schemas.microsoft.com/office/drawing/2014/main" id="{2F11CB43-FC42-4AB8-88E5-F2592F680442}"/>
              </a:ext>
            </a:extLst>
          </p:cNvPr>
          <p:cNvSpPr>
            <a:spLocks noGrp="1"/>
          </p:cNvSpPr>
          <p:nvPr>
            <p:ph type="body" sz="quarter" idx="28" hasCustomPrompt="1"/>
          </p:nvPr>
        </p:nvSpPr>
        <p:spPr>
          <a:xfrm>
            <a:off x="423040" y="2357374"/>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599" b="1" i="1">
                <a:solidFill>
                  <a:schemeClr val="bg1">
                    <a:lumMod val="85000"/>
                  </a:schemeClr>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7B5EBB2A-7E85-4F48-873D-F4EF3495B7B1}"/>
              </a:ext>
            </a:extLst>
          </p:cNvPr>
          <p:cNvSpPr>
            <a:spLocks noGrp="1"/>
          </p:cNvSpPr>
          <p:nvPr>
            <p:ph type="body" sz="quarter" idx="29" hasCustomPrompt="1"/>
          </p:nvPr>
        </p:nvSpPr>
        <p:spPr>
          <a:xfrm>
            <a:off x="9353679" y="5655214"/>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599" b="1" i="1">
                <a:solidFill>
                  <a:schemeClr val="bg1">
                    <a:lumMod val="85000"/>
                  </a:schemeClr>
                </a:solidFill>
              </a:defRPr>
            </a:lvl1pPr>
          </a:lstStyle>
          <a:p>
            <a:pPr lvl="0"/>
            <a:r>
              <a:rPr kumimoji="1" lang="es-EC" altLang="ja-JP" noProof="0" dirty="0"/>
              <a:t>Texto</a:t>
            </a:r>
          </a:p>
        </p:txBody>
      </p:sp>
    </p:spTree>
    <p:extLst>
      <p:ext uri="{BB962C8B-B14F-4D97-AF65-F5344CB8AC3E}">
        <p14:creationId xmlns:p14="http://schemas.microsoft.com/office/powerpoint/2010/main" val="833326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left)">
                                      <p:cBhvr>
                                        <p:cTn id="11" dur="500"/>
                                        <p:tgtEl>
                                          <p:spTgt spid="11">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wipe(left)">
                                      <p:cBhvr>
                                        <p:cTn id="23" dur="500"/>
                                        <p:tgtEl>
                                          <p:spTgt spid="9">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wipe(left)">
                                      <p:cBhvr>
                                        <p:cTn id="27" dur="500"/>
                                        <p:tgtEl>
                                          <p:spTgt spid="15">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wipe(left)">
                                      <p:cBhvr>
                                        <p:cTn id="3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p:cSld name="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768953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p:cSld name="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086D38E4-7B6A-437B-A9A4-9CC06476352C}"/>
              </a:ext>
            </a:extLst>
          </p:cNvPr>
          <p:cNvSpPr>
            <a:spLocks noGrp="1"/>
          </p:cNvSpPr>
          <p:nvPr>
            <p:ph type="body" sz="quarter" idx="14" hasCustomPrompt="1"/>
          </p:nvPr>
        </p:nvSpPr>
        <p:spPr>
          <a:xfrm>
            <a:off x="995195" y="2292770"/>
            <a:ext cx="16077615"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10F93FA4-1ED4-4ECB-AF5F-8172E71B136F}"/>
              </a:ext>
            </a:extLst>
          </p:cNvPr>
          <p:cNvSpPr>
            <a:spLocks noGrp="1"/>
          </p:cNvSpPr>
          <p:nvPr>
            <p:ph type="body" sz="quarter" idx="15" hasCustomPrompt="1"/>
          </p:nvPr>
        </p:nvSpPr>
        <p:spPr>
          <a:xfrm>
            <a:off x="995195" y="3136901"/>
            <a:ext cx="16077615" cy="6146799"/>
          </a:xfrm>
          <a:prstGeom prst="rect">
            <a:avLst/>
          </a:prstGeom>
        </p:spPr>
        <p:txBody>
          <a:bodyPr>
            <a:normAutofit/>
          </a:bodyPr>
          <a:lstStyle>
            <a:lvl1pPr marL="0" indent="0" algn="just">
              <a:lnSpc>
                <a:spcPct val="100000"/>
              </a:lnSpc>
              <a:spcBef>
                <a:spcPts val="0"/>
              </a:spcBef>
              <a:buNone/>
              <a:defRPr sz="2400" b="1" baseline="0">
                <a:solidFill>
                  <a:schemeClr val="tx1"/>
                </a:solidFill>
              </a:defRPr>
            </a:lvl1pPr>
          </a:lstStyle>
          <a:p>
            <a:pPr lvl="0"/>
            <a:r>
              <a:rPr lang="es-EC" noProof="0" dirty="0"/>
              <a:t>Texto</a:t>
            </a:r>
          </a:p>
        </p:txBody>
      </p:sp>
      <p:sp>
        <p:nvSpPr>
          <p:cNvPr id="6" name="Subtitle 2">
            <a:extLst>
              <a:ext uri="{FF2B5EF4-FFF2-40B4-BE49-F238E27FC236}">
                <a16:creationId xmlns:a16="http://schemas.microsoft.com/office/drawing/2014/main" id="{E9861D8D-62AD-416F-A58A-DBFE620A48B9}"/>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7" name="Title 1">
            <a:extLst>
              <a:ext uri="{FF2B5EF4-FFF2-40B4-BE49-F238E27FC236}">
                <a16:creationId xmlns:a16="http://schemas.microsoft.com/office/drawing/2014/main" id="{7101D3C8-45EB-4725-A290-E23D0A0EA54E}"/>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795193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p:cSld name="TEMA TEXTO IMAGEN 4">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1CCD3CA1-5809-46EC-8308-406FFC446BE5}"/>
              </a:ext>
            </a:extLst>
          </p:cNvPr>
          <p:cNvSpPr>
            <a:spLocks noGrp="1"/>
          </p:cNvSpPr>
          <p:nvPr>
            <p:ph type="body" sz="quarter" idx="14" hasCustomPrompt="1"/>
          </p:nvPr>
        </p:nvSpPr>
        <p:spPr>
          <a:xfrm>
            <a:off x="11993465" y="2462137"/>
            <a:ext cx="6078515" cy="640286"/>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8B0B4658-110C-42DD-AB5A-F9D230D7012B}"/>
              </a:ext>
            </a:extLst>
          </p:cNvPr>
          <p:cNvSpPr>
            <a:spLocks noGrp="1"/>
          </p:cNvSpPr>
          <p:nvPr>
            <p:ph type="body" sz="quarter" idx="15" hasCustomPrompt="1"/>
          </p:nvPr>
        </p:nvSpPr>
        <p:spPr>
          <a:xfrm>
            <a:off x="11983916" y="3204083"/>
            <a:ext cx="6075485" cy="5903025"/>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8" name="Subtitle 2">
            <a:extLst>
              <a:ext uri="{FF2B5EF4-FFF2-40B4-BE49-F238E27FC236}">
                <a16:creationId xmlns:a16="http://schemas.microsoft.com/office/drawing/2014/main" id="{F66E4895-5871-42F6-8E66-3D475D453CD5}"/>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9" name="Title 1">
            <a:extLst>
              <a:ext uri="{FF2B5EF4-FFF2-40B4-BE49-F238E27FC236}">
                <a16:creationId xmlns:a16="http://schemas.microsoft.com/office/drawing/2014/main" id="{3B14B492-06E3-4E51-B439-F5C093ADB7C7}"/>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7" name="Marcador de contenido 2">
            <a:extLst>
              <a:ext uri="{FF2B5EF4-FFF2-40B4-BE49-F238E27FC236}">
                <a16:creationId xmlns:a16="http://schemas.microsoft.com/office/drawing/2014/main" id="{07D76FAE-5111-4040-AEF1-FD1FE742228A}"/>
              </a:ext>
            </a:extLst>
          </p:cNvPr>
          <p:cNvSpPr>
            <a:spLocks noGrp="1"/>
          </p:cNvSpPr>
          <p:nvPr>
            <p:ph idx="16"/>
          </p:nvPr>
        </p:nvSpPr>
        <p:spPr>
          <a:xfrm>
            <a:off x="812801" y="2462137"/>
            <a:ext cx="10515599" cy="6644972"/>
          </a:xfrm>
          <a:prstGeom prst="rect">
            <a:avLst/>
          </a:prstGeom>
        </p:spPr>
        <p:txBody>
          <a:bodyPr/>
          <a:lstStyle/>
          <a:p>
            <a:endParaRPr lang="es-EC" dirty="0"/>
          </a:p>
        </p:txBody>
      </p:sp>
    </p:spTree>
    <p:extLst>
      <p:ext uri="{BB962C8B-B14F-4D97-AF65-F5344CB8AC3E}">
        <p14:creationId xmlns:p14="http://schemas.microsoft.com/office/powerpoint/2010/main" val="3985445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P spid="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TEMA TEXTO IMAGEN">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93EEE276-2F1A-46FD-BF7A-BC9E65BE1AB0}"/>
              </a:ext>
            </a:extLst>
          </p:cNvPr>
          <p:cNvSpPr>
            <a:spLocks noGrp="1"/>
          </p:cNvSpPr>
          <p:nvPr>
            <p:ph type="body" sz="quarter" idx="14" hasCustomPrompt="1"/>
          </p:nvPr>
        </p:nvSpPr>
        <p:spPr>
          <a:xfrm>
            <a:off x="1189708" y="7209979"/>
            <a:ext cx="16073603" cy="662321"/>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62FEDB7F-102B-4E02-87C2-F6C24DBB1648}"/>
              </a:ext>
            </a:extLst>
          </p:cNvPr>
          <p:cNvSpPr>
            <a:spLocks noGrp="1"/>
          </p:cNvSpPr>
          <p:nvPr>
            <p:ph type="body" sz="quarter" idx="15" hasCustomPrompt="1"/>
          </p:nvPr>
        </p:nvSpPr>
        <p:spPr>
          <a:xfrm>
            <a:off x="1185695" y="7951925"/>
            <a:ext cx="16077615" cy="1424834"/>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7" name="Subtitle 2">
            <a:extLst>
              <a:ext uri="{FF2B5EF4-FFF2-40B4-BE49-F238E27FC236}">
                <a16:creationId xmlns:a16="http://schemas.microsoft.com/office/drawing/2014/main" id="{19727B37-C4DF-479C-822C-E73ECD5C565F}"/>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8" name="Title 1">
            <a:extLst>
              <a:ext uri="{FF2B5EF4-FFF2-40B4-BE49-F238E27FC236}">
                <a16:creationId xmlns:a16="http://schemas.microsoft.com/office/drawing/2014/main" id="{7644C61D-CFBF-418E-9C90-9EC5E6D524B2}"/>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9" name="Marcador de contenido 2">
            <a:extLst>
              <a:ext uri="{FF2B5EF4-FFF2-40B4-BE49-F238E27FC236}">
                <a16:creationId xmlns:a16="http://schemas.microsoft.com/office/drawing/2014/main" id="{17F95685-5B8C-4508-A988-F7F8C04222AB}"/>
              </a:ext>
            </a:extLst>
          </p:cNvPr>
          <p:cNvSpPr>
            <a:spLocks noGrp="1"/>
          </p:cNvSpPr>
          <p:nvPr>
            <p:ph idx="16"/>
          </p:nvPr>
        </p:nvSpPr>
        <p:spPr>
          <a:xfrm>
            <a:off x="1185695" y="2298701"/>
            <a:ext cx="16077615" cy="4652963"/>
          </a:xfrm>
          <a:prstGeom prst="rect">
            <a:avLst/>
          </a:prstGeom>
        </p:spPr>
        <p:txBody>
          <a:bodyPr/>
          <a:lstStyle/>
          <a:p>
            <a:endParaRPr lang="es-EC" dirty="0"/>
          </a:p>
        </p:txBody>
      </p:sp>
    </p:spTree>
    <p:extLst>
      <p:ext uri="{BB962C8B-B14F-4D97-AF65-F5344CB8AC3E}">
        <p14:creationId xmlns:p14="http://schemas.microsoft.com/office/powerpoint/2010/main" val="3888963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p:bldP spid="9"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DOBLE TEMA TEXT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2" name="テキスト プレースホルダー 11">
            <a:extLst>
              <a:ext uri="{FF2B5EF4-FFF2-40B4-BE49-F238E27FC236}">
                <a16:creationId xmlns:a16="http://schemas.microsoft.com/office/drawing/2014/main" id="{7B135DED-59F6-4A9D-AB7C-657DEBC5AC36}"/>
              </a:ext>
            </a:extLst>
          </p:cNvPr>
          <p:cNvSpPr>
            <a:spLocks noGrp="1"/>
          </p:cNvSpPr>
          <p:nvPr>
            <p:ph type="body" sz="quarter" idx="14" hasCustomPrompt="1"/>
          </p:nvPr>
        </p:nvSpPr>
        <p:spPr>
          <a:xfrm>
            <a:off x="999206" y="2886998"/>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0628F1A2-8162-4364-99E8-0569D41F5775}"/>
              </a:ext>
            </a:extLst>
          </p:cNvPr>
          <p:cNvSpPr>
            <a:spLocks noGrp="1"/>
          </p:cNvSpPr>
          <p:nvPr>
            <p:ph type="body" sz="quarter" idx="15" hasCustomPrompt="1"/>
          </p:nvPr>
        </p:nvSpPr>
        <p:spPr>
          <a:xfrm>
            <a:off x="995195" y="3628945"/>
            <a:ext cx="16077615" cy="2074028"/>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696781-56F8-4DDE-A842-F4AB1C34099B}"/>
              </a:ext>
            </a:extLst>
          </p:cNvPr>
          <p:cNvSpPr>
            <a:spLocks noGrp="1"/>
          </p:cNvSpPr>
          <p:nvPr>
            <p:ph type="body" sz="quarter" idx="16" hasCustomPrompt="1"/>
          </p:nvPr>
        </p:nvSpPr>
        <p:spPr>
          <a:xfrm>
            <a:off x="995196" y="5999168"/>
            <a:ext cx="16032040"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464D9856-E73B-4528-9C83-9012EA2831A8}"/>
              </a:ext>
            </a:extLst>
          </p:cNvPr>
          <p:cNvSpPr>
            <a:spLocks noGrp="1"/>
          </p:cNvSpPr>
          <p:nvPr>
            <p:ph type="body" sz="quarter" idx="17" hasCustomPrompt="1"/>
          </p:nvPr>
        </p:nvSpPr>
        <p:spPr>
          <a:xfrm>
            <a:off x="991186" y="6741113"/>
            <a:ext cx="16077615" cy="2074028"/>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1A6BFF43-6EBC-4EFC-8068-B3A59753D7C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9FD177EC-EF9C-459C-B08E-EA57F63DA122}"/>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29439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p:cSld name="TRIPLE 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8F8EF7DE-5D63-422B-AA67-EE683900173E}"/>
              </a:ext>
            </a:extLst>
          </p:cNvPr>
          <p:cNvSpPr>
            <a:spLocks noGrp="1"/>
          </p:cNvSpPr>
          <p:nvPr>
            <p:ph type="body" sz="quarter" idx="14" hasCustomPrompt="1"/>
          </p:nvPr>
        </p:nvSpPr>
        <p:spPr>
          <a:xfrm>
            <a:off x="999206" y="2656704"/>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EDD14486-E2E9-4CEF-8999-DEAD284F70C4}"/>
              </a:ext>
            </a:extLst>
          </p:cNvPr>
          <p:cNvSpPr>
            <a:spLocks noGrp="1"/>
          </p:cNvSpPr>
          <p:nvPr>
            <p:ph type="body" sz="quarter" idx="15" hasCustomPrompt="1"/>
          </p:nvPr>
        </p:nvSpPr>
        <p:spPr>
          <a:xfrm>
            <a:off x="995195" y="3398651"/>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534BBD-211C-488A-96DC-F02B162F2C5B}"/>
              </a:ext>
            </a:extLst>
          </p:cNvPr>
          <p:cNvSpPr>
            <a:spLocks noGrp="1"/>
          </p:cNvSpPr>
          <p:nvPr>
            <p:ph type="body" sz="quarter" idx="16" hasCustomPrompt="1"/>
          </p:nvPr>
        </p:nvSpPr>
        <p:spPr>
          <a:xfrm>
            <a:off x="995196" y="4902599"/>
            <a:ext cx="16032040"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034E6A74-46AB-42F3-8DF0-6B2B99ECFB27}"/>
              </a:ext>
            </a:extLst>
          </p:cNvPr>
          <p:cNvSpPr>
            <a:spLocks noGrp="1"/>
          </p:cNvSpPr>
          <p:nvPr>
            <p:ph type="body" sz="quarter" idx="17" hasCustomPrompt="1"/>
          </p:nvPr>
        </p:nvSpPr>
        <p:spPr>
          <a:xfrm>
            <a:off x="991186" y="5644545"/>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6" name="テキスト プレースホルダー 11">
            <a:extLst>
              <a:ext uri="{FF2B5EF4-FFF2-40B4-BE49-F238E27FC236}">
                <a16:creationId xmlns:a16="http://schemas.microsoft.com/office/drawing/2014/main" id="{D5838BF1-3BF9-4657-B768-7CCB809E5098}"/>
              </a:ext>
            </a:extLst>
          </p:cNvPr>
          <p:cNvSpPr>
            <a:spLocks noGrp="1"/>
          </p:cNvSpPr>
          <p:nvPr>
            <p:ph type="body" sz="quarter" idx="18" hasCustomPrompt="1"/>
          </p:nvPr>
        </p:nvSpPr>
        <p:spPr>
          <a:xfrm>
            <a:off x="979154" y="7136464"/>
            <a:ext cx="16032040"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CB44FBF0-4C83-4F20-A717-EF293860E3A9}"/>
              </a:ext>
            </a:extLst>
          </p:cNvPr>
          <p:cNvSpPr>
            <a:spLocks noGrp="1"/>
          </p:cNvSpPr>
          <p:nvPr>
            <p:ph type="body" sz="quarter" idx="19" hasCustomPrompt="1"/>
          </p:nvPr>
        </p:nvSpPr>
        <p:spPr>
          <a:xfrm>
            <a:off x="975143" y="7878410"/>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CF013099-3052-462B-BC52-354CC5F7BF8E}"/>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7D71A863-97BF-45E2-97A4-A96EEBEB814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924411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wipe(left)">
                                      <p:cBhvr>
                                        <p:cTn id="29" dur="500"/>
                                        <p:tgtEl>
                                          <p:spTgt spid="16">
                                            <p:txEl>
                                              <p:pRg st="0" end="0"/>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wipe(left)">
                                      <p:cBhvr>
                                        <p:cTn id="3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p:cSld name="TEMA TEXTO 5">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E2B6F2DD-B27E-401C-92BD-698D01B0656A}"/>
              </a:ext>
            </a:extLst>
          </p:cNvPr>
          <p:cNvSpPr>
            <a:spLocks noGrp="1"/>
          </p:cNvSpPr>
          <p:nvPr>
            <p:ph type="body" sz="quarter" idx="14" hasCustomPrompt="1"/>
          </p:nvPr>
        </p:nvSpPr>
        <p:spPr>
          <a:xfrm>
            <a:off x="999208" y="3524671"/>
            <a:ext cx="5738476" cy="4692899"/>
          </a:xfrm>
          <a:prstGeom prst="rect">
            <a:avLst/>
          </a:prstGeom>
        </p:spPr>
        <p:txBody>
          <a:bodyPr anchor="ctr"/>
          <a:lstStyle>
            <a:lvl1pPr marL="0" indent="0" algn="l">
              <a:buNone/>
              <a:defRPr sz="4399"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277460A5-8CDC-4309-A83C-2AAF0FA260F5}"/>
              </a:ext>
            </a:extLst>
          </p:cNvPr>
          <p:cNvSpPr>
            <a:spLocks noGrp="1"/>
          </p:cNvSpPr>
          <p:nvPr>
            <p:ph type="body" sz="quarter" idx="15" hasCustomPrompt="1"/>
          </p:nvPr>
        </p:nvSpPr>
        <p:spPr>
          <a:xfrm>
            <a:off x="7035800" y="2527301"/>
            <a:ext cx="10037010" cy="6807200"/>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a:p>
            <a:pPr lvl="0"/>
            <a:endParaRPr lang="es-EC" noProof="0" dirty="0"/>
          </a:p>
        </p:txBody>
      </p:sp>
      <p:sp>
        <p:nvSpPr>
          <p:cNvPr id="6" name="Subtitle 2">
            <a:extLst>
              <a:ext uri="{FF2B5EF4-FFF2-40B4-BE49-F238E27FC236}">
                <a16:creationId xmlns:a16="http://schemas.microsoft.com/office/drawing/2014/main" id="{E760906F-05FE-48D7-840B-D57916863DBA}"/>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7" name="Title 1">
            <a:extLst>
              <a:ext uri="{FF2B5EF4-FFF2-40B4-BE49-F238E27FC236}">
                <a16:creationId xmlns:a16="http://schemas.microsoft.com/office/drawing/2014/main" id="{879F749B-B85F-4C36-BC19-DE0738CB6E80}"/>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51863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9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7"/>
            <a:ext cx="8483600"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7"/>
            <a:ext cx="7368696" cy="596834"/>
          </a:xfrm>
          <a:prstGeom prst="rect">
            <a:avLst/>
          </a:prstGeom>
        </p:spPr>
      </p:pic>
      <p:sp>
        <p:nvSpPr>
          <p:cNvPr id="16" name="テキスト プレースホルダー 11">
            <a:extLst>
              <a:ext uri="{FF2B5EF4-FFF2-40B4-BE49-F238E27FC236}">
                <a16:creationId xmlns:a16="http://schemas.microsoft.com/office/drawing/2014/main" id="{8E070AE6-E17D-4C02-A3D3-A97B9C26EB84}"/>
              </a:ext>
            </a:extLst>
          </p:cNvPr>
          <p:cNvSpPr>
            <a:spLocks noGrp="1"/>
          </p:cNvSpPr>
          <p:nvPr>
            <p:ph type="body" sz="quarter" idx="14" hasCustomPrompt="1"/>
          </p:nvPr>
        </p:nvSpPr>
        <p:spPr>
          <a:xfrm>
            <a:off x="8863703"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1" y="3533707"/>
            <a:ext cx="8383732" cy="4922117"/>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1" y="3050657"/>
            <a:ext cx="8285750" cy="548138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802142AE-FDC1-45BF-90B8-4E42E3FB3FC2}"/>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8BD21567-A0A7-40B0-A9B6-461F7DCC305A}"/>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531049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fade">
                                      <p:cBhvr>
                                        <p:cTn id="26" dur="500"/>
                                        <p:tgtEl>
                                          <p:spTgt spid="16">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Effect transition="in" filter="fade">
                                      <p:cBhvr>
                                        <p:cTn id="29"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13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7"/>
            <a:ext cx="8483600"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7"/>
            <a:ext cx="7368696" cy="596834"/>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1" y="2949058"/>
            <a:ext cx="8383732" cy="5506766"/>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1" y="3050657"/>
            <a:ext cx="8285750" cy="548138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CA91E9B2-0BD8-4C30-9B75-E43F56A287C3}"/>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18AC97FE-28B5-4CF1-A1BD-C6500A6F3E5E}"/>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345823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34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210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17089796"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1645761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61581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DD2B234F-17D8-4CF4-9C3C-FFF263D1CA3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69C7ECBB-BD99-40C5-AE50-27DE2150E1A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53611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4">
                                            <p:txEl>
                                              <p:pRg st="0" end="0"/>
                                            </p:txEl>
                                          </p:spTgt>
                                        </p:tgtEl>
                                        <p:attrNameLst>
                                          <p:attrName>style.visibility</p:attrName>
                                        </p:attrNameLst>
                                      </p:cBhvr>
                                      <p:to>
                                        <p:strVal val="visible"/>
                                      </p:to>
                                    </p:set>
                                    <p:animEffect transition="in" filter="fade">
                                      <p:cBhvr>
                                        <p:cTn id="29" dur="500"/>
                                        <p:tgtEl>
                                          <p:spTgt spid="14">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5" grpId="0"/>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p:cSld name="15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5773" y="2132175"/>
            <a:ext cx="9354868" cy="6280149"/>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451943" y="8408827"/>
            <a:ext cx="7368696" cy="596834"/>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502199" y="8964393"/>
            <a:ext cx="17282016" cy="33288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4559300" y="2222501"/>
            <a:ext cx="9169400" cy="6096000"/>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31FB1BFF-CB70-4A93-84D9-2ACC80EF458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4DE00B3A-BB73-4860-9790-3330CB74E60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986866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27_Diseño personalizado">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30302" y="8514647"/>
            <a:ext cx="7368696" cy="596834"/>
          </a:xfrm>
          <a:prstGeom prst="rect">
            <a:avLst/>
          </a:prstGeom>
        </p:spPr>
      </p:pic>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1" y="2949057"/>
            <a:ext cx="8285750" cy="548138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2844801"/>
            <a:ext cx="8483600" cy="5695245"/>
          </a:xfrm>
          <a:prstGeom prst="rect">
            <a:avLst/>
          </a:prstGeom>
        </p:spPr>
      </p:pic>
      <p:sp>
        <p:nvSpPr>
          <p:cNvPr id="19" name="テキスト プレースホルダー 11">
            <a:extLst>
              <a:ext uri="{FF2B5EF4-FFF2-40B4-BE49-F238E27FC236}">
                <a16:creationId xmlns:a16="http://schemas.microsoft.com/office/drawing/2014/main" id="{46B7C48E-8545-49A2-85B0-BA8929B2EF24}"/>
              </a:ext>
            </a:extLst>
          </p:cNvPr>
          <p:cNvSpPr>
            <a:spLocks noGrp="1"/>
          </p:cNvSpPr>
          <p:nvPr>
            <p:ph type="body" sz="quarter" idx="14" hasCustomPrompt="1"/>
          </p:nvPr>
        </p:nvSpPr>
        <p:spPr>
          <a:xfrm>
            <a:off x="8863703"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0" name="テキスト プレースホルダー 11">
            <a:extLst>
              <a:ext uri="{FF2B5EF4-FFF2-40B4-BE49-F238E27FC236}">
                <a16:creationId xmlns:a16="http://schemas.microsoft.com/office/drawing/2014/main" id="{2A168E43-7C3C-4D5D-B6A2-1BAC28B36BC0}"/>
              </a:ext>
            </a:extLst>
          </p:cNvPr>
          <p:cNvSpPr>
            <a:spLocks noGrp="1"/>
          </p:cNvSpPr>
          <p:nvPr>
            <p:ph type="body" sz="quarter" idx="15" hasCustomPrompt="1"/>
          </p:nvPr>
        </p:nvSpPr>
        <p:spPr>
          <a:xfrm>
            <a:off x="8869551" y="3533705"/>
            <a:ext cx="8383732" cy="205295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2" name="テキスト プレースホルダー 11">
            <a:extLst>
              <a:ext uri="{FF2B5EF4-FFF2-40B4-BE49-F238E27FC236}">
                <a16:creationId xmlns:a16="http://schemas.microsoft.com/office/drawing/2014/main" id="{7B43F8BD-AB52-489C-A5B1-704F72BD73A4}"/>
              </a:ext>
            </a:extLst>
          </p:cNvPr>
          <p:cNvSpPr>
            <a:spLocks noGrp="1"/>
          </p:cNvSpPr>
          <p:nvPr>
            <p:ph type="body" sz="quarter" idx="17" hasCustomPrompt="1"/>
          </p:nvPr>
        </p:nvSpPr>
        <p:spPr>
          <a:xfrm>
            <a:off x="8871725" y="5578640"/>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3" name="テキスト プレースホルダー 11">
            <a:extLst>
              <a:ext uri="{FF2B5EF4-FFF2-40B4-BE49-F238E27FC236}">
                <a16:creationId xmlns:a16="http://schemas.microsoft.com/office/drawing/2014/main" id="{D04D3283-086F-4822-9D27-5CBC262C54ED}"/>
              </a:ext>
            </a:extLst>
          </p:cNvPr>
          <p:cNvSpPr>
            <a:spLocks noGrp="1"/>
          </p:cNvSpPr>
          <p:nvPr>
            <p:ph type="body" sz="quarter" idx="18" hasCustomPrompt="1"/>
          </p:nvPr>
        </p:nvSpPr>
        <p:spPr>
          <a:xfrm>
            <a:off x="8877572" y="6369148"/>
            <a:ext cx="8383732" cy="205295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3" name="図プレースホルダー 8">
            <a:extLst>
              <a:ext uri="{FF2B5EF4-FFF2-40B4-BE49-F238E27FC236}">
                <a16:creationId xmlns:a16="http://schemas.microsoft.com/office/drawing/2014/main" id="{49242EFC-4B1B-4D6E-8975-9BAC1C0088CC}"/>
              </a:ext>
            </a:extLst>
          </p:cNvPr>
          <p:cNvSpPr>
            <a:spLocks noGrp="1"/>
          </p:cNvSpPr>
          <p:nvPr>
            <p:ph type="pic" sz="quarter" idx="19" hasCustomPrompt="1"/>
          </p:nvPr>
        </p:nvSpPr>
        <p:spPr>
          <a:xfrm>
            <a:off x="96251" y="2976850"/>
            <a:ext cx="8285750" cy="544525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12" name="Subtitle 2">
            <a:extLst>
              <a:ext uri="{FF2B5EF4-FFF2-40B4-BE49-F238E27FC236}">
                <a16:creationId xmlns:a16="http://schemas.microsoft.com/office/drawing/2014/main" id="{04AA13C9-9E6C-42F4-BB0E-7F687B6C42E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E5D8D37B-ED98-4903-A42E-622F5607230F}"/>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999172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par>
                                <p:cTn id="16" presetID="10"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9">
                                            <p:txEl>
                                              <p:pRg st="0" end="0"/>
                                            </p:txEl>
                                          </p:spTgt>
                                        </p:tgtEl>
                                        <p:attrNameLst>
                                          <p:attrName>style.visibility</p:attrName>
                                        </p:attrNameLst>
                                      </p:cBhvr>
                                      <p:to>
                                        <p:strVal val="visible"/>
                                      </p:to>
                                    </p:set>
                                    <p:animEffect transition="in" filter="fade">
                                      <p:cBhvr>
                                        <p:cTn id="25" dur="500"/>
                                        <p:tgtEl>
                                          <p:spTgt spid="19">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Effect transition="in" filter="fade">
                                      <p:cBhvr>
                                        <p:cTn id="28" dur="500"/>
                                        <p:tgtEl>
                                          <p:spTgt spid="20">
                                            <p:txEl>
                                              <p:pRg st="0" end="0"/>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2">
                                            <p:txEl>
                                              <p:pRg st="0" end="0"/>
                                            </p:txEl>
                                          </p:spTgt>
                                        </p:tgtEl>
                                        <p:attrNameLst>
                                          <p:attrName>style.visibility</p:attrName>
                                        </p:attrNameLst>
                                      </p:cBhvr>
                                      <p:to>
                                        <p:strVal val="visible"/>
                                      </p:to>
                                    </p:set>
                                    <p:animEffect transition="in" filter="fade">
                                      <p:cBhvr>
                                        <p:cTn id="32" dur="500"/>
                                        <p:tgtEl>
                                          <p:spTgt spid="22">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500"/>
                                        <p:tgtEl>
                                          <p:spTgt spid="23">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13" grpId="0"/>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1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1" y="7046132"/>
            <a:ext cx="7948862" cy="209786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8" y="7053392"/>
            <a:ext cx="7993111" cy="209786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8"/>
            <a:ext cx="8349619" cy="421062"/>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4" y="68845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2" y="2811632"/>
            <a:ext cx="8181725" cy="4022069"/>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552815" y="2873615"/>
            <a:ext cx="8136431"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50"/>
            <a:ext cx="7733905" cy="370930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4" y="6158102"/>
            <a:ext cx="7733903"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9680920" y="2988899"/>
            <a:ext cx="7691090" cy="370930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9680923" y="6170150"/>
            <a:ext cx="7691088"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6" name="Subtitle 2">
            <a:extLst>
              <a:ext uri="{FF2B5EF4-FFF2-40B4-BE49-F238E27FC236}">
                <a16:creationId xmlns:a16="http://schemas.microsoft.com/office/drawing/2014/main" id="{70DAB050-3D7D-4014-A7AD-687FE48D18A3}"/>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7" name="Title 1">
            <a:extLst>
              <a:ext uri="{FF2B5EF4-FFF2-40B4-BE49-F238E27FC236}">
                <a16:creationId xmlns:a16="http://schemas.microsoft.com/office/drawing/2014/main" id="{4580B8F9-1786-4608-B4B5-248FCCA77F9E}"/>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5773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wipe(left)">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22" presetClass="entr" presetSubtype="8"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wipe(left)">
                                      <p:cBhvr>
                                        <p:cTn id="5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34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1" y="7046132"/>
            <a:ext cx="7948862" cy="209786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8" y="7053392"/>
            <a:ext cx="7993111" cy="2097869"/>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4" y="6821099"/>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2"/>
            <a:ext cx="17089796"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50"/>
            <a:ext cx="16457610" cy="370930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6158101"/>
            <a:ext cx="16457607" cy="578954"/>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DD2B234F-17D8-4CF4-9C3C-FFF263D1CA32}"/>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69C7ECBB-BD99-40C5-AE50-27DE2150E1AF}"/>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560015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4">
                                            <p:txEl>
                                              <p:pRg st="0" end="0"/>
                                            </p:txEl>
                                          </p:spTgt>
                                        </p:tgtEl>
                                        <p:attrNameLst>
                                          <p:attrName>style.visibility</p:attrName>
                                        </p:attrNameLst>
                                      </p:cBhvr>
                                      <p:to>
                                        <p:strVal val="visible"/>
                                      </p:to>
                                    </p:set>
                                    <p:animEffect transition="in" filter="fade">
                                      <p:cBhvr>
                                        <p:cTn id="29" dur="500"/>
                                        <p:tgtEl>
                                          <p:spTgt spid="14">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5" grpId="0"/>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p:cSld name="31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2"/>
            <a:ext cx="17089796" cy="547196"/>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4" y="9183299"/>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1"/>
            <a:ext cx="17089796" cy="6263531"/>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1"/>
            <a:ext cx="16457610" cy="5924156"/>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8533001"/>
            <a:ext cx="16457607" cy="578954"/>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9D1E5435-D259-4F14-9B41-C0B08E4A34F8}"/>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C28C0B55-6D0D-4197-871C-23BCB7E2C75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423814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fade">
                                      <p:cBhvr>
                                        <p:cTn id="3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35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2"/>
            <a:ext cx="17089796" cy="547196"/>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4" y="9183299"/>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1"/>
            <a:ext cx="17089796" cy="6659291"/>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1"/>
            <a:ext cx="16457610" cy="6350000"/>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8" name="Subtitle 2">
            <a:extLst>
              <a:ext uri="{FF2B5EF4-FFF2-40B4-BE49-F238E27FC236}">
                <a16:creationId xmlns:a16="http://schemas.microsoft.com/office/drawing/2014/main" id="{DF49BCFC-A28D-41DE-919A-5EF2D08AB10A}"/>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9" name="Title 1">
            <a:extLst>
              <a:ext uri="{FF2B5EF4-FFF2-40B4-BE49-F238E27FC236}">
                <a16:creationId xmlns:a16="http://schemas.microsoft.com/office/drawing/2014/main" id="{611EDD6C-7D31-42C4-B5DC-94DAF143C086}"/>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734796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xEl>
                                              <p:pRg st="0" end="0"/>
                                            </p:txEl>
                                          </p:spTgt>
                                        </p:tgtEl>
                                        <p:attrNameLst>
                                          <p:attrName>style.visibility</p:attrName>
                                        </p:attrNameLst>
                                      </p:cBhvr>
                                      <p:to>
                                        <p:strVal val="visible"/>
                                      </p:to>
                                    </p:set>
                                    <p:animEffect transition="in" filter="fade">
                                      <p:cBhvr>
                                        <p:cTn id="2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p:cSld name="3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5153832" y="6814125"/>
            <a:ext cx="3728885" cy="274897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1095401" y="6806865"/>
            <a:ext cx="3728885" cy="274897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70490" y="6433538"/>
            <a:ext cx="3895201" cy="380081"/>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12263" y="6503600"/>
            <a:ext cx="3895201" cy="380081"/>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2576" y="2875132"/>
            <a:ext cx="3816876" cy="3630611"/>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95116" y="2873615"/>
            <a:ext cx="3816876" cy="3630611"/>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1166084" y="2976850"/>
            <a:ext cx="3607962" cy="2675984"/>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1146689" y="6122035"/>
            <a:ext cx="3607961" cy="3800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5185121" y="2988899"/>
            <a:ext cx="3607962" cy="2675984"/>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5223223" y="6106650"/>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96F04B01-7E7F-47DB-ADB0-CDE8C1EC67CA}"/>
              </a:ext>
            </a:extLst>
          </p:cNvPr>
          <p:cNvSpPr>
            <a:spLocks noGrp="1"/>
          </p:cNvSpPr>
          <p:nvPr>
            <p:ph type="body" sz="quarter" idx="24" hasCustomPrompt="1"/>
          </p:nvPr>
        </p:nvSpPr>
        <p:spPr>
          <a:xfrm>
            <a:off x="13219406" y="6806865"/>
            <a:ext cx="3728885" cy="274897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37" name="テキスト プレースホルダー 11">
            <a:extLst>
              <a:ext uri="{FF2B5EF4-FFF2-40B4-BE49-F238E27FC236}">
                <a16:creationId xmlns:a16="http://schemas.microsoft.com/office/drawing/2014/main" id="{758006EE-CE98-4685-9D87-B3B26978220B}"/>
              </a:ext>
            </a:extLst>
          </p:cNvPr>
          <p:cNvSpPr>
            <a:spLocks noGrp="1"/>
          </p:cNvSpPr>
          <p:nvPr>
            <p:ph type="body" sz="quarter" idx="25" hasCustomPrompt="1"/>
          </p:nvPr>
        </p:nvSpPr>
        <p:spPr>
          <a:xfrm>
            <a:off x="9212264" y="6814125"/>
            <a:ext cx="3728885" cy="274897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8" name="図 25">
            <a:extLst>
              <a:ext uri="{FF2B5EF4-FFF2-40B4-BE49-F238E27FC236}">
                <a16:creationId xmlns:a16="http://schemas.microsoft.com/office/drawing/2014/main" id="{2E28BF38-BFEE-453D-B8FD-0A5526162DC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48763" y="6511772"/>
            <a:ext cx="3895201" cy="380081"/>
          </a:xfrm>
          <a:prstGeom prst="rect">
            <a:avLst/>
          </a:prstGeom>
        </p:spPr>
      </p:pic>
      <p:pic>
        <p:nvPicPr>
          <p:cNvPr id="39" name="図 25">
            <a:extLst>
              <a:ext uri="{FF2B5EF4-FFF2-40B4-BE49-F238E27FC236}">
                <a16:creationId xmlns:a16="http://schemas.microsoft.com/office/drawing/2014/main" id="{CAFB2FA9-EDB7-4DF7-B123-D1B25E72B4E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165137" y="6531032"/>
            <a:ext cx="3895201" cy="380081"/>
          </a:xfrm>
          <a:prstGeom prst="rect">
            <a:avLst/>
          </a:prstGeom>
        </p:spPr>
      </p:pic>
      <p:pic>
        <p:nvPicPr>
          <p:cNvPr id="40" name="Imagen 39">
            <a:extLst>
              <a:ext uri="{FF2B5EF4-FFF2-40B4-BE49-F238E27FC236}">
                <a16:creationId xmlns:a16="http://schemas.microsoft.com/office/drawing/2014/main" id="{E00BD2DB-3EC3-406D-9157-7137FE1D318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28150" y="2889865"/>
            <a:ext cx="3816876" cy="3630611"/>
          </a:xfrm>
          <a:prstGeom prst="rect">
            <a:avLst/>
          </a:prstGeom>
        </p:spPr>
      </p:pic>
      <p:pic>
        <p:nvPicPr>
          <p:cNvPr id="41" name="Imagen 40">
            <a:extLst>
              <a:ext uri="{FF2B5EF4-FFF2-40B4-BE49-F238E27FC236}">
                <a16:creationId xmlns:a16="http://schemas.microsoft.com/office/drawing/2014/main" id="{787901FC-33D6-413A-827B-90D9B3366F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160690" y="2913749"/>
            <a:ext cx="3816876" cy="3630611"/>
          </a:xfrm>
          <a:prstGeom prst="rect">
            <a:avLst/>
          </a:prstGeom>
        </p:spPr>
      </p:pic>
      <p:sp>
        <p:nvSpPr>
          <p:cNvPr id="42" name="図プレースホルダー 8">
            <a:extLst>
              <a:ext uri="{FF2B5EF4-FFF2-40B4-BE49-F238E27FC236}">
                <a16:creationId xmlns:a16="http://schemas.microsoft.com/office/drawing/2014/main" id="{6728169F-B7C4-4736-B028-137710F217E7}"/>
              </a:ext>
            </a:extLst>
          </p:cNvPr>
          <p:cNvSpPr>
            <a:spLocks noGrp="1"/>
          </p:cNvSpPr>
          <p:nvPr>
            <p:ph type="pic" sz="quarter" idx="26" hasCustomPrompt="1"/>
          </p:nvPr>
        </p:nvSpPr>
        <p:spPr>
          <a:xfrm>
            <a:off x="9231658" y="3055084"/>
            <a:ext cx="3607962" cy="2675984"/>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344951E9-F2BD-48E0-A6EB-389C62E51890}"/>
              </a:ext>
            </a:extLst>
          </p:cNvPr>
          <p:cNvSpPr>
            <a:spLocks noGrp="1"/>
          </p:cNvSpPr>
          <p:nvPr>
            <p:ph type="body" sz="quarter" idx="27" hasCustomPrompt="1"/>
          </p:nvPr>
        </p:nvSpPr>
        <p:spPr>
          <a:xfrm>
            <a:off x="9269758" y="612203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FEC9362-F4CC-45FE-800A-0A230661918D}"/>
              </a:ext>
            </a:extLst>
          </p:cNvPr>
          <p:cNvSpPr>
            <a:spLocks noGrp="1"/>
          </p:cNvSpPr>
          <p:nvPr>
            <p:ph type="pic" sz="quarter" idx="28" hasCustomPrompt="1"/>
          </p:nvPr>
        </p:nvSpPr>
        <p:spPr>
          <a:xfrm>
            <a:off x="13250695" y="3067132"/>
            <a:ext cx="3607962" cy="2675984"/>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3012C266-B45F-456F-9D57-903E75CFA65C}"/>
              </a:ext>
            </a:extLst>
          </p:cNvPr>
          <p:cNvSpPr>
            <a:spLocks noGrp="1"/>
          </p:cNvSpPr>
          <p:nvPr>
            <p:ph type="body" sz="quarter" idx="29" hasCustomPrompt="1"/>
          </p:nvPr>
        </p:nvSpPr>
        <p:spPr>
          <a:xfrm>
            <a:off x="13288797" y="613408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4" name="Subtitle 2">
            <a:extLst>
              <a:ext uri="{FF2B5EF4-FFF2-40B4-BE49-F238E27FC236}">
                <a16:creationId xmlns:a16="http://schemas.microsoft.com/office/drawing/2014/main" id="{9ED18D0A-4594-4C31-A509-AB39AEDE8452}"/>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0" name="Title 1">
            <a:extLst>
              <a:ext uri="{FF2B5EF4-FFF2-40B4-BE49-F238E27FC236}">
                <a16:creationId xmlns:a16="http://schemas.microsoft.com/office/drawing/2014/main" id="{9B376C14-1B29-4E16-9E29-9B5D91A9DDF5}"/>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890830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wipe(left)">
                                      <p:cBhvr>
                                        <p:cTn id="11" dur="500"/>
                                        <p:tgtEl>
                                          <p:spTgt spid="2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fade">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fade">
                                      <p:cBhvr>
                                        <p:cTn id="54" dur="500"/>
                                        <p:tgtEl>
                                          <p:spTgt spid="13">
                                            <p:txEl>
                                              <p:pRg st="0" end="0"/>
                                            </p:txEl>
                                          </p:spTgt>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3">
                                            <p:bg/>
                                          </p:spTgt>
                                        </p:tgtEl>
                                        <p:attrNameLst>
                                          <p:attrName>style.visibility</p:attrName>
                                        </p:attrNameLst>
                                      </p:cBhvr>
                                      <p:to>
                                        <p:strVal val="visible"/>
                                      </p:to>
                                    </p:set>
                                    <p:animEffect transition="in" filter="fade">
                                      <p:cBhvr>
                                        <p:cTn id="64" dur="500"/>
                                        <p:tgtEl>
                                          <p:spTgt spid="43">
                                            <p:bg/>
                                          </p:spTgt>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43">
                                            <p:txEl>
                                              <p:pRg st="0" end="0"/>
                                            </p:txEl>
                                          </p:spTgt>
                                        </p:tgtEl>
                                        <p:attrNameLst>
                                          <p:attrName>style.visibility</p:attrName>
                                        </p:attrNameLst>
                                      </p:cBhvr>
                                      <p:to>
                                        <p:strVal val="visible"/>
                                      </p:to>
                                    </p:set>
                                    <p:animEffect transition="in" filter="fade">
                                      <p:cBhvr>
                                        <p:cTn id="68" dur="500"/>
                                        <p:tgtEl>
                                          <p:spTgt spid="43">
                                            <p:txEl>
                                              <p:pRg st="0" end="0"/>
                                            </p:txEl>
                                          </p:spTgt>
                                        </p:tgtEl>
                                      </p:cBhvr>
                                    </p:animEffect>
                                  </p:childTnLst>
                                </p:cTn>
                              </p:par>
                              <p:par>
                                <p:cTn id="69" presetID="10"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7">
                                            <p:txEl>
                                              <p:pRg st="0" end="0"/>
                                            </p:txEl>
                                          </p:spTgt>
                                        </p:tgtEl>
                                        <p:attrNameLst>
                                          <p:attrName>style.visibility</p:attrName>
                                        </p:attrNameLst>
                                      </p:cBhvr>
                                      <p:to>
                                        <p:strVal val="visible"/>
                                      </p:to>
                                    </p:set>
                                    <p:animEffect transition="in" filter="fade">
                                      <p:cBhvr>
                                        <p:cTn id="75" dur="500"/>
                                        <p:tgtEl>
                                          <p:spTgt spid="37">
                                            <p:txEl>
                                              <p:pRg st="0" end="0"/>
                                            </p:txEl>
                                          </p:spTgt>
                                        </p:tgtEl>
                                      </p:cBhvr>
                                    </p:animEffect>
                                  </p:childTnLst>
                                </p:cTn>
                              </p:par>
                            </p:childTnLst>
                          </p:cTn>
                        </p:par>
                        <p:par>
                          <p:cTn id="76" fill="hold">
                            <p:stCondLst>
                              <p:cond delay="600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45">
                                            <p:bg/>
                                          </p:spTgt>
                                        </p:tgtEl>
                                        <p:attrNameLst>
                                          <p:attrName>style.visibility</p:attrName>
                                        </p:attrNameLst>
                                      </p:cBhvr>
                                      <p:to>
                                        <p:strVal val="visible"/>
                                      </p:to>
                                    </p:set>
                                    <p:animEffect transition="in" filter="fade">
                                      <p:cBhvr>
                                        <p:cTn id="86" dur="500"/>
                                        <p:tgtEl>
                                          <p:spTgt spid="45">
                                            <p:bg/>
                                          </p:spTgt>
                                        </p:tgtEl>
                                      </p:cBhvr>
                                    </p:animEffect>
                                  </p:childTnLst>
                                </p:cTn>
                              </p:par>
                            </p:childTnLst>
                          </p:cTn>
                        </p:par>
                        <p:par>
                          <p:cTn id="87" fill="hold">
                            <p:stCondLst>
                              <p:cond delay="7000"/>
                            </p:stCondLst>
                            <p:childTnLst>
                              <p:par>
                                <p:cTn id="88" presetID="10" presetClass="entr" presetSubtype="0" fill="hold" grpId="0" nodeType="afterEffect">
                                  <p:stCondLst>
                                    <p:cond delay="0"/>
                                  </p:stCondLst>
                                  <p:childTnLst>
                                    <p:set>
                                      <p:cBhvr>
                                        <p:cTn id="89" dur="1" fill="hold">
                                          <p:stCondLst>
                                            <p:cond delay="0"/>
                                          </p:stCondLst>
                                        </p:cTn>
                                        <p:tgtEl>
                                          <p:spTgt spid="45">
                                            <p:txEl>
                                              <p:pRg st="0" end="0"/>
                                            </p:txEl>
                                          </p:spTgt>
                                        </p:tgtEl>
                                        <p:attrNameLst>
                                          <p:attrName>style.visibility</p:attrName>
                                        </p:attrNameLst>
                                      </p:cBhvr>
                                      <p:to>
                                        <p:strVal val="visible"/>
                                      </p:to>
                                    </p:set>
                                    <p:animEffect transition="in" filter="fade">
                                      <p:cBhvr>
                                        <p:cTn id="90" dur="500"/>
                                        <p:tgtEl>
                                          <p:spTgt spid="45">
                                            <p:txEl>
                                              <p:pRg st="0" end="0"/>
                                            </p:txEl>
                                          </p:spTgt>
                                        </p:tgtEl>
                                      </p:cBhvr>
                                    </p:animEffect>
                                  </p:childTnLst>
                                </p:cTn>
                              </p:par>
                              <p:par>
                                <p:cTn id="91" presetID="10" presetClass="entr" presetSubtype="0" fill="hold" nodeType="with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fade">
                                      <p:cBhvr>
                                        <p:cTn id="93" dur="500"/>
                                        <p:tgtEl>
                                          <p:spTgt spid="3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27">
                                            <p:txEl>
                                              <p:pRg st="0" end="0"/>
                                            </p:txEl>
                                          </p:spTgt>
                                        </p:tgtEl>
                                        <p:attrNameLst>
                                          <p:attrName>style.visibility</p:attrName>
                                        </p:attrNameLst>
                                      </p:cBhvr>
                                      <p:to>
                                        <p:strVal val="visible"/>
                                      </p:to>
                                    </p:set>
                                    <p:animEffect transition="in" filter="fade">
                                      <p:cBhvr>
                                        <p:cTn id="97"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30" grpId="0"/>
    </p:bld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p:cSld name="29_Diseño personalizado">
    <p:spTree>
      <p:nvGrpSpPr>
        <p:cNvPr id="1" name=""/>
        <p:cNvGrpSpPr/>
        <p:nvPr/>
      </p:nvGrpSpPr>
      <p:grpSpPr>
        <a:xfrm>
          <a:off x="0" y="0"/>
          <a:ext cx="0" cy="0"/>
          <a:chOff x="0" y="0"/>
          <a:chExt cx="0" cy="0"/>
        </a:xfrm>
      </p:grpSpPr>
      <p:pic>
        <p:nvPicPr>
          <p:cNvPr id="24" name="図 25">
            <a:extLst>
              <a:ext uri="{FF2B5EF4-FFF2-40B4-BE49-F238E27FC236}">
                <a16:creationId xmlns:a16="http://schemas.microsoft.com/office/drawing/2014/main" id="{FCFEFB5E-1281-4059-96D7-0C031706603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2" y="5244947"/>
            <a:ext cx="5198574" cy="300306"/>
          </a:xfrm>
          <a:prstGeom prst="rect">
            <a:avLst/>
          </a:prstGeom>
        </p:spPr>
      </p:pic>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90" y="5185783"/>
            <a:ext cx="5198574" cy="300306"/>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4" y="5301957"/>
            <a:ext cx="5198574" cy="384453"/>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2360885"/>
            <a:ext cx="5094041" cy="2868582"/>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5" y="2422869"/>
            <a:ext cx="5094041" cy="2868582"/>
          </a:xfrm>
          <a:prstGeom prst="rect">
            <a:avLst/>
          </a:prstGeom>
        </p:spPr>
      </p:pic>
      <p:pic>
        <p:nvPicPr>
          <p:cNvPr id="30" name="Imagen 29">
            <a:extLst>
              <a:ext uri="{FF2B5EF4-FFF2-40B4-BE49-F238E27FC236}">
                <a16:creationId xmlns:a16="http://schemas.microsoft.com/office/drawing/2014/main" id="{3F70AE60-B3A3-4B1E-90EA-A34452F2260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4" y="2422868"/>
            <a:ext cx="5094041" cy="2868582"/>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861283" y="2504862"/>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874521" y="4823682"/>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6709121" y="2516910"/>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6735595" y="4839024"/>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35" name="図プレースホルダー 8">
            <a:extLst>
              <a:ext uri="{FF2B5EF4-FFF2-40B4-BE49-F238E27FC236}">
                <a16:creationId xmlns:a16="http://schemas.microsoft.com/office/drawing/2014/main" id="{57FBE61D-0E49-4E9C-A57B-FDA8C78466EB}"/>
              </a:ext>
            </a:extLst>
          </p:cNvPr>
          <p:cNvSpPr>
            <a:spLocks noGrp="1"/>
          </p:cNvSpPr>
          <p:nvPr>
            <p:ph type="pic" sz="quarter" idx="20" hasCustomPrompt="1"/>
          </p:nvPr>
        </p:nvSpPr>
        <p:spPr>
          <a:xfrm>
            <a:off x="12566754" y="2516910"/>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36" name="テキスト プレースホルダー 11">
            <a:extLst>
              <a:ext uri="{FF2B5EF4-FFF2-40B4-BE49-F238E27FC236}">
                <a16:creationId xmlns:a16="http://schemas.microsoft.com/office/drawing/2014/main" id="{DE8B9A20-0C9A-4692-BA46-4C6F9CA443E1}"/>
              </a:ext>
            </a:extLst>
          </p:cNvPr>
          <p:cNvSpPr>
            <a:spLocks noGrp="1"/>
          </p:cNvSpPr>
          <p:nvPr>
            <p:ph type="body" sz="quarter" idx="21" hasCustomPrompt="1"/>
          </p:nvPr>
        </p:nvSpPr>
        <p:spPr>
          <a:xfrm>
            <a:off x="12559293" y="4820148"/>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pic>
        <p:nvPicPr>
          <p:cNvPr id="27" name="図 25">
            <a:extLst>
              <a:ext uri="{FF2B5EF4-FFF2-40B4-BE49-F238E27FC236}">
                <a16:creationId xmlns:a16="http://schemas.microsoft.com/office/drawing/2014/main" id="{47C640E6-BEBB-4F71-84B7-B6F8CBD1287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2" y="8791856"/>
            <a:ext cx="5198574" cy="300306"/>
          </a:xfrm>
          <a:prstGeom prst="rect">
            <a:avLst/>
          </a:prstGeom>
        </p:spPr>
      </p:pic>
      <p:pic>
        <p:nvPicPr>
          <p:cNvPr id="37" name="図 25">
            <a:extLst>
              <a:ext uri="{FF2B5EF4-FFF2-40B4-BE49-F238E27FC236}">
                <a16:creationId xmlns:a16="http://schemas.microsoft.com/office/drawing/2014/main" id="{C2623DBC-F0AF-4D37-93A1-FAE0C48043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90" y="8732691"/>
            <a:ext cx="5198574" cy="300306"/>
          </a:xfrm>
          <a:prstGeom prst="rect">
            <a:avLst/>
          </a:prstGeom>
        </p:spPr>
      </p:pic>
      <p:pic>
        <p:nvPicPr>
          <p:cNvPr id="38" name="図 25">
            <a:extLst>
              <a:ext uri="{FF2B5EF4-FFF2-40B4-BE49-F238E27FC236}">
                <a16:creationId xmlns:a16="http://schemas.microsoft.com/office/drawing/2014/main" id="{0D616387-D59D-4D41-A7A7-2ACCD6B15AE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4" y="8848865"/>
            <a:ext cx="5198574" cy="384453"/>
          </a:xfrm>
          <a:prstGeom prst="rect">
            <a:avLst/>
          </a:prstGeom>
        </p:spPr>
      </p:pic>
      <p:pic>
        <p:nvPicPr>
          <p:cNvPr id="39" name="Imagen 38">
            <a:extLst>
              <a:ext uri="{FF2B5EF4-FFF2-40B4-BE49-F238E27FC236}">
                <a16:creationId xmlns:a16="http://schemas.microsoft.com/office/drawing/2014/main" id="{62FD69C6-5755-4ED2-A0E8-A2D7ABC84D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5907794"/>
            <a:ext cx="5094041" cy="2868582"/>
          </a:xfrm>
          <a:prstGeom prst="rect">
            <a:avLst/>
          </a:prstGeom>
        </p:spPr>
      </p:pic>
      <p:pic>
        <p:nvPicPr>
          <p:cNvPr id="40" name="Imagen 39">
            <a:extLst>
              <a:ext uri="{FF2B5EF4-FFF2-40B4-BE49-F238E27FC236}">
                <a16:creationId xmlns:a16="http://schemas.microsoft.com/office/drawing/2014/main" id="{191BDD6F-9BB1-4096-86E1-8C955C2DB1D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5" y="5969777"/>
            <a:ext cx="5094041" cy="2868582"/>
          </a:xfrm>
          <a:prstGeom prst="rect">
            <a:avLst/>
          </a:prstGeom>
        </p:spPr>
      </p:pic>
      <p:pic>
        <p:nvPicPr>
          <p:cNvPr id="41" name="Imagen 40">
            <a:extLst>
              <a:ext uri="{FF2B5EF4-FFF2-40B4-BE49-F238E27FC236}">
                <a16:creationId xmlns:a16="http://schemas.microsoft.com/office/drawing/2014/main" id="{B85BD691-A3BB-4058-A0B8-0ADA7E280E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4" y="5969777"/>
            <a:ext cx="5094041" cy="2868582"/>
          </a:xfrm>
          <a:prstGeom prst="rect">
            <a:avLst/>
          </a:prstGeom>
        </p:spPr>
      </p:pic>
      <p:sp>
        <p:nvSpPr>
          <p:cNvPr id="42" name="図プレースホルダー 8">
            <a:extLst>
              <a:ext uri="{FF2B5EF4-FFF2-40B4-BE49-F238E27FC236}">
                <a16:creationId xmlns:a16="http://schemas.microsoft.com/office/drawing/2014/main" id="{0A7E8354-59C3-4361-98AA-9814F0A07BD6}"/>
              </a:ext>
            </a:extLst>
          </p:cNvPr>
          <p:cNvSpPr>
            <a:spLocks noGrp="1"/>
          </p:cNvSpPr>
          <p:nvPr>
            <p:ph type="pic" sz="quarter" idx="22" hasCustomPrompt="1"/>
          </p:nvPr>
        </p:nvSpPr>
        <p:spPr>
          <a:xfrm>
            <a:off x="861283" y="6051770"/>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B940FB91-03A0-4E5B-B027-80D7C4FD2CE0}"/>
              </a:ext>
            </a:extLst>
          </p:cNvPr>
          <p:cNvSpPr>
            <a:spLocks noGrp="1"/>
          </p:cNvSpPr>
          <p:nvPr>
            <p:ph type="body" sz="quarter" idx="23" hasCustomPrompt="1"/>
          </p:nvPr>
        </p:nvSpPr>
        <p:spPr>
          <a:xfrm>
            <a:off x="874521" y="8370591"/>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333722A-52E0-4F6A-8EA7-3A04240ADF0D}"/>
              </a:ext>
            </a:extLst>
          </p:cNvPr>
          <p:cNvSpPr>
            <a:spLocks noGrp="1"/>
          </p:cNvSpPr>
          <p:nvPr>
            <p:ph type="pic" sz="quarter" idx="24" hasCustomPrompt="1"/>
          </p:nvPr>
        </p:nvSpPr>
        <p:spPr>
          <a:xfrm>
            <a:off x="6709121" y="6063819"/>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0B6FCDC1-FA70-4A27-8E30-C5FDE06F6109}"/>
              </a:ext>
            </a:extLst>
          </p:cNvPr>
          <p:cNvSpPr>
            <a:spLocks noGrp="1"/>
          </p:cNvSpPr>
          <p:nvPr>
            <p:ph type="body" sz="quarter" idx="25" hasCustomPrompt="1"/>
          </p:nvPr>
        </p:nvSpPr>
        <p:spPr>
          <a:xfrm>
            <a:off x="6735595" y="8385932"/>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6" name="図プレースホルダー 8">
            <a:extLst>
              <a:ext uri="{FF2B5EF4-FFF2-40B4-BE49-F238E27FC236}">
                <a16:creationId xmlns:a16="http://schemas.microsoft.com/office/drawing/2014/main" id="{A16D375B-5C99-4BFF-940E-96D36A0708F3}"/>
              </a:ext>
            </a:extLst>
          </p:cNvPr>
          <p:cNvSpPr>
            <a:spLocks noGrp="1"/>
          </p:cNvSpPr>
          <p:nvPr>
            <p:ph type="pic" sz="quarter" idx="26" hasCustomPrompt="1"/>
          </p:nvPr>
        </p:nvSpPr>
        <p:spPr>
          <a:xfrm>
            <a:off x="12566754" y="6063819"/>
            <a:ext cx="4815223" cy="2645517"/>
          </a:xfrm>
          <a:prstGeom prst="rect">
            <a:avLst/>
          </a:prstGeom>
        </p:spPr>
        <p:txBody>
          <a:bodyPr>
            <a:normAutofit/>
          </a:bodyPr>
          <a:lstStyle>
            <a:lvl1pPr>
              <a:defRPr sz="1999">
                <a:solidFill>
                  <a:schemeClr val="tx1">
                    <a:lumMod val="90000"/>
                    <a:lumOff val="10000"/>
                  </a:schemeClr>
                </a:solidFill>
              </a:defRPr>
            </a:lvl1pPr>
          </a:lstStyle>
          <a:p>
            <a:r>
              <a:rPr lang="en-US" dirty="0"/>
              <a:t>Add Image</a:t>
            </a:r>
          </a:p>
        </p:txBody>
      </p:sp>
      <p:sp>
        <p:nvSpPr>
          <p:cNvPr id="47" name="テキスト プレースホルダー 11">
            <a:extLst>
              <a:ext uri="{FF2B5EF4-FFF2-40B4-BE49-F238E27FC236}">
                <a16:creationId xmlns:a16="http://schemas.microsoft.com/office/drawing/2014/main" id="{240FF9A7-5878-46C5-AF8E-749DAFD911A6}"/>
              </a:ext>
            </a:extLst>
          </p:cNvPr>
          <p:cNvSpPr>
            <a:spLocks noGrp="1"/>
          </p:cNvSpPr>
          <p:nvPr>
            <p:ph type="body" sz="quarter" idx="27" hasCustomPrompt="1"/>
          </p:nvPr>
        </p:nvSpPr>
        <p:spPr>
          <a:xfrm>
            <a:off x="12559293" y="8367056"/>
            <a:ext cx="4815223"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8" name="Subtitle 2">
            <a:extLst>
              <a:ext uri="{FF2B5EF4-FFF2-40B4-BE49-F238E27FC236}">
                <a16:creationId xmlns:a16="http://schemas.microsoft.com/office/drawing/2014/main" id="{EB0A2F3A-478C-42A6-BD0A-38159AC02625}"/>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49" name="Title 1">
            <a:extLst>
              <a:ext uri="{FF2B5EF4-FFF2-40B4-BE49-F238E27FC236}">
                <a16:creationId xmlns:a16="http://schemas.microsoft.com/office/drawing/2014/main" id="{C8D543D1-F2B0-45E0-9231-59BEE90B8FDE}"/>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813713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Effect transition="in" filter="wipe(left)">
                                      <p:cBhvr>
                                        <p:cTn id="11" dur="500"/>
                                        <p:tgtEl>
                                          <p:spTgt spid="4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34">
                                            <p:bg/>
                                          </p:spTgt>
                                        </p:tgtEl>
                                        <p:attrNameLst>
                                          <p:attrName>style.visibility</p:attrName>
                                        </p:attrNameLst>
                                      </p:cBhvr>
                                      <p:to>
                                        <p:strVal val="visible"/>
                                      </p:to>
                                    </p:set>
                                    <p:animEffect transition="in" filter="fade">
                                      <p:cBhvr>
                                        <p:cTn id="39" dur="500"/>
                                        <p:tgtEl>
                                          <p:spTgt spid="34">
                                            <p:bg/>
                                          </p:spTgt>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Effect transition="in" filter="fade">
                                      <p:cBhvr>
                                        <p:cTn id="43" dur="500"/>
                                        <p:tgtEl>
                                          <p:spTgt spid="34">
                                            <p:txEl>
                                              <p:pRg st="0" end="0"/>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par>
                          <p:cTn id="47" fill="hold">
                            <p:stCondLst>
                              <p:cond delay="3500"/>
                            </p:stCondLst>
                            <p:childTnLst>
                              <p:par>
                                <p:cTn id="48" presetID="10" presetClass="entr" presetSubtype="0"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36">
                                            <p:bg/>
                                          </p:spTgt>
                                        </p:tgtEl>
                                        <p:attrNameLst>
                                          <p:attrName>style.visibility</p:attrName>
                                        </p:attrNameLst>
                                      </p:cBhvr>
                                      <p:to>
                                        <p:strVal val="visible"/>
                                      </p:to>
                                    </p:set>
                                    <p:animEffect transition="in" filter="fade">
                                      <p:cBhvr>
                                        <p:cTn id="57" dur="500"/>
                                        <p:tgtEl>
                                          <p:spTgt spid="36">
                                            <p:bg/>
                                          </p:spTgt>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Effect transition="in" filter="fade">
                                      <p:cBhvr>
                                        <p:cTn id="61" dur="500"/>
                                        <p:tgtEl>
                                          <p:spTgt spid="36">
                                            <p:txEl>
                                              <p:pRg st="0" end="0"/>
                                            </p:txEl>
                                          </p:spTgt>
                                        </p:tgtEl>
                                      </p:cBhvr>
                                    </p:animEffect>
                                  </p:childTnLst>
                                </p:cTn>
                              </p:par>
                              <p:par>
                                <p:cTn id="62" presetID="10" presetClass="entr" presetSubtype="0"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3">
                                            <p:bg/>
                                          </p:spTgt>
                                        </p:tgtEl>
                                        <p:attrNameLst>
                                          <p:attrName>style.visibility</p:attrName>
                                        </p:attrNameLst>
                                      </p:cBhvr>
                                      <p:to>
                                        <p:strVal val="visible"/>
                                      </p:to>
                                    </p:set>
                                    <p:animEffect transition="in" filter="fade">
                                      <p:cBhvr>
                                        <p:cTn id="74" dur="500"/>
                                        <p:tgtEl>
                                          <p:spTgt spid="43">
                                            <p:bg/>
                                          </p:spTgt>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43">
                                            <p:txEl>
                                              <p:pRg st="0" end="0"/>
                                            </p:txEl>
                                          </p:spTgt>
                                        </p:tgtEl>
                                        <p:attrNameLst>
                                          <p:attrName>style.visibility</p:attrName>
                                        </p:attrNameLst>
                                      </p:cBhvr>
                                      <p:to>
                                        <p:strVal val="visible"/>
                                      </p:to>
                                    </p:set>
                                    <p:animEffect transition="in" filter="fade">
                                      <p:cBhvr>
                                        <p:cTn id="78" dur="500"/>
                                        <p:tgtEl>
                                          <p:spTgt spid="43">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500"/>
                                        <p:tgtEl>
                                          <p:spTgt spid="37"/>
                                        </p:tgtEl>
                                      </p:cBhvr>
                                    </p:animEffect>
                                  </p:childTnLst>
                                </p:cTn>
                              </p:par>
                            </p:childTnLst>
                          </p:cTn>
                        </p:par>
                        <p:par>
                          <p:cTn id="82" fill="hold">
                            <p:stCondLst>
                              <p:cond delay="6000"/>
                            </p:stCondLst>
                            <p:childTnLst>
                              <p:par>
                                <p:cTn id="83" presetID="10" presetClass="entr" presetSubtype="0" fill="hold"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45">
                                            <p:bg/>
                                          </p:spTgt>
                                        </p:tgtEl>
                                        <p:attrNameLst>
                                          <p:attrName>style.visibility</p:attrName>
                                        </p:attrNameLst>
                                      </p:cBhvr>
                                      <p:to>
                                        <p:strVal val="visible"/>
                                      </p:to>
                                    </p:set>
                                    <p:animEffect transition="in" filter="fade">
                                      <p:cBhvr>
                                        <p:cTn id="92" dur="500"/>
                                        <p:tgtEl>
                                          <p:spTgt spid="45">
                                            <p:bg/>
                                          </p:spTgt>
                                        </p:tgtEl>
                                      </p:cBhvr>
                                    </p:animEffect>
                                  </p:childTnLst>
                                </p:cTn>
                              </p:par>
                            </p:childTnLst>
                          </p:cTn>
                        </p:par>
                        <p:par>
                          <p:cTn id="93" fill="hold">
                            <p:stCondLst>
                              <p:cond delay="7000"/>
                            </p:stCondLst>
                            <p:childTnLst>
                              <p:par>
                                <p:cTn id="94" presetID="10" presetClass="entr" presetSubtype="0" fill="hold" grpId="0" nodeType="afterEffect">
                                  <p:stCondLst>
                                    <p:cond delay="0"/>
                                  </p:stCondLst>
                                  <p:childTnLst>
                                    <p:set>
                                      <p:cBhvr>
                                        <p:cTn id="95" dur="1" fill="hold">
                                          <p:stCondLst>
                                            <p:cond delay="0"/>
                                          </p:stCondLst>
                                        </p:cTn>
                                        <p:tgtEl>
                                          <p:spTgt spid="45">
                                            <p:txEl>
                                              <p:pRg st="0" end="0"/>
                                            </p:txEl>
                                          </p:spTgt>
                                        </p:tgtEl>
                                        <p:attrNameLst>
                                          <p:attrName>style.visibility</p:attrName>
                                        </p:attrNameLst>
                                      </p:cBhvr>
                                      <p:to>
                                        <p:strVal val="visible"/>
                                      </p:to>
                                    </p:set>
                                    <p:animEffect transition="in" filter="fade">
                                      <p:cBhvr>
                                        <p:cTn id="96" dur="500"/>
                                        <p:tgtEl>
                                          <p:spTgt spid="45">
                                            <p:txEl>
                                              <p:pRg st="0" end="0"/>
                                            </p:txEl>
                                          </p:spTgt>
                                        </p:tgtEl>
                                      </p:cBhvr>
                                    </p:animEffect>
                                  </p:childTnLst>
                                </p:cTn>
                              </p:par>
                              <p:par>
                                <p:cTn id="97" presetID="10" presetClass="entr" presetSubtype="0" fill="hold" nodeType="with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fade">
                                      <p:cBhvr>
                                        <p:cTn id="99" dur="500"/>
                                        <p:tgtEl>
                                          <p:spTgt spid="38"/>
                                        </p:tgtEl>
                                      </p:cBhvr>
                                    </p:animEffect>
                                  </p:childTnLst>
                                </p:cTn>
                              </p:par>
                            </p:childTnLst>
                          </p:cTn>
                        </p:par>
                        <p:par>
                          <p:cTn id="100" fill="hold">
                            <p:stCondLst>
                              <p:cond delay="7500"/>
                            </p:stCondLst>
                            <p:childTnLst>
                              <p:par>
                                <p:cTn id="101" presetID="10" presetClass="entr" presetSubtype="0" fill="hold" nodeType="after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par>
                          <p:cTn id="107" fill="hold">
                            <p:stCondLst>
                              <p:cond delay="8000"/>
                            </p:stCondLst>
                            <p:childTnLst>
                              <p:par>
                                <p:cTn id="108" presetID="10" presetClass="entr" presetSubtype="0" fill="hold" grpId="0" nodeType="afterEffect">
                                  <p:stCondLst>
                                    <p:cond delay="0"/>
                                  </p:stCondLst>
                                  <p:childTnLst>
                                    <p:set>
                                      <p:cBhvr>
                                        <p:cTn id="109" dur="1" fill="hold">
                                          <p:stCondLst>
                                            <p:cond delay="0"/>
                                          </p:stCondLst>
                                        </p:cTn>
                                        <p:tgtEl>
                                          <p:spTgt spid="47">
                                            <p:bg/>
                                          </p:spTgt>
                                        </p:tgtEl>
                                        <p:attrNameLst>
                                          <p:attrName>style.visibility</p:attrName>
                                        </p:attrNameLst>
                                      </p:cBhvr>
                                      <p:to>
                                        <p:strVal val="visible"/>
                                      </p:to>
                                    </p:set>
                                    <p:animEffect transition="in" filter="fade">
                                      <p:cBhvr>
                                        <p:cTn id="110" dur="500"/>
                                        <p:tgtEl>
                                          <p:spTgt spid="47">
                                            <p:bg/>
                                          </p:spTgt>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47">
                                            <p:txEl>
                                              <p:pRg st="0" end="0"/>
                                            </p:txEl>
                                          </p:spTgt>
                                        </p:tgtEl>
                                        <p:attrNameLst>
                                          <p:attrName>style.visibility</p:attrName>
                                        </p:attrNameLst>
                                      </p:cBhvr>
                                      <p:to>
                                        <p:strVal val="visible"/>
                                      </p:to>
                                    </p:set>
                                    <p:animEffect transition="in" filter="fade">
                                      <p:cBhvr>
                                        <p:cTn id="114" dur="500"/>
                                        <p:tgtEl>
                                          <p:spTgt spid="47">
                                            <p:txEl>
                                              <p:pRg st="0" end="0"/>
                                            </p:txEl>
                                          </p:spTgt>
                                        </p:tgtEl>
                                      </p:cBhvr>
                                    </p:animEffect>
                                  </p:childTnLst>
                                </p:cTn>
                              </p:par>
                              <p:par>
                                <p:cTn id="115" presetID="10" presetClass="entr" presetSubtype="0" fill="hold" nodeType="withEffect">
                                  <p:stCondLst>
                                    <p:cond delay="0"/>
                                  </p:stCondLst>
                                  <p:childTnLst>
                                    <p:set>
                                      <p:cBhvr>
                                        <p:cTn id="116" dur="1" fill="hold">
                                          <p:stCondLst>
                                            <p:cond delay="0"/>
                                          </p:stCondLst>
                                        </p:cTn>
                                        <p:tgtEl>
                                          <p:spTgt spid="27"/>
                                        </p:tgtEl>
                                        <p:attrNameLst>
                                          <p:attrName>style.visibility</p:attrName>
                                        </p:attrNameLst>
                                      </p:cBhvr>
                                      <p:to>
                                        <p:strVal val="visible"/>
                                      </p:to>
                                    </p:set>
                                    <p:animEffect transition="in" filter="fade">
                                      <p:cBhvr>
                                        <p:cTn id="1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p:bldP spid="36" grpId="0" uiExpand="1" build="p" animBg="1">
        <p:tmplLst>
          <p:tmpl>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6" grpId="0"/>
      <p:bldP spid="47" grpId="0" uiExpand="1" build="p" animBg="1">
        <p:tmplLst>
          <p:tmpl>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22" presetClass="entr" presetSubtype="8"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11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2" name="テキスト プレースホルダー 11">
            <a:extLst>
              <a:ext uri="{FF2B5EF4-FFF2-40B4-BE49-F238E27FC236}">
                <a16:creationId xmlns:a16="http://schemas.microsoft.com/office/drawing/2014/main" id="{913E97FF-D5B3-4C8C-98E7-624FAD643BF2}"/>
              </a:ext>
            </a:extLst>
          </p:cNvPr>
          <p:cNvSpPr>
            <a:spLocks noGrp="1"/>
          </p:cNvSpPr>
          <p:nvPr>
            <p:ph type="body" sz="quarter" idx="14" hasCustomPrompt="1"/>
          </p:nvPr>
        </p:nvSpPr>
        <p:spPr>
          <a:xfrm>
            <a:off x="943300" y="6091234"/>
            <a:ext cx="3031372" cy="1324058"/>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13" name="テキスト プレースホルダー 11">
            <a:extLst>
              <a:ext uri="{FF2B5EF4-FFF2-40B4-BE49-F238E27FC236}">
                <a16:creationId xmlns:a16="http://schemas.microsoft.com/office/drawing/2014/main" id="{64A63D29-2319-455F-A42C-0AA3DA4BD3C8}"/>
              </a:ext>
            </a:extLst>
          </p:cNvPr>
          <p:cNvSpPr>
            <a:spLocks noGrp="1"/>
          </p:cNvSpPr>
          <p:nvPr>
            <p:ph type="body" sz="quarter" idx="15" hasCustomPrompt="1"/>
          </p:nvPr>
        </p:nvSpPr>
        <p:spPr>
          <a:xfrm>
            <a:off x="1087396" y="7223177"/>
            <a:ext cx="2767912" cy="2056748"/>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1999" b="1" baseline="0">
                <a:solidFill>
                  <a:schemeClr val="tx1"/>
                </a:solidFill>
              </a:defRPr>
            </a:lvl1pPr>
          </a:lstStyle>
          <a:p>
            <a:pPr lvl="0"/>
            <a:r>
              <a:rPr lang="es-EC" noProof="0" dirty="0"/>
              <a:t>Texto</a:t>
            </a:r>
          </a:p>
          <a:p>
            <a:pPr lvl="0"/>
            <a:endParaRPr lang="es-EC" noProof="0" dirty="0"/>
          </a:p>
        </p:txBody>
      </p:sp>
      <p:cxnSp>
        <p:nvCxnSpPr>
          <p:cNvPr id="14" name="直線コネクタ 16">
            <a:extLst>
              <a:ext uri="{FF2B5EF4-FFF2-40B4-BE49-F238E27FC236}">
                <a16:creationId xmlns:a16="http://schemas.microsoft.com/office/drawing/2014/main" id="{CDBAC2EA-8567-48B3-B1B8-BD48A159FC29}"/>
              </a:ext>
            </a:extLst>
          </p:cNvPr>
          <p:cNvCxnSpPr/>
          <p:nvPr/>
        </p:nvCxnSpPr>
        <p:spPr>
          <a:xfrm>
            <a:off x="-12032" y="6019040"/>
            <a:ext cx="39867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5" name="直線コネクタ 50">
            <a:extLst>
              <a:ext uri="{FF2B5EF4-FFF2-40B4-BE49-F238E27FC236}">
                <a16:creationId xmlns:a16="http://schemas.microsoft.com/office/drawing/2014/main" id="{B64FC3AC-C9D1-4A3B-B697-165D98E646FC}"/>
              </a:ext>
            </a:extLst>
          </p:cNvPr>
          <p:cNvCxnSpPr/>
          <p:nvPr/>
        </p:nvCxnSpPr>
        <p:spPr>
          <a:xfrm>
            <a:off x="3974672" y="6019041"/>
            <a:ext cx="0" cy="2185845"/>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6" name="直線コネクタ 53">
            <a:extLst>
              <a:ext uri="{FF2B5EF4-FFF2-40B4-BE49-F238E27FC236}">
                <a16:creationId xmlns:a16="http://schemas.microsoft.com/office/drawing/2014/main" id="{0723705D-39B3-4A2D-A828-BF1D0D202CDD}"/>
              </a:ext>
            </a:extLst>
          </p:cNvPr>
          <p:cNvCxnSpPr/>
          <p:nvPr/>
        </p:nvCxnSpPr>
        <p:spPr>
          <a:xfrm>
            <a:off x="3974672" y="8204886"/>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7" name="直線コネクタ 54">
            <a:extLst>
              <a:ext uri="{FF2B5EF4-FFF2-40B4-BE49-F238E27FC236}">
                <a16:creationId xmlns:a16="http://schemas.microsoft.com/office/drawing/2014/main" id="{BC33D04B-C4CD-400E-A21F-446088588469}"/>
              </a:ext>
            </a:extLst>
          </p:cNvPr>
          <p:cNvCxnSpPr/>
          <p:nvPr/>
        </p:nvCxnSpPr>
        <p:spPr>
          <a:xfrm flipV="1">
            <a:off x="7355884" y="4646143"/>
            <a:ext cx="0" cy="3558746"/>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8" name="直線コネクタ 58">
            <a:extLst>
              <a:ext uri="{FF2B5EF4-FFF2-40B4-BE49-F238E27FC236}">
                <a16:creationId xmlns:a16="http://schemas.microsoft.com/office/drawing/2014/main" id="{ADB92876-582F-4CFB-BAD4-5141C436CD14}"/>
              </a:ext>
            </a:extLst>
          </p:cNvPr>
          <p:cNvCxnSpPr/>
          <p:nvPr/>
        </p:nvCxnSpPr>
        <p:spPr>
          <a:xfrm>
            <a:off x="7355884" y="4646141"/>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9" name="直線コネクタ 59">
            <a:extLst>
              <a:ext uri="{FF2B5EF4-FFF2-40B4-BE49-F238E27FC236}">
                <a16:creationId xmlns:a16="http://schemas.microsoft.com/office/drawing/2014/main" id="{019466D9-2B95-428F-9E48-38903CCB08B1}"/>
              </a:ext>
            </a:extLst>
          </p:cNvPr>
          <p:cNvCxnSpPr/>
          <p:nvPr/>
        </p:nvCxnSpPr>
        <p:spPr>
          <a:xfrm>
            <a:off x="10737096" y="4646143"/>
            <a:ext cx="0" cy="2051222"/>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0" name="直線コネクタ 62">
            <a:extLst>
              <a:ext uri="{FF2B5EF4-FFF2-40B4-BE49-F238E27FC236}">
                <a16:creationId xmlns:a16="http://schemas.microsoft.com/office/drawing/2014/main" id="{E9EB5CCC-88C3-4763-B610-1D0D28AD4F12}"/>
              </a:ext>
            </a:extLst>
          </p:cNvPr>
          <p:cNvCxnSpPr/>
          <p:nvPr/>
        </p:nvCxnSpPr>
        <p:spPr>
          <a:xfrm>
            <a:off x="10737096" y="6697362"/>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1" name="直線コネクタ 63">
            <a:extLst>
              <a:ext uri="{FF2B5EF4-FFF2-40B4-BE49-F238E27FC236}">
                <a16:creationId xmlns:a16="http://schemas.microsoft.com/office/drawing/2014/main" id="{F969416A-C978-43C6-B378-802F07CC32F2}"/>
              </a:ext>
            </a:extLst>
          </p:cNvPr>
          <p:cNvCxnSpPr/>
          <p:nvPr/>
        </p:nvCxnSpPr>
        <p:spPr>
          <a:xfrm>
            <a:off x="14118308" y="3509319"/>
            <a:ext cx="0" cy="3188043"/>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2" name="直線コネクタ 66">
            <a:extLst>
              <a:ext uri="{FF2B5EF4-FFF2-40B4-BE49-F238E27FC236}">
                <a16:creationId xmlns:a16="http://schemas.microsoft.com/office/drawing/2014/main" id="{93614DAF-2AC6-4AC2-AE75-2C7028BA48A2}"/>
              </a:ext>
            </a:extLst>
          </p:cNvPr>
          <p:cNvCxnSpPr/>
          <p:nvPr/>
        </p:nvCxnSpPr>
        <p:spPr>
          <a:xfrm>
            <a:off x="14118308" y="3510662"/>
            <a:ext cx="41681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sp>
        <p:nvSpPr>
          <p:cNvPr id="23" name="テキスト プレースホルダー 11">
            <a:extLst>
              <a:ext uri="{FF2B5EF4-FFF2-40B4-BE49-F238E27FC236}">
                <a16:creationId xmlns:a16="http://schemas.microsoft.com/office/drawing/2014/main" id="{5C596A59-B934-4747-9125-6730EA586D82}"/>
              </a:ext>
            </a:extLst>
          </p:cNvPr>
          <p:cNvSpPr>
            <a:spLocks noGrp="1"/>
          </p:cNvSpPr>
          <p:nvPr>
            <p:ph type="body" sz="quarter" idx="16" hasCustomPrompt="1"/>
          </p:nvPr>
        </p:nvSpPr>
        <p:spPr>
          <a:xfrm>
            <a:off x="4345022" y="7076593"/>
            <a:ext cx="3031372" cy="1324058"/>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4" name="テキスト プレースホルダー 11">
            <a:extLst>
              <a:ext uri="{FF2B5EF4-FFF2-40B4-BE49-F238E27FC236}">
                <a16:creationId xmlns:a16="http://schemas.microsoft.com/office/drawing/2014/main" id="{F9D68439-CA47-4986-8018-02A47B1A6E18}"/>
              </a:ext>
            </a:extLst>
          </p:cNvPr>
          <p:cNvSpPr>
            <a:spLocks noGrp="1"/>
          </p:cNvSpPr>
          <p:nvPr>
            <p:ph type="body" sz="quarter" idx="17" hasCustomPrompt="1"/>
          </p:nvPr>
        </p:nvSpPr>
        <p:spPr>
          <a:xfrm>
            <a:off x="7705724" y="4730692"/>
            <a:ext cx="3031372" cy="1324058"/>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5" name="テキスト プレースホルダー 11">
            <a:extLst>
              <a:ext uri="{FF2B5EF4-FFF2-40B4-BE49-F238E27FC236}">
                <a16:creationId xmlns:a16="http://schemas.microsoft.com/office/drawing/2014/main" id="{717CCEF3-C773-4BF2-B0EA-0CC840562C85}"/>
              </a:ext>
            </a:extLst>
          </p:cNvPr>
          <p:cNvSpPr>
            <a:spLocks noGrp="1"/>
          </p:cNvSpPr>
          <p:nvPr>
            <p:ph type="body" sz="quarter" idx="18" hasCustomPrompt="1"/>
          </p:nvPr>
        </p:nvSpPr>
        <p:spPr>
          <a:xfrm>
            <a:off x="11086936" y="5575246"/>
            <a:ext cx="3031372" cy="1324058"/>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6" name="テキスト プレースホルダー 11">
            <a:extLst>
              <a:ext uri="{FF2B5EF4-FFF2-40B4-BE49-F238E27FC236}">
                <a16:creationId xmlns:a16="http://schemas.microsoft.com/office/drawing/2014/main" id="{DBD2C48C-804A-49FC-A8C8-43134465BA59}"/>
              </a:ext>
            </a:extLst>
          </p:cNvPr>
          <p:cNvSpPr>
            <a:spLocks noGrp="1"/>
          </p:cNvSpPr>
          <p:nvPr>
            <p:ph type="body" sz="quarter" idx="19" hasCustomPrompt="1"/>
          </p:nvPr>
        </p:nvSpPr>
        <p:spPr>
          <a:xfrm>
            <a:off x="14167736" y="3581512"/>
            <a:ext cx="3031372" cy="1324058"/>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7" name="テキスト プレースホルダー 11">
            <a:extLst>
              <a:ext uri="{FF2B5EF4-FFF2-40B4-BE49-F238E27FC236}">
                <a16:creationId xmlns:a16="http://schemas.microsoft.com/office/drawing/2014/main" id="{537FA7EA-E48F-4F8E-8056-F1EF0C5F3004}"/>
              </a:ext>
            </a:extLst>
          </p:cNvPr>
          <p:cNvSpPr>
            <a:spLocks noGrp="1"/>
          </p:cNvSpPr>
          <p:nvPr>
            <p:ph type="body" sz="quarter" idx="20" hasCustomPrompt="1"/>
          </p:nvPr>
        </p:nvSpPr>
        <p:spPr>
          <a:xfrm>
            <a:off x="4476760" y="4990669"/>
            <a:ext cx="2767912" cy="2056748"/>
          </a:xfrm>
          <a:prstGeom prst="rect">
            <a:avLst/>
          </a:prstGeom>
        </p:spPr>
        <p:txBody>
          <a:bodyPr anchor="b">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1999" b="1" baseline="0">
                <a:solidFill>
                  <a:schemeClr val="tx1"/>
                </a:solidFill>
              </a:defRPr>
            </a:lvl1pPr>
          </a:lstStyle>
          <a:p>
            <a:pPr lvl="0"/>
            <a:r>
              <a:rPr lang="es-EC" noProof="0"/>
              <a:t>Texto</a:t>
            </a:r>
            <a:endParaRPr lang="es-EC" noProof="0" dirty="0"/>
          </a:p>
        </p:txBody>
      </p:sp>
      <p:sp>
        <p:nvSpPr>
          <p:cNvPr id="28" name="テキスト プレースホルダー 11">
            <a:extLst>
              <a:ext uri="{FF2B5EF4-FFF2-40B4-BE49-F238E27FC236}">
                <a16:creationId xmlns:a16="http://schemas.microsoft.com/office/drawing/2014/main" id="{41BCE93D-7D07-466E-AA1E-27B438EC26A7}"/>
              </a:ext>
            </a:extLst>
          </p:cNvPr>
          <p:cNvSpPr>
            <a:spLocks noGrp="1"/>
          </p:cNvSpPr>
          <p:nvPr>
            <p:ph type="body" sz="quarter" idx="21" hasCustomPrompt="1"/>
          </p:nvPr>
        </p:nvSpPr>
        <p:spPr>
          <a:xfrm>
            <a:off x="7815019" y="5844751"/>
            <a:ext cx="2767912" cy="2056748"/>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1999" b="1" baseline="0">
                <a:solidFill>
                  <a:schemeClr val="tx1"/>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7D60AD07-DFE8-42BE-9322-07D77F764CB3}"/>
              </a:ext>
            </a:extLst>
          </p:cNvPr>
          <p:cNvSpPr>
            <a:spLocks noGrp="1"/>
          </p:cNvSpPr>
          <p:nvPr>
            <p:ph type="body" sz="quarter" idx="22" hasCustomPrompt="1"/>
          </p:nvPr>
        </p:nvSpPr>
        <p:spPr>
          <a:xfrm>
            <a:off x="11226827" y="3509320"/>
            <a:ext cx="2767912" cy="2056748"/>
          </a:xfrm>
          <a:prstGeom prst="rect">
            <a:avLst/>
          </a:prstGeom>
        </p:spPr>
        <p:txBody>
          <a:bodyPr anchor="b">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1999" b="1" baseline="0">
                <a:solidFill>
                  <a:schemeClr val="tx1"/>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AF2F37A8-E53C-45E4-9CAA-D2DA5131ED2E}"/>
              </a:ext>
            </a:extLst>
          </p:cNvPr>
          <p:cNvSpPr>
            <a:spLocks noGrp="1"/>
          </p:cNvSpPr>
          <p:nvPr>
            <p:ph type="body" sz="quarter" idx="23" hasCustomPrompt="1"/>
          </p:nvPr>
        </p:nvSpPr>
        <p:spPr>
          <a:xfrm>
            <a:off x="14218003" y="4623112"/>
            <a:ext cx="2767912" cy="2056748"/>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1999" b="1" baseline="0">
                <a:solidFill>
                  <a:schemeClr val="tx1"/>
                </a:solidFill>
              </a:defRPr>
            </a:lvl1pPr>
          </a:lstStyle>
          <a:p>
            <a:pPr lvl="0"/>
            <a:r>
              <a:rPr lang="es-EC" noProof="0" dirty="0"/>
              <a:t>Texto</a:t>
            </a:r>
          </a:p>
        </p:txBody>
      </p:sp>
      <p:sp>
        <p:nvSpPr>
          <p:cNvPr id="31" name="Subtitle 2">
            <a:extLst>
              <a:ext uri="{FF2B5EF4-FFF2-40B4-BE49-F238E27FC236}">
                <a16:creationId xmlns:a16="http://schemas.microsoft.com/office/drawing/2014/main" id="{C907537E-A1FA-444D-BC53-7FE7CB13FB88}"/>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2" name="Title 1">
            <a:extLst>
              <a:ext uri="{FF2B5EF4-FFF2-40B4-BE49-F238E27FC236}">
                <a16:creationId xmlns:a16="http://schemas.microsoft.com/office/drawing/2014/main" id="{0375C7BC-A86E-461D-B071-D765CB6FBE38}"/>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438552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wipe(left)">
                                      <p:cBhvr>
                                        <p:cTn id="11" dur="500"/>
                                        <p:tgtEl>
                                          <p:spTgt spid="31">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par>
                                <p:cTn id="16" presetID="2" presetClass="entr" presetSubtype="4" fill="hold" grpId="0" nodeType="with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 calcmode="lin" valueType="num">
                                      <p:cBhvr additive="base">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3">
                                            <p:txEl>
                                              <p:pRg st="0" end="0"/>
                                            </p:txEl>
                                          </p:spTgt>
                                        </p:tgtEl>
                                        <p:attrNameLst>
                                          <p:attrName>style.visibility</p:attrName>
                                        </p:attrNameLst>
                                      </p:cBhvr>
                                      <p:to>
                                        <p:strVal val="visible"/>
                                      </p:to>
                                    </p:set>
                                    <p:anim calcmode="lin" valueType="num">
                                      <p:cBhvr additive="base">
                                        <p:cTn id="2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2" presetClass="entr" presetSubtype="1"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up)">
                                      <p:cBhvr>
                                        <p:cTn id="27" dur="500"/>
                                        <p:tgtEl>
                                          <p:spTgt spid="15"/>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500"/>
                                        <p:tgtEl>
                                          <p:spTgt spid="16"/>
                                        </p:tgtEl>
                                      </p:cBhvr>
                                    </p:animEffect>
                                  </p:childTnLst>
                                </p:cTn>
                              </p:par>
                              <p:par>
                                <p:cTn id="32" presetID="2" presetClass="entr" presetSubtype="1" fill="hold" grpId="0" nodeType="withEffect">
                                  <p:stCondLst>
                                    <p:cond delay="0"/>
                                  </p:stCondLst>
                                  <p:childTnLst>
                                    <p:set>
                                      <p:cBhvr>
                                        <p:cTn id="33" dur="1" fill="hold">
                                          <p:stCondLst>
                                            <p:cond delay="0"/>
                                          </p:stCondLst>
                                        </p:cTn>
                                        <p:tgtEl>
                                          <p:spTgt spid="23">
                                            <p:txEl>
                                              <p:pRg st="0" end="0"/>
                                            </p:txEl>
                                          </p:spTgt>
                                        </p:tgtEl>
                                        <p:attrNameLst>
                                          <p:attrName>style.visibility</p:attrName>
                                        </p:attrNameLst>
                                      </p:cBhvr>
                                      <p:to>
                                        <p:strVal val="visible"/>
                                      </p:to>
                                    </p:set>
                                    <p:anim calcmode="lin" valueType="num">
                                      <p:cBhvr additive="base">
                                        <p:cTn id="3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0-#ppt_h/2"/>
                                          </p:val>
                                        </p:tav>
                                        <p:tav tm="100000">
                                          <p:val>
                                            <p:strVal val="#ppt_y"/>
                                          </p:val>
                                        </p:tav>
                                      </p:tavLst>
                                    </p:anim>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childTnLst>
                          </p:cTn>
                        </p:par>
                        <p:par>
                          <p:cTn id="44" fill="hold">
                            <p:stCondLst>
                              <p:cond delay="3000"/>
                            </p:stCondLst>
                            <p:childTnLst>
                              <p:par>
                                <p:cTn id="45" presetID="22" presetClass="entr" presetSubtype="8"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left)">
                                      <p:cBhvr>
                                        <p:cTn id="47" dur="500"/>
                                        <p:tgtEl>
                                          <p:spTgt spid="18"/>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 calcmode="lin" valueType="num">
                                      <p:cBhvr additive="base">
                                        <p:cTn id="5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8">
                                            <p:txEl>
                                              <p:pRg st="0" end="0"/>
                                            </p:txEl>
                                          </p:spTgt>
                                        </p:tgtEl>
                                        <p:attrNameLst>
                                          <p:attrName>style.visibility</p:attrName>
                                        </p:attrNameLst>
                                      </p:cBhvr>
                                      <p:to>
                                        <p:strVal val="visible"/>
                                      </p:to>
                                    </p:set>
                                    <p:anim calcmode="lin" valueType="num">
                                      <p:cBhvr additive="base">
                                        <p:cTn id="54"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3500"/>
                            </p:stCondLst>
                            <p:childTnLst>
                              <p:par>
                                <p:cTn id="57" presetID="22" presetClass="entr" presetSubtype="1"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up)">
                                      <p:cBhvr>
                                        <p:cTn id="59" dur="500"/>
                                        <p:tgtEl>
                                          <p:spTgt spid="19"/>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par>
                                <p:cTn id="64" presetID="2" presetClass="entr" presetSubtype="1" fill="hold" grpId="0" nodeType="withEffect">
                                  <p:stCondLst>
                                    <p:cond delay="0"/>
                                  </p:stCondLst>
                                  <p:childTnLst>
                                    <p:set>
                                      <p:cBhvr>
                                        <p:cTn id="65" dur="1" fill="hold">
                                          <p:stCondLst>
                                            <p:cond delay="0"/>
                                          </p:stCondLst>
                                        </p:cTn>
                                        <p:tgtEl>
                                          <p:spTgt spid="29">
                                            <p:txEl>
                                              <p:pRg st="0" end="0"/>
                                            </p:txEl>
                                          </p:spTgt>
                                        </p:tgtEl>
                                        <p:attrNameLst>
                                          <p:attrName>style.visibility</p:attrName>
                                        </p:attrNameLst>
                                      </p:cBhvr>
                                      <p:to>
                                        <p:strVal val="visible"/>
                                      </p:to>
                                    </p:set>
                                    <p:anim calcmode="lin" valueType="num">
                                      <p:cBhvr additive="base">
                                        <p:cTn id="6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25">
                                            <p:txEl>
                                              <p:pRg st="0" end="0"/>
                                            </p:txEl>
                                          </p:spTgt>
                                        </p:tgtEl>
                                        <p:attrNameLst>
                                          <p:attrName>style.visibility</p:attrName>
                                        </p:attrNameLst>
                                      </p:cBhvr>
                                      <p:to>
                                        <p:strVal val="visible"/>
                                      </p:to>
                                    </p:set>
                                    <p:anim calcmode="lin" valueType="num">
                                      <p:cBhvr additive="base">
                                        <p:cTn id="70"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4500"/>
                            </p:stCondLst>
                            <p:childTnLst>
                              <p:par>
                                <p:cTn id="73" presetID="22" presetClass="entr" presetSubtype="4" fill="hold"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down)">
                                      <p:cBhvr>
                                        <p:cTn id="75" dur="500"/>
                                        <p:tgtEl>
                                          <p:spTgt spid="21"/>
                                        </p:tgtEl>
                                      </p:cBhvr>
                                    </p:animEffect>
                                  </p:childTnLst>
                                </p:cTn>
                              </p:par>
                            </p:childTnLst>
                          </p:cTn>
                        </p:par>
                        <p:par>
                          <p:cTn id="76" fill="hold">
                            <p:stCondLst>
                              <p:cond delay="5000"/>
                            </p:stCondLst>
                            <p:childTnLst>
                              <p:par>
                                <p:cTn id="77" presetID="22" presetClass="entr" presetSubtype="8" fill="hold"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wipe(left)">
                                      <p:cBhvr>
                                        <p:cTn id="79" dur="500"/>
                                        <p:tgtEl>
                                          <p:spTgt spid="22"/>
                                        </p:tgtEl>
                                      </p:cBhvr>
                                    </p:animEffect>
                                  </p:childTnLst>
                                </p:cTn>
                              </p:par>
                            </p:childTnLst>
                          </p:cTn>
                        </p:par>
                        <p:par>
                          <p:cTn id="80" fill="hold">
                            <p:stCondLst>
                              <p:cond delay="5500"/>
                            </p:stCondLst>
                            <p:childTnLst>
                              <p:par>
                                <p:cTn id="81" presetID="2" presetClass="entr" presetSubtype="2" fill="hold" grpId="0" nodeType="afterEffect">
                                  <p:stCondLst>
                                    <p:cond delay="0"/>
                                  </p:stCondLst>
                                  <p:childTnLst>
                                    <p:set>
                                      <p:cBhvr>
                                        <p:cTn id="82" dur="1" fill="hold">
                                          <p:stCondLst>
                                            <p:cond delay="0"/>
                                          </p:stCondLst>
                                        </p:cTn>
                                        <p:tgtEl>
                                          <p:spTgt spid="26">
                                            <p:txEl>
                                              <p:pRg st="0" end="0"/>
                                            </p:txEl>
                                          </p:spTgt>
                                        </p:tgtEl>
                                        <p:attrNameLst>
                                          <p:attrName>style.visibility</p:attrName>
                                        </p:attrNameLst>
                                      </p:cBhvr>
                                      <p:to>
                                        <p:strVal val="visible"/>
                                      </p:to>
                                    </p:set>
                                    <p:anim calcmode="lin" valueType="num">
                                      <p:cBhvr additive="base">
                                        <p:cTn id="83"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85" fill="hold">
                            <p:stCondLst>
                              <p:cond delay="6000"/>
                            </p:stCondLst>
                            <p:childTnLst>
                              <p:par>
                                <p:cTn id="86" presetID="2" presetClass="entr" presetSubtype="2" fill="hold" grpId="0" nodeType="afterEffect">
                                  <p:stCondLst>
                                    <p:cond delay="0"/>
                                  </p:stCondLst>
                                  <p:childTnLst>
                                    <p:set>
                                      <p:cBhvr>
                                        <p:cTn id="87" dur="1" fill="hold">
                                          <p:stCondLst>
                                            <p:cond delay="0"/>
                                          </p:stCondLst>
                                        </p:cTn>
                                        <p:tgtEl>
                                          <p:spTgt spid="30">
                                            <p:txEl>
                                              <p:pRg st="0" end="0"/>
                                            </p:txEl>
                                          </p:spTgt>
                                        </p:tgtEl>
                                        <p:attrNameLst>
                                          <p:attrName>style.visibility</p:attrName>
                                        </p:attrNameLst>
                                      </p:cBhvr>
                                      <p:to>
                                        <p:strVal val="visible"/>
                                      </p:to>
                                    </p:set>
                                    <p:anim calcmode="lin" valueType="num">
                                      <p:cBhvr additive="base">
                                        <p:cTn id="88"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4"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1"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1" fill="hold" nodeType="with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p">
        <p:tmplLst>
          <p:tmpl lvl="1">
            <p:tnLst>
              <p:par>
                <p:cTn presetID="2" presetClass="entr" presetSubtype="2"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1"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2"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p:bld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1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3" name="テキスト プレースホルダー 11">
            <a:extLst>
              <a:ext uri="{FF2B5EF4-FFF2-40B4-BE49-F238E27FC236}">
                <a16:creationId xmlns:a16="http://schemas.microsoft.com/office/drawing/2014/main" id="{9793A43A-B045-47D7-BF3E-651073E3C985}"/>
              </a:ext>
            </a:extLst>
          </p:cNvPr>
          <p:cNvSpPr>
            <a:spLocks noGrp="1"/>
          </p:cNvSpPr>
          <p:nvPr>
            <p:ph type="body" sz="quarter" idx="14" hasCustomPrompt="1"/>
          </p:nvPr>
        </p:nvSpPr>
        <p:spPr>
          <a:xfrm>
            <a:off x="8863703" y="2743197"/>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4" name="テキスト プレースホルダー 11">
            <a:extLst>
              <a:ext uri="{FF2B5EF4-FFF2-40B4-BE49-F238E27FC236}">
                <a16:creationId xmlns:a16="http://schemas.microsoft.com/office/drawing/2014/main" id="{C085470A-2775-49AC-9133-F4A1F5CBDE6B}"/>
              </a:ext>
            </a:extLst>
          </p:cNvPr>
          <p:cNvSpPr>
            <a:spLocks noGrp="1"/>
          </p:cNvSpPr>
          <p:nvPr>
            <p:ph type="body" sz="quarter" idx="15" hasCustomPrompt="1"/>
          </p:nvPr>
        </p:nvSpPr>
        <p:spPr>
          <a:xfrm>
            <a:off x="8869551" y="3533705"/>
            <a:ext cx="8383732" cy="239719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5" name="テキスト プレースホルダー 11">
            <a:extLst>
              <a:ext uri="{FF2B5EF4-FFF2-40B4-BE49-F238E27FC236}">
                <a16:creationId xmlns:a16="http://schemas.microsoft.com/office/drawing/2014/main" id="{58C25EE7-EB55-4C6D-A446-84EFDE6A9C38}"/>
              </a:ext>
            </a:extLst>
          </p:cNvPr>
          <p:cNvSpPr>
            <a:spLocks noGrp="1"/>
          </p:cNvSpPr>
          <p:nvPr>
            <p:ph type="body" sz="quarter" idx="17" hasCustomPrompt="1"/>
          </p:nvPr>
        </p:nvSpPr>
        <p:spPr>
          <a:xfrm>
            <a:off x="8871725" y="6137439"/>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6" name="テキスト プレースホルダー 11">
            <a:extLst>
              <a:ext uri="{FF2B5EF4-FFF2-40B4-BE49-F238E27FC236}">
                <a16:creationId xmlns:a16="http://schemas.microsoft.com/office/drawing/2014/main" id="{CF36994C-EA7E-4E6A-B54A-8736A59BCCBF}"/>
              </a:ext>
            </a:extLst>
          </p:cNvPr>
          <p:cNvSpPr>
            <a:spLocks noGrp="1"/>
          </p:cNvSpPr>
          <p:nvPr>
            <p:ph type="body" sz="quarter" idx="18" hasCustomPrompt="1"/>
          </p:nvPr>
        </p:nvSpPr>
        <p:spPr>
          <a:xfrm>
            <a:off x="8877572" y="6927947"/>
            <a:ext cx="8383732" cy="239719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7F82EE1A-7F3D-4567-AA10-511F6541F374}"/>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EEE297EE-AABA-4B0B-9EBF-A61B02E02DD0}"/>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7" name="Marcador de contenido 2">
            <a:extLst>
              <a:ext uri="{FF2B5EF4-FFF2-40B4-BE49-F238E27FC236}">
                <a16:creationId xmlns:a16="http://schemas.microsoft.com/office/drawing/2014/main" id="{3DC907AA-8E8A-417B-8EE7-C5AC5A30411B}"/>
              </a:ext>
            </a:extLst>
          </p:cNvPr>
          <p:cNvSpPr>
            <a:spLocks noGrp="1"/>
          </p:cNvSpPr>
          <p:nvPr>
            <p:ph idx="19"/>
          </p:nvPr>
        </p:nvSpPr>
        <p:spPr>
          <a:xfrm>
            <a:off x="368300" y="2743198"/>
            <a:ext cx="8051801"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186282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Effect transition="in" filter="fade">
                                      <p:cBhvr>
                                        <p:cTn id="19" dur="500"/>
                                        <p:tgtEl>
                                          <p:spTgt spid="1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fade">
                                      <p:cBhvr>
                                        <p:cTn id="2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31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26353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5924155"/>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85330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9D1E5435-D259-4F14-9B41-C0B08E4A34F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C28C0B55-6D0D-4197-871C-23BCB7E2C75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025939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fade">
                                      <p:cBhvr>
                                        <p:cTn id="3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1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830174" y="7211904"/>
            <a:ext cx="1668906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818487" y="7999307"/>
            <a:ext cx="16701106" cy="1255964"/>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7" y="4773971"/>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7" y="6608513"/>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6602550"/>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4768010"/>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1" y="3150943"/>
            <a:ext cx="3665412" cy="1512293"/>
          </a:xfrm>
          <a:prstGeom prst="rect">
            <a:avLst/>
          </a:prstGeom>
        </p:spPr>
        <p:txBody>
          <a:bodyPr anchor="ctr">
            <a:normAutofit/>
          </a:bodyPr>
          <a:lstStyle>
            <a:lvl1pPr marL="0" marR="0" indent="0" algn="r"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084297"/>
            <a:ext cx="3665412" cy="1512293"/>
          </a:xfrm>
          <a:prstGeom prst="rect">
            <a:avLst/>
          </a:prstGeom>
        </p:spPr>
        <p:txBody>
          <a:bodyPr anchor="ctr">
            <a:normAutofit/>
          </a:bodyPr>
          <a:lstStyle>
            <a:lvl1pPr marL="0" marR="0" indent="0" algn="r"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3" y="3150943"/>
            <a:ext cx="3665412" cy="1512293"/>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084297"/>
            <a:ext cx="3665412" cy="1512293"/>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1" y="3299805"/>
            <a:ext cx="4535558" cy="1479281"/>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2" y="3566687"/>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301702"/>
            <a:ext cx="4535558" cy="1479281"/>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2" y="3566687"/>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1" y="5142991"/>
            <a:ext cx="4535558" cy="1479281"/>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142991"/>
            <a:ext cx="4535558" cy="1479281"/>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5506004"/>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2" y="5506004"/>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121150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5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6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7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7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1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591130" y="7587041"/>
            <a:ext cx="1718452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579272" y="8374444"/>
            <a:ext cx="17196924" cy="1255964"/>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7" y="5313229"/>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7" y="7147770"/>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7141808"/>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5307267"/>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1" y="3877769"/>
            <a:ext cx="3665412" cy="1417253"/>
          </a:xfrm>
          <a:prstGeom prst="rect">
            <a:avLst/>
          </a:prstGeom>
        </p:spPr>
        <p:txBody>
          <a:bodyPr anchor="ctr">
            <a:normAutofit/>
          </a:bodyPr>
          <a:lstStyle>
            <a:lvl1pPr marL="0" marR="0" indent="0" algn="r"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682250"/>
            <a:ext cx="3665412" cy="1453598"/>
          </a:xfrm>
          <a:prstGeom prst="rect">
            <a:avLst/>
          </a:prstGeom>
        </p:spPr>
        <p:txBody>
          <a:bodyPr anchor="ctr">
            <a:normAutofit/>
          </a:bodyPr>
          <a:lstStyle>
            <a:lvl1pPr marL="0" marR="0" indent="0" algn="r"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3" y="3877769"/>
            <a:ext cx="3665412" cy="1428855"/>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695222"/>
            <a:ext cx="3665412" cy="1440626"/>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1" y="3839063"/>
            <a:ext cx="4535558" cy="1479281"/>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2" y="4105946"/>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840959"/>
            <a:ext cx="4535558" cy="1479281"/>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2" y="4105946"/>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1" y="5682248"/>
            <a:ext cx="4535558" cy="1479281"/>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682248"/>
            <a:ext cx="4535558" cy="1479281"/>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6045262"/>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2" y="6045262"/>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2" y="2127428"/>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30" name="テキスト プレースホルダー 11">
            <a:extLst>
              <a:ext uri="{FF2B5EF4-FFF2-40B4-BE49-F238E27FC236}">
                <a16:creationId xmlns:a16="http://schemas.microsoft.com/office/drawing/2014/main" id="{E72DD487-79B6-4C36-BBD5-6095A0D2E5A8}"/>
              </a:ext>
            </a:extLst>
          </p:cNvPr>
          <p:cNvSpPr>
            <a:spLocks noGrp="1"/>
          </p:cNvSpPr>
          <p:nvPr>
            <p:ph type="body" sz="quarter" idx="25" hasCustomPrompt="1"/>
          </p:nvPr>
        </p:nvSpPr>
        <p:spPr>
          <a:xfrm>
            <a:off x="567577" y="2914830"/>
            <a:ext cx="17209331" cy="756363"/>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Tree>
    <p:extLst>
      <p:ext uri="{BB962C8B-B14F-4D97-AF65-F5344CB8AC3E}">
        <p14:creationId xmlns:p14="http://schemas.microsoft.com/office/powerpoint/2010/main" val="135412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fade">
                                      <p:cBhvr>
                                        <p:cTn id="19" dur="500"/>
                                        <p:tgtEl>
                                          <p:spTgt spid="30">
                                            <p:txEl>
                                              <p:pRg st="0" end="0"/>
                                            </p:txEl>
                                          </p:spTgt>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4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4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5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7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7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2">
                                            <p:txEl>
                                              <p:pRg st="0" end="0"/>
                                            </p:txEl>
                                          </p:spTgt>
                                        </p:tgtEl>
                                        <p:attrNameLst>
                                          <p:attrName>style.visibility</p:attrName>
                                        </p:attrNameLst>
                                      </p:cBhvr>
                                      <p:to>
                                        <p:strVal val="visible"/>
                                      </p:to>
                                    </p:set>
                                    <p:animEffect transition="in" filter="fade">
                                      <p:cBhvr>
                                        <p:cTn id="91" dur="500"/>
                                        <p:tgtEl>
                                          <p:spTgt spid="12">
                                            <p:txEl>
                                              <p:pRg st="0" end="0"/>
                                            </p:txEl>
                                          </p:spTgt>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13">
                                            <p:txEl>
                                              <p:pRg st="0" end="0"/>
                                            </p:txEl>
                                          </p:spTgt>
                                        </p:tgtEl>
                                        <p:attrNameLst>
                                          <p:attrName>style.visibility</p:attrName>
                                        </p:attrNameLst>
                                      </p:cBhvr>
                                      <p:to>
                                        <p:strVal val="visible"/>
                                      </p:to>
                                    </p:set>
                                    <p:animEffect transition="in" filter="fade">
                                      <p:cBhvr>
                                        <p:cTn id="9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25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10960099" y="3421440"/>
            <a:ext cx="681555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10955723" y="4372464"/>
            <a:ext cx="6820472" cy="5025536"/>
          </a:xfrm>
          <a:prstGeom prst="rect">
            <a:avLst/>
          </a:prstGeom>
        </p:spPr>
        <p:txBody>
          <a:bodyPr anchor="t">
            <a:normAutofit/>
          </a:bodyPr>
          <a:lstStyle>
            <a:lvl1pPr marL="0" marR="0" indent="0" algn="just" defTabSz="1371486"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3" y="5846630"/>
            <a:ext cx="4541858"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3" y="7681170"/>
            <a:ext cx="4541858"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9" y="7675208"/>
            <a:ext cx="4521790"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9" y="5840667"/>
            <a:ext cx="4521790" cy="421062"/>
          </a:xfrm>
          <a:prstGeom prst="rect">
            <a:avLst/>
          </a:prstGeom>
        </p:spPr>
      </p:pic>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1" y="4372463"/>
            <a:ext cx="4535558" cy="1479281"/>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779753" y="4639346"/>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919248" y="4374359"/>
            <a:ext cx="4535558" cy="1479281"/>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6024812" y="4639346"/>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1" y="6215648"/>
            <a:ext cx="4535558" cy="1479281"/>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99179" y="6215648"/>
            <a:ext cx="4535558" cy="1479281"/>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779657" y="6578662"/>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6024812" y="6578662"/>
            <a:ext cx="4178136" cy="686765"/>
          </a:xfrm>
          <a:prstGeom prst="rect">
            <a:avLst/>
          </a:prstGeom>
        </p:spPr>
        <p:txBody>
          <a:bodyPr anchor="ctr">
            <a:noAutofit/>
          </a:bodyPr>
          <a:lstStyle>
            <a:lvl1pPr marL="0" marR="0" indent="0" algn="ctr" defTabSz="1371486"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2" y="2127428"/>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Tree>
    <p:extLst>
      <p:ext uri="{BB962C8B-B14F-4D97-AF65-F5344CB8AC3E}">
        <p14:creationId xmlns:p14="http://schemas.microsoft.com/office/powerpoint/2010/main" val="3384536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2" presetClass="entr" presetSubtype="8"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additive="base">
                                        <p:cTn id="26"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2" presetClass="entr" presetSubtype="2" fill="hold" grpId="0" nodeType="with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anim calcmode="lin" valueType="num">
                                      <p:cBhvr additive="base">
                                        <p:cTn id="38"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37">
                                            <p:txEl>
                                              <p:pRg st="0" end="0"/>
                                            </p:txEl>
                                          </p:spTgt>
                                        </p:tgtEl>
                                        <p:attrNameLst>
                                          <p:attrName>style.visibility</p:attrName>
                                        </p:attrNameLst>
                                      </p:cBhvr>
                                      <p:to>
                                        <p:strVal val="visible"/>
                                      </p:to>
                                    </p:set>
                                    <p:anim calcmode="lin" valueType="num">
                                      <p:cBhvr additive="base">
                                        <p:cTn id="5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38">
                                            <p:txEl>
                                              <p:pRg st="0" end="0"/>
                                            </p:txEl>
                                          </p:spTgt>
                                        </p:tgtEl>
                                        <p:attrNameLst>
                                          <p:attrName>style.visibility</p:attrName>
                                        </p:attrNameLst>
                                      </p:cBhvr>
                                      <p:to>
                                        <p:strVal val="visible"/>
                                      </p:to>
                                    </p:set>
                                    <p:anim calcmode="lin" valueType="num">
                                      <p:cBhvr additive="base">
                                        <p:cTn id="62"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Effect transition="in" filter="fade">
                                      <p:cBhvr>
                                        <p:cTn id="67" dur="500"/>
                                        <p:tgtEl>
                                          <p:spTgt spid="12">
                                            <p:txEl>
                                              <p:pRg st="0" end="0"/>
                                            </p:txEl>
                                          </p:spTgt>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fade">
                                      <p:cBhvr>
                                        <p:cTn id="7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p:cSld name="1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15" name="テキスト プレースホルダー 11">
            <a:extLst>
              <a:ext uri="{FF2B5EF4-FFF2-40B4-BE49-F238E27FC236}">
                <a16:creationId xmlns:a16="http://schemas.microsoft.com/office/drawing/2014/main" id="{8513B982-0802-4412-A263-89B92BBD83A1}"/>
              </a:ext>
            </a:extLst>
          </p:cNvPr>
          <p:cNvSpPr>
            <a:spLocks noGrp="1"/>
          </p:cNvSpPr>
          <p:nvPr>
            <p:ph type="body" sz="quarter" idx="15" hasCustomPrompt="1"/>
          </p:nvPr>
        </p:nvSpPr>
        <p:spPr>
          <a:xfrm>
            <a:off x="8280000" y="2605319"/>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16" name="円/楕円 15">
            <a:extLst>
              <a:ext uri="{FF2B5EF4-FFF2-40B4-BE49-F238E27FC236}">
                <a16:creationId xmlns:a16="http://schemas.microsoft.com/office/drawing/2014/main" id="{C55B30A8-47C8-4EB4-A92B-FFBC05615A75}"/>
              </a:ext>
            </a:extLst>
          </p:cNvPr>
          <p:cNvSpPr/>
          <p:nvPr/>
        </p:nvSpPr>
        <p:spPr>
          <a:xfrm>
            <a:off x="7235987" y="2619053"/>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17" name="テキスト ボックス 2">
            <a:extLst>
              <a:ext uri="{FF2B5EF4-FFF2-40B4-BE49-F238E27FC236}">
                <a16:creationId xmlns:a16="http://schemas.microsoft.com/office/drawing/2014/main" id="{ECE59583-F789-40DE-9F98-1BCD83232E1E}"/>
              </a:ext>
            </a:extLst>
          </p:cNvPr>
          <p:cNvSpPr txBox="1"/>
          <p:nvPr/>
        </p:nvSpPr>
        <p:spPr>
          <a:xfrm>
            <a:off x="7345872" y="2503720"/>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1</a:t>
            </a:r>
          </a:p>
        </p:txBody>
      </p:sp>
      <p:sp>
        <p:nvSpPr>
          <p:cNvPr id="18" name="円/楕円 25">
            <a:extLst>
              <a:ext uri="{FF2B5EF4-FFF2-40B4-BE49-F238E27FC236}">
                <a16:creationId xmlns:a16="http://schemas.microsoft.com/office/drawing/2014/main" id="{C996398C-DD4D-47FB-8CD6-7E407F827D48}"/>
              </a:ext>
            </a:extLst>
          </p:cNvPr>
          <p:cNvSpPr/>
          <p:nvPr/>
        </p:nvSpPr>
        <p:spPr>
          <a:xfrm>
            <a:off x="7235987" y="3573506"/>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19" name="テキスト ボックス 26">
            <a:extLst>
              <a:ext uri="{FF2B5EF4-FFF2-40B4-BE49-F238E27FC236}">
                <a16:creationId xmlns:a16="http://schemas.microsoft.com/office/drawing/2014/main" id="{3F742AA6-9CBD-4D0B-8C20-04E3D37652CE}"/>
              </a:ext>
            </a:extLst>
          </p:cNvPr>
          <p:cNvSpPr txBox="1"/>
          <p:nvPr/>
        </p:nvSpPr>
        <p:spPr>
          <a:xfrm>
            <a:off x="7363800" y="3476104"/>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2</a:t>
            </a:r>
          </a:p>
        </p:txBody>
      </p:sp>
      <p:sp>
        <p:nvSpPr>
          <p:cNvPr id="20" name="円/楕円 27">
            <a:extLst>
              <a:ext uri="{FF2B5EF4-FFF2-40B4-BE49-F238E27FC236}">
                <a16:creationId xmlns:a16="http://schemas.microsoft.com/office/drawing/2014/main" id="{1CD2729A-243E-447B-A89C-13093FCA18A6}"/>
              </a:ext>
            </a:extLst>
          </p:cNvPr>
          <p:cNvSpPr/>
          <p:nvPr/>
        </p:nvSpPr>
        <p:spPr>
          <a:xfrm>
            <a:off x="7235987" y="4544166"/>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21" name="テキスト ボックス 28">
            <a:extLst>
              <a:ext uri="{FF2B5EF4-FFF2-40B4-BE49-F238E27FC236}">
                <a16:creationId xmlns:a16="http://schemas.microsoft.com/office/drawing/2014/main" id="{34C8E730-CA18-4169-904C-CC6F3F719C9E}"/>
              </a:ext>
            </a:extLst>
          </p:cNvPr>
          <p:cNvSpPr txBox="1"/>
          <p:nvPr/>
        </p:nvSpPr>
        <p:spPr>
          <a:xfrm>
            <a:off x="7363800" y="4464692"/>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3</a:t>
            </a:r>
          </a:p>
        </p:txBody>
      </p:sp>
      <p:sp>
        <p:nvSpPr>
          <p:cNvPr id="22" name="円/楕円 29">
            <a:extLst>
              <a:ext uri="{FF2B5EF4-FFF2-40B4-BE49-F238E27FC236}">
                <a16:creationId xmlns:a16="http://schemas.microsoft.com/office/drawing/2014/main" id="{6EB7F928-D5A4-4BB9-B7B1-A3A31EEB1CF8}"/>
              </a:ext>
            </a:extLst>
          </p:cNvPr>
          <p:cNvSpPr/>
          <p:nvPr/>
        </p:nvSpPr>
        <p:spPr>
          <a:xfrm>
            <a:off x="7235987" y="5516552"/>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23" name="テキスト ボックス 30">
            <a:extLst>
              <a:ext uri="{FF2B5EF4-FFF2-40B4-BE49-F238E27FC236}">
                <a16:creationId xmlns:a16="http://schemas.microsoft.com/office/drawing/2014/main" id="{F7D619D6-ABFD-46C5-B59A-C9D7554EF4B0}"/>
              </a:ext>
            </a:extLst>
          </p:cNvPr>
          <p:cNvSpPr txBox="1"/>
          <p:nvPr/>
        </p:nvSpPr>
        <p:spPr>
          <a:xfrm>
            <a:off x="7345872" y="5437078"/>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4</a:t>
            </a:r>
          </a:p>
        </p:txBody>
      </p:sp>
      <p:sp>
        <p:nvSpPr>
          <p:cNvPr id="24" name="円/楕円 31">
            <a:extLst>
              <a:ext uri="{FF2B5EF4-FFF2-40B4-BE49-F238E27FC236}">
                <a16:creationId xmlns:a16="http://schemas.microsoft.com/office/drawing/2014/main" id="{5CF852E7-3F44-4CE7-8C11-6BFA6024DF23}"/>
              </a:ext>
            </a:extLst>
          </p:cNvPr>
          <p:cNvSpPr/>
          <p:nvPr/>
        </p:nvSpPr>
        <p:spPr>
          <a:xfrm>
            <a:off x="7235987" y="6501529"/>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25" name="テキスト ボックス 32">
            <a:extLst>
              <a:ext uri="{FF2B5EF4-FFF2-40B4-BE49-F238E27FC236}">
                <a16:creationId xmlns:a16="http://schemas.microsoft.com/office/drawing/2014/main" id="{98925DA3-F4B9-4BF6-849F-0F0C1A3911BA}"/>
              </a:ext>
            </a:extLst>
          </p:cNvPr>
          <p:cNvSpPr txBox="1"/>
          <p:nvPr/>
        </p:nvSpPr>
        <p:spPr>
          <a:xfrm>
            <a:off x="7363800" y="6422056"/>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5</a:t>
            </a:r>
          </a:p>
        </p:txBody>
      </p:sp>
      <p:sp>
        <p:nvSpPr>
          <p:cNvPr id="26" name="円/楕円 33">
            <a:extLst>
              <a:ext uri="{FF2B5EF4-FFF2-40B4-BE49-F238E27FC236}">
                <a16:creationId xmlns:a16="http://schemas.microsoft.com/office/drawing/2014/main" id="{7EC4FF12-0398-438A-872A-3DFF7FEFF5ED}"/>
              </a:ext>
            </a:extLst>
          </p:cNvPr>
          <p:cNvSpPr/>
          <p:nvPr/>
        </p:nvSpPr>
        <p:spPr>
          <a:xfrm>
            <a:off x="7235987" y="7420122"/>
            <a:ext cx="720001" cy="720000"/>
          </a:xfrm>
          <a:prstGeom prst="ellipse">
            <a:avLst/>
          </a:prstGeom>
          <a:gradFill flip="none" rotWithShape="1">
            <a:gsLst>
              <a:gs pos="0">
                <a:srgbClr val="C4B292"/>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27" name="テキスト ボックス 34">
            <a:extLst>
              <a:ext uri="{FF2B5EF4-FFF2-40B4-BE49-F238E27FC236}">
                <a16:creationId xmlns:a16="http://schemas.microsoft.com/office/drawing/2014/main" id="{0C929E44-C9BF-4FEE-8929-122624A4F09B}"/>
              </a:ext>
            </a:extLst>
          </p:cNvPr>
          <p:cNvSpPr txBox="1"/>
          <p:nvPr/>
        </p:nvSpPr>
        <p:spPr>
          <a:xfrm>
            <a:off x="7345872" y="7340648"/>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6</a:t>
            </a:r>
          </a:p>
        </p:txBody>
      </p:sp>
      <p:sp>
        <p:nvSpPr>
          <p:cNvPr id="28" name="テキスト プレースホルダー 11">
            <a:extLst>
              <a:ext uri="{FF2B5EF4-FFF2-40B4-BE49-F238E27FC236}">
                <a16:creationId xmlns:a16="http://schemas.microsoft.com/office/drawing/2014/main" id="{DABC09C6-D3F3-4C16-ABA4-1649811A9E0C}"/>
              </a:ext>
            </a:extLst>
          </p:cNvPr>
          <p:cNvSpPr>
            <a:spLocks noGrp="1"/>
          </p:cNvSpPr>
          <p:nvPr>
            <p:ph type="body" sz="quarter" idx="20" hasCustomPrompt="1"/>
          </p:nvPr>
        </p:nvSpPr>
        <p:spPr>
          <a:xfrm>
            <a:off x="8280000" y="3566639"/>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A68D818B-2CDD-41E0-9206-608CBE2C58AE}"/>
              </a:ext>
            </a:extLst>
          </p:cNvPr>
          <p:cNvSpPr>
            <a:spLocks noGrp="1"/>
          </p:cNvSpPr>
          <p:nvPr>
            <p:ph type="body" sz="quarter" idx="21" hasCustomPrompt="1"/>
          </p:nvPr>
        </p:nvSpPr>
        <p:spPr>
          <a:xfrm>
            <a:off x="8280000" y="4537300"/>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502C2D7A-BC5C-4A38-A37E-1C0CF9A56B77}"/>
              </a:ext>
            </a:extLst>
          </p:cNvPr>
          <p:cNvSpPr>
            <a:spLocks noGrp="1"/>
          </p:cNvSpPr>
          <p:nvPr>
            <p:ph type="body" sz="quarter" idx="22" hasCustomPrompt="1"/>
          </p:nvPr>
        </p:nvSpPr>
        <p:spPr>
          <a:xfrm>
            <a:off x="8280000" y="5502818"/>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1" name="テキスト プレースホルダー 11">
            <a:extLst>
              <a:ext uri="{FF2B5EF4-FFF2-40B4-BE49-F238E27FC236}">
                <a16:creationId xmlns:a16="http://schemas.microsoft.com/office/drawing/2014/main" id="{405EE013-2E9C-4B3E-8C49-1781D072CED7}"/>
              </a:ext>
            </a:extLst>
          </p:cNvPr>
          <p:cNvSpPr>
            <a:spLocks noGrp="1"/>
          </p:cNvSpPr>
          <p:nvPr>
            <p:ph type="body" sz="quarter" idx="23" hasCustomPrompt="1"/>
          </p:nvPr>
        </p:nvSpPr>
        <p:spPr>
          <a:xfrm>
            <a:off x="8280000" y="6464141"/>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2" name="テキスト プレースホルダー 11">
            <a:extLst>
              <a:ext uri="{FF2B5EF4-FFF2-40B4-BE49-F238E27FC236}">
                <a16:creationId xmlns:a16="http://schemas.microsoft.com/office/drawing/2014/main" id="{0A74D7AA-6EB9-4802-B666-2BEC47A20222}"/>
              </a:ext>
            </a:extLst>
          </p:cNvPr>
          <p:cNvSpPr>
            <a:spLocks noGrp="1"/>
          </p:cNvSpPr>
          <p:nvPr>
            <p:ph type="body" sz="quarter" idx="24" hasCustomPrompt="1"/>
          </p:nvPr>
        </p:nvSpPr>
        <p:spPr>
          <a:xfrm>
            <a:off x="8280000" y="7416866"/>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3" name="円/楕円 33">
            <a:extLst>
              <a:ext uri="{FF2B5EF4-FFF2-40B4-BE49-F238E27FC236}">
                <a16:creationId xmlns:a16="http://schemas.microsoft.com/office/drawing/2014/main" id="{C299690F-FDD0-4A11-BC3E-CAFF0E7127A6}"/>
              </a:ext>
            </a:extLst>
          </p:cNvPr>
          <p:cNvSpPr/>
          <p:nvPr/>
        </p:nvSpPr>
        <p:spPr>
          <a:xfrm>
            <a:off x="7235987" y="8404746"/>
            <a:ext cx="720001"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34" name="テキスト プレースホルダー 11">
            <a:extLst>
              <a:ext uri="{FF2B5EF4-FFF2-40B4-BE49-F238E27FC236}">
                <a16:creationId xmlns:a16="http://schemas.microsoft.com/office/drawing/2014/main" id="{554933F9-4842-447B-BEF8-25B6CF95CF97}"/>
              </a:ext>
            </a:extLst>
          </p:cNvPr>
          <p:cNvSpPr>
            <a:spLocks noGrp="1"/>
          </p:cNvSpPr>
          <p:nvPr>
            <p:ph type="body" sz="quarter" idx="25" hasCustomPrompt="1"/>
          </p:nvPr>
        </p:nvSpPr>
        <p:spPr>
          <a:xfrm>
            <a:off x="8280000" y="8401490"/>
            <a:ext cx="9621139" cy="899777"/>
          </a:xfrm>
          <a:prstGeom prst="rect">
            <a:avLst/>
          </a:prstGeom>
        </p:spPr>
        <p:txBody>
          <a:bodyPr anchor="ctr">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35" name="テキスト ボックス 34">
            <a:extLst>
              <a:ext uri="{FF2B5EF4-FFF2-40B4-BE49-F238E27FC236}">
                <a16:creationId xmlns:a16="http://schemas.microsoft.com/office/drawing/2014/main" id="{D7DDCC00-AF32-4F46-BEF0-90DD6E3AC117}"/>
              </a:ext>
            </a:extLst>
          </p:cNvPr>
          <p:cNvSpPr txBox="1"/>
          <p:nvPr/>
        </p:nvSpPr>
        <p:spPr>
          <a:xfrm>
            <a:off x="7360526" y="8337403"/>
            <a:ext cx="481263" cy="830997"/>
          </a:xfrm>
          <a:prstGeom prst="rect">
            <a:avLst/>
          </a:prstGeom>
          <a:noFill/>
        </p:spPr>
        <p:txBody>
          <a:bodyPr wrap="square" rtlCol="0">
            <a:sp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flip="none" rotWithShape="1">
                  <a:gsLst>
                    <a:gs pos="0">
                      <a:prstClr val="white">
                        <a:lumMod val="85000"/>
                      </a:prstClr>
                    </a:gs>
                    <a:gs pos="74000">
                      <a:prstClr val="white"/>
                    </a:gs>
                    <a:gs pos="83000">
                      <a:prstClr val="white">
                        <a:lumMod val="65000"/>
                      </a:prstClr>
                    </a:gs>
                  </a:gsLst>
                  <a:lin ang="5400000" scaled="1"/>
                  <a:tileRect/>
                </a:gradFill>
                <a:effectLst/>
                <a:uLnTx/>
                <a:uFillTx/>
                <a:latin typeface="Aharoni" panose="02010803020104030203" pitchFamily="2" charset="-79"/>
                <a:ea typeface="+mn-ea"/>
                <a:cs typeface="Aharoni" panose="02010803020104030203" pitchFamily="2" charset="-79"/>
              </a:rPr>
              <a:t>7</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2" y="2726194"/>
            <a:ext cx="5802923" cy="6252764"/>
          </a:xfrm>
          <a:prstGeom prst="rect">
            <a:avLst/>
          </a:prstGeom>
        </p:spPr>
        <p:txBody>
          <a:bodyPr/>
          <a:lstStyle/>
          <a:p>
            <a:endParaRPr lang="es-EC"/>
          </a:p>
        </p:txBody>
      </p:sp>
    </p:spTree>
    <p:extLst>
      <p:ext uri="{BB962C8B-B14F-4D97-AF65-F5344CB8AC3E}">
        <p14:creationId xmlns:p14="http://schemas.microsoft.com/office/powerpoint/2010/main" val="3958794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0-#ppt_w/2"/>
                                          </p:val>
                                        </p:tav>
                                        <p:tav tm="100000">
                                          <p:val>
                                            <p:strVal val="#ppt_x"/>
                                          </p:val>
                                        </p:tav>
                                      </p:tavLst>
                                    </p:anim>
                                    <p:anim calcmode="lin" valueType="num">
                                      <p:cBhvr additive="base">
                                        <p:cTn id="33" dur="500" fill="hold"/>
                                        <p:tgtEl>
                                          <p:spTgt spid="18"/>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 calcmode="lin" valueType="num">
                                      <p:cBhvr additive="base">
                                        <p:cTn id="4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4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0-#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0-#ppt_w/2"/>
                                          </p:val>
                                        </p:tav>
                                        <p:tav tm="100000">
                                          <p:val>
                                            <p:strVal val="#ppt_x"/>
                                          </p:val>
                                        </p:tav>
                                      </p:tavLst>
                                    </p:anim>
                                    <p:anim calcmode="lin" valueType="num">
                                      <p:cBhvr additive="base">
                                        <p:cTn id="50" dur="500" fill="hold"/>
                                        <p:tgtEl>
                                          <p:spTgt spid="2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29">
                                            <p:txEl>
                                              <p:pRg st="0" end="0"/>
                                            </p:txEl>
                                          </p:spTgt>
                                        </p:tgtEl>
                                        <p:attrNameLst>
                                          <p:attrName>style.visibility</p:attrName>
                                        </p:attrNameLst>
                                      </p:cBhvr>
                                      <p:to>
                                        <p:strVal val="visible"/>
                                      </p:to>
                                    </p:set>
                                    <p:anim calcmode="lin" valueType="num">
                                      <p:cBhvr additive="base">
                                        <p:cTn id="53"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8"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0-#ppt_w/2"/>
                                          </p:val>
                                        </p:tav>
                                        <p:tav tm="100000">
                                          <p:val>
                                            <p:strVal val="#ppt_x"/>
                                          </p:val>
                                        </p:tav>
                                      </p:tavLst>
                                    </p:anim>
                                    <p:anim calcmode="lin" valueType="num">
                                      <p:cBhvr additive="base">
                                        <p:cTn id="63" dur="500" fill="hold"/>
                                        <p:tgtEl>
                                          <p:spTgt spid="23"/>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3500"/>
                            </p:stCondLst>
                            <p:childTnLst>
                              <p:par>
                                <p:cTn id="69" presetID="2" presetClass="entr" presetSubtype="8"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0-#ppt_w/2"/>
                                          </p:val>
                                        </p:tav>
                                        <p:tav tm="100000">
                                          <p:val>
                                            <p:strVal val="#ppt_x"/>
                                          </p:val>
                                        </p:tav>
                                      </p:tavLst>
                                    </p:anim>
                                    <p:anim calcmode="lin" valueType="num">
                                      <p:cBhvr additive="base">
                                        <p:cTn id="72" dur="500" fill="hold"/>
                                        <p:tgtEl>
                                          <p:spTgt spid="2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500" fill="hold"/>
                                        <p:tgtEl>
                                          <p:spTgt spid="25"/>
                                        </p:tgtEl>
                                        <p:attrNameLst>
                                          <p:attrName>ppt_x</p:attrName>
                                        </p:attrNameLst>
                                      </p:cBhvr>
                                      <p:tavLst>
                                        <p:tav tm="0">
                                          <p:val>
                                            <p:strVal val="0-#ppt_w/2"/>
                                          </p:val>
                                        </p:tav>
                                        <p:tav tm="100000">
                                          <p:val>
                                            <p:strVal val="#ppt_x"/>
                                          </p:val>
                                        </p:tav>
                                      </p:tavLst>
                                    </p:anim>
                                    <p:anim calcmode="lin" valueType="num">
                                      <p:cBhvr additive="base">
                                        <p:cTn id="76" dur="500" fill="hold"/>
                                        <p:tgtEl>
                                          <p:spTgt spid="25"/>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 calcmode="lin" valueType="num">
                                      <p:cBhvr additive="base">
                                        <p:cTn id="79"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4000"/>
                            </p:stCondLst>
                            <p:childTnLst>
                              <p:par>
                                <p:cTn id="82" presetID="2" presetClass="entr" presetSubtype="8"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500" fill="hold"/>
                                        <p:tgtEl>
                                          <p:spTgt spid="26"/>
                                        </p:tgtEl>
                                        <p:attrNameLst>
                                          <p:attrName>ppt_x</p:attrName>
                                        </p:attrNameLst>
                                      </p:cBhvr>
                                      <p:tavLst>
                                        <p:tav tm="0">
                                          <p:val>
                                            <p:strVal val="0-#ppt_w/2"/>
                                          </p:val>
                                        </p:tav>
                                        <p:tav tm="100000">
                                          <p:val>
                                            <p:strVal val="#ppt_x"/>
                                          </p:val>
                                        </p:tav>
                                      </p:tavLst>
                                    </p:anim>
                                    <p:anim calcmode="lin" valueType="num">
                                      <p:cBhvr additive="base">
                                        <p:cTn id="85" dur="500" fill="hold"/>
                                        <p:tgtEl>
                                          <p:spTgt spid="26"/>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0-#ppt_w/2"/>
                                          </p:val>
                                        </p:tav>
                                        <p:tav tm="100000">
                                          <p:val>
                                            <p:strVal val="#ppt_x"/>
                                          </p:val>
                                        </p:tav>
                                      </p:tavLst>
                                    </p:anim>
                                    <p:anim calcmode="lin" valueType="num">
                                      <p:cBhvr additive="base">
                                        <p:cTn id="89" dur="500" fill="hold"/>
                                        <p:tgtEl>
                                          <p:spTgt spid="27"/>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0"/>
                                  </p:stCondLst>
                                  <p:childTnLst>
                                    <p:set>
                                      <p:cBhvr>
                                        <p:cTn id="91" dur="1" fill="hold">
                                          <p:stCondLst>
                                            <p:cond delay="0"/>
                                          </p:stCondLst>
                                        </p:cTn>
                                        <p:tgtEl>
                                          <p:spTgt spid="32">
                                            <p:txEl>
                                              <p:pRg st="0" end="0"/>
                                            </p:txEl>
                                          </p:spTgt>
                                        </p:tgtEl>
                                        <p:attrNameLst>
                                          <p:attrName>style.visibility</p:attrName>
                                        </p:attrNameLst>
                                      </p:cBhvr>
                                      <p:to>
                                        <p:strVal val="visible"/>
                                      </p:to>
                                    </p:set>
                                    <p:anim calcmode="lin" valueType="num">
                                      <p:cBhvr additive="base">
                                        <p:cTn id="92"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9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94" fill="hold">
                            <p:stCondLst>
                              <p:cond delay="4500"/>
                            </p:stCondLst>
                            <p:childTnLst>
                              <p:par>
                                <p:cTn id="95" presetID="2" presetClass="entr" presetSubtype="8"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additive="base">
                                        <p:cTn id="97" dur="500" fill="hold"/>
                                        <p:tgtEl>
                                          <p:spTgt spid="33"/>
                                        </p:tgtEl>
                                        <p:attrNameLst>
                                          <p:attrName>ppt_x</p:attrName>
                                        </p:attrNameLst>
                                      </p:cBhvr>
                                      <p:tavLst>
                                        <p:tav tm="0">
                                          <p:val>
                                            <p:strVal val="0-#ppt_w/2"/>
                                          </p:val>
                                        </p:tav>
                                        <p:tav tm="100000">
                                          <p:val>
                                            <p:strVal val="#ppt_x"/>
                                          </p:val>
                                        </p:tav>
                                      </p:tavLst>
                                    </p:anim>
                                    <p:anim calcmode="lin" valueType="num">
                                      <p:cBhvr additive="base">
                                        <p:cTn id="98" dur="500" fill="hold"/>
                                        <p:tgtEl>
                                          <p:spTgt spid="33"/>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34">
                                            <p:txEl>
                                              <p:pRg st="0" end="0"/>
                                            </p:txEl>
                                          </p:spTgt>
                                        </p:tgtEl>
                                        <p:attrNameLst>
                                          <p:attrName>style.visibility</p:attrName>
                                        </p:attrNameLst>
                                      </p:cBhvr>
                                      <p:to>
                                        <p:strVal val="visible"/>
                                      </p:to>
                                    </p:set>
                                    <p:anim calcmode="lin" valueType="num">
                                      <p:cBhvr additive="base">
                                        <p:cTn id="10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4">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0-#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build="p">
        <p:tmplLst>
          <p:tmpl lvl="1">
            <p:tnLst>
              <p:par>
                <p:cTn presetID="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p:cSld name="2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2" y="2726194"/>
            <a:ext cx="5802923" cy="6252764"/>
          </a:xfrm>
          <a:prstGeom prst="rect">
            <a:avLst/>
          </a:prstGeom>
        </p:spPr>
        <p:txBody>
          <a:bodyPr/>
          <a:lstStyle/>
          <a:p>
            <a:endParaRPr lang="es-EC"/>
          </a:p>
        </p:txBody>
      </p:sp>
    </p:spTree>
    <p:extLst>
      <p:ext uri="{BB962C8B-B14F-4D97-AF65-F5344CB8AC3E}">
        <p14:creationId xmlns:p14="http://schemas.microsoft.com/office/powerpoint/2010/main" val="1659856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p:cSld name="1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37" name="フリーフォーム 10">
            <a:extLst>
              <a:ext uri="{FF2B5EF4-FFF2-40B4-BE49-F238E27FC236}">
                <a16:creationId xmlns:a16="http://schemas.microsoft.com/office/drawing/2014/main" id="{4F9B8EDD-0048-442C-90E2-7D7CDEC6E221}"/>
              </a:ext>
            </a:extLst>
          </p:cNvPr>
          <p:cNvSpPr/>
          <p:nvPr/>
        </p:nvSpPr>
        <p:spPr>
          <a:xfrm>
            <a:off x="-495301" y="4622801"/>
            <a:ext cx="19062701" cy="2336801"/>
          </a:xfrm>
          <a:custGeom>
            <a:avLst/>
            <a:gdLst>
              <a:gd name="connsiteX0" fmla="*/ 0 w 19062700"/>
              <a:gd name="connsiteY0" fmla="*/ 0 h 2336800"/>
              <a:gd name="connsiteX1" fmla="*/ 2730500 w 19062700"/>
              <a:gd name="connsiteY1" fmla="*/ 1524000 h 2336800"/>
              <a:gd name="connsiteX2" fmla="*/ 5384800 w 19062700"/>
              <a:gd name="connsiteY2" fmla="*/ 749300 h 2336800"/>
              <a:gd name="connsiteX3" fmla="*/ 7264400 w 19062700"/>
              <a:gd name="connsiteY3" fmla="*/ 2336800 h 2336800"/>
              <a:gd name="connsiteX4" fmla="*/ 9740900 w 19062700"/>
              <a:gd name="connsiteY4" fmla="*/ 965200 h 2336800"/>
              <a:gd name="connsiteX5" fmla="*/ 12700000 w 19062700"/>
              <a:gd name="connsiteY5" fmla="*/ 1663700 h 2336800"/>
              <a:gd name="connsiteX6" fmla="*/ 15316200 w 19062700"/>
              <a:gd name="connsiteY6" fmla="*/ 584200 h 2336800"/>
              <a:gd name="connsiteX7" fmla="*/ 19062700 w 19062700"/>
              <a:gd name="connsiteY7" fmla="*/ 2159000 h 2336800"/>
              <a:gd name="connsiteX8" fmla="*/ 19037300 w 19062700"/>
              <a:gd name="connsiteY8" fmla="*/ 2159000 h 2336800"/>
              <a:gd name="connsiteX9" fmla="*/ 19037300 w 19062700"/>
              <a:gd name="connsiteY9" fmla="*/ 2159000 h 23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2700" h="2336800">
                <a:moveTo>
                  <a:pt x="0" y="0"/>
                </a:moveTo>
                <a:lnTo>
                  <a:pt x="2730500" y="1524000"/>
                </a:lnTo>
                <a:lnTo>
                  <a:pt x="5384800" y="749300"/>
                </a:lnTo>
                <a:lnTo>
                  <a:pt x="7264400" y="2336800"/>
                </a:lnTo>
                <a:lnTo>
                  <a:pt x="9740900" y="965200"/>
                </a:lnTo>
                <a:lnTo>
                  <a:pt x="12700000" y="1663700"/>
                </a:lnTo>
                <a:lnTo>
                  <a:pt x="15316200" y="584200"/>
                </a:lnTo>
                <a:lnTo>
                  <a:pt x="19062700" y="2159000"/>
                </a:lnTo>
                <a:lnTo>
                  <a:pt x="19037300" y="2159000"/>
                </a:lnTo>
                <a:lnTo>
                  <a:pt x="19037300" y="2159000"/>
                </a:lnTo>
              </a:path>
            </a:pathLst>
          </a:custGeom>
          <a:noFill/>
          <a:ln w="28575">
            <a:solidFill>
              <a:srgbClr val="C00000"/>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 name="円/楕円 45">
            <a:extLst>
              <a:ext uri="{FF2B5EF4-FFF2-40B4-BE49-F238E27FC236}">
                <a16:creationId xmlns:a16="http://schemas.microsoft.com/office/drawing/2014/main" id="{67685225-4EFE-43AB-9857-B5EFB8DFDDD8}"/>
              </a:ext>
            </a:extLst>
          </p:cNvPr>
          <p:cNvSpPr/>
          <p:nvPr/>
        </p:nvSpPr>
        <p:spPr>
          <a:xfrm>
            <a:off x="14683188" y="5077723"/>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39" name="円/楕円 40">
            <a:extLst>
              <a:ext uri="{FF2B5EF4-FFF2-40B4-BE49-F238E27FC236}">
                <a16:creationId xmlns:a16="http://schemas.microsoft.com/office/drawing/2014/main" id="{744F3056-335B-4C26-9676-0BCB4AECF48F}"/>
              </a:ext>
            </a:extLst>
          </p:cNvPr>
          <p:cNvSpPr/>
          <p:nvPr/>
        </p:nvSpPr>
        <p:spPr>
          <a:xfrm>
            <a:off x="2098175" y="6007904"/>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40" name="円/楕円 41">
            <a:extLst>
              <a:ext uri="{FF2B5EF4-FFF2-40B4-BE49-F238E27FC236}">
                <a16:creationId xmlns:a16="http://schemas.microsoft.com/office/drawing/2014/main" id="{CA7436AF-74F6-4529-8D63-95E3973385E7}"/>
              </a:ext>
            </a:extLst>
          </p:cNvPr>
          <p:cNvSpPr/>
          <p:nvPr/>
        </p:nvSpPr>
        <p:spPr>
          <a:xfrm>
            <a:off x="4731081" y="523146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41" name="円/楕円 42">
            <a:extLst>
              <a:ext uri="{FF2B5EF4-FFF2-40B4-BE49-F238E27FC236}">
                <a16:creationId xmlns:a16="http://schemas.microsoft.com/office/drawing/2014/main" id="{B636E552-B72D-442A-A0ED-1B76BB353B27}"/>
              </a:ext>
            </a:extLst>
          </p:cNvPr>
          <p:cNvSpPr/>
          <p:nvPr/>
        </p:nvSpPr>
        <p:spPr>
          <a:xfrm>
            <a:off x="6618035" y="6813952"/>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42" name="円/楕円 43">
            <a:extLst>
              <a:ext uri="{FF2B5EF4-FFF2-40B4-BE49-F238E27FC236}">
                <a16:creationId xmlns:a16="http://schemas.microsoft.com/office/drawing/2014/main" id="{D2789964-BEBB-4A6E-8A07-2EB3F7BDD5EC}"/>
              </a:ext>
            </a:extLst>
          </p:cNvPr>
          <p:cNvSpPr/>
          <p:nvPr/>
        </p:nvSpPr>
        <p:spPr>
          <a:xfrm>
            <a:off x="9081835" y="542965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43" name="円/楕円 44">
            <a:extLst>
              <a:ext uri="{FF2B5EF4-FFF2-40B4-BE49-F238E27FC236}">
                <a16:creationId xmlns:a16="http://schemas.microsoft.com/office/drawing/2014/main" id="{4569D873-A427-4429-BB00-EDA2574061A8}"/>
              </a:ext>
            </a:extLst>
          </p:cNvPr>
          <p:cNvSpPr/>
          <p:nvPr/>
        </p:nvSpPr>
        <p:spPr>
          <a:xfrm>
            <a:off x="12030223" y="6124279"/>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0" lang="es-EC" sz="5400" b="0" i="0" u="none" strike="noStrike" kern="1200" cap="none" spc="0" normalizeH="0" baseline="0" noProof="0" dirty="0">
              <a:ln>
                <a:noFill/>
              </a:ln>
              <a:solidFill>
                <a:prstClr val="white">
                  <a:lumMod val="10000"/>
                  <a:lumOff val="90000"/>
                </a:prstClr>
              </a:solidFill>
              <a:effectLst/>
              <a:uLnTx/>
              <a:uFillTx/>
              <a:latin typeface="Calibri Light" panose="020F0302020204030204"/>
              <a:ea typeface="+mn-ea"/>
              <a:cs typeface="+mn-cs"/>
            </a:endParaRPr>
          </a:p>
        </p:txBody>
      </p:sp>
      <p:sp>
        <p:nvSpPr>
          <p:cNvPr id="44" name="テキスト プレースホルダー 11">
            <a:extLst>
              <a:ext uri="{FF2B5EF4-FFF2-40B4-BE49-F238E27FC236}">
                <a16:creationId xmlns:a16="http://schemas.microsoft.com/office/drawing/2014/main" id="{B8E3E092-27C7-451E-BAB2-AB935541B773}"/>
              </a:ext>
            </a:extLst>
          </p:cNvPr>
          <p:cNvSpPr>
            <a:spLocks noGrp="1"/>
          </p:cNvSpPr>
          <p:nvPr>
            <p:ph type="body" sz="quarter" idx="14" hasCustomPrompt="1"/>
          </p:nvPr>
        </p:nvSpPr>
        <p:spPr>
          <a:xfrm>
            <a:off x="934149" y="7128109"/>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5" name="テキスト プレースホルダー 11">
            <a:extLst>
              <a:ext uri="{FF2B5EF4-FFF2-40B4-BE49-F238E27FC236}">
                <a16:creationId xmlns:a16="http://schemas.microsoft.com/office/drawing/2014/main" id="{94C9EF3D-1D97-4357-B8BD-B652F8323719}"/>
              </a:ext>
            </a:extLst>
          </p:cNvPr>
          <p:cNvSpPr>
            <a:spLocks noGrp="1"/>
          </p:cNvSpPr>
          <p:nvPr>
            <p:ph type="body" sz="quarter" idx="23" hasCustomPrompt="1"/>
          </p:nvPr>
        </p:nvSpPr>
        <p:spPr>
          <a:xfrm>
            <a:off x="922463" y="8005988"/>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6" name="テキスト プレースホルダー 11">
            <a:extLst>
              <a:ext uri="{FF2B5EF4-FFF2-40B4-BE49-F238E27FC236}">
                <a16:creationId xmlns:a16="http://schemas.microsoft.com/office/drawing/2014/main" id="{0FDDEE74-205B-4E62-AB30-793711B54D37}"/>
              </a:ext>
            </a:extLst>
          </p:cNvPr>
          <p:cNvSpPr>
            <a:spLocks noGrp="1"/>
          </p:cNvSpPr>
          <p:nvPr>
            <p:ph type="body" sz="quarter" idx="24" hasCustomPrompt="1"/>
          </p:nvPr>
        </p:nvSpPr>
        <p:spPr>
          <a:xfrm>
            <a:off x="1093378" y="2115644"/>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7" name="テキスト プレースホルダー 11">
            <a:extLst>
              <a:ext uri="{FF2B5EF4-FFF2-40B4-BE49-F238E27FC236}">
                <a16:creationId xmlns:a16="http://schemas.microsoft.com/office/drawing/2014/main" id="{ADD1A6C2-34C7-4E27-88B0-D851CBBB128A}"/>
              </a:ext>
            </a:extLst>
          </p:cNvPr>
          <p:cNvSpPr>
            <a:spLocks noGrp="1"/>
          </p:cNvSpPr>
          <p:nvPr>
            <p:ph type="body" sz="quarter" idx="25" hasCustomPrompt="1"/>
          </p:nvPr>
        </p:nvSpPr>
        <p:spPr>
          <a:xfrm>
            <a:off x="1081693" y="2993523"/>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8" name="テキスト プレースホルダー 11">
            <a:extLst>
              <a:ext uri="{FF2B5EF4-FFF2-40B4-BE49-F238E27FC236}">
                <a16:creationId xmlns:a16="http://schemas.microsoft.com/office/drawing/2014/main" id="{12287ACE-C3AE-422E-BF2D-B61A59474C50}"/>
              </a:ext>
            </a:extLst>
          </p:cNvPr>
          <p:cNvSpPr>
            <a:spLocks noGrp="1"/>
          </p:cNvSpPr>
          <p:nvPr>
            <p:ph type="body" sz="quarter" idx="26" hasCustomPrompt="1"/>
          </p:nvPr>
        </p:nvSpPr>
        <p:spPr>
          <a:xfrm>
            <a:off x="7374021" y="7194250"/>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9" name="テキスト プレースホルダー 11">
            <a:extLst>
              <a:ext uri="{FF2B5EF4-FFF2-40B4-BE49-F238E27FC236}">
                <a16:creationId xmlns:a16="http://schemas.microsoft.com/office/drawing/2014/main" id="{FA35A7F7-B1BA-4A74-BABF-4CC045F262EA}"/>
              </a:ext>
            </a:extLst>
          </p:cNvPr>
          <p:cNvSpPr>
            <a:spLocks noGrp="1"/>
          </p:cNvSpPr>
          <p:nvPr>
            <p:ph type="body" sz="quarter" idx="27" hasCustomPrompt="1"/>
          </p:nvPr>
        </p:nvSpPr>
        <p:spPr>
          <a:xfrm>
            <a:off x="7362335" y="8072129"/>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0" name="テキスト プレースホルダー 11">
            <a:extLst>
              <a:ext uri="{FF2B5EF4-FFF2-40B4-BE49-F238E27FC236}">
                <a16:creationId xmlns:a16="http://schemas.microsoft.com/office/drawing/2014/main" id="{50F5401B-5FDE-4FFF-9F4A-3F48772F3DB5}"/>
              </a:ext>
            </a:extLst>
          </p:cNvPr>
          <p:cNvSpPr>
            <a:spLocks noGrp="1"/>
          </p:cNvSpPr>
          <p:nvPr>
            <p:ph type="body" sz="quarter" idx="28" hasCustomPrompt="1"/>
          </p:nvPr>
        </p:nvSpPr>
        <p:spPr>
          <a:xfrm>
            <a:off x="7533771" y="2239613"/>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1" name="テキスト プレースホルダー 11">
            <a:extLst>
              <a:ext uri="{FF2B5EF4-FFF2-40B4-BE49-F238E27FC236}">
                <a16:creationId xmlns:a16="http://schemas.microsoft.com/office/drawing/2014/main" id="{656507DF-3DA0-4201-9421-92A3B01A0BD5}"/>
              </a:ext>
            </a:extLst>
          </p:cNvPr>
          <p:cNvSpPr>
            <a:spLocks noGrp="1"/>
          </p:cNvSpPr>
          <p:nvPr>
            <p:ph type="body" sz="quarter" idx="29" hasCustomPrompt="1"/>
          </p:nvPr>
        </p:nvSpPr>
        <p:spPr>
          <a:xfrm>
            <a:off x="7522085" y="3117492"/>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2" name="テキスト プレースホルダー 11">
            <a:extLst>
              <a:ext uri="{FF2B5EF4-FFF2-40B4-BE49-F238E27FC236}">
                <a16:creationId xmlns:a16="http://schemas.microsoft.com/office/drawing/2014/main" id="{B2BF4548-7D3F-4DB3-ACF6-D25FA36AB69B}"/>
              </a:ext>
            </a:extLst>
          </p:cNvPr>
          <p:cNvSpPr>
            <a:spLocks noGrp="1"/>
          </p:cNvSpPr>
          <p:nvPr>
            <p:ph type="body" sz="quarter" idx="30" hasCustomPrompt="1"/>
          </p:nvPr>
        </p:nvSpPr>
        <p:spPr>
          <a:xfrm>
            <a:off x="13082847" y="6698005"/>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3" name="テキスト プレースホルダー 11">
            <a:extLst>
              <a:ext uri="{FF2B5EF4-FFF2-40B4-BE49-F238E27FC236}">
                <a16:creationId xmlns:a16="http://schemas.microsoft.com/office/drawing/2014/main" id="{51B0BE23-7043-41A4-B6A1-0934B7AF0245}"/>
              </a:ext>
            </a:extLst>
          </p:cNvPr>
          <p:cNvSpPr>
            <a:spLocks noGrp="1"/>
          </p:cNvSpPr>
          <p:nvPr>
            <p:ph type="body" sz="quarter" idx="31" hasCustomPrompt="1"/>
          </p:nvPr>
        </p:nvSpPr>
        <p:spPr>
          <a:xfrm>
            <a:off x="13071161" y="7575885"/>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4" name="テキスト プレースホルダー 11">
            <a:extLst>
              <a:ext uri="{FF2B5EF4-FFF2-40B4-BE49-F238E27FC236}">
                <a16:creationId xmlns:a16="http://schemas.microsoft.com/office/drawing/2014/main" id="{3CBA7503-F0B7-4583-B35B-494F1B69C016}"/>
              </a:ext>
            </a:extLst>
          </p:cNvPr>
          <p:cNvSpPr>
            <a:spLocks noGrp="1"/>
          </p:cNvSpPr>
          <p:nvPr>
            <p:ph type="body" sz="quarter" idx="32" hasCustomPrompt="1"/>
          </p:nvPr>
        </p:nvSpPr>
        <p:spPr>
          <a:xfrm>
            <a:off x="14117553" y="2200040"/>
            <a:ext cx="3945177"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5" name="テキスト プレースホルダー 11">
            <a:extLst>
              <a:ext uri="{FF2B5EF4-FFF2-40B4-BE49-F238E27FC236}">
                <a16:creationId xmlns:a16="http://schemas.microsoft.com/office/drawing/2014/main" id="{F4DBE2CB-DF6C-4CB9-B704-896A8283FB4F}"/>
              </a:ext>
            </a:extLst>
          </p:cNvPr>
          <p:cNvSpPr>
            <a:spLocks noGrp="1"/>
          </p:cNvSpPr>
          <p:nvPr>
            <p:ph type="body" sz="quarter" idx="33" hasCustomPrompt="1"/>
          </p:nvPr>
        </p:nvSpPr>
        <p:spPr>
          <a:xfrm>
            <a:off x="14105867" y="3077921"/>
            <a:ext cx="3948022" cy="1404645"/>
          </a:xfrm>
          <a:prstGeom prst="rect">
            <a:avLst/>
          </a:prstGeom>
        </p:spPr>
        <p:txBody>
          <a:bodyPr anchor="t">
            <a:normAutofit/>
          </a:bodyPr>
          <a:lstStyle>
            <a:lvl1pPr marL="0" marR="0" indent="0" algn="l" defTabSz="1371486"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cxnSp>
        <p:nvCxnSpPr>
          <p:cNvPr id="56" name="直線コネクタ 12">
            <a:extLst>
              <a:ext uri="{FF2B5EF4-FFF2-40B4-BE49-F238E27FC236}">
                <a16:creationId xmlns:a16="http://schemas.microsoft.com/office/drawing/2014/main" id="{589D5838-CA87-4393-B967-C32647642DD6}"/>
              </a:ext>
            </a:extLst>
          </p:cNvPr>
          <p:cNvCxnSpPr/>
          <p:nvPr/>
        </p:nvCxnSpPr>
        <p:spPr>
          <a:xfrm flipV="1">
            <a:off x="1878227" y="6431753"/>
            <a:ext cx="373684" cy="689673"/>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直線コネクタ 60">
            <a:extLst>
              <a:ext uri="{FF2B5EF4-FFF2-40B4-BE49-F238E27FC236}">
                <a16:creationId xmlns:a16="http://schemas.microsoft.com/office/drawing/2014/main" id="{CA8FF720-CC3B-4BBE-8929-12548D474F57}"/>
              </a:ext>
            </a:extLst>
          </p:cNvPr>
          <p:cNvCxnSpPr/>
          <p:nvPr/>
        </p:nvCxnSpPr>
        <p:spPr>
          <a:xfrm flipH="1" flipV="1">
            <a:off x="4368800" y="4376615"/>
            <a:ext cx="399793" cy="713808"/>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61">
            <a:extLst>
              <a:ext uri="{FF2B5EF4-FFF2-40B4-BE49-F238E27FC236}">
                <a16:creationId xmlns:a16="http://schemas.microsoft.com/office/drawing/2014/main" id="{BFC00909-3904-42E7-9B02-AA64FDAB6C8F}"/>
              </a:ext>
            </a:extLst>
          </p:cNvPr>
          <p:cNvCxnSpPr/>
          <p:nvPr/>
        </p:nvCxnSpPr>
        <p:spPr>
          <a:xfrm>
            <a:off x="6925510" y="7261125"/>
            <a:ext cx="264777" cy="58747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直線コネクタ 62">
            <a:extLst>
              <a:ext uri="{FF2B5EF4-FFF2-40B4-BE49-F238E27FC236}">
                <a16:creationId xmlns:a16="http://schemas.microsoft.com/office/drawing/2014/main" id="{0D31F9C2-3579-413D-9D0A-2531DF6E8411}"/>
              </a:ext>
            </a:extLst>
          </p:cNvPr>
          <p:cNvCxnSpPr/>
          <p:nvPr/>
        </p:nvCxnSpPr>
        <p:spPr>
          <a:xfrm flipH="1" flipV="1">
            <a:off x="8915400" y="4622801"/>
            <a:ext cx="320171" cy="713807"/>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0" name="直線コネクタ 64">
            <a:extLst>
              <a:ext uri="{FF2B5EF4-FFF2-40B4-BE49-F238E27FC236}">
                <a16:creationId xmlns:a16="http://schemas.microsoft.com/office/drawing/2014/main" id="{054AF450-4DC9-4327-BDEB-68B4F44F9EBE}"/>
              </a:ext>
            </a:extLst>
          </p:cNvPr>
          <p:cNvCxnSpPr/>
          <p:nvPr/>
        </p:nvCxnSpPr>
        <p:spPr>
          <a:xfrm flipH="1" flipV="1">
            <a:off x="12391167" y="6443510"/>
            <a:ext cx="651732" cy="37044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6">
            <a:extLst>
              <a:ext uri="{FF2B5EF4-FFF2-40B4-BE49-F238E27FC236}">
                <a16:creationId xmlns:a16="http://schemas.microsoft.com/office/drawing/2014/main" id="{6EE99AD5-2931-40A5-9C43-9FE07FE4DD2D}"/>
              </a:ext>
            </a:extLst>
          </p:cNvPr>
          <p:cNvCxnSpPr/>
          <p:nvPr/>
        </p:nvCxnSpPr>
        <p:spPr>
          <a:xfrm flipH="1">
            <a:off x="14848288" y="4376617"/>
            <a:ext cx="142374" cy="603089"/>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30" name="Subtitle 2">
            <a:extLst>
              <a:ext uri="{FF2B5EF4-FFF2-40B4-BE49-F238E27FC236}">
                <a16:creationId xmlns:a16="http://schemas.microsoft.com/office/drawing/2014/main" id="{77B9DE50-9228-4E4B-B318-8573957186AD}"/>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5A6D7047-E208-4E05-8E54-D59934AD4DCB}"/>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373347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 presetClass="entr" presetSubtype="12"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0-#ppt_w/2"/>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0-#ppt_w/2"/>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0-#ppt_w/2"/>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500"/>
                                        <p:tgtEl>
                                          <p:spTgt spid="37"/>
                                        </p:tgtEl>
                                      </p:cBhvr>
                                    </p:animEffect>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wipe(up)">
                                      <p:cBhvr>
                                        <p:cTn id="44" dur="500"/>
                                        <p:tgtEl>
                                          <p:spTgt spid="56"/>
                                        </p:tgtEl>
                                      </p:cBhvr>
                                    </p:animEffect>
                                  </p:childTnLst>
                                </p:cTn>
                              </p:par>
                            </p:childTnLst>
                          </p:cTn>
                        </p:par>
                        <p:par>
                          <p:cTn id="45" fill="hold">
                            <p:stCondLst>
                              <p:cond delay="2500"/>
                            </p:stCondLst>
                            <p:childTnLst>
                              <p:par>
                                <p:cTn id="46" presetID="14" presetClass="entr" presetSubtype="10" fill="hold" grpId="0" nodeType="afterEffect">
                                  <p:stCondLst>
                                    <p:cond delay="0"/>
                                  </p:stCondLst>
                                  <p:childTnLst>
                                    <p:set>
                                      <p:cBhvr>
                                        <p:cTn id="4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48" dur="500"/>
                                        <p:tgtEl>
                                          <p:spTgt spid="44">
                                            <p:txEl>
                                              <p:pRg st="0" end="0"/>
                                            </p:tx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51" dur="500"/>
                                        <p:tgtEl>
                                          <p:spTgt spid="45">
                                            <p:txEl>
                                              <p:pRg st="0" end="0"/>
                                            </p:txEl>
                                          </p:spTgt>
                                        </p:tgtEl>
                                      </p:cBhvr>
                                    </p:animEffect>
                                  </p:childTnLst>
                                </p:cTn>
                              </p:par>
                            </p:childTnLst>
                          </p:cTn>
                        </p:par>
                        <p:par>
                          <p:cTn id="52" fill="hold">
                            <p:stCondLst>
                              <p:cond delay="3000"/>
                            </p:stCondLst>
                            <p:childTnLst>
                              <p:par>
                                <p:cTn id="53" presetID="22" presetClass="entr" presetSubtype="4" fill="hold"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wipe(down)">
                                      <p:cBhvr>
                                        <p:cTn id="55" dur="500"/>
                                        <p:tgtEl>
                                          <p:spTgt spid="57"/>
                                        </p:tgtEl>
                                      </p:cBhvr>
                                    </p:animEffect>
                                  </p:childTnLst>
                                </p:cTn>
                              </p:par>
                            </p:childTnLst>
                          </p:cTn>
                        </p:par>
                        <p:par>
                          <p:cTn id="56" fill="hold">
                            <p:stCondLst>
                              <p:cond delay="3500"/>
                            </p:stCondLst>
                            <p:childTnLst>
                              <p:par>
                                <p:cTn id="57" presetID="14" presetClass="entr" presetSubtype="10" fill="hold" grpId="0" nodeType="afterEffect">
                                  <p:stCondLst>
                                    <p:cond delay="0"/>
                                  </p:stCondLst>
                                  <p:childTnLst>
                                    <p:set>
                                      <p:cBhvr>
                                        <p:cTn id="5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59" dur="500"/>
                                        <p:tgtEl>
                                          <p:spTgt spid="46">
                                            <p:txEl>
                                              <p:pRg st="0" end="0"/>
                                            </p:txEl>
                                          </p:spTgt>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62" dur="500"/>
                                        <p:tgtEl>
                                          <p:spTgt spid="47">
                                            <p:txEl>
                                              <p:pRg st="0" end="0"/>
                                            </p:txEl>
                                          </p:spTgt>
                                        </p:tgtEl>
                                      </p:cBhvr>
                                    </p:animEffect>
                                  </p:childTnLst>
                                </p:cTn>
                              </p:par>
                            </p:childTnLst>
                          </p:cTn>
                        </p:par>
                        <p:par>
                          <p:cTn id="63" fill="hold">
                            <p:stCondLst>
                              <p:cond delay="4000"/>
                            </p:stCondLst>
                            <p:childTnLst>
                              <p:par>
                                <p:cTn id="64" presetID="22" presetClass="entr" presetSubtype="1" fill="hold"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wipe(up)">
                                      <p:cBhvr>
                                        <p:cTn id="66" dur="500"/>
                                        <p:tgtEl>
                                          <p:spTgt spid="58"/>
                                        </p:tgtEl>
                                      </p:cBhvr>
                                    </p:animEffect>
                                  </p:childTnLst>
                                </p:cTn>
                              </p:par>
                            </p:childTnLst>
                          </p:cTn>
                        </p:par>
                        <p:par>
                          <p:cTn id="67" fill="hold">
                            <p:stCondLst>
                              <p:cond delay="4500"/>
                            </p:stCondLst>
                            <p:childTnLst>
                              <p:par>
                                <p:cTn id="68" presetID="14" presetClass="entr" presetSubtype="10" fill="hold" grpId="0" nodeType="afterEffect">
                                  <p:stCondLst>
                                    <p:cond delay="0"/>
                                  </p:stCondLst>
                                  <p:childTnLst>
                                    <p:set>
                                      <p:cBhvr>
                                        <p:cTn id="69" dur="1" fill="hold">
                                          <p:stCondLst>
                                            <p:cond delay="0"/>
                                          </p:stCondLst>
                                        </p:cTn>
                                        <p:tgtEl>
                                          <p:spTgt spid="48">
                                            <p:txEl>
                                              <p:pRg st="0" end="0"/>
                                            </p:txEl>
                                          </p:spTgt>
                                        </p:tgtEl>
                                        <p:attrNameLst>
                                          <p:attrName>style.visibility</p:attrName>
                                        </p:attrNameLst>
                                      </p:cBhvr>
                                      <p:to>
                                        <p:strVal val="visible"/>
                                      </p:to>
                                    </p:set>
                                    <p:animEffect transition="in" filter="randombar(horizontal)">
                                      <p:cBhvr>
                                        <p:cTn id="70" dur="500"/>
                                        <p:tgtEl>
                                          <p:spTgt spid="48">
                                            <p:txEl>
                                              <p:pRg st="0" end="0"/>
                                            </p:txEl>
                                          </p:spTgt>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49">
                                            <p:txEl>
                                              <p:pRg st="0" end="0"/>
                                            </p:txEl>
                                          </p:spTgt>
                                        </p:tgtEl>
                                        <p:attrNameLst>
                                          <p:attrName>style.visibility</p:attrName>
                                        </p:attrNameLst>
                                      </p:cBhvr>
                                      <p:to>
                                        <p:strVal val="visible"/>
                                      </p:to>
                                    </p:set>
                                    <p:animEffect transition="in" filter="randombar(horizontal)">
                                      <p:cBhvr>
                                        <p:cTn id="73" dur="500"/>
                                        <p:tgtEl>
                                          <p:spTgt spid="49">
                                            <p:txEl>
                                              <p:pRg st="0" end="0"/>
                                            </p:txEl>
                                          </p:spTgt>
                                        </p:tgtEl>
                                      </p:cBhvr>
                                    </p:animEffect>
                                  </p:childTnLst>
                                </p:cTn>
                              </p:par>
                            </p:childTnLst>
                          </p:cTn>
                        </p:par>
                        <p:par>
                          <p:cTn id="74" fill="hold">
                            <p:stCondLst>
                              <p:cond delay="5000"/>
                            </p:stCondLst>
                            <p:childTnLst>
                              <p:par>
                                <p:cTn id="75" presetID="22" presetClass="entr" presetSubtype="4" fill="hold"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down)">
                                      <p:cBhvr>
                                        <p:cTn id="77" dur="500"/>
                                        <p:tgtEl>
                                          <p:spTgt spid="59"/>
                                        </p:tgtEl>
                                      </p:cBhvr>
                                    </p:animEffect>
                                  </p:childTnLst>
                                </p:cTn>
                              </p:par>
                            </p:childTnLst>
                          </p:cTn>
                        </p:par>
                        <p:par>
                          <p:cTn id="78" fill="hold">
                            <p:stCondLst>
                              <p:cond delay="5500"/>
                            </p:stCondLst>
                            <p:childTnLst>
                              <p:par>
                                <p:cTn id="79" presetID="14" presetClass="entr" presetSubtype="10" fill="hold" grpId="0" nodeType="afterEffect">
                                  <p:stCondLst>
                                    <p:cond delay="0"/>
                                  </p:stCondLst>
                                  <p:childTnLst>
                                    <p:set>
                                      <p:cBhvr>
                                        <p:cTn id="80"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81" dur="500"/>
                                        <p:tgtEl>
                                          <p:spTgt spid="50">
                                            <p:txEl>
                                              <p:pRg st="0" end="0"/>
                                            </p:txEl>
                                          </p:spTgt>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51">
                                            <p:txEl>
                                              <p:pRg st="0" end="0"/>
                                            </p:txEl>
                                          </p:spTgt>
                                        </p:tgtEl>
                                        <p:attrNameLst>
                                          <p:attrName>style.visibility</p:attrName>
                                        </p:attrNameLst>
                                      </p:cBhvr>
                                      <p:to>
                                        <p:strVal val="visible"/>
                                      </p:to>
                                    </p:set>
                                    <p:animEffect transition="in" filter="randombar(horizontal)">
                                      <p:cBhvr>
                                        <p:cTn id="84" dur="500"/>
                                        <p:tgtEl>
                                          <p:spTgt spid="51">
                                            <p:txEl>
                                              <p:pRg st="0" end="0"/>
                                            </p:txEl>
                                          </p:spTgt>
                                        </p:tgtEl>
                                      </p:cBhvr>
                                    </p:animEffect>
                                  </p:childTnLst>
                                </p:cTn>
                              </p:par>
                            </p:childTnLst>
                          </p:cTn>
                        </p:par>
                        <p:par>
                          <p:cTn id="85" fill="hold">
                            <p:stCondLst>
                              <p:cond delay="6000"/>
                            </p:stCondLst>
                            <p:childTnLst>
                              <p:par>
                                <p:cTn id="86" presetID="22" presetClass="entr" presetSubtype="8"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wipe(left)">
                                      <p:cBhvr>
                                        <p:cTn id="88" dur="500"/>
                                        <p:tgtEl>
                                          <p:spTgt spid="60"/>
                                        </p:tgtEl>
                                      </p:cBhvr>
                                    </p:animEffect>
                                  </p:childTnLst>
                                </p:cTn>
                              </p:par>
                            </p:childTnLst>
                          </p:cTn>
                        </p:par>
                        <p:par>
                          <p:cTn id="89" fill="hold">
                            <p:stCondLst>
                              <p:cond delay="6500"/>
                            </p:stCondLst>
                            <p:childTnLst>
                              <p:par>
                                <p:cTn id="90" presetID="14" presetClass="entr" presetSubtype="10" fill="hold" grpId="0" nodeType="afterEffect">
                                  <p:stCondLst>
                                    <p:cond delay="0"/>
                                  </p:stCondLst>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randombar(horizontal)">
                                      <p:cBhvr>
                                        <p:cTn id="92" dur="500"/>
                                        <p:tgtEl>
                                          <p:spTgt spid="52">
                                            <p:txEl>
                                              <p:pRg st="0" end="0"/>
                                            </p:txEl>
                                          </p:spTgt>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randombar(horizontal)">
                                      <p:cBhvr>
                                        <p:cTn id="95" dur="500"/>
                                        <p:tgtEl>
                                          <p:spTgt spid="53">
                                            <p:txEl>
                                              <p:pRg st="0" end="0"/>
                                            </p:txEl>
                                          </p:spTgt>
                                        </p:tgtEl>
                                      </p:cBhvr>
                                    </p:animEffect>
                                  </p:childTnLst>
                                </p:cTn>
                              </p:par>
                            </p:childTnLst>
                          </p:cTn>
                        </p:par>
                        <p:par>
                          <p:cTn id="96" fill="hold">
                            <p:stCondLst>
                              <p:cond delay="7000"/>
                            </p:stCondLst>
                            <p:childTnLst>
                              <p:par>
                                <p:cTn id="97" presetID="22" presetClass="entr" presetSubtype="4" fill="hold"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wipe(down)">
                                      <p:cBhvr>
                                        <p:cTn id="99" dur="500"/>
                                        <p:tgtEl>
                                          <p:spTgt spid="61"/>
                                        </p:tgtEl>
                                      </p:cBhvr>
                                    </p:animEffect>
                                  </p:childTnLst>
                                </p:cTn>
                              </p:par>
                            </p:childTnLst>
                          </p:cTn>
                        </p:par>
                        <p:par>
                          <p:cTn id="100" fill="hold">
                            <p:stCondLst>
                              <p:cond delay="7500"/>
                            </p:stCondLst>
                            <p:childTnLst>
                              <p:par>
                                <p:cTn id="101" presetID="14" presetClass="entr" presetSubtype="1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randombar(horizontal)">
                                      <p:cBhvr>
                                        <p:cTn id="103" dur="500"/>
                                        <p:tgtEl>
                                          <p:spTgt spid="54">
                                            <p:txEl>
                                              <p:pRg st="0" end="0"/>
                                            </p:txEl>
                                          </p:spTgt>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55">
                                            <p:txEl>
                                              <p:pRg st="0" end="0"/>
                                            </p:txEl>
                                          </p:spTgt>
                                        </p:tgtEl>
                                        <p:attrNameLst>
                                          <p:attrName>style.visibility</p:attrName>
                                        </p:attrNameLst>
                                      </p:cBhvr>
                                      <p:to>
                                        <p:strVal val="visible"/>
                                      </p:to>
                                    </p:set>
                                    <p:animEffect transition="in" filter="randombar(horizontal)">
                                      <p:cBhvr>
                                        <p:cTn id="106"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P spid="42" grpId="0" animBg="1"/>
      <p:bldP spid="43" grpId="0" animBg="1"/>
      <p:bldP spid="44" grpId="0" build="p">
        <p:tmplLst>
          <p:tmpl lvl="1">
            <p:tnLst>
              <p:par>
                <p:cTn presetID="14" presetClass="entr" presetSubtype="1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P spid="48" grpId="0" build="p">
        <p:tmplLst>
          <p:tmpl lvl="1">
            <p:tnLst>
              <p:par>
                <p:cTn presetID="14" presetClass="entr" presetSubtype="1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randombar(horizontal)">
                      <p:cBhvr>
                        <p:cTn dur="500"/>
                        <p:tgtEl>
                          <p:spTgt spid="48"/>
                        </p:tgtEl>
                      </p:cBhvr>
                    </p:animEffect>
                  </p:childTnLst>
                </p:cTn>
              </p:par>
            </p:tnLst>
          </p:tmpl>
        </p:tmplLst>
      </p:bldP>
      <p:bldP spid="49" grpId="0" build="p">
        <p:tmplLst>
          <p:tmpl lvl="1">
            <p:tnLst>
              <p:par>
                <p:cTn presetID="14" presetClass="entr" presetSubtype="1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randombar(horizontal)">
                      <p:cBhvr>
                        <p:cTn dur="500"/>
                        <p:tgtEl>
                          <p:spTgt spid="49"/>
                        </p:tgtEl>
                      </p:cBhvr>
                    </p:animEffect>
                  </p:childTnLst>
                </p:cTn>
              </p:par>
            </p:tnLst>
          </p:tmpl>
        </p:tmplLst>
      </p:bldP>
      <p:bldP spid="50" grpId="0" build="p">
        <p:tmplLst>
          <p:tmpl lvl="1">
            <p:tnLst>
              <p:par>
                <p:cTn presetID="14" presetClass="entr" presetSubtype="1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P spid="51" grpId="0" build="p">
        <p:tmplLst>
          <p:tmpl lvl="1">
            <p:tnLst>
              <p:par>
                <p:cTn presetID="14" presetClass="entr" presetSubtype="1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randombar(horizontal)">
                      <p:cBhvr>
                        <p:cTn dur="500"/>
                        <p:tgtEl>
                          <p:spTgt spid="51"/>
                        </p:tgtEl>
                      </p:cBhvr>
                    </p:animEffect>
                  </p:childTnLst>
                </p:cTn>
              </p:par>
            </p:tnLst>
          </p:tmpl>
        </p:tmplLst>
      </p:bldP>
      <p:bldP spid="52" grpId="0" build="p">
        <p:tmplLst>
          <p:tmpl lvl="1">
            <p:tnLst>
              <p:par>
                <p:cTn presetID="14" presetClass="entr" presetSubtype="1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randombar(horizontal)">
                      <p:cBhvr>
                        <p:cTn dur="500"/>
                        <p:tgtEl>
                          <p:spTgt spid="52"/>
                        </p:tgtEl>
                      </p:cBhvr>
                    </p:animEffect>
                  </p:childTnLst>
                </p:cTn>
              </p:par>
            </p:tnLst>
          </p:tmpl>
        </p:tmplLst>
      </p:bldP>
      <p:bldP spid="53" grpId="0" build="p">
        <p:tmplLst>
          <p:tmpl lvl="1">
            <p:tnLst>
              <p:par>
                <p:cTn presetID="14" presetClass="entr" presetSubtype="1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randombar(horizontal)">
                      <p:cBhvr>
                        <p:cTn dur="500"/>
                        <p:tgtEl>
                          <p:spTgt spid="53"/>
                        </p:tgtEl>
                      </p:cBhvr>
                    </p:animEffect>
                  </p:childTnLst>
                </p:cTn>
              </p:par>
            </p:tnLst>
          </p:tmpl>
        </p:tmplLst>
      </p:bldP>
      <p:bldP spid="54" grpId="0" build="p">
        <p:tmplLst>
          <p:tmpl lvl="1">
            <p:tnLst>
              <p:par>
                <p:cTn presetID="14" presetClass="entr" presetSubtype="1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randombar(horizontal)">
                      <p:cBhvr>
                        <p:cTn dur="500"/>
                        <p:tgtEl>
                          <p:spTgt spid="54"/>
                        </p:tgtEl>
                      </p:cBhvr>
                    </p:animEffect>
                  </p:childTnLst>
                </p:cTn>
              </p:par>
            </p:tnLst>
          </p:tmpl>
        </p:tmplLst>
      </p:bldP>
      <p:bldP spid="55" grpId="0" build="p">
        <p:tmplLst>
          <p:tmpl lvl="1">
            <p:tnLst>
              <p:par>
                <p:cTn presetID="14" presetClass="entr" presetSubtype="1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randombar(horizontal)">
                      <p:cBhvr>
                        <p:cTn dur="500"/>
                        <p:tgtEl>
                          <p:spTgt spid="55"/>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p:cSld name="1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5">
            <a:extLst>
              <a:ext uri="{FF2B5EF4-FFF2-40B4-BE49-F238E27FC236}">
                <a16:creationId xmlns:a16="http://schemas.microsoft.com/office/drawing/2014/main" id="{C6D8B89D-557D-41BF-BD2C-725A8AC0B45E}"/>
              </a:ext>
            </a:extLst>
          </p:cNvPr>
          <p:cNvSpPr>
            <a:spLocks noGrp="1"/>
          </p:cNvSpPr>
          <p:nvPr>
            <p:ph type="body" sz="quarter" idx="12" hasCustomPrompt="1"/>
          </p:nvPr>
        </p:nvSpPr>
        <p:spPr>
          <a:xfrm>
            <a:off x="10130972" y="2675279"/>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04D2361D-4C50-4D69-B4FE-7655A57BB23B}"/>
              </a:ext>
            </a:extLst>
          </p:cNvPr>
          <p:cNvSpPr>
            <a:spLocks noGrp="1"/>
          </p:cNvSpPr>
          <p:nvPr>
            <p:ph type="body" sz="quarter" idx="14" hasCustomPrompt="1"/>
          </p:nvPr>
        </p:nvSpPr>
        <p:spPr>
          <a:xfrm>
            <a:off x="10130971" y="3197799"/>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17" name="テキスト プレースホルダー 5">
            <a:extLst>
              <a:ext uri="{FF2B5EF4-FFF2-40B4-BE49-F238E27FC236}">
                <a16:creationId xmlns:a16="http://schemas.microsoft.com/office/drawing/2014/main" id="{F3E7E16F-D153-4405-A9D8-76F7418AF61E}"/>
              </a:ext>
            </a:extLst>
          </p:cNvPr>
          <p:cNvSpPr>
            <a:spLocks noGrp="1"/>
          </p:cNvSpPr>
          <p:nvPr>
            <p:ph type="body" sz="quarter" idx="15" hasCustomPrompt="1"/>
          </p:nvPr>
        </p:nvSpPr>
        <p:spPr>
          <a:xfrm>
            <a:off x="10130972" y="5992058"/>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18" name="テキスト プレースホルダー 5">
            <a:extLst>
              <a:ext uri="{FF2B5EF4-FFF2-40B4-BE49-F238E27FC236}">
                <a16:creationId xmlns:a16="http://schemas.microsoft.com/office/drawing/2014/main" id="{25247D83-0511-4E26-9113-594367F0F25E}"/>
              </a:ext>
            </a:extLst>
          </p:cNvPr>
          <p:cNvSpPr>
            <a:spLocks noGrp="1"/>
          </p:cNvSpPr>
          <p:nvPr>
            <p:ph type="body" sz="quarter" idx="16" hasCustomPrompt="1"/>
          </p:nvPr>
        </p:nvSpPr>
        <p:spPr>
          <a:xfrm>
            <a:off x="10130971" y="6514578"/>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F9595339-2E84-4A5F-8C24-399FDFC82B89}"/>
              </a:ext>
            </a:extLst>
          </p:cNvPr>
          <p:cNvSpPr>
            <a:spLocks noGrp="1"/>
          </p:cNvSpPr>
          <p:nvPr>
            <p:ph type="body" sz="quarter" idx="17" hasCustomPrompt="1"/>
          </p:nvPr>
        </p:nvSpPr>
        <p:spPr>
          <a:xfrm>
            <a:off x="409473" y="4102101"/>
            <a:ext cx="8036018"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4" name="Subtitle 2">
            <a:extLst>
              <a:ext uri="{FF2B5EF4-FFF2-40B4-BE49-F238E27FC236}">
                <a16:creationId xmlns:a16="http://schemas.microsoft.com/office/drawing/2014/main" id="{57A24DFD-51D2-4A6D-9658-87A85F1A27DE}"/>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95111552-C232-42ED-B226-D88CBA22C0DF}"/>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54213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additive="base">
                                        <p:cTn id="22"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2" decel="100000"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75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75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Effect transition="in" filter="wipe(left)">
                                      <p:cBhvr>
                                        <p:cTn id="32" dur="500"/>
                                        <p:tgtEl>
                                          <p:spTgt spid="16">
                                            <p:txEl>
                                              <p:pRg st="0" end="0"/>
                                            </p:txEl>
                                          </p:spTgt>
                                        </p:tgtEl>
                                      </p:cBhvr>
                                    </p:animEffect>
                                  </p:childTnLst>
                                </p:cTn>
                              </p:par>
                            </p:childTnLst>
                          </p:cTn>
                        </p:par>
                        <p:par>
                          <p:cTn id="33" fill="hold">
                            <p:stCondLst>
                              <p:cond delay="3500"/>
                            </p:stCondLst>
                            <p:childTnLst>
                              <p:par>
                                <p:cTn id="34" presetID="2" presetClass="entr" presetSubtype="2" decel="100000" fill="hold" grpId="0" nodeType="afterEffect">
                                  <p:stCondLst>
                                    <p:cond delay="0"/>
                                  </p:stCondLst>
                                  <p:childTnLst>
                                    <p:set>
                                      <p:cBhvr>
                                        <p:cTn id="35" dur="1" fill="hold">
                                          <p:stCondLst>
                                            <p:cond delay="0"/>
                                          </p:stCondLst>
                                        </p:cTn>
                                        <p:tgtEl>
                                          <p:spTgt spid="17">
                                            <p:txEl>
                                              <p:pRg st="0" end="0"/>
                                            </p:txEl>
                                          </p:spTgt>
                                        </p:tgtEl>
                                        <p:attrNameLst>
                                          <p:attrName>style.visibility</p:attrName>
                                        </p:attrNameLst>
                                      </p:cBhvr>
                                      <p:to>
                                        <p:strVal val="visible"/>
                                      </p:to>
                                    </p:set>
                                    <p:anim calcmode="lin" valueType="num">
                                      <p:cBhvr additive="base">
                                        <p:cTn id="36" dur="75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7"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250"/>
                            </p:stCondLst>
                            <p:childTnLst>
                              <p:par>
                                <p:cTn id="39" presetID="22" presetClass="entr" presetSubtype="8" fill="hold" grpId="0" nodeType="after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1+#ppt_w/2"/>
                          </p:val>
                        </p:tav>
                        <p:tav tm="100000">
                          <p:val>
                            <p:strVal val="#ppt_x"/>
                          </p:val>
                        </p:tav>
                      </p:tavLst>
                    </p:anim>
                    <p:anim calcmode="lin" valueType="num">
                      <p:cBhvr additive="base">
                        <p:cTn dur="75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0" grpId="0"/>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p:cSld name="3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B5780E50-5633-4616-B969-2209BACB3F6A}"/>
              </a:ext>
            </a:extLst>
          </p:cNvPr>
          <p:cNvSpPr>
            <a:spLocks noGrp="1"/>
          </p:cNvSpPr>
          <p:nvPr>
            <p:ph type="body" sz="quarter" idx="12" hasCustomPrompt="1"/>
          </p:nvPr>
        </p:nvSpPr>
        <p:spPr>
          <a:xfrm>
            <a:off x="11916224" y="2319447"/>
            <a:ext cx="5631543"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20" name="テキスト プレースホルダー 5">
            <a:extLst>
              <a:ext uri="{FF2B5EF4-FFF2-40B4-BE49-F238E27FC236}">
                <a16:creationId xmlns:a16="http://schemas.microsoft.com/office/drawing/2014/main" id="{D3AB1FA7-4720-469B-B53B-8A4662AF0241}"/>
              </a:ext>
            </a:extLst>
          </p:cNvPr>
          <p:cNvSpPr>
            <a:spLocks noGrp="1"/>
          </p:cNvSpPr>
          <p:nvPr>
            <p:ph type="body" sz="quarter" idx="13" hasCustomPrompt="1"/>
          </p:nvPr>
        </p:nvSpPr>
        <p:spPr>
          <a:xfrm>
            <a:off x="10515598" y="218881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1" name="テキスト プレースホルダー 5">
            <a:extLst>
              <a:ext uri="{FF2B5EF4-FFF2-40B4-BE49-F238E27FC236}">
                <a16:creationId xmlns:a16="http://schemas.microsoft.com/office/drawing/2014/main" id="{751BD866-0E4E-49DD-90C8-B98FDCC18608}"/>
              </a:ext>
            </a:extLst>
          </p:cNvPr>
          <p:cNvSpPr>
            <a:spLocks noGrp="1"/>
          </p:cNvSpPr>
          <p:nvPr>
            <p:ph type="body" sz="quarter" idx="14" hasCustomPrompt="1"/>
          </p:nvPr>
        </p:nvSpPr>
        <p:spPr>
          <a:xfrm>
            <a:off x="11916224" y="2812936"/>
            <a:ext cx="5631543"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3" name="テキスト プレースホルダー 5">
            <a:extLst>
              <a:ext uri="{FF2B5EF4-FFF2-40B4-BE49-F238E27FC236}">
                <a16:creationId xmlns:a16="http://schemas.microsoft.com/office/drawing/2014/main" id="{40B0683C-2E8A-4E5D-A424-AFED606B679A}"/>
              </a:ext>
            </a:extLst>
          </p:cNvPr>
          <p:cNvSpPr>
            <a:spLocks noGrp="1"/>
          </p:cNvSpPr>
          <p:nvPr>
            <p:ph type="body" sz="quarter" idx="15" hasCustomPrompt="1"/>
          </p:nvPr>
        </p:nvSpPr>
        <p:spPr>
          <a:xfrm>
            <a:off x="11916224" y="3772214"/>
            <a:ext cx="5631543"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24" name="テキスト プレースホルダー 5">
            <a:extLst>
              <a:ext uri="{FF2B5EF4-FFF2-40B4-BE49-F238E27FC236}">
                <a16:creationId xmlns:a16="http://schemas.microsoft.com/office/drawing/2014/main" id="{1BD3AF2C-177E-4893-AAD9-4C6DF47C17C5}"/>
              </a:ext>
            </a:extLst>
          </p:cNvPr>
          <p:cNvSpPr>
            <a:spLocks noGrp="1"/>
          </p:cNvSpPr>
          <p:nvPr>
            <p:ph type="body" sz="quarter" idx="16" hasCustomPrompt="1"/>
          </p:nvPr>
        </p:nvSpPr>
        <p:spPr>
          <a:xfrm>
            <a:off x="10515598" y="364158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5" name="テキスト プレースホルダー 5">
            <a:extLst>
              <a:ext uri="{FF2B5EF4-FFF2-40B4-BE49-F238E27FC236}">
                <a16:creationId xmlns:a16="http://schemas.microsoft.com/office/drawing/2014/main" id="{89DBA7FF-F005-4101-B31C-C07F80E6CC9C}"/>
              </a:ext>
            </a:extLst>
          </p:cNvPr>
          <p:cNvSpPr>
            <a:spLocks noGrp="1"/>
          </p:cNvSpPr>
          <p:nvPr>
            <p:ph type="body" sz="quarter" idx="17" hasCustomPrompt="1"/>
          </p:nvPr>
        </p:nvSpPr>
        <p:spPr>
          <a:xfrm>
            <a:off x="11916224" y="4265702"/>
            <a:ext cx="5631543"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BECB69E3-ED60-413F-8F51-3AC1CF721B2A}"/>
              </a:ext>
            </a:extLst>
          </p:cNvPr>
          <p:cNvSpPr>
            <a:spLocks noGrp="1"/>
          </p:cNvSpPr>
          <p:nvPr>
            <p:ph type="body" sz="quarter" idx="18" hasCustomPrompt="1"/>
          </p:nvPr>
        </p:nvSpPr>
        <p:spPr>
          <a:xfrm>
            <a:off x="11916224" y="5224980"/>
            <a:ext cx="5631543"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27" name="テキスト プレースホルダー 5">
            <a:extLst>
              <a:ext uri="{FF2B5EF4-FFF2-40B4-BE49-F238E27FC236}">
                <a16:creationId xmlns:a16="http://schemas.microsoft.com/office/drawing/2014/main" id="{BF45F711-C7DB-46DE-B57D-6442D9AF7C95}"/>
              </a:ext>
            </a:extLst>
          </p:cNvPr>
          <p:cNvSpPr>
            <a:spLocks noGrp="1"/>
          </p:cNvSpPr>
          <p:nvPr>
            <p:ph type="body" sz="quarter" idx="19" hasCustomPrompt="1"/>
          </p:nvPr>
        </p:nvSpPr>
        <p:spPr>
          <a:xfrm>
            <a:off x="10515598" y="5094353"/>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8" name="テキスト プレースホルダー 5">
            <a:extLst>
              <a:ext uri="{FF2B5EF4-FFF2-40B4-BE49-F238E27FC236}">
                <a16:creationId xmlns:a16="http://schemas.microsoft.com/office/drawing/2014/main" id="{5E891D07-A22C-4C02-AC0B-7FC15E2B3317}"/>
              </a:ext>
            </a:extLst>
          </p:cNvPr>
          <p:cNvSpPr>
            <a:spLocks noGrp="1"/>
          </p:cNvSpPr>
          <p:nvPr>
            <p:ph type="body" sz="quarter" idx="20" hasCustomPrompt="1"/>
          </p:nvPr>
        </p:nvSpPr>
        <p:spPr>
          <a:xfrm>
            <a:off x="11916224" y="5718470"/>
            <a:ext cx="5631543"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9" name="テキスト プレースホルダー 5">
            <a:extLst>
              <a:ext uri="{FF2B5EF4-FFF2-40B4-BE49-F238E27FC236}">
                <a16:creationId xmlns:a16="http://schemas.microsoft.com/office/drawing/2014/main" id="{30304462-9F53-4E01-AC4A-566745A9D8D8}"/>
              </a:ext>
            </a:extLst>
          </p:cNvPr>
          <p:cNvSpPr>
            <a:spLocks noGrp="1"/>
          </p:cNvSpPr>
          <p:nvPr>
            <p:ph type="body" sz="quarter" idx="21" hasCustomPrompt="1"/>
          </p:nvPr>
        </p:nvSpPr>
        <p:spPr>
          <a:xfrm>
            <a:off x="11916224" y="6677748"/>
            <a:ext cx="5631543"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30" name="テキスト プレースホルダー 5">
            <a:extLst>
              <a:ext uri="{FF2B5EF4-FFF2-40B4-BE49-F238E27FC236}">
                <a16:creationId xmlns:a16="http://schemas.microsoft.com/office/drawing/2014/main" id="{2E8175ED-F1F1-4227-AE10-503FFC266260}"/>
              </a:ext>
            </a:extLst>
          </p:cNvPr>
          <p:cNvSpPr>
            <a:spLocks noGrp="1"/>
          </p:cNvSpPr>
          <p:nvPr>
            <p:ph type="body" sz="quarter" idx="22" hasCustomPrompt="1"/>
          </p:nvPr>
        </p:nvSpPr>
        <p:spPr>
          <a:xfrm>
            <a:off x="10515598" y="6547119"/>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1" name="テキスト プレースホルダー 5">
            <a:extLst>
              <a:ext uri="{FF2B5EF4-FFF2-40B4-BE49-F238E27FC236}">
                <a16:creationId xmlns:a16="http://schemas.microsoft.com/office/drawing/2014/main" id="{2D7D37B7-2CBC-44EB-8A14-9F3C21F784A2}"/>
              </a:ext>
            </a:extLst>
          </p:cNvPr>
          <p:cNvSpPr>
            <a:spLocks noGrp="1"/>
          </p:cNvSpPr>
          <p:nvPr>
            <p:ph type="body" sz="quarter" idx="23" hasCustomPrompt="1"/>
          </p:nvPr>
        </p:nvSpPr>
        <p:spPr>
          <a:xfrm>
            <a:off x="11916224" y="7171237"/>
            <a:ext cx="5631543"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2" name="テキスト プレースホルダー 5">
            <a:extLst>
              <a:ext uri="{FF2B5EF4-FFF2-40B4-BE49-F238E27FC236}">
                <a16:creationId xmlns:a16="http://schemas.microsoft.com/office/drawing/2014/main" id="{1982863E-3C2B-4F99-956D-FEB122F768C2}"/>
              </a:ext>
            </a:extLst>
          </p:cNvPr>
          <p:cNvSpPr>
            <a:spLocks noGrp="1"/>
          </p:cNvSpPr>
          <p:nvPr>
            <p:ph type="body" sz="quarter" idx="24" hasCustomPrompt="1"/>
          </p:nvPr>
        </p:nvSpPr>
        <p:spPr>
          <a:xfrm>
            <a:off x="11916224" y="8130515"/>
            <a:ext cx="5631543"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199" b="1" baseline="0">
                <a:solidFill>
                  <a:srgbClr val="C00000"/>
                </a:solidFill>
                <a:latin typeface="+mn-lt"/>
              </a:defRPr>
            </a:lvl1pPr>
          </a:lstStyle>
          <a:p>
            <a:pPr lvl="0"/>
            <a:r>
              <a:rPr kumimoji="1" lang="es-EC" altLang="ja-JP" noProof="0" dirty="0"/>
              <a:t>TEMA</a:t>
            </a:r>
          </a:p>
        </p:txBody>
      </p:sp>
      <p:sp>
        <p:nvSpPr>
          <p:cNvPr id="33" name="テキスト プレースホルダー 5">
            <a:extLst>
              <a:ext uri="{FF2B5EF4-FFF2-40B4-BE49-F238E27FC236}">
                <a16:creationId xmlns:a16="http://schemas.microsoft.com/office/drawing/2014/main" id="{98D2DAD4-5827-4B46-93AB-CD316CC293FD}"/>
              </a:ext>
            </a:extLst>
          </p:cNvPr>
          <p:cNvSpPr>
            <a:spLocks noGrp="1"/>
          </p:cNvSpPr>
          <p:nvPr>
            <p:ph type="body" sz="quarter" idx="25" hasCustomPrompt="1"/>
          </p:nvPr>
        </p:nvSpPr>
        <p:spPr>
          <a:xfrm>
            <a:off x="10515598" y="799988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4" name="テキスト プレースホルダー 5">
            <a:extLst>
              <a:ext uri="{FF2B5EF4-FFF2-40B4-BE49-F238E27FC236}">
                <a16:creationId xmlns:a16="http://schemas.microsoft.com/office/drawing/2014/main" id="{E07A4EF5-D709-43C3-87A8-31A98CDB0912}"/>
              </a:ext>
            </a:extLst>
          </p:cNvPr>
          <p:cNvSpPr>
            <a:spLocks noGrp="1"/>
          </p:cNvSpPr>
          <p:nvPr>
            <p:ph type="body" sz="quarter" idx="26" hasCustomPrompt="1"/>
          </p:nvPr>
        </p:nvSpPr>
        <p:spPr>
          <a:xfrm>
            <a:off x="11916224" y="8624003"/>
            <a:ext cx="5631543"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5" name="テキスト プレースホルダー 5">
            <a:extLst>
              <a:ext uri="{FF2B5EF4-FFF2-40B4-BE49-F238E27FC236}">
                <a16:creationId xmlns:a16="http://schemas.microsoft.com/office/drawing/2014/main" id="{854EEF45-76E2-438C-9EDD-9F72F61E92EA}"/>
              </a:ext>
            </a:extLst>
          </p:cNvPr>
          <p:cNvSpPr>
            <a:spLocks noGrp="1"/>
          </p:cNvSpPr>
          <p:nvPr>
            <p:ph type="body" sz="quarter" idx="27" hasCustomPrompt="1"/>
          </p:nvPr>
        </p:nvSpPr>
        <p:spPr>
          <a:xfrm>
            <a:off x="409473" y="4102101"/>
            <a:ext cx="8036018"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36" name="Subtitle 2">
            <a:extLst>
              <a:ext uri="{FF2B5EF4-FFF2-40B4-BE49-F238E27FC236}">
                <a16:creationId xmlns:a16="http://schemas.microsoft.com/office/drawing/2014/main" id="{B6FD348F-D262-4487-8DE8-B3D83F71D376}"/>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A6185419-C175-4888-8EF0-EAD8AC7070B7}"/>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421410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75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20">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 calcmode="lin" valueType="num">
                                      <p:cBhvr additive="base">
                                        <p:cTn id="26"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19">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100"/>
                                  </p:stCondLst>
                                  <p:childTnLst>
                                    <p:set>
                                      <p:cBhvr>
                                        <p:cTn id="29" dur="1" fill="hold">
                                          <p:stCondLst>
                                            <p:cond delay="0"/>
                                          </p:stCondLst>
                                        </p:cTn>
                                        <p:tgtEl>
                                          <p:spTgt spid="21">
                                            <p:txEl>
                                              <p:pRg st="0" end="0"/>
                                            </p:txEl>
                                          </p:spTgt>
                                        </p:tgtEl>
                                        <p:attrNameLst>
                                          <p:attrName>style.visibility</p:attrName>
                                        </p:attrNameLst>
                                      </p:cBhvr>
                                      <p:to>
                                        <p:strVal val="visible"/>
                                      </p:to>
                                    </p:set>
                                    <p:anim calcmode="lin" valueType="num">
                                      <p:cBhvr additive="base">
                                        <p:cTn id="30" dur="75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1" dur="75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350"/>
                            </p:stCondLst>
                            <p:childTnLst>
                              <p:par>
                                <p:cTn id="33" presetID="2" presetClass="entr" presetSubtype="1" decel="100000" fill="hold" grpId="0" nodeType="afterEffect">
                                  <p:stCondLst>
                                    <p:cond delay="0"/>
                                  </p:stCondLst>
                                  <p:iterate type="lt">
                                    <p:tmPct val="10000"/>
                                  </p:iterate>
                                  <p:childTnLst>
                                    <p:set>
                                      <p:cBhvr>
                                        <p:cTn id="34" dur="1" fill="hold">
                                          <p:stCondLst>
                                            <p:cond delay="0"/>
                                          </p:stCondLst>
                                        </p:cTn>
                                        <p:tgtEl>
                                          <p:spTgt spid="24">
                                            <p:txEl>
                                              <p:pRg st="0" end="0"/>
                                            </p:txEl>
                                          </p:spTgt>
                                        </p:tgtEl>
                                        <p:attrNameLst>
                                          <p:attrName>style.visibility</p:attrName>
                                        </p:attrNameLst>
                                      </p:cBhvr>
                                      <p:to>
                                        <p:strVal val="visible"/>
                                      </p:to>
                                    </p:set>
                                    <p:anim calcmode="lin" valueType="num">
                                      <p:cBhvr additive="base">
                                        <p:cTn id="35" dur="75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6" dur="750" fill="hold"/>
                                        <p:tgtEl>
                                          <p:spTgt spid="24">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23">
                                            <p:txEl>
                                              <p:pRg st="0" end="0"/>
                                            </p:txEl>
                                          </p:spTgt>
                                        </p:tgtEl>
                                        <p:attrNameLst>
                                          <p:attrName>style.visibility</p:attrName>
                                        </p:attrNameLst>
                                      </p:cBhvr>
                                      <p:to>
                                        <p:strVal val="visible"/>
                                      </p:to>
                                    </p:set>
                                    <p:anim calcmode="lin" valueType="num">
                                      <p:cBhvr additive="base">
                                        <p:cTn id="3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40" dur="750" fill="hold"/>
                                        <p:tgtEl>
                                          <p:spTgt spid="23">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100"/>
                                  </p:stCondLst>
                                  <p:childTnLst>
                                    <p:set>
                                      <p:cBhvr>
                                        <p:cTn id="42" dur="1" fill="hold">
                                          <p:stCondLst>
                                            <p:cond delay="0"/>
                                          </p:stCondLst>
                                        </p:cTn>
                                        <p:tgtEl>
                                          <p:spTgt spid="25">
                                            <p:txEl>
                                              <p:pRg st="0" end="0"/>
                                            </p:txEl>
                                          </p:spTgt>
                                        </p:tgtEl>
                                        <p:attrNameLst>
                                          <p:attrName>style.visibility</p:attrName>
                                        </p:attrNameLst>
                                      </p:cBhvr>
                                      <p:to>
                                        <p:strVal val="visible"/>
                                      </p:to>
                                    </p:set>
                                    <p:anim calcmode="lin" valueType="num">
                                      <p:cBhvr additive="base">
                                        <p:cTn id="43" dur="75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4" dur="75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5" fill="hold">
                            <p:stCondLst>
                              <p:cond delay="3200"/>
                            </p:stCondLst>
                            <p:childTnLst>
                              <p:par>
                                <p:cTn id="46" presetID="2" presetClass="entr" presetSubtype="1" decel="100000" fill="hold" grpId="0" nodeType="afterEffect">
                                  <p:stCondLst>
                                    <p:cond delay="0"/>
                                  </p:stCondLst>
                                  <p:iterate type="lt">
                                    <p:tmPct val="10000"/>
                                  </p:iterate>
                                  <p:childTnLst>
                                    <p:set>
                                      <p:cBhvr>
                                        <p:cTn id="47" dur="1" fill="hold">
                                          <p:stCondLst>
                                            <p:cond delay="0"/>
                                          </p:stCondLst>
                                        </p:cTn>
                                        <p:tgtEl>
                                          <p:spTgt spid="27">
                                            <p:txEl>
                                              <p:pRg st="0" end="0"/>
                                            </p:txEl>
                                          </p:spTgt>
                                        </p:tgtEl>
                                        <p:attrNameLst>
                                          <p:attrName>style.visibility</p:attrName>
                                        </p:attrNameLst>
                                      </p:cBhvr>
                                      <p:to>
                                        <p:strVal val="visible"/>
                                      </p:to>
                                    </p:set>
                                    <p:anim calcmode="lin" valueType="num">
                                      <p:cBhvr additive="base">
                                        <p:cTn id="48" dur="75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27">
                                            <p:txEl>
                                              <p:pRg st="0" end="0"/>
                                            </p:txEl>
                                          </p:spTgt>
                                        </p:tgtEl>
                                        <p:attrNameLst>
                                          <p:attrName>ppt_y</p:attrName>
                                        </p:attrNameLst>
                                      </p:cBhvr>
                                      <p:tavLst>
                                        <p:tav tm="0">
                                          <p:val>
                                            <p:strVal val="0-#ppt_h/2"/>
                                          </p:val>
                                        </p:tav>
                                        <p:tav tm="100000">
                                          <p:val>
                                            <p:strVal val="#ppt_y"/>
                                          </p:val>
                                        </p:tav>
                                      </p:tavLst>
                                    </p:anim>
                                  </p:childTnLst>
                                </p:cTn>
                              </p:par>
                              <p:par>
                                <p:cTn id="50" presetID="2" presetClass="entr" presetSubtype="2" decel="100000" fill="hold" grpId="0" nodeType="withEffect">
                                  <p:stCondLst>
                                    <p:cond delay="0"/>
                                  </p:stCondLst>
                                  <p:childTnLst>
                                    <p:set>
                                      <p:cBhvr>
                                        <p:cTn id="51" dur="1" fill="hold">
                                          <p:stCondLst>
                                            <p:cond delay="0"/>
                                          </p:stCondLst>
                                        </p:cTn>
                                        <p:tgtEl>
                                          <p:spTgt spid="26">
                                            <p:txEl>
                                              <p:pRg st="0" end="0"/>
                                            </p:txEl>
                                          </p:spTgt>
                                        </p:tgtEl>
                                        <p:attrNameLst>
                                          <p:attrName>style.visibility</p:attrName>
                                        </p:attrNameLst>
                                      </p:cBhvr>
                                      <p:to>
                                        <p:strVal val="visible"/>
                                      </p:to>
                                    </p:set>
                                    <p:anim calcmode="lin" valueType="num">
                                      <p:cBhvr additive="base">
                                        <p:cTn id="52" dur="75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3" dur="750" fill="hold"/>
                                        <p:tgtEl>
                                          <p:spTgt spid="26">
                                            <p:txEl>
                                              <p:pRg st="0" end="0"/>
                                            </p:txEl>
                                          </p:spTgt>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100"/>
                                  </p:stCondLst>
                                  <p:childTnLst>
                                    <p:set>
                                      <p:cBhvr>
                                        <p:cTn id="55" dur="1" fill="hold">
                                          <p:stCondLst>
                                            <p:cond delay="0"/>
                                          </p:stCondLst>
                                        </p:cTn>
                                        <p:tgtEl>
                                          <p:spTgt spid="28">
                                            <p:txEl>
                                              <p:pRg st="0" end="0"/>
                                            </p:txEl>
                                          </p:spTgt>
                                        </p:tgtEl>
                                        <p:attrNameLst>
                                          <p:attrName>style.visibility</p:attrName>
                                        </p:attrNameLst>
                                      </p:cBhvr>
                                      <p:to>
                                        <p:strVal val="visible"/>
                                      </p:to>
                                    </p:set>
                                    <p:anim calcmode="lin" valueType="num">
                                      <p:cBhvr additive="base">
                                        <p:cTn id="56" dur="75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7" dur="75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4050"/>
                            </p:stCondLst>
                            <p:childTnLst>
                              <p:par>
                                <p:cTn id="59" presetID="2" presetClass="entr" presetSubtype="1" decel="100000" fill="hold" grpId="0" nodeType="afterEffect">
                                  <p:stCondLst>
                                    <p:cond delay="0"/>
                                  </p:stCondLst>
                                  <p:iterate type="lt">
                                    <p:tmPct val="10000"/>
                                  </p:iterate>
                                  <p:childTnLst>
                                    <p:set>
                                      <p:cBhvr>
                                        <p:cTn id="60" dur="1" fill="hold">
                                          <p:stCondLst>
                                            <p:cond delay="0"/>
                                          </p:stCondLst>
                                        </p:cTn>
                                        <p:tgtEl>
                                          <p:spTgt spid="30">
                                            <p:txEl>
                                              <p:pRg st="0" end="0"/>
                                            </p:txEl>
                                          </p:spTgt>
                                        </p:tgtEl>
                                        <p:attrNameLst>
                                          <p:attrName>style.visibility</p:attrName>
                                        </p:attrNameLst>
                                      </p:cBhvr>
                                      <p:to>
                                        <p:strVal val="visible"/>
                                      </p:to>
                                    </p:set>
                                    <p:anim calcmode="lin" valueType="num">
                                      <p:cBhvr additive="base">
                                        <p:cTn id="61" dur="7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0">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29">
                                            <p:txEl>
                                              <p:pRg st="0" end="0"/>
                                            </p:txEl>
                                          </p:spTgt>
                                        </p:tgtEl>
                                        <p:attrNameLst>
                                          <p:attrName>style.visibility</p:attrName>
                                        </p:attrNameLst>
                                      </p:cBhvr>
                                      <p:to>
                                        <p:strVal val="visible"/>
                                      </p:to>
                                    </p:set>
                                    <p:anim calcmode="lin" valueType="num">
                                      <p:cBhvr additive="base">
                                        <p:cTn id="65" dur="7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6" dur="750" fill="hold"/>
                                        <p:tgtEl>
                                          <p:spTgt spid="2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100"/>
                                  </p:stCondLst>
                                  <p:childTnLst>
                                    <p:set>
                                      <p:cBhvr>
                                        <p:cTn id="68" dur="1" fill="hold">
                                          <p:stCondLst>
                                            <p:cond delay="0"/>
                                          </p:stCondLst>
                                        </p:cTn>
                                        <p:tgtEl>
                                          <p:spTgt spid="31">
                                            <p:txEl>
                                              <p:pRg st="0" end="0"/>
                                            </p:txEl>
                                          </p:spTgt>
                                        </p:tgtEl>
                                        <p:attrNameLst>
                                          <p:attrName>style.visibility</p:attrName>
                                        </p:attrNameLst>
                                      </p:cBhvr>
                                      <p:to>
                                        <p:strVal val="visible"/>
                                      </p:to>
                                    </p:set>
                                    <p:anim calcmode="lin" valueType="num">
                                      <p:cBhvr additive="base">
                                        <p:cTn id="69" dur="7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70" dur="7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4900"/>
                            </p:stCondLst>
                            <p:childTnLst>
                              <p:par>
                                <p:cTn id="72" presetID="2" presetClass="entr" presetSubtype="1" decel="100000" fill="hold" grpId="0" nodeType="afterEffect">
                                  <p:stCondLst>
                                    <p:cond delay="0"/>
                                  </p:stCondLst>
                                  <p:iterate type="lt">
                                    <p:tmPct val="10000"/>
                                  </p:iterate>
                                  <p:childTnLst>
                                    <p:set>
                                      <p:cBhvr>
                                        <p:cTn id="73" dur="1" fill="hold">
                                          <p:stCondLst>
                                            <p:cond delay="0"/>
                                          </p:stCondLst>
                                        </p:cTn>
                                        <p:tgtEl>
                                          <p:spTgt spid="33">
                                            <p:txEl>
                                              <p:pRg st="0" end="0"/>
                                            </p:txEl>
                                          </p:spTgt>
                                        </p:tgtEl>
                                        <p:attrNameLst>
                                          <p:attrName>style.visibility</p:attrName>
                                        </p:attrNameLst>
                                      </p:cBhvr>
                                      <p:to>
                                        <p:strVal val="visible"/>
                                      </p:to>
                                    </p:set>
                                    <p:anim calcmode="lin" valueType="num">
                                      <p:cBhvr additive="base">
                                        <p:cTn id="74"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5" dur="750" fill="hold"/>
                                        <p:tgtEl>
                                          <p:spTgt spid="33">
                                            <p:txEl>
                                              <p:pRg st="0" end="0"/>
                                            </p:txEl>
                                          </p:spTgt>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0"/>
                                  </p:stCondLst>
                                  <p:childTnLst>
                                    <p:set>
                                      <p:cBhvr>
                                        <p:cTn id="77" dur="1" fill="hold">
                                          <p:stCondLst>
                                            <p:cond delay="0"/>
                                          </p:stCondLst>
                                        </p:cTn>
                                        <p:tgtEl>
                                          <p:spTgt spid="32">
                                            <p:txEl>
                                              <p:pRg st="0" end="0"/>
                                            </p:txEl>
                                          </p:spTgt>
                                        </p:tgtEl>
                                        <p:attrNameLst>
                                          <p:attrName>style.visibility</p:attrName>
                                        </p:attrNameLst>
                                      </p:cBhvr>
                                      <p:to>
                                        <p:strVal val="visible"/>
                                      </p:to>
                                    </p:set>
                                    <p:anim calcmode="lin" valueType="num">
                                      <p:cBhvr additive="base">
                                        <p:cTn id="78" dur="7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32">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100000" fill="hold" grpId="0" nodeType="withEffect">
                                  <p:stCondLst>
                                    <p:cond delay="100"/>
                                  </p:stCondLst>
                                  <p:childTnLst>
                                    <p:set>
                                      <p:cBhvr>
                                        <p:cTn id="81" dur="1" fill="hold">
                                          <p:stCondLst>
                                            <p:cond delay="0"/>
                                          </p:stCondLst>
                                        </p:cTn>
                                        <p:tgtEl>
                                          <p:spTgt spid="34">
                                            <p:txEl>
                                              <p:pRg st="0" end="0"/>
                                            </p:txEl>
                                          </p:spTgt>
                                        </p:tgtEl>
                                        <p:attrNameLst>
                                          <p:attrName>style.visibility</p:attrName>
                                        </p:attrNameLst>
                                      </p:cBhvr>
                                      <p:to>
                                        <p:strVal val="visible"/>
                                      </p:to>
                                    </p:set>
                                    <p:anim calcmode="lin" valueType="num">
                                      <p:cBhvr additive="base">
                                        <p:cTn id="82" dur="7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83" dur="7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5750"/>
                            </p:stCondLst>
                            <p:childTnLst>
                              <p:par>
                                <p:cTn id="85" presetID="2" presetClass="entr" presetSubtype="2" decel="100000" fill="hold" grpId="0" nodeType="after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 calcmode="lin" valueType="num">
                                      <p:cBhvr additive="base">
                                        <p:cTn id="87" dur="75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88" dur="75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 presetClass="entr" presetSubtype="2"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1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2"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4"/>
                        </p:tgtEl>
                        <p:attrNameLst>
                          <p:attrName>style.visibility</p:attrName>
                        </p:attrNameLst>
                      </p:cBhvr>
                      <p:to>
                        <p:strVal val="visible"/>
                      </p:to>
                    </p:set>
                    <p:anim calcmode="lin" valueType="num">
                      <p:cBhvr additive="base">
                        <p:cTn dur="750" fill="hold"/>
                        <p:tgtEl>
                          <p:spTgt spid="24"/>
                        </p:tgtEl>
                        <p:attrNameLst>
                          <p:attrName>ppt_x</p:attrName>
                        </p:attrNameLst>
                      </p:cBhvr>
                      <p:tavLst>
                        <p:tav tm="0">
                          <p:val>
                            <p:strVal val="#ppt_x"/>
                          </p:val>
                        </p:tav>
                        <p:tav tm="100000">
                          <p:val>
                            <p:strVal val="#ppt_x"/>
                          </p:val>
                        </p:tav>
                      </p:tavLst>
                    </p:anim>
                    <p:anim calcmode="lin" valueType="num">
                      <p:cBhvr additive="base">
                        <p:cTn dur="75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1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750" fill="hold"/>
                        <p:tgtEl>
                          <p:spTgt spid="25"/>
                        </p:tgtEl>
                        <p:attrNameLst>
                          <p:attrName>ppt_x</p:attrName>
                        </p:attrNameLst>
                      </p:cBhvr>
                      <p:tavLst>
                        <p:tav tm="0">
                          <p:val>
                            <p:strVal val="1+#ppt_w/2"/>
                          </p:val>
                        </p:tav>
                        <p:tav tm="100000">
                          <p:val>
                            <p:strVal val="#ppt_x"/>
                          </p:val>
                        </p:tav>
                      </p:tavLst>
                    </p:anim>
                    <p:anim calcmode="lin" valueType="num">
                      <p:cBhvr additive="base">
                        <p:cTn dur="75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750" fill="hold"/>
                        <p:tgtEl>
                          <p:spTgt spid="26"/>
                        </p:tgtEl>
                        <p:attrNameLst>
                          <p:attrName>ppt_x</p:attrName>
                        </p:attrNameLst>
                      </p:cBhvr>
                      <p:tavLst>
                        <p:tav tm="0">
                          <p:val>
                            <p:strVal val="1+#ppt_w/2"/>
                          </p:val>
                        </p:tav>
                        <p:tav tm="100000">
                          <p:val>
                            <p:strVal val="#ppt_x"/>
                          </p:val>
                        </p:tav>
                      </p:tavLst>
                    </p:anim>
                    <p:anim calcmode="lin" valueType="num">
                      <p:cBhvr additive="base">
                        <p:cTn dur="75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750" fill="hold"/>
                        <p:tgtEl>
                          <p:spTgt spid="27"/>
                        </p:tgtEl>
                        <p:attrNameLst>
                          <p:attrName>ppt_x</p:attrName>
                        </p:attrNameLst>
                      </p:cBhvr>
                      <p:tavLst>
                        <p:tav tm="0">
                          <p:val>
                            <p:strVal val="#ppt_x"/>
                          </p:val>
                        </p:tav>
                        <p:tav tm="100000">
                          <p:val>
                            <p:strVal val="#ppt_x"/>
                          </p:val>
                        </p:tav>
                      </p:tavLst>
                    </p:anim>
                    <p:anim calcmode="lin" valueType="num">
                      <p:cBhvr additive="base">
                        <p:cTn dur="75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1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750" fill="hold"/>
                        <p:tgtEl>
                          <p:spTgt spid="28"/>
                        </p:tgtEl>
                        <p:attrNameLst>
                          <p:attrName>ppt_x</p:attrName>
                        </p:attrNameLst>
                      </p:cBhvr>
                      <p:tavLst>
                        <p:tav tm="0">
                          <p:val>
                            <p:strVal val="1+#ppt_w/2"/>
                          </p:val>
                        </p:tav>
                        <p:tav tm="100000">
                          <p:val>
                            <p:strVal val="#ppt_x"/>
                          </p:val>
                        </p:tav>
                      </p:tavLst>
                    </p:anim>
                    <p:anim calcmode="lin" valueType="num">
                      <p:cBhvr additive="base">
                        <p:cTn dur="75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1+#ppt_w/2"/>
                          </p:val>
                        </p:tav>
                        <p:tav tm="100000">
                          <p:val>
                            <p:strVal val="#ppt_x"/>
                          </p:val>
                        </p:tav>
                      </p:tavLst>
                    </p:anim>
                    <p:anim calcmode="lin" valueType="num">
                      <p:cBhvr additive="base">
                        <p:cTn dur="75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750" fill="hold"/>
                        <p:tgtEl>
                          <p:spTgt spid="30"/>
                        </p:tgtEl>
                        <p:attrNameLst>
                          <p:attrName>ppt_x</p:attrName>
                        </p:attrNameLst>
                      </p:cBhvr>
                      <p:tavLst>
                        <p:tav tm="0">
                          <p:val>
                            <p:strVal val="#ppt_x"/>
                          </p:val>
                        </p:tav>
                        <p:tav tm="100000">
                          <p:val>
                            <p:strVal val="#ppt_x"/>
                          </p:val>
                        </p:tav>
                      </p:tavLst>
                    </p:anim>
                    <p:anim calcmode="lin" valueType="num">
                      <p:cBhvr additive="base">
                        <p:cTn dur="75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2" decel="100000" fill="hold" nodeType="withEffect">
                  <p:stCondLst>
                    <p:cond delay="1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1+#ppt_w/2"/>
                          </p:val>
                        </p:tav>
                        <p:tav tm="100000">
                          <p:val>
                            <p:strVal val="#ppt_x"/>
                          </p:val>
                        </p:tav>
                      </p:tavLst>
                    </p:anim>
                    <p:anim calcmode="lin" valueType="num">
                      <p:cBhvr additive="base">
                        <p:cTn dur="75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1+#ppt_w/2"/>
                          </p:val>
                        </p:tav>
                        <p:tav tm="100000">
                          <p:val>
                            <p:strVal val="#ppt_x"/>
                          </p:val>
                        </p:tav>
                      </p:tavLst>
                    </p:anim>
                    <p:anim calcmode="lin" valueType="num">
                      <p:cBhvr additive="base">
                        <p:cTn dur="75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2" decel="100000" fill="hold" nodeType="withEffect">
                  <p:stCondLst>
                    <p:cond delay="10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750" fill="hold"/>
                        <p:tgtEl>
                          <p:spTgt spid="34"/>
                        </p:tgtEl>
                        <p:attrNameLst>
                          <p:attrName>ppt_x</p:attrName>
                        </p:attrNameLst>
                      </p:cBhvr>
                      <p:tavLst>
                        <p:tav tm="0">
                          <p:val>
                            <p:strVal val="1+#ppt_w/2"/>
                          </p:val>
                        </p:tav>
                        <p:tav tm="100000">
                          <p:val>
                            <p:strVal val="#ppt_x"/>
                          </p:val>
                        </p:tav>
                      </p:tavLst>
                    </p:anim>
                    <p:anim calcmode="lin" valueType="num">
                      <p:cBhvr additive="base">
                        <p:cTn dur="75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1+#ppt_w/2"/>
                          </p:val>
                        </p:tav>
                        <p:tav tm="100000">
                          <p:val>
                            <p:strVal val="#ppt_x"/>
                          </p:val>
                        </p:tav>
                      </p:tavLst>
                    </p:anim>
                    <p:anim calcmode="lin" valueType="num">
                      <p:cBhvr additive="base">
                        <p:cTn dur="75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p:cSld name="3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9558839" y="255929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959466" y="2559297"/>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9558839" y="4012064"/>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959466" y="4012064"/>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9558839" y="5464830"/>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959466" y="5464830"/>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9558839" y="691759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959466" y="6917598"/>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3" name="テキスト プレースホルダー 5">
            <a:extLst>
              <a:ext uri="{FF2B5EF4-FFF2-40B4-BE49-F238E27FC236}">
                <a16:creationId xmlns:a16="http://schemas.microsoft.com/office/drawing/2014/main" id="{544934CB-6280-4D02-899B-5C889AE052D6}"/>
              </a:ext>
            </a:extLst>
          </p:cNvPr>
          <p:cNvSpPr>
            <a:spLocks noGrp="1"/>
          </p:cNvSpPr>
          <p:nvPr>
            <p:ph type="body" sz="quarter" idx="25" hasCustomPrompt="1"/>
          </p:nvPr>
        </p:nvSpPr>
        <p:spPr>
          <a:xfrm>
            <a:off x="9558839" y="8370365"/>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4" name="テキスト プレースホルダー 5">
            <a:extLst>
              <a:ext uri="{FF2B5EF4-FFF2-40B4-BE49-F238E27FC236}">
                <a16:creationId xmlns:a16="http://schemas.microsoft.com/office/drawing/2014/main" id="{81B0A60B-F228-43A9-97DE-81BAE1D0C035}"/>
              </a:ext>
            </a:extLst>
          </p:cNvPr>
          <p:cNvSpPr>
            <a:spLocks noGrp="1"/>
          </p:cNvSpPr>
          <p:nvPr>
            <p:ph type="body" sz="quarter" idx="26" hasCustomPrompt="1"/>
          </p:nvPr>
        </p:nvSpPr>
        <p:spPr>
          <a:xfrm>
            <a:off x="10959466" y="8370365"/>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3" y="4102101"/>
            <a:ext cx="8036018"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96602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8">
                                            <p:txEl>
                                              <p:pRg st="0" end="0"/>
                                            </p:txEl>
                                          </p:spTgt>
                                        </p:tgtEl>
                                        <p:attrNameLst>
                                          <p:attrName>style.visibility</p:attrName>
                                        </p:attrNameLst>
                                      </p:cBhvr>
                                      <p:to>
                                        <p:strVal val="visible"/>
                                      </p:to>
                                    </p:set>
                                    <p:anim calcmode="lin" valueType="num">
                                      <p:cBhvr additive="base">
                                        <p:cTn id="22"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1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39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48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650"/>
                            </p:stCondLst>
                            <p:childTnLst>
                              <p:par>
                                <p:cTn id="61" presetID="2" presetClass="entr" presetSubtype="1" decel="100000" fill="hold" grpId="0" nodeType="afterEffect">
                                  <p:stCondLst>
                                    <p:cond delay="0"/>
                                  </p:stCondLst>
                                  <p:iterate type="lt">
                                    <p:tmPct val="10000"/>
                                  </p:iterate>
                                  <p:childTnLst>
                                    <p:set>
                                      <p:cBhvr>
                                        <p:cTn id="62" dur="1" fill="hold">
                                          <p:stCondLst>
                                            <p:cond delay="0"/>
                                          </p:stCondLst>
                                        </p:cTn>
                                        <p:tgtEl>
                                          <p:spTgt spid="43">
                                            <p:txEl>
                                              <p:pRg st="0" end="0"/>
                                            </p:txEl>
                                          </p:spTgt>
                                        </p:tgtEl>
                                        <p:attrNameLst>
                                          <p:attrName>style.visibility</p:attrName>
                                        </p:attrNameLst>
                                      </p:cBhvr>
                                      <p:to>
                                        <p:strVal val="visible"/>
                                      </p:to>
                                    </p:set>
                                    <p:anim calcmode="lin" valueType="num">
                                      <p:cBhvr additive="base">
                                        <p:cTn id="6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64" dur="750" fill="hold"/>
                                        <p:tgtEl>
                                          <p:spTgt spid="43">
                                            <p:txEl>
                                              <p:pRg st="0" end="0"/>
                                            </p:txEl>
                                          </p:spTgt>
                                        </p:tgtEl>
                                        <p:attrNameLst>
                                          <p:attrName>ppt_y</p:attrName>
                                        </p:attrNameLst>
                                      </p:cBhvr>
                                      <p:tavLst>
                                        <p:tav tm="0">
                                          <p:val>
                                            <p:strVal val="0-#ppt_h/2"/>
                                          </p:val>
                                        </p:tav>
                                        <p:tav tm="100000">
                                          <p:val>
                                            <p:strVal val="#ppt_y"/>
                                          </p:val>
                                        </p:tav>
                                      </p:tavLst>
                                    </p:anim>
                                  </p:childTnLst>
                                </p:cTn>
                              </p:par>
                              <p:par>
                                <p:cTn id="65" presetID="2" presetClass="entr" presetSubtype="2" decel="100000" fill="hold" grpId="0" nodeType="withEffect">
                                  <p:stCondLst>
                                    <p:cond delay="100"/>
                                  </p:stCondLst>
                                  <p:childTnLst>
                                    <p:set>
                                      <p:cBhvr>
                                        <p:cTn id="66" dur="1" fill="hold">
                                          <p:stCondLst>
                                            <p:cond delay="0"/>
                                          </p:stCondLst>
                                        </p:cTn>
                                        <p:tgtEl>
                                          <p:spTgt spid="44">
                                            <p:txEl>
                                              <p:pRg st="0" end="0"/>
                                            </p:txEl>
                                          </p:spTgt>
                                        </p:tgtEl>
                                        <p:attrNameLst>
                                          <p:attrName>style.visibility</p:attrName>
                                        </p:attrNameLst>
                                      </p:cBhvr>
                                      <p:to>
                                        <p:strVal val="visible"/>
                                      </p:to>
                                    </p:set>
                                    <p:anim calcmode="lin" valueType="num">
                                      <p:cBhvr additive="base">
                                        <p:cTn id="67"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68" dur="75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2" presetClass="entr" presetSubtype="2" decel="100000" fill="hold" nodeType="withEffect">
                  <p:stCondLst>
                    <p:cond delay="10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p:cSld name="3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40" y="3122003"/>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2" y="3122003"/>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40" y="4574769"/>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2" y="4574769"/>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40" y="6027537"/>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2" y="6027537"/>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40" y="7480304"/>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2" y="7480304"/>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1"/>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05012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35">
                                            <p:txEl>
                                              <p:pRg st="0" end="0"/>
                                            </p:txEl>
                                          </p:spTgt>
                                        </p:tgtEl>
                                        <p:attrNameLst>
                                          <p:attrName>style.visibility</p:attrName>
                                        </p:attrNameLst>
                                      </p:cBhvr>
                                      <p:to>
                                        <p:strVal val="visible"/>
                                      </p:to>
                                    </p:set>
                                    <p:anim calcmode="lin" valueType="num">
                                      <p:cBhvr additive="base">
                                        <p:cTn id="22"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100"/>
                                  </p:stCondLst>
                                  <p:childTnLst>
                                    <p:set>
                                      <p:cBhvr>
                                        <p:cTn id="25" dur="1" fill="hold">
                                          <p:stCondLst>
                                            <p:cond delay="0"/>
                                          </p:stCondLst>
                                        </p:cTn>
                                        <p:tgtEl>
                                          <p:spTgt spid="36">
                                            <p:txEl>
                                              <p:pRg st="0" end="0"/>
                                            </p:txEl>
                                          </p:spTgt>
                                        </p:tgtEl>
                                        <p:attrNameLst>
                                          <p:attrName>style.visibility</p:attrName>
                                        </p:attrNameLst>
                                      </p:cBhvr>
                                      <p:to>
                                        <p:strVal val="visible"/>
                                      </p:to>
                                    </p:set>
                                    <p:anim calcmode="lin" valueType="num">
                                      <p:cBhvr additive="base">
                                        <p:cTn id="26"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50"/>
                            </p:stCondLst>
                            <p:childTnLst>
                              <p:par>
                                <p:cTn id="29" presetID="2" presetClass="entr" presetSubtype="1" decel="100000" fill="hold" grpId="0" nodeType="afterEffect">
                                  <p:stCondLst>
                                    <p:cond delay="0"/>
                                  </p:stCondLst>
                                  <p:iterate type="lt">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38">
                                            <p:txEl>
                                              <p:pRg st="0" end="0"/>
                                            </p:txEl>
                                          </p:spTgt>
                                        </p:tgtEl>
                                        <p:attrNameLst>
                                          <p:attrName>style.visibility</p:attrName>
                                        </p:attrNameLst>
                                      </p:cBhvr>
                                      <p:to>
                                        <p:strVal val="visible"/>
                                      </p:to>
                                    </p:set>
                                    <p:anim calcmode="lin" valueType="num">
                                      <p:cBhvr additive="base">
                                        <p:cTn id="35"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36"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600"/>
                            </p:stCondLst>
                            <p:childTnLst>
                              <p:par>
                                <p:cTn id="38" presetID="2" presetClass="entr" presetSubtype="1" decel="100000" fill="hold" grpId="0" nodeType="afterEffect">
                                  <p:stCondLst>
                                    <p:cond delay="0"/>
                                  </p:stCondLst>
                                  <p:iterate type="lt">
                                    <p:tmPct val="10000"/>
                                  </p:iterate>
                                  <p:childTnLst>
                                    <p:set>
                                      <p:cBhvr>
                                        <p:cTn id="39" dur="1" fill="hold">
                                          <p:stCondLst>
                                            <p:cond delay="0"/>
                                          </p:stCondLst>
                                        </p:cTn>
                                        <p:tgtEl>
                                          <p:spTgt spid="39">
                                            <p:txEl>
                                              <p:pRg st="0" end="0"/>
                                            </p:txEl>
                                          </p:spTgt>
                                        </p:tgtEl>
                                        <p:attrNameLst>
                                          <p:attrName>style.visibility</p:attrName>
                                        </p:attrNameLst>
                                      </p:cBhvr>
                                      <p:to>
                                        <p:strVal val="visible"/>
                                      </p:to>
                                    </p:set>
                                    <p:anim calcmode="lin" valueType="num">
                                      <p:cBhvr additive="base">
                                        <p:cTn id="40"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2" presetID="2" presetClass="entr" presetSubtype="2" decel="100000" fill="hold" grpId="0" nodeType="withEffect">
                                  <p:stCondLst>
                                    <p:cond delay="100"/>
                                  </p:stCondLst>
                                  <p:childTnLst>
                                    <p:set>
                                      <p:cBhvr>
                                        <p:cTn id="43" dur="1" fill="hold">
                                          <p:stCondLst>
                                            <p:cond delay="0"/>
                                          </p:stCondLst>
                                        </p:cTn>
                                        <p:tgtEl>
                                          <p:spTgt spid="40">
                                            <p:txEl>
                                              <p:pRg st="0" end="0"/>
                                            </p:txEl>
                                          </p:spTgt>
                                        </p:tgtEl>
                                        <p:attrNameLst>
                                          <p:attrName>style.visibility</p:attrName>
                                        </p:attrNameLst>
                                      </p:cBhvr>
                                      <p:to>
                                        <p:strVal val="visible"/>
                                      </p:to>
                                    </p:set>
                                    <p:anim calcmode="lin" valueType="num">
                                      <p:cBhvr additive="base">
                                        <p:cTn id="44"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45"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4650"/>
                            </p:stCondLst>
                            <p:childTnLst>
                              <p:par>
                                <p:cTn id="47" presetID="2" presetClass="entr" presetSubtype="1" decel="100000" fill="hold" grpId="0" nodeType="afterEffect">
                                  <p:stCondLst>
                                    <p:cond delay="0"/>
                                  </p:stCondLst>
                                  <p:iterate type="lt">
                                    <p:tmPct val="10000"/>
                                  </p:iterate>
                                  <p:childTnLst>
                                    <p:set>
                                      <p:cBhvr>
                                        <p:cTn id="48" dur="1" fill="hold">
                                          <p:stCondLst>
                                            <p:cond delay="0"/>
                                          </p:stCondLst>
                                        </p:cTn>
                                        <p:tgtEl>
                                          <p:spTgt spid="41">
                                            <p:txEl>
                                              <p:pRg st="0" end="0"/>
                                            </p:txEl>
                                          </p:spTgt>
                                        </p:tgtEl>
                                        <p:attrNameLst>
                                          <p:attrName>style.visibility</p:attrName>
                                        </p:attrNameLst>
                                      </p:cBhvr>
                                      <p:to>
                                        <p:strVal val="visible"/>
                                      </p:to>
                                    </p:set>
                                    <p:anim calcmode="lin" valueType="num">
                                      <p:cBhvr additive="base">
                                        <p:cTn id="49"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0"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100"/>
                                  </p:st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4"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700"/>
                            </p:stCondLst>
                            <p:childTnLst>
                              <p:par>
                                <p:cTn id="56" presetID="2" presetClass="entr" presetSubtype="2" decel="100000" fill="hold" grpId="0" nodeType="afterEffect">
                                  <p:stCondLst>
                                    <p:cond delay="0"/>
                                  </p:stCondLst>
                                  <p:childTnLst>
                                    <p:set>
                                      <p:cBhvr>
                                        <p:cTn id="57" dur="1" fill="hold">
                                          <p:stCondLst>
                                            <p:cond delay="0"/>
                                          </p:stCondLst>
                                        </p:cTn>
                                        <p:tgtEl>
                                          <p:spTgt spid="18">
                                            <p:txEl>
                                              <p:pRg st="0" end="0"/>
                                            </p:txEl>
                                          </p:spTgt>
                                        </p:tgtEl>
                                        <p:attrNameLst>
                                          <p:attrName>style.visibility</p:attrName>
                                        </p:attrNameLst>
                                      </p:cBhvr>
                                      <p:to>
                                        <p:strVal val="visible"/>
                                      </p:to>
                                    </p:set>
                                    <p:anim calcmode="lin" valueType="num">
                                      <p:cBhvr additive="base">
                                        <p:cTn id="58"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35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65929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6350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8" name="Subtitle 2">
            <a:extLst>
              <a:ext uri="{FF2B5EF4-FFF2-40B4-BE49-F238E27FC236}">
                <a16:creationId xmlns:a16="http://schemas.microsoft.com/office/drawing/2014/main" id="{DF49BCFC-A28D-41DE-919A-5EF2D08AB10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611EDD6C-7D31-42C4-B5DC-94DAF143C08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476019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xEl>
                                              <p:pRg st="0" end="0"/>
                                            </p:txEl>
                                          </p:spTgt>
                                        </p:tgtEl>
                                        <p:attrNameLst>
                                          <p:attrName>style.visibility</p:attrName>
                                        </p:attrNameLst>
                                      </p:cBhvr>
                                      <p:to>
                                        <p:strVal val="visible"/>
                                      </p:to>
                                    </p:set>
                                    <p:animEffect transition="in" filter="fade">
                                      <p:cBhvr>
                                        <p:cTn id="2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p:cSld name="3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40" y="3122003"/>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2" y="3122003"/>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40" y="4574769"/>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2" y="4574769"/>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40" y="6027537"/>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2" y="6027537"/>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40" y="7480304"/>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2" y="7480304"/>
            <a:ext cx="7018819"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1"/>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443363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54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p:cSld name="3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460204"/>
            <a:ext cx="0" cy="334788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4" y="1961108"/>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40" y="2448903"/>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2" y="2448904"/>
            <a:ext cx="7018819"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40" y="4790670"/>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2" y="4790671"/>
            <a:ext cx="7018819"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40" y="7170537"/>
            <a:ext cx="5163801"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399"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2" y="7170538"/>
            <a:ext cx="7018819"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1"/>
            <a:ext cx="4801146" cy="2108199"/>
          </a:xfrm>
          <a:prstGeom prst="rect">
            <a:avLst/>
          </a:prstGeom>
        </p:spPr>
        <p:txBody>
          <a:bodyPr numCol="1" spcCol="360000" anchor="ctr">
            <a:noAutofit/>
          </a:bodyPr>
          <a:lstStyle>
            <a:lvl1pPr marL="0" indent="0" algn="ctr">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885016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p:cSld name="20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0" y="29656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0" y="3488177"/>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0" y="615029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0" y="6672817"/>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8" y="29656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8" y="3488177"/>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8" y="615029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8" y="6672817"/>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2264897"/>
            <a:ext cx="6077242" cy="7118255"/>
          </a:xfrm>
          <a:prstGeom prst="rect">
            <a:avLst/>
          </a:prstGeom>
        </p:spPr>
        <p:txBody>
          <a:bodyPr/>
          <a:lstStyle/>
          <a:p>
            <a:endParaRPr lang="es-EC"/>
          </a:p>
        </p:txBody>
      </p:sp>
    </p:spTree>
    <p:extLst>
      <p:ext uri="{BB962C8B-B14F-4D97-AF65-F5344CB8AC3E}">
        <p14:creationId xmlns:p14="http://schemas.microsoft.com/office/powerpoint/2010/main" val="133440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wipe(up)">
                                      <p:cBhvr>
                                        <p:cTn id="15" dur="500"/>
                                        <p:tgtEl>
                                          <p:spTgt spid="19">
                                            <p:txEl>
                                              <p:pRg st="0" end="0"/>
                                            </p:txEl>
                                          </p:spTgt>
                                        </p:tgtEl>
                                      </p:cBhvr>
                                    </p:animEffect>
                                  </p:childTnLst>
                                </p:cTn>
                              </p:par>
                            </p:childTnLst>
                          </p:cTn>
                        </p:par>
                        <p:par>
                          <p:cTn id="16" fill="hold">
                            <p:stCondLst>
                              <p:cond delay="1500"/>
                            </p:stCondLst>
                            <p:childTnLst>
                              <p:par>
                                <p:cTn id="17" presetID="2" presetClass="entr" presetSubtype="8" decel="10000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wipe(left)">
                                      <p:cBhvr>
                                        <p:cTn id="24" dur="500"/>
                                        <p:tgtEl>
                                          <p:spTgt spid="8">
                                            <p:txEl>
                                              <p:pRg st="0" end="0"/>
                                            </p:txEl>
                                          </p:spTgt>
                                        </p:tgtEl>
                                      </p:cBhvr>
                                    </p:animEffect>
                                  </p:childTnLst>
                                </p:cTn>
                              </p:par>
                            </p:childTnLst>
                          </p:cTn>
                        </p:par>
                        <p:par>
                          <p:cTn id="25" fill="hold">
                            <p:stCondLst>
                              <p:cond delay="2500"/>
                            </p:stCondLst>
                            <p:childTnLst>
                              <p:par>
                                <p:cTn id="26" presetID="2" presetClass="entr" presetSubtype="8" decel="100000" fill="hold" grpId="0" nodeType="afterEffect">
                                  <p:stCondLst>
                                    <p:cond delay="25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additive="base">
                                        <p:cTn id="28"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3250"/>
                            </p:stCondLst>
                            <p:childTnLst>
                              <p:par>
                                <p:cTn id="31" presetID="22" presetClass="entr" presetSubtype="8" fill="hold" grpId="0" nodeType="after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3750"/>
                            </p:stCondLst>
                            <p:childTnLst>
                              <p:par>
                                <p:cTn id="35" presetID="2" presetClass="entr" presetSubtype="2" decel="100000" fill="hold" grpId="0" nodeType="afterEffect">
                                  <p:stCondLst>
                                    <p:cond delay="250"/>
                                  </p:stCondLst>
                                  <p:childTnLst>
                                    <p:set>
                                      <p:cBhvr>
                                        <p:cTn id="36" dur="1" fill="hold">
                                          <p:stCondLst>
                                            <p:cond delay="0"/>
                                          </p:stCondLst>
                                        </p:cTn>
                                        <p:tgtEl>
                                          <p:spTgt spid="11">
                                            <p:txEl>
                                              <p:pRg st="0" end="0"/>
                                            </p:txEl>
                                          </p:spTgt>
                                        </p:tgtEl>
                                        <p:attrNameLst>
                                          <p:attrName>style.visibility</p:attrName>
                                        </p:attrNameLst>
                                      </p:cBhvr>
                                      <p:to>
                                        <p:strVal val="visible"/>
                                      </p:to>
                                    </p:set>
                                    <p:anim calcmode="lin" valueType="num">
                                      <p:cBhvr additive="base">
                                        <p:cTn id="37"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2" fill="hold" grpId="0" nodeType="after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wipe(right)">
                                      <p:cBhvr>
                                        <p:cTn id="42" dur="500"/>
                                        <p:tgtEl>
                                          <p:spTgt spid="14">
                                            <p:txEl>
                                              <p:pRg st="0" end="0"/>
                                            </p:txEl>
                                          </p:spTgt>
                                        </p:tgtEl>
                                      </p:cBhvr>
                                    </p:animEffect>
                                  </p:childTnLst>
                                </p:cTn>
                              </p:par>
                            </p:childTnLst>
                          </p:cTn>
                        </p:par>
                        <p:par>
                          <p:cTn id="43" fill="hold">
                            <p:stCondLst>
                              <p:cond delay="5000"/>
                            </p:stCondLst>
                            <p:childTnLst>
                              <p:par>
                                <p:cTn id="44" presetID="2" presetClass="entr" presetSubtype="2" decel="100000" fill="hold" grpId="0" nodeType="afterEffect">
                                  <p:stCondLst>
                                    <p:cond delay="250"/>
                                  </p:stCondLst>
                                  <p:childTnLst>
                                    <p:set>
                                      <p:cBhvr>
                                        <p:cTn id="45" dur="1" fill="hold">
                                          <p:stCondLst>
                                            <p:cond delay="0"/>
                                          </p:stCondLst>
                                        </p:cTn>
                                        <p:tgtEl>
                                          <p:spTgt spid="15">
                                            <p:txEl>
                                              <p:pRg st="0" end="0"/>
                                            </p:txEl>
                                          </p:spTgt>
                                        </p:tgtEl>
                                        <p:attrNameLst>
                                          <p:attrName>style.visibility</p:attrName>
                                        </p:attrNameLst>
                                      </p:cBhvr>
                                      <p:to>
                                        <p:strVal val="visible"/>
                                      </p:to>
                                    </p:set>
                                    <p:anim calcmode="lin" valueType="num">
                                      <p:cBhvr additive="base">
                                        <p:cTn id="46"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47"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750"/>
                            </p:stCondLst>
                            <p:childTnLst>
                              <p:par>
                                <p:cTn id="49" presetID="22" presetClass="entr" presetSubtype="2" fill="hold" grpId="0" nodeType="afterEffect">
                                  <p:stCondLst>
                                    <p:cond delay="0"/>
                                  </p:stCondLst>
                                  <p:childTnLst>
                                    <p:set>
                                      <p:cBhvr>
                                        <p:cTn id="50" dur="1" fill="hold">
                                          <p:stCondLst>
                                            <p:cond delay="0"/>
                                          </p:stCondLst>
                                        </p:cTn>
                                        <p:tgtEl>
                                          <p:spTgt spid="16">
                                            <p:txEl>
                                              <p:pRg st="0" end="0"/>
                                            </p:txEl>
                                          </p:spTgt>
                                        </p:tgtEl>
                                        <p:attrNameLst>
                                          <p:attrName>style.visibility</p:attrName>
                                        </p:attrNameLst>
                                      </p:cBhvr>
                                      <p:to>
                                        <p:strVal val="visible"/>
                                      </p:to>
                                    </p:set>
                                    <p:animEffect transition="in" filter="wipe(right)">
                                      <p:cBhvr>
                                        <p:cTn id="51"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p:cSld name="2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0" y="3930857"/>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0" y="4453378"/>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0" y="672179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0" y="7244317"/>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8" y="3930857"/>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8" y="4453378"/>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8" y="672179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8" y="7244317"/>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3930857"/>
            <a:ext cx="6077242" cy="5452295"/>
          </a:xfrm>
          <a:prstGeom prst="rect">
            <a:avLst/>
          </a:prstGeom>
        </p:spPr>
        <p:txBody>
          <a:bodyPr/>
          <a:lstStyle/>
          <a:p>
            <a:endParaRPr lang="es-EC" dirty="0"/>
          </a:p>
        </p:txBody>
      </p:sp>
      <p:sp>
        <p:nvSpPr>
          <p:cNvPr id="20" name="テキスト プレースホルダー 5">
            <a:extLst>
              <a:ext uri="{FF2B5EF4-FFF2-40B4-BE49-F238E27FC236}">
                <a16:creationId xmlns:a16="http://schemas.microsoft.com/office/drawing/2014/main" id="{758CF90A-DF32-4B2F-AF18-F074BAD50DAC}"/>
              </a:ext>
            </a:extLst>
          </p:cNvPr>
          <p:cNvSpPr>
            <a:spLocks noGrp="1"/>
          </p:cNvSpPr>
          <p:nvPr>
            <p:ph type="body" sz="quarter" idx="27" hasCustomPrompt="1"/>
          </p:nvPr>
        </p:nvSpPr>
        <p:spPr>
          <a:xfrm>
            <a:off x="775020" y="2527446"/>
            <a:ext cx="16772747" cy="537027"/>
          </a:xfrm>
          <a:prstGeom prst="rect">
            <a:avLst/>
          </a:prstGeom>
        </p:spPr>
        <p:txBody>
          <a:bodyPr numCol="1" spcCol="360000" anchor="b">
            <a:normAutofit/>
          </a:bodyPr>
          <a:lstStyle>
            <a:lvl1pPr marL="0" indent="0" algn="ctr">
              <a:lnSpc>
                <a:spcPct val="100000"/>
              </a:lnSpc>
              <a:spcBef>
                <a:spcPts val="0"/>
              </a:spcBef>
              <a:buClr>
                <a:schemeClr val="accent1"/>
              </a:buClr>
              <a:buFontTx/>
              <a:buNone/>
              <a:defRPr sz="3199" b="1" baseline="0">
                <a:solidFill>
                  <a:srgbClr val="C00000"/>
                </a:solidFill>
                <a:latin typeface="+mj-lt"/>
              </a:defRPr>
            </a:lvl1pPr>
          </a:lstStyle>
          <a:p>
            <a:pPr lvl="0"/>
            <a:r>
              <a:rPr kumimoji="1" lang="es-EC" altLang="ja-JP" noProof="0" dirty="0"/>
              <a:t>TEMA</a:t>
            </a:r>
          </a:p>
        </p:txBody>
      </p:sp>
    </p:spTree>
    <p:extLst>
      <p:ext uri="{BB962C8B-B14F-4D97-AF65-F5344CB8AC3E}">
        <p14:creationId xmlns:p14="http://schemas.microsoft.com/office/powerpoint/2010/main" val="2562022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1" fill="hold" grpId="0" nodeType="afterEffect" nodePh="1">
                                  <p:stCondLst>
                                    <p:cond delay="0"/>
                                  </p:stCondLst>
                                  <p:endCondLst>
                                    <p:cond evt="begin" delay="0">
                                      <p:tn val="18"/>
                                    </p:cond>
                                  </p:endCondLst>
                                  <p:childTnLst>
                                    <p:set>
                                      <p:cBhvr>
                                        <p:cTn id="19" dur="1" fill="hold">
                                          <p:stCondLst>
                                            <p:cond delay="0"/>
                                          </p:stCondLst>
                                        </p:cTn>
                                        <p:tgtEl>
                                          <p:spTgt spid="19">
                                            <p:txEl>
                                              <p:pRg st="0" end="0"/>
                                            </p:txEl>
                                          </p:spTgt>
                                        </p:tgtEl>
                                        <p:attrNameLst>
                                          <p:attrName>style.visibility</p:attrName>
                                        </p:attrNameLst>
                                      </p:cBhvr>
                                      <p:to>
                                        <p:strVal val="visible"/>
                                      </p:to>
                                    </p:set>
                                    <p:animEffect transition="in" filter="wipe(up)">
                                      <p:cBhvr>
                                        <p:cTn id="20" dur="500"/>
                                        <p:tgtEl>
                                          <p:spTgt spid="19">
                                            <p:txEl>
                                              <p:pRg st="0" end="0"/>
                                            </p:txEl>
                                          </p:spTgt>
                                        </p:tgtEl>
                                      </p:cBhvr>
                                    </p:animEffect>
                                  </p:childTnLst>
                                </p:cTn>
                              </p:par>
                            </p:childTnLst>
                          </p:cTn>
                        </p:par>
                        <p:par>
                          <p:cTn id="21" fill="hold">
                            <p:stCondLst>
                              <p:cond delay="2000"/>
                            </p:stCondLst>
                            <p:childTnLst>
                              <p:par>
                                <p:cTn id="22" presetID="2" presetClass="entr" presetSubtype="8" decel="100000"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Effect transition="in" filter="wipe(left)">
                                      <p:cBhvr>
                                        <p:cTn id="29" dur="500"/>
                                        <p:tgtEl>
                                          <p:spTgt spid="8">
                                            <p:txEl>
                                              <p:pRg st="0" end="0"/>
                                            </p:txEl>
                                          </p:spTgt>
                                        </p:tgtEl>
                                      </p:cBhvr>
                                    </p:animEffect>
                                  </p:childTnLst>
                                </p:cTn>
                              </p:par>
                            </p:childTnLst>
                          </p:cTn>
                        </p:par>
                        <p:par>
                          <p:cTn id="30" fill="hold">
                            <p:stCondLst>
                              <p:cond delay="3000"/>
                            </p:stCondLst>
                            <p:childTnLst>
                              <p:par>
                                <p:cTn id="31" presetID="2" presetClass="entr" presetSubtype="8" decel="100000" fill="hold" grpId="0" nodeType="afterEffect">
                                  <p:stCondLst>
                                    <p:cond delay="25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3750"/>
                            </p:stCondLst>
                            <p:childTnLst>
                              <p:par>
                                <p:cTn id="36" presetID="22" presetClass="entr" presetSubtype="8" fill="hold" grpId="0" nodeType="afterEffect">
                                  <p:stCondLst>
                                    <p:cond delay="0"/>
                                  </p:stCondLst>
                                  <p:childTnLst>
                                    <p:set>
                                      <p:cBhvr>
                                        <p:cTn id="37" dur="1" fill="hold">
                                          <p:stCondLst>
                                            <p:cond delay="0"/>
                                          </p:stCondLst>
                                        </p:cTn>
                                        <p:tgtEl>
                                          <p:spTgt spid="10">
                                            <p:txEl>
                                              <p:pRg st="0" end="0"/>
                                            </p:txEl>
                                          </p:spTgt>
                                        </p:tgtEl>
                                        <p:attrNameLst>
                                          <p:attrName>style.visibility</p:attrName>
                                        </p:attrNameLst>
                                      </p:cBhvr>
                                      <p:to>
                                        <p:strVal val="visible"/>
                                      </p:to>
                                    </p:set>
                                    <p:animEffect transition="in" filter="wipe(left)">
                                      <p:cBhvr>
                                        <p:cTn id="38" dur="500"/>
                                        <p:tgtEl>
                                          <p:spTgt spid="10">
                                            <p:txEl>
                                              <p:pRg st="0" end="0"/>
                                            </p:txEl>
                                          </p:spTgt>
                                        </p:tgtEl>
                                      </p:cBhvr>
                                    </p:animEffect>
                                  </p:childTnLst>
                                </p:cTn>
                              </p:par>
                            </p:childTnLst>
                          </p:cTn>
                        </p:par>
                        <p:par>
                          <p:cTn id="39" fill="hold">
                            <p:stCondLst>
                              <p:cond delay="4250"/>
                            </p:stCondLst>
                            <p:childTnLst>
                              <p:par>
                                <p:cTn id="40" presetID="2" presetClass="entr" presetSubtype="2" decel="100000" fill="hold" grpId="0" nodeType="afterEffect">
                                  <p:stCondLst>
                                    <p:cond delay="250"/>
                                  </p:stCondLst>
                                  <p:childTnLst>
                                    <p:set>
                                      <p:cBhvr>
                                        <p:cTn id="41" dur="1" fill="hold">
                                          <p:stCondLst>
                                            <p:cond delay="0"/>
                                          </p:stCondLst>
                                        </p:cTn>
                                        <p:tgtEl>
                                          <p:spTgt spid="11">
                                            <p:txEl>
                                              <p:pRg st="0" end="0"/>
                                            </p:txEl>
                                          </p:spTgt>
                                        </p:tgtEl>
                                        <p:attrNameLst>
                                          <p:attrName>style.visibility</p:attrName>
                                        </p:attrNameLst>
                                      </p:cBhvr>
                                      <p:to>
                                        <p:strVal val="visible"/>
                                      </p:to>
                                    </p:set>
                                    <p:anim calcmode="lin" valueType="num">
                                      <p:cBhvr additive="base">
                                        <p:cTn id="42"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right)">
                                      <p:cBhvr>
                                        <p:cTn id="47" dur="500"/>
                                        <p:tgtEl>
                                          <p:spTgt spid="14">
                                            <p:txEl>
                                              <p:pRg st="0" end="0"/>
                                            </p:txEl>
                                          </p:spTgt>
                                        </p:tgtEl>
                                      </p:cBhvr>
                                    </p:animEffect>
                                  </p:childTnLst>
                                </p:cTn>
                              </p:par>
                            </p:childTnLst>
                          </p:cTn>
                        </p:par>
                        <p:par>
                          <p:cTn id="48" fill="hold">
                            <p:stCondLst>
                              <p:cond delay="5500"/>
                            </p:stCondLst>
                            <p:childTnLst>
                              <p:par>
                                <p:cTn id="49" presetID="2" presetClass="entr" presetSubtype="2" decel="100000" fill="hold" grpId="0" nodeType="afterEffect">
                                  <p:stCondLst>
                                    <p:cond delay="250"/>
                                  </p:stCondLst>
                                  <p:childTnLst>
                                    <p:set>
                                      <p:cBhvr>
                                        <p:cTn id="50" dur="1" fill="hold">
                                          <p:stCondLst>
                                            <p:cond delay="0"/>
                                          </p:stCondLst>
                                        </p:cTn>
                                        <p:tgtEl>
                                          <p:spTgt spid="15">
                                            <p:txEl>
                                              <p:pRg st="0" end="0"/>
                                            </p:txEl>
                                          </p:spTgt>
                                        </p:tgtEl>
                                        <p:attrNameLst>
                                          <p:attrName>style.visibility</p:attrName>
                                        </p:attrNameLst>
                                      </p:cBhvr>
                                      <p:to>
                                        <p:strVal val="visible"/>
                                      </p:to>
                                    </p:set>
                                    <p:anim calcmode="lin" valueType="num">
                                      <p:cBhvr additive="base">
                                        <p:cTn id="51"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6250"/>
                            </p:stCondLst>
                            <p:childTnLst>
                              <p:par>
                                <p:cTn id="54" presetID="22" presetClass="entr" presetSubtype="2" fill="hold" grpId="0" nodeType="afterEffect">
                                  <p:stCondLst>
                                    <p:cond delay="0"/>
                                  </p:stCondLst>
                                  <p:childTnLst>
                                    <p:set>
                                      <p:cBhvr>
                                        <p:cTn id="55" dur="1" fill="hold">
                                          <p:stCondLst>
                                            <p:cond delay="0"/>
                                          </p:stCondLst>
                                        </p:cTn>
                                        <p:tgtEl>
                                          <p:spTgt spid="16">
                                            <p:txEl>
                                              <p:pRg st="0" end="0"/>
                                            </p:txEl>
                                          </p:spTgt>
                                        </p:tgtEl>
                                        <p:attrNameLst>
                                          <p:attrName>style.visibility</p:attrName>
                                        </p:attrNameLst>
                                      </p:cBhvr>
                                      <p:to>
                                        <p:strVal val="visible"/>
                                      </p:to>
                                    </p:set>
                                    <p:animEffect transition="in" filter="wipe(right)">
                                      <p:cBhvr>
                                        <p:cTn id="5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21_Diseño personalizado">
    <p:spTree>
      <p:nvGrpSpPr>
        <p:cNvPr id="1" name=""/>
        <p:cNvGrpSpPr/>
        <p:nvPr/>
      </p:nvGrpSpPr>
      <p:grpSpPr>
        <a:xfrm>
          <a:off x="0" y="0"/>
          <a:ext cx="0" cy="0"/>
          <a:chOff x="0" y="0"/>
          <a:chExt cx="0" cy="0"/>
        </a:xfrm>
      </p:grpSpPr>
      <p:sp>
        <p:nvSpPr>
          <p:cNvPr id="16" name="Marcador de contenido 2">
            <a:extLst>
              <a:ext uri="{FF2B5EF4-FFF2-40B4-BE49-F238E27FC236}">
                <a16:creationId xmlns:a16="http://schemas.microsoft.com/office/drawing/2014/main" id="{E455318F-7F0A-4081-9BE9-A55CBAB7296E}"/>
              </a:ext>
            </a:extLst>
          </p:cNvPr>
          <p:cNvSpPr>
            <a:spLocks noGrp="1"/>
          </p:cNvSpPr>
          <p:nvPr>
            <p:ph idx="28"/>
          </p:nvPr>
        </p:nvSpPr>
        <p:spPr>
          <a:xfrm>
            <a:off x="775023" y="2419643"/>
            <a:ext cx="5419301" cy="3757320"/>
          </a:xfrm>
          <a:prstGeom prst="rect">
            <a:avLst/>
          </a:prstGeom>
        </p:spPr>
        <p:txBody>
          <a:bodyPr/>
          <a:lstStyle/>
          <a:p>
            <a:endParaRPr lang="es-EC"/>
          </a:p>
        </p:txBody>
      </p:sp>
      <p:sp>
        <p:nvSpPr>
          <p:cNvPr id="17" name="Marcador de contenido 2">
            <a:extLst>
              <a:ext uri="{FF2B5EF4-FFF2-40B4-BE49-F238E27FC236}">
                <a16:creationId xmlns:a16="http://schemas.microsoft.com/office/drawing/2014/main" id="{5BC9F1CF-B74F-4141-A2BD-387B11BA72D9}"/>
              </a:ext>
            </a:extLst>
          </p:cNvPr>
          <p:cNvSpPr>
            <a:spLocks noGrp="1"/>
          </p:cNvSpPr>
          <p:nvPr>
            <p:ph idx="29"/>
          </p:nvPr>
        </p:nvSpPr>
        <p:spPr>
          <a:xfrm>
            <a:off x="6457318" y="2447408"/>
            <a:ext cx="5419301" cy="3757320"/>
          </a:xfrm>
          <a:prstGeom prst="rect">
            <a:avLst/>
          </a:prstGeom>
        </p:spPr>
        <p:txBody>
          <a:bodyPr/>
          <a:lstStyle/>
          <a:p>
            <a:endParaRPr lang="es-EC" dirty="0"/>
          </a:p>
        </p:txBody>
      </p:sp>
      <p:sp>
        <p:nvSpPr>
          <p:cNvPr id="18" name="Marcador de contenido 2">
            <a:extLst>
              <a:ext uri="{FF2B5EF4-FFF2-40B4-BE49-F238E27FC236}">
                <a16:creationId xmlns:a16="http://schemas.microsoft.com/office/drawing/2014/main" id="{980D7F5E-643B-4C18-B27B-5D4752E14F19}"/>
              </a:ext>
            </a:extLst>
          </p:cNvPr>
          <p:cNvSpPr>
            <a:spLocks noGrp="1"/>
          </p:cNvSpPr>
          <p:nvPr>
            <p:ph idx="30"/>
          </p:nvPr>
        </p:nvSpPr>
        <p:spPr>
          <a:xfrm>
            <a:off x="12204637" y="2447408"/>
            <a:ext cx="5419301" cy="3757320"/>
          </a:xfrm>
          <a:prstGeom prst="rect">
            <a:avLst/>
          </a:prstGeom>
        </p:spPr>
        <p:txBody>
          <a:bodyPr/>
          <a:lstStyle/>
          <a:p>
            <a:endParaRPr lang="es-EC"/>
          </a:p>
        </p:txBody>
      </p:sp>
      <p:sp>
        <p:nvSpPr>
          <p:cNvPr id="28" name="テキスト プレースホルダー 5">
            <a:extLst>
              <a:ext uri="{FF2B5EF4-FFF2-40B4-BE49-F238E27FC236}">
                <a16:creationId xmlns:a16="http://schemas.microsoft.com/office/drawing/2014/main" id="{D47B2313-483F-43C7-B6E8-57B5EDA2C0FF}"/>
              </a:ext>
            </a:extLst>
          </p:cNvPr>
          <p:cNvSpPr>
            <a:spLocks noGrp="1"/>
          </p:cNvSpPr>
          <p:nvPr>
            <p:ph type="body" sz="quarter" idx="26" hasCustomPrompt="1"/>
          </p:nvPr>
        </p:nvSpPr>
        <p:spPr>
          <a:xfrm>
            <a:off x="12612648" y="5987153"/>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199" baseline="0">
                <a:solidFill>
                  <a:schemeClr val="bg2"/>
                </a:solidFill>
                <a:latin typeface="+mj-lt"/>
              </a:defRPr>
            </a:lvl1pPr>
          </a:lstStyle>
          <a:p>
            <a:pPr lvl="0"/>
            <a:r>
              <a:rPr kumimoji="1" lang="en-US" altLang="ja-JP" dirty="0"/>
              <a:t>TEMA</a:t>
            </a:r>
            <a:endParaRPr kumimoji="1" lang="ja-JP" altLang="en-US" dirty="0"/>
          </a:p>
        </p:txBody>
      </p:sp>
      <p:sp>
        <p:nvSpPr>
          <p:cNvPr id="29" name="テキスト プレースホルダー 5">
            <a:extLst>
              <a:ext uri="{FF2B5EF4-FFF2-40B4-BE49-F238E27FC236}">
                <a16:creationId xmlns:a16="http://schemas.microsoft.com/office/drawing/2014/main" id="{E2E76CD6-264B-4952-B579-0E60018AA540}"/>
              </a:ext>
            </a:extLst>
          </p:cNvPr>
          <p:cNvSpPr>
            <a:spLocks noGrp="1"/>
          </p:cNvSpPr>
          <p:nvPr>
            <p:ph type="body" sz="quarter" idx="27" hasCustomPrompt="1"/>
          </p:nvPr>
        </p:nvSpPr>
        <p:spPr>
          <a:xfrm>
            <a:off x="12206219" y="6667586"/>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22" name="テキスト プレースホルダー 5">
            <a:extLst>
              <a:ext uri="{FF2B5EF4-FFF2-40B4-BE49-F238E27FC236}">
                <a16:creationId xmlns:a16="http://schemas.microsoft.com/office/drawing/2014/main" id="{0F1D4456-90B2-4F14-AEFF-7010DB809E5B}"/>
              </a:ext>
            </a:extLst>
          </p:cNvPr>
          <p:cNvSpPr>
            <a:spLocks noGrp="1"/>
          </p:cNvSpPr>
          <p:nvPr>
            <p:ph type="body" sz="quarter" idx="20" hasCustomPrompt="1"/>
          </p:nvPr>
        </p:nvSpPr>
        <p:spPr>
          <a:xfrm>
            <a:off x="1181450" y="5987153"/>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199" baseline="0">
                <a:solidFill>
                  <a:schemeClr val="bg2"/>
                </a:solidFill>
                <a:latin typeface="+mj-lt"/>
              </a:defRPr>
            </a:lvl1pPr>
          </a:lstStyle>
          <a:p>
            <a:pPr lvl="0"/>
            <a:r>
              <a:rPr kumimoji="1" lang="en-US" altLang="ja-JP" dirty="0"/>
              <a:t>TEMA</a:t>
            </a:r>
            <a:endParaRPr kumimoji="1" lang="ja-JP" altLang="en-US" dirty="0"/>
          </a:p>
        </p:txBody>
      </p:sp>
      <p:sp>
        <p:nvSpPr>
          <p:cNvPr id="23" name="テキスト プレースホルダー 5">
            <a:extLst>
              <a:ext uri="{FF2B5EF4-FFF2-40B4-BE49-F238E27FC236}">
                <a16:creationId xmlns:a16="http://schemas.microsoft.com/office/drawing/2014/main" id="{5303192E-7289-4C7F-A5F0-1D0202DD8B56}"/>
              </a:ext>
            </a:extLst>
          </p:cNvPr>
          <p:cNvSpPr>
            <a:spLocks noGrp="1"/>
          </p:cNvSpPr>
          <p:nvPr>
            <p:ph type="body" sz="quarter" idx="21" hasCustomPrompt="1"/>
          </p:nvPr>
        </p:nvSpPr>
        <p:spPr>
          <a:xfrm>
            <a:off x="775023" y="6667586"/>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25" name="テキスト プレースホルダー 5">
            <a:extLst>
              <a:ext uri="{FF2B5EF4-FFF2-40B4-BE49-F238E27FC236}">
                <a16:creationId xmlns:a16="http://schemas.microsoft.com/office/drawing/2014/main" id="{59D7BA09-0FA2-4301-B132-2A3DB543EECC}"/>
              </a:ext>
            </a:extLst>
          </p:cNvPr>
          <p:cNvSpPr>
            <a:spLocks noGrp="1"/>
          </p:cNvSpPr>
          <p:nvPr>
            <p:ph type="body" sz="quarter" idx="23" hasCustomPrompt="1"/>
          </p:nvPr>
        </p:nvSpPr>
        <p:spPr>
          <a:xfrm>
            <a:off x="6840778" y="5987153"/>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199" baseline="0">
                <a:solidFill>
                  <a:schemeClr val="bg2"/>
                </a:solidFill>
                <a:latin typeface="+mj-lt"/>
              </a:defRPr>
            </a:lvl1pPr>
          </a:lstStyle>
          <a:p>
            <a:pPr lvl="0"/>
            <a:r>
              <a:rPr kumimoji="1" lang="en-US" altLang="ja-JP" dirty="0"/>
              <a:t>TEMA</a:t>
            </a:r>
            <a:endParaRPr kumimoji="1" lang="ja-JP" altLang="en-US" dirty="0"/>
          </a:p>
        </p:txBody>
      </p:sp>
      <p:sp>
        <p:nvSpPr>
          <p:cNvPr id="26" name="テキスト プレースホルダー 5">
            <a:extLst>
              <a:ext uri="{FF2B5EF4-FFF2-40B4-BE49-F238E27FC236}">
                <a16:creationId xmlns:a16="http://schemas.microsoft.com/office/drawing/2014/main" id="{203C98EA-08AA-42C3-895A-6B139251C1A6}"/>
              </a:ext>
            </a:extLst>
          </p:cNvPr>
          <p:cNvSpPr>
            <a:spLocks noGrp="1"/>
          </p:cNvSpPr>
          <p:nvPr>
            <p:ph type="body" sz="quarter" idx="24" hasCustomPrompt="1"/>
          </p:nvPr>
        </p:nvSpPr>
        <p:spPr>
          <a:xfrm>
            <a:off x="6434349" y="6667586"/>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4" name="Subtitle 2">
            <a:extLst>
              <a:ext uri="{FF2B5EF4-FFF2-40B4-BE49-F238E27FC236}">
                <a16:creationId xmlns:a16="http://schemas.microsoft.com/office/drawing/2014/main" id="{34E8721C-11FC-4613-9753-3A8D4A05BD79}"/>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91741633-96DF-4E38-9080-3906D4832626}"/>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056001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6">
                                            <p:txEl>
                                              <p:pRg st="0" end="0"/>
                                            </p:txEl>
                                          </p:spTgt>
                                        </p:tgtEl>
                                        <p:attrNameLst>
                                          <p:attrName>style.visibility</p:attrName>
                                        </p:attrNameLst>
                                      </p:cBhvr>
                                      <p:to>
                                        <p:strVal val="visible"/>
                                      </p:to>
                                    </p:set>
                                    <p:animEffect transition="in" filter="wipe(left)">
                                      <p:cBhvr>
                                        <p:cTn id="15" dur="500"/>
                                        <p:tgtEl>
                                          <p:spTgt spid="16">
                                            <p:txEl>
                                              <p:pRg st="0" end="0"/>
                                            </p:txEl>
                                          </p:spTgt>
                                        </p:tgtEl>
                                      </p:cBhvr>
                                    </p:animEffect>
                                  </p:childTnLst>
                                </p:cTn>
                              </p:par>
                            </p:childTnLst>
                          </p:cTn>
                        </p:par>
                        <p:par>
                          <p:cTn id="16" fill="hold">
                            <p:stCondLst>
                              <p:cond delay="1500"/>
                            </p:stCondLst>
                            <p:childTnLst>
                              <p:par>
                                <p:cTn id="17" presetID="2" presetClass="entr" presetSubtype="4" decel="10000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3">
                                            <p:txEl>
                                              <p:pRg st="0" end="0"/>
                                            </p:txEl>
                                          </p:spTgt>
                                        </p:tgtEl>
                                        <p:attrNameLst>
                                          <p:attrName>style.visibility</p:attrName>
                                        </p:attrNameLst>
                                      </p:cBhvr>
                                      <p:to>
                                        <p:strVal val="visible"/>
                                      </p:to>
                                    </p:set>
                                    <p:anim calcmode="lin" valueType="num">
                                      <p:cBhvr additive="base">
                                        <p:cTn id="23"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22" presetClass="entr" presetSubtype="8" fill="hold" grpId="0" nodeType="afterEffect" nodePh="1">
                                  <p:stCondLst>
                                    <p:cond delay="0"/>
                                  </p:stCondLst>
                                  <p:endCondLst>
                                    <p:cond evt="begin" delay="0">
                                      <p:tn val="26"/>
                                    </p:cond>
                                  </p:end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left)">
                                      <p:cBhvr>
                                        <p:cTn id="28" dur="500"/>
                                        <p:tgtEl>
                                          <p:spTgt spid="17">
                                            <p:txEl>
                                              <p:pRg st="0" end="0"/>
                                            </p:txEl>
                                          </p:spTgt>
                                        </p:tgtEl>
                                      </p:cBhvr>
                                    </p:animEffect>
                                  </p:childTnLst>
                                </p:cTn>
                              </p:par>
                            </p:childTnLst>
                          </p:cTn>
                        </p:par>
                        <p:par>
                          <p:cTn id="29" fill="hold">
                            <p:stCondLst>
                              <p:cond delay="2750"/>
                            </p:stCondLst>
                            <p:childTnLst>
                              <p:par>
                                <p:cTn id="30" presetID="2" presetClass="entr" presetSubtype="4" decel="10000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500" fill="hold"/>
                                        <p:tgtEl>
                                          <p:spTgt spid="25"/>
                                        </p:tgtEl>
                                        <p:attrNameLst>
                                          <p:attrName>ppt_x</p:attrName>
                                        </p:attrNameLst>
                                      </p:cBhvr>
                                      <p:tavLst>
                                        <p:tav tm="0">
                                          <p:val>
                                            <p:strVal val="#ppt_x"/>
                                          </p:val>
                                        </p:tav>
                                        <p:tav tm="100000">
                                          <p:val>
                                            <p:strVal val="#ppt_x"/>
                                          </p:val>
                                        </p:tav>
                                      </p:tavLst>
                                    </p:anim>
                                    <p:anim calcmode="lin" valueType="num">
                                      <p:cBhvr additive="base">
                                        <p:cTn id="33" dur="500" fill="hold"/>
                                        <p:tgtEl>
                                          <p:spTgt spid="25"/>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50"/>
                                  </p:stCondLst>
                                  <p:childTnLst>
                                    <p:set>
                                      <p:cBhvr>
                                        <p:cTn id="35" dur="1" fill="hold">
                                          <p:stCondLst>
                                            <p:cond delay="0"/>
                                          </p:stCondLst>
                                        </p:cTn>
                                        <p:tgtEl>
                                          <p:spTgt spid="26">
                                            <p:txEl>
                                              <p:pRg st="0" end="0"/>
                                            </p:txEl>
                                          </p:spTgt>
                                        </p:tgtEl>
                                        <p:attrNameLst>
                                          <p:attrName>style.visibility</p:attrName>
                                        </p:attrNameLst>
                                      </p:cBhvr>
                                      <p:to>
                                        <p:strVal val="visible"/>
                                      </p:to>
                                    </p:set>
                                    <p:anim calcmode="lin" valueType="num">
                                      <p:cBhvr additive="base">
                                        <p:cTn id="3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nodePh="1">
                                  <p:stCondLst>
                                    <p:cond delay="0"/>
                                  </p:stCondLst>
                                  <p:endCondLst>
                                    <p:cond evt="begin" delay="0">
                                      <p:tn val="39"/>
                                    </p:cond>
                                  </p:end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par>
                          <p:cTn id="42" fill="hold">
                            <p:stCondLst>
                              <p:cond delay="4000"/>
                            </p:stCondLst>
                            <p:childTnLst>
                              <p:par>
                                <p:cTn id="43" presetID="2" presetClass="entr" presetSubtype="4" decel="10000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29">
                                            <p:txEl>
                                              <p:pRg st="0" end="0"/>
                                            </p:txEl>
                                          </p:spTgt>
                                        </p:tgtEl>
                                        <p:attrNameLst>
                                          <p:attrName>style.visibility</p:attrName>
                                        </p:attrNameLst>
                                      </p:cBhvr>
                                      <p:to>
                                        <p:strVal val="visible"/>
                                      </p:to>
                                    </p:set>
                                    <p:anim calcmode="lin" valueType="num">
                                      <p:cBhvr additive="base">
                                        <p:cTn id="4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8" grpId="0" animBg="1">
        <p:tmplLst>
          <p:tmpl>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22" grpId="0" animBg="1">
        <p:tmplLst>
          <p:tmpl>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5" grpId="0" animBg="1">
        <p:tmplLst>
          <p:tmpl>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p:bld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p:cSld name="2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1513826" y="2761115"/>
            <a:ext cx="2545787" cy="228812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1581149" y="3053188"/>
            <a:ext cx="4111017" cy="4128938"/>
            <a:chOff x="3326919" y="1476686"/>
            <a:chExt cx="5167975"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114776" cy="1160722"/>
            </a:xfrm>
            <a:prstGeom prst="rect">
              <a:avLst/>
            </a:prstGeom>
            <a:noFill/>
          </p:spPr>
          <p:txBody>
            <a:bodyPr wrap="none" rtlCol="0">
              <a:spAutoFit/>
            </a:bodyPr>
            <a:lstStyle/>
            <a:p>
              <a:pPr marL="0" marR="0" lvl="0" indent="0" algn="l" defTabSz="457192" rtl="0" eaLnBrk="1" fontAlgn="auto" latinLnBrk="0" hangingPunct="1">
                <a:lnSpc>
                  <a:spcPct val="100000"/>
                </a:lnSpc>
                <a:spcBef>
                  <a:spcPts val="0"/>
                </a:spcBef>
                <a:spcAft>
                  <a:spcPts val="0"/>
                </a:spcAft>
                <a:buClrTx/>
                <a:buSzTx/>
                <a:buFontTx/>
                <a:buNone/>
                <a:tabLst/>
                <a:defRPr/>
              </a:pPr>
              <a:r>
                <a:rPr kumimoji="1" lang="en-US" altLang="ja-JP"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rPr>
                <a:t>01</a:t>
              </a:r>
              <a:endParaRPr kumimoji="1" lang="ja-JP" altLang="en-US"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1033237" y="4578265"/>
            <a:ext cx="3705020"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7124852" y="3077446"/>
            <a:ext cx="4111018" cy="4128938"/>
            <a:chOff x="3326919" y="1476686"/>
            <a:chExt cx="5167976"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114776" cy="1160722"/>
            </a:xfrm>
            <a:prstGeom prst="rect">
              <a:avLst/>
            </a:prstGeom>
            <a:noFill/>
          </p:spPr>
          <p:txBody>
            <a:bodyPr wrap="none" rtlCol="0">
              <a:spAutoFit/>
            </a:bodyPr>
            <a:lstStyle/>
            <a:p>
              <a:pPr marL="0" marR="0" lvl="0" indent="0" algn="l" defTabSz="457192" rtl="0" eaLnBrk="1" fontAlgn="auto" latinLnBrk="0" hangingPunct="1">
                <a:lnSpc>
                  <a:spcPct val="100000"/>
                </a:lnSpc>
                <a:spcBef>
                  <a:spcPts val="0"/>
                </a:spcBef>
                <a:spcAft>
                  <a:spcPts val="0"/>
                </a:spcAft>
                <a:buClrTx/>
                <a:buSzTx/>
                <a:buFontTx/>
                <a:buNone/>
                <a:tabLst/>
                <a:defRPr/>
              </a:pPr>
              <a:r>
                <a:rPr kumimoji="1" lang="en-US" altLang="ja-JP"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rPr>
                <a:t>02</a:t>
              </a:r>
              <a:endParaRPr kumimoji="1" lang="ja-JP" altLang="en-US"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6576938" y="4602523"/>
            <a:ext cx="3705020"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7" name="グループ化 27">
            <a:extLst>
              <a:ext uri="{FF2B5EF4-FFF2-40B4-BE49-F238E27FC236}">
                <a16:creationId xmlns:a16="http://schemas.microsoft.com/office/drawing/2014/main" id="{689E4497-6662-4D85-B87C-4A18B5045311}"/>
              </a:ext>
            </a:extLst>
          </p:cNvPr>
          <p:cNvGrpSpPr/>
          <p:nvPr/>
        </p:nvGrpSpPr>
        <p:grpSpPr>
          <a:xfrm>
            <a:off x="12668553" y="3077446"/>
            <a:ext cx="4111017" cy="4128938"/>
            <a:chOff x="3326919" y="1476686"/>
            <a:chExt cx="5167975" cy="5190503"/>
          </a:xfrm>
        </p:grpSpPr>
        <p:sp>
          <p:nvSpPr>
            <p:cNvPr id="18" name="フリーフォーム 28">
              <a:extLst>
                <a:ext uri="{FF2B5EF4-FFF2-40B4-BE49-F238E27FC236}">
                  <a16:creationId xmlns:a16="http://schemas.microsoft.com/office/drawing/2014/main" id="{1385D757-E8CD-443B-BAAB-D52F3837F424}"/>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99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9" name="テキスト ボックス 29">
              <a:extLst>
                <a:ext uri="{FF2B5EF4-FFF2-40B4-BE49-F238E27FC236}">
                  <a16:creationId xmlns:a16="http://schemas.microsoft.com/office/drawing/2014/main" id="{28263B0D-D959-4B56-92E1-02A298BE6B4B}"/>
                </a:ext>
              </a:extLst>
            </p:cNvPr>
            <p:cNvSpPr txBox="1"/>
            <p:nvPr/>
          </p:nvSpPr>
          <p:spPr>
            <a:xfrm>
              <a:off x="7380118" y="3291171"/>
              <a:ext cx="1114776" cy="1160722"/>
            </a:xfrm>
            <a:prstGeom prst="rect">
              <a:avLst/>
            </a:prstGeom>
            <a:noFill/>
          </p:spPr>
          <p:txBody>
            <a:bodyPr wrap="none" rtlCol="0">
              <a:spAutoFit/>
            </a:bodyPr>
            <a:lstStyle/>
            <a:p>
              <a:pPr marL="0" marR="0" lvl="0" indent="0" algn="l" defTabSz="457192" rtl="0" eaLnBrk="1" fontAlgn="auto" latinLnBrk="0" hangingPunct="1">
                <a:lnSpc>
                  <a:spcPct val="100000"/>
                </a:lnSpc>
                <a:spcBef>
                  <a:spcPts val="0"/>
                </a:spcBef>
                <a:spcAft>
                  <a:spcPts val="0"/>
                </a:spcAft>
                <a:buClrTx/>
                <a:buSzTx/>
                <a:buFontTx/>
                <a:buNone/>
                <a:tabLst/>
                <a:defRPr/>
              </a:pPr>
              <a:r>
                <a:rPr kumimoji="1" lang="en-US" altLang="ja-JP"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rPr>
                <a:t>03</a:t>
              </a:r>
              <a:endParaRPr kumimoji="1" lang="ja-JP" altLang="en-US" sz="5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0" name="テキスト プレースホルダー 12">
            <a:extLst>
              <a:ext uri="{FF2B5EF4-FFF2-40B4-BE49-F238E27FC236}">
                <a16:creationId xmlns:a16="http://schemas.microsoft.com/office/drawing/2014/main" id="{224D2702-683A-45DF-9C15-88FC6146148F}"/>
              </a:ext>
            </a:extLst>
          </p:cNvPr>
          <p:cNvSpPr>
            <a:spLocks noGrp="1"/>
          </p:cNvSpPr>
          <p:nvPr>
            <p:ph type="body" sz="quarter" idx="16" hasCustomPrompt="1"/>
          </p:nvPr>
        </p:nvSpPr>
        <p:spPr>
          <a:xfrm>
            <a:off x="12120640" y="4602523"/>
            <a:ext cx="3705020"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1" name="フリーフォーム 33">
            <a:extLst>
              <a:ext uri="{FF2B5EF4-FFF2-40B4-BE49-F238E27FC236}">
                <a16:creationId xmlns:a16="http://schemas.microsoft.com/office/drawing/2014/main" id="{7B2E167C-45A0-4020-B17C-FCE04842B451}"/>
              </a:ext>
            </a:extLst>
          </p:cNvPr>
          <p:cNvSpPr/>
          <p:nvPr/>
        </p:nvSpPr>
        <p:spPr>
          <a:xfrm rot="2700000">
            <a:off x="12195797" y="3089077"/>
            <a:ext cx="2545787" cy="228812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951949" y="5435113"/>
            <a:ext cx="5249147" cy="2923079"/>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6506787" y="5435113"/>
            <a:ext cx="5249147" cy="2923079"/>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4" name="テキスト プレースホルダー 12">
            <a:extLst>
              <a:ext uri="{FF2B5EF4-FFF2-40B4-BE49-F238E27FC236}">
                <a16:creationId xmlns:a16="http://schemas.microsoft.com/office/drawing/2014/main" id="{FD1584EB-5948-45B6-A113-EE7567E6A463}"/>
              </a:ext>
            </a:extLst>
          </p:cNvPr>
          <p:cNvSpPr>
            <a:spLocks noGrp="1"/>
          </p:cNvSpPr>
          <p:nvPr>
            <p:ph type="body" sz="quarter" idx="29" hasCustomPrompt="1"/>
          </p:nvPr>
        </p:nvSpPr>
        <p:spPr>
          <a:xfrm>
            <a:off x="12019247" y="5435113"/>
            <a:ext cx="5249147" cy="2923079"/>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6365164" y="2264554"/>
            <a:ext cx="2545787" cy="228812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421775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0">
                                            <p:txEl>
                                              <p:pRg st="0" end="0"/>
                                            </p:txEl>
                                          </p:spTgt>
                                        </p:tgtEl>
                                        <p:attrNameLst>
                                          <p:attrName>style.visibility</p:attrName>
                                        </p:attrNameLst>
                                      </p:cBhvr>
                                      <p:to>
                                        <p:strVal val="visible"/>
                                      </p:to>
                                    </p:set>
                                    <p:anim calcmode="lin" valueType="num">
                                      <p:cBhvr additive="base">
                                        <p:cTn id="3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0-#ppt_w/2"/>
                                          </p:val>
                                        </p:tav>
                                        <p:tav tm="100000">
                                          <p:val>
                                            <p:strVal val="#ppt_x"/>
                                          </p:val>
                                        </p:tav>
                                      </p:tavLst>
                                    </p:anim>
                                    <p:anim calcmode="lin" valueType="num">
                                      <p:cBhvr additive="base">
                                        <p:cTn id="40" dur="500" fill="hold"/>
                                        <p:tgtEl>
                                          <p:spTgt spid="25"/>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0-#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0-#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childTnLst>
                          </p:cTn>
                        </p:par>
                        <p:par>
                          <p:cTn id="53" fill="hold">
                            <p:stCondLst>
                              <p:cond delay="3250"/>
                            </p:stCondLst>
                            <p:childTnLst>
                              <p:par>
                                <p:cTn id="54" presetID="22" presetClass="entr" presetSubtype="8" fill="hold" grpId="0" nodeType="after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wipe(left)">
                                      <p:cBhvr>
                                        <p:cTn id="56" dur="500"/>
                                        <p:tgtEl>
                                          <p:spTgt spid="23">
                                            <p:txEl>
                                              <p:pRg st="0" end="0"/>
                                            </p:txEl>
                                          </p:spTgt>
                                        </p:tgtEl>
                                      </p:cBhvr>
                                    </p:animEffect>
                                  </p:childTnLst>
                                </p:cTn>
                              </p:par>
                            </p:childTnLst>
                          </p:cTn>
                        </p:par>
                        <p:par>
                          <p:cTn id="57" fill="hold">
                            <p:stCondLst>
                              <p:cond delay="3750"/>
                            </p:stCondLst>
                            <p:childTnLst>
                              <p:par>
                                <p:cTn id="58" presetID="22" presetClass="entr" presetSubtype="8" fill="hold" grpId="0" nodeType="afterEffect">
                                  <p:stCondLst>
                                    <p:cond delay="0"/>
                                  </p:stCondLst>
                                  <p:childTnLst>
                                    <p:set>
                                      <p:cBhvr>
                                        <p:cTn id="59" dur="1" fill="hold">
                                          <p:stCondLst>
                                            <p:cond delay="0"/>
                                          </p:stCondLst>
                                        </p:cTn>
                                        <p:tgtEl>
                                          <p:spTgt spid="24">
                                            <p:txEl>
                                              <p:pRg st="0" end="0"/>
                                            </p:txEl>
                                          </p:spTgt>
                                        </p:tgtEl>
                                        <p:attrNameLst>
                                          <p:attrName>style.visibility</p:attrName>
                                        </p:attrNameLst>
                                      </p:cBhvr>
                                      <p:to>
                                        <p:strVal val="visible"/>
                                      </p:to>
                                    </p:set>
                                    <p:animEffect transition="in" filter="wipe(left)">
                                      <p:cBhvr>
                                        <p:cTn id="6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p:cSld name="2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grpSp>
        <p:nvGrpSpPr>
          <p:cNvPr id="5" name="グループ化 4">
            <a:extLst>
              <a:ext uri="{FF2B5EF4-FFF2-40B4-BE49-F238E27FC236}">
                <a16:creationId xmlns:a16="http://schemas.microsoft.com/office/drawing/2014/main" id="{AA473384-EA37-49D1-A63E-5FFCB24B9FB1}"/>
              </a:ext>
            </a:extLst>
          </p:cNvPr>
          <p:cNvGrpSpPr/>
          <p:nvPr/>
        </p:nvGrpSpPr>
        <p:grpSpPr>
          <a:xfrm>
            <a:off x="725874" y="2982872"/>
            <a:ext cx="17560540" cy="2475756"/>
            <a:chOff x="725872" y="2982872"/>
            <a:chExt cx="17560541" cy="2475756"/>
          </a:xfrm>
          <a:solidFill>
            <a:srgbClr val="C00000"/>
          </a:solidFill>
        </p:grpSpPr>
        <p:sp>
          <p:nvSpPr>
            <p:cNvPr id="7" name="正方形/長方形 24">
              <a:extLst>
                <a:ext uri="{FF2B5EF4-FFF2-40B4-BE49-F238E27FC236}">
                  <a16:creationId xmlns:a16="http://schemas.microsoft.com/office/drawing/2014/main" id="{AE44D850-D3DE-4648-ABDD-335F3CFAEF8F}"/>
                </a:ext>
              </a:extLst>
            </p:cNvPr>
            <p:cNvSpPr/>
            <p:nvPr/>
          </p:nvSpPr>
          <p:spPr>
            <a:xfrm>
              <a:off x="10548745" y="2982873"/>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8" name="正方形/長方形 4">
              <a:extLst>
                <a:ext uri="{FF2B5EF4-FFF2-40B4-BE49-F238E27FC236}">
                  <a16:creationId xmlns:a16="http://schemas.microsoft.com/office/drawing/2014/main" id="{1788DE10-EDCF-4868-9E65-FCE71C023A67}"/>
                </a:ext>
              </a:extLst>
            </p:cNvPr>
            <p:cNvSpPr/>
            <p:nvPr/>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9" name="正方形/長方形 24">
              <a:extLst>
                <a:ext uri="{FF2B5EF4-FFF2-40B4-BE49-F238E27FC236}">
                  <a16:creationId xmlns:a16="http://schemas.microsoft.com/office/drawing/2014/main" id="{0F8B841A-4C90-45AD-B042-29742B0972A9}"/>
                </a:ext>
              </a:extLst>
            </p:cNvPr>
            <p:cNvSpPr/>
            <p:nvPr/>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grpSp>
      <p:grpSp>
        <p:nvGrpSpPr>
          <p:cNvPr id="10" name="グループ化 5">
            <a:extLst>
              <a:ext uri="{FF2B5EF4-FFF2-40B4-BE49-F238E27FC236}">
                <a16:creationId xmlns:a16="http://schemas.microsoft.com/office/drawing/2014/main" id="{AA0A78A7-E003-48EA-9244-14B369EED7EC}"/>
              </a:ext>
            </a:extLst>
          </p:cNvPr>
          <p:cNvGrpSpPr/>
          <p:nvPr/>
        </p:nvGrpSpPr>
        <p:grpSpPr>
          <a:xfrm>
            <a:off x="487877" y="4364336"/>
            <a:ext cx="17798537" cy="1332290"/>
            <a:chOff x="487876" y="4364335"/>
            <a:chExt cx="17798537" cy="1332290"/>
          </a:xfrm>
          <a:solidFill>
            <a:srgbClr val="FF0000"/>
          </a:solidFill>
        </p:grpSpPr>
        <p:sp>
          <p:nvSpPr>
            <p:cNvPr id="11" name="正方形/長方形 23">
              <a:extLst>
                <a:ext uri="{FF2B5EF4-FFF2-40B4-BE49-F238E27FC236}">
                  <a16:creationId xmlns:a16="http://schemas.microsoft.com/office/drawing/2014/main" id="{9B09A4AE-3F94-4A79-AE11-61EBDE5A1ECB}"/>
                </a:ext>
              </a:extLst>
            </p:cNvPr>
            <p:cNvSpPr/>
            <p:nvPr/>
          </p:nvSpPr>
          <p:spPr>
            <a:xfrm>
              <a:off x="10548745" y="4364335"/>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14" name="正方形/長方形 25">
              <a:extLst>
                <a:ext uri="{FF2B5EF4-FFF2-40B4-BE49-F238E27FC236}">
                  <a16:creationId xmlns:a16="http://schemas.microsoft.com/office/drawing/2014/main" id="{D6F67684-91C7-4275-9D96-4534AFD37343}"/>
                </a:ext>
              </a:extLst>
            </p:cNvPr>
            <p:cNvSpPr/>
            <p:nvPr/>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15" name="直角三角形 31">
              <a:extLst>
                <a:ext uri="{FF2B5EF4-FFF2-40B4-BE49-F238E27FC236}">
                  <a16:creationId xmlns:a16="http://schemas.microsoft.com/office/drawing/2014/main" id="{D00C6128-E639-41DA-A70D-16AF1673E63E}"/>
                </a:ext>
              </a:extLst>
            </p:cNvPr>
            <p:cNvSpPr/>
            <p:nvPr/>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grpSp>
      <p:grpSp>
        <p:nvGrpSpPr>
          <p:cNvPr id="16" name="グループ化 36">
            <a:extLst>
              <a:ext uri="{FF2B5EF4-FFF2-40B4-BE49-F238E27FC236}">
                <a16:creationId xmlns:a16="http://schemas.microsoft.com/office/drawing/2014/main" id="{45A69195-605D-4CC2-A381-A450FE0B9CE6}"/>
              </a:ext>
            </a:extLst>
          </p:cNvPr>
          <p:cNvGrpSpPr/>
          <p:nvPr/>
        </p:nvGrpSpPr>
        <p:grpSpPr>
          <a:xfrm>
            <a:off x="725874" y="5984783"/>
            <a:ext cx="17560540" cy="2475756"/>
            <a:chOff x="725872" y="5984782"/>
            <a:chExt cx="17560541" cy="2475756"/>
          </a:xfrm>
          <a:solidFill>
            <a:srgbClr val="FF0000"/>
          </a:solidFill>
        </p:grpSpPr>
        <p:sp>
          <p:nvSpPr>
            <p:cNvPr id="17" name="正方形/長方形 30">
              <a:extLst>
                <a:ext uri="{FF2B5EF4-FFF2-40B4-BE49-F238E27FC236}">
                  <a16:creationId xmlns:a16="http://schemas.microsoft.com/office/drawing/2014/main" id="{F21E40CF-22AE-4FA0-9B27-FDC78D9C15F4}"/>
                </a:ext>
              </a:extLst>
            </p:cNvPr>
            <p:cNvSpPr/>
            <p:nvPr/>
          </p:nvSpPr>
          <p:spPr>
            <a:xfrm flipV="1">
              <a:off x="10548745" y="7128248"/>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18" name="正方形/長方形 4">
              <a:extLst>
                <a:ext uri="{FF2B5EF4-FFF2-40B4-BE49-F238E27FC236}">
                  <a16:creationId xmlns:a16="http://schemas.microsoft.com/office/drawing/2014/main" id="{8E8966FC-1068-451F-9607-5CFE0685653B}"/>
                </a:ext>
              </a:extLst>
            </p:cNvPr>
            <p:cNvSpPr/>
            <p:nvPr/>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19" name="正方形/長方形 24">
              <a:extLst>
                <a:ext uri="{FF2B5EF4-FFF2-40B4-BE49-F238E27FC236}">
                  <a16:creationId xmlns:a16="http://schemas.microsoft.com/office/drawing/2014/main" id="{870FD44B-A3F6-4659-B06A-BC3B077434B3}"/>
                </a:ext>
              </a:extLst>
            </p:cNvPr>
            <p:cNvSpPr/>
            <p:nvPr/>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grpSp>
      <p:grpSp>
        <p:nvGrpSpPr>
          <p:cNvPr id="20" name="グループ化 35">
            <a:extLst>
              <a:ext uri="{FF2B5EF4-FFF2-40B4-BE49-F238E27FC236}">
                <a16:creationId xmlns:a16="http://schemas.microsoft.com/office/drawing/2014/main" id="{D4E792D0-9730-45B4-BC87-3A6DAB3AC419}"/>
              </a:ext>
            </a:extLst>
          </p:cNvPr>
          <p:cNvGrpSpPr/>
          <p:nvPr/>
        </p:nvGrpSpPr>
        <p:grpSpPr>
          <a:xfrm>
            <a:off x="487877" y="5746787"/>
            <a:ext cx="17798537" cy="1332290"/>
            <a:chOff x="487876" y="5746786"/>
            <a:chExt cx="17798537" cy="1332289"/>
          </a:xfrm>
          <a:solidFill>
            <a:srgbClr val="C00000"/>
          </a:solidFill>
        </p:grpSpPr>
        <p:sp>
          <p:nvSpPr>
            <p:cNvPr id="21" name="正方形/長方形 29">
              <a:extLst>
                <a:ext uri="{FF2B5EF4-FFF2-40B4-BE49-F238E27FC236}">
                  <a16:creationId xmlns:a16="http://schemas.microsoft.com/office/drawing/2014/main" id="{36392166-248C-40E8-BEF8-C8F348A361DD}"/>
                </a:ext>
              </a:extLst>
            </p:cNvPr>
            <p:cNvSpPr/>
            <p:nvPr/>
          </p:nvSpPr>
          <p:spPr>
            <a:xfrm flipV="1">
              <a:off x="10548745" y="5746786"/>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22" name="正方形/長方形 25">
              <a:extLst>
                <a:ext uri="{FF2B5EF4-FFF2-40B4-BE49-F238E27FC236}">
                  <a16:creationId xmlns:a16="http://schemas.microsoft.com/office/drawing/2014/main" id="{4256FEDB-915B-4619-AEB6-D6D7A67E9DE7}"/>
                </a:ext>
              </a:extLst>
            </p:cNvPr>
            <p:cNvSpPr/>
            <p:nvPr/>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sp>
          <p:nvSpPr>
            <p:cNvPr id="23" name="直角三角形 31">
              <a:extLst>
                <a:ext uri="{FF2B5EF4-FFF2-40B4-BE49-F238E27FC236}">
                  <a16:creationId xmlns:a16="http://schemas.microsoft.com/office/drawing/2014/main" id="{B9EA919A-28C5-417A-B13A-0345B0318998}"/>
                </a:ext>
              </a:extLst>
            </p:cNvPr>
            <p:cNvSpPr/>
            <p:nvPr/>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9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70AD47"/>
                </a:solidFill>
                <a:effectLst/>
                <a:uLnTx/>
                <a:uFillTx/>
                <a:latin typeface="Calibri" panose="020F0502020204030204"/>
                <a:ea typeface="游ゴシック" panose="020B0400000000000000" pitchFamily="34" charset="-128"/>
                <a:cs typeface="+mn-cs"/>
              </a:endParaRPr>
            </a:p>
          </p:txBody>
        </p:sp>
      </p:grpSp>
      <p:sp>
        <p:nvSpPr>
          <p:cNvPr id="25" name="テキスト プレースホルダー 5">
            <a:extLst>
              <a:ext uri="{FF2B5EF4-FFF2-40B4-BE49-F238E27FC236}">
                <a16:creationId xmlns:a16="http://schemas.microsoft.com/office/drawing/2014/main" id="{1C40CAAA-9DB1-44D8-8220-988EE6EF53C6}"/>
              </a:ext>
            </a:extLst>
          </p:cNvPr>
          <p:cNvSpPr>
            <a:spLocks noGrp="1"/>
          </p:cNvSpPr>
          <p:nvPr>
            <p:ph type="body" sz="quarter" idx="25" hasCustomPrompt="1"/>
          </p:nvPr>
        </p:nvSpPr>
        <p:spPr>
          <a:xfrm>
            <a:off x="900547" y="6289804"/>
            <a:ext cx="7317335" cy="2696894"/>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65B4ABD7-67EE-4BCD-8052-71171A2E27AA}"/>
              </a:ext>
            </a:extLst>
          </p:cNvPr>
          <p:cNvSpPr>
            <a:spLocks noGrp="1"/>
          </p:cNvSpPr>
          <p:nvPr>
            <p:ph type="body" sz="quarter" idx="26" hasCustomPrompt="1"/>
          </p:nvPr>
        </p:nvSpPr>
        <p:spPr>
          <a:xfrm>
            <a:off x="10784669" y="3197153"/>
            <a:ext cx="7027343" cy="85131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7" name="テキスト プレースホルダー 5">
            <a:extLst>
              <a:ext uri="{FF2B5EF4-FFF2-40B4-BE49-F238E27FC236}">
                <a16:creationId xmlns:a16="http://schemas.microsoft.com/office/drawing/2014/main" id="{0985119A-2EA2-4640-96F3-580A57D32740}"/>
              </a:ext>
            </a:extLst>
          </p:cNvPr>
          <p:cNvSpPr>
            <a:spLocks noGrp="1"/>
          </p:cNvSpPr>
          <p:nvPr>
            <p:ph type="body" sz="quarter" idx="27" hasCustomPrompt="1"/>
          </p:nvPr>
        </p:nvSpPr>
        <p:spPr>
          <a:xfrm>
            <a:off x="10784669" y="4603322"/>
            <a:ext cx="7027343" cy="85131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8" name="テキスト プレースホルダー 5">
            <a:extLst>
              <a:ext uri="{FF2B5EF4-FFF2-40B4-BE49-F238E27FC236}">
                <a16:creationId xmlns:a16="http://schemas.microsoft.com/office/drawing/2014/main" id="{E7D86F12-170B-42EE-9583-F46AC10E6CF5}"/>
              </a:ext>
            </a:extLst>
          </p:cNvPr>
          <p:cNvSpPr>
            <a:spLocks noGrp="1"/>
          </p:cNvSpPr>
          <p:nvPr>
            <p:ph type="body" sz="quarter" idx="28" hasCustomPrompt="1"/>
          </p:nvPr>
        </p:nvSpPr>
        <p:spPr>
          <a:xfrm>
            <a:off x="10784669" y="5992229"/>
            <a:ext cx="7027343" cy="85131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9" name="テキスト プレースホルダー 5">
            <a:extLst>
              <a:ext uri="{FF2B5EF4-FFF2-40B4-BE49-F238E27FC236}">
                <a16:creationId xmlns:a16="http://schemas.microsoft.com/office/drawing/2014/main" id="{DD8A37E8-569C-47E1-B149-4A1181E7BEA1}"/>
              </a:ext>
            </a:extLst>
          </p:cNvPr>
          <p:cNvSpPr>
            <a:spLocks noGrp="1"/>
          </p:cNvSpPr>
          <p:nvPr>
            <p:ph type="body" sz="quarter" idx="29" hasCustomPrompt="1"/>
          </p:nvPr>
        </p:nvSpPr>
        <p:spPr>
          <a:xfrm>
            <a:off x="10784667" y="7367236"/>
            <a:ext cx="7027343" cy="85131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30" name="Subtitle 2">
            <a:extLst>
              <a:ext uri="{FF2B5EF4-FFF2-40B4-BE49-F238E27FC236}">
                <a16:creationId xmlns:a16="http://schemas.microsoft.com/office/drawing/2014/main" id="{17FD6E7F-EAAD-424D-ACE9-9C9122F5A4CC}"/>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68E822CC-EE7C-4DA2-971E-F89E2136F5D1}"/>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2" name="テキスト プレースホルダー 5">
            <a:extLst>
              <a:ext uri="{FF2B5EF4-FFF2-40B4-BE49-F238E27FC236}">
                <a16:creationId xmlns:a16="http://schemas.microsoft.com/office/drawing/2014/main" id="{7BAB52B9-F062-41A7-A614-00CC59551705}"/>
              </a:ext>
            </a:extLst>
          </p:cNvPr>
          <p:cNvSpPr>
            <a:spLocks noGrp="1"/>
          </p:cNvSpPr>
          <p:nvPr>
            <p:ph type="body" sz="quarter" idx="30" hasCustomPrompt="1"/>
          </p:nvPr>
        </p:nvSpPr>
        <p:spPr>
          <a:xfrm>
            <a:off x="900547" y="2350733"/>
            <a:ext cx="7317335" cy="2696894"/>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Tree>
    <p:extLst>
      <p:ext uri="{BB962C8B-B14F-4D97-AF65-F5344CB8AC3E}">
        <p14:creationId xmlns:p14="http://schemas.microsoft.com/office/powerpoint/2010/main" val="426040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xEl>
                                              <p:pRg st="0" end="0"/>
                                            </p:txEl>
                                          </p:spTgt>
                                        </p:tgtEl>
                                        <p:attrNameLst>
                                          <p:attrName>style.visibility</p:attrName>
                                        </p:attrNameLst>
                                      </p:cBhvr>
                                      <p:to>
                                        <p:strVal val="visible"/>
                                      </p:to>
                                    </p:set>
                                    <p:animEffect transition="in" filter="wipe(left)">
                                      <p:cBhvr>
                                        <p:cTn id="15" dur="500"/>
                                        <p:tgtEl>
                                          <p:spTgt spid="32">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1000"/>
                                        <p:tgtEl>
                                          <p:spTgt spid="5"/>
                                        </p:tgtEl>
                                      </p:cBhvr>
                                    </p:animEffect>
                                  </p:childTnLst>
                                </p:cTn>
                              </p:par>
                              <p:par>
                                <p:cTn id="20" presetID="22" presetClass="entr" presetSubtype="8" fill="hold" grpId="0" nodeType="withEffect">
                                  <p:stCondLst>
                                    <p:cond delay="500"/>
                                  </p:stCondLst>
                                  <p:childTnLst>
                                    <p:set>
                                      <p:cBhvr>
                                        <p:cTn id="21" dur="1" fill="hold">
                                          <p:stCondLst>
                                            <p:cond delay="0"/>
                                          </p:stCondLst>
                                        </p:cTn>
                                        <p:tgtEl>
                                          <p:spTgt spid="26">
                                            <p:txEl>
                                              <p:pRg st="0" end="0"/>
                                            </p:txEl>
                                          </p:spTgt>
                                        </p:tgtEl>
                                        <p:attrNameLst>
                                          <p:attrName>style.visibility</p:attrName>
                                        </p:attrNameLst>
                                      </p:cBhvr>
                                      <p:to>
                                        <p:strVal val="visible"/>
                                      </p:to>
                                    </p:set>
                                    <p:animEffect transition="in" filter="wipe(left)">
                                      <p:cBhvr>
                                        <p:cTn id="22" dur="500"/>
                                        <p:tgtEl>
                                          <p:spTgt spid="26">
                                            <p:txEl>
                                              <p:pRg st="0" end="0"/>
                                            </p:txEl>
                                          </p:spTgt>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1000"/>
                                        <p:tgtEl>
                                          <p:spTgt spid="10"/>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27">
                                            <p:txEl>
                                              <p:pRg st="0" end="0"/>
                                            </p:txEl>
                                          </p:spTgt>
                                        </p:tgtEl>
                                        <p:attrNameLst>
                                          <p:attrName>style.visibility</p:attrName>
                                        </p:attrNameLst>
                                      </p:cBhvr>
                                      <p:to>
                                        <p:strVal val="visible"/>
                                      </p:to>
                                    </p:set>
                                    <p:animEffect transition="in" filter="wipe(left)">
                                      <p:cBhvr>
                                        <p:cTn id="29" dur="500"/>
                                        <p:tgtEl>
                                          <p:spTgt spid="27">
                                            <p:txEl>
                                              <p:pRg st="0" end="0"/>
                                            </p:txEl>
                                          </p:spTgt>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1000"/>
                                        <p:tgtEl>
                                          <p:spTgt spid="20"/>
                                        </p:tgtEl>
                                      </p:cBhvr>
                                    </p:animEffect>
                                  </p:childTnLst>
                                </p:cTn>
                              </p:par>
                              <p:par>
                                <p:cTn id="34" presetID="22" presetClass="entr" presetSubtype="8" fill="hold" grpId="0" nodeType="withEffect">
                                  <p:stCondLst>
                                    <p:cond delay="50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wipe(left)">
                                      <p:cBhvr>
                                        <p:cTn id="36" dur="500"/>
                                        <p:tgtEl>
                                          <p:spTgt spid="28">
                                            <p:txEl>
                                              <p:pRg st="0" end="0"/>
                                            </p:txEl>
                                          </p:spTgt>
                                        </p:tgtEl>
                                      </p:cBhvr>
                                    </p:animEffect>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1000"/>
                                        <p:tgtEl>
                                          <p:spTgt spid="16"/>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29">
                                            <p:txEl>
                                              <p:pRg st="0" end="0"/>
                                            </p:txEl>
                                          </p:spTgt>
                                        </p:tgtEl>
                                        <p:attrNameLst>
                                          <p:attrName>style.visibility</p:attrName>
                                        </p:attrNameLst>
                                      </p:cBhvr>
                                      <p:to>
                                        <p:strVal val="visible"/>
                                      </p:to>
                                    </p:set>
                                    <p:animEffect transition="in" filter="wipe(left)">
                                      <p:cBhvr>
                                        <p:cTn id="43" dur="500"/>
                                        <p:tgtEl>
                                          <p:spTgt spid="29">
                                            <p:txEl>
                                              <p:pRg st="0" end="0"/>
                                            </p:txEl>
                                          </p:spTgt>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25">
                                            <p:txEl>
                                              <p:pRg st="0" end="0"/>
                                            </p:txEl>
                                          </p:spTgt>
                                        </p:tgtEl>
                                        <p:attrNameLst>
                                          <p:attrName>style.visibility</p:attrName>
                                        </p:attrNameLst>
                                      </p:cBhvr>
                                      <p:to>
                                        <p:strVal val="visible"/>
                                      </p:to>
                                    </p:set>
                                    <p:animEffect transition="in" filter="wipe(left)">
                                      <p:cBhvr>
                                        <p:cTn id="47"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2" presetClass="entr" presetSubtype="8"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build="p">
        <p:tmplLst>
          <p:tmpl lvl="1">
            <p:tnLst>
              <p:par>
                <p:cTn presetID="22" presetClass="entr" presetSubtype="8"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8"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build="p">
        <p:tmplLst>
          <p:tmpl lvl="1">
            <p:tnLst>
              <p:par>
                <p:cTn presetID="22" presetClass="entr" presetSubtype="8"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p:cSld name="2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70" y="10118312"/>
            <a:ext cx="711201" cy="168689"/>
          </a:xfrm>
          <a:prstGeom prst="rect">
            <a:avLst/>
          </a:prstGeom>
        </p:spPr>
        <p:txBody>
          <a:bodyPr vert="horz" lIns="91432" tIns="45716" rIns="91432" bIns="45716"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1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4B292"/>
                </a:solidFill>
                <a:effectLst/>
                <a:uLnTx/>
                <a:uFillTx/>
                <a:latin typeface="Calibri" panose="020F0502020204030204"/>
                <a:ea typeface="+mn-ea"/>
                <a:cs typeface="+mn-cs"/>
              </a:rPr>
              <a:t>R.C.A.S</a:t>
            </a:r>
          </a:p>
        </p:txBody>
      </p:sp>
      <p:cxnSp>
        <p:nvCxnSpPr>
          <p:cNvPr id="8" name="Straight Connector 7">
            <a:extLst>
              <a:ext uri="{FF2B5EF4-FFF2-40B4-BE49-F238E27FC236}">
                <a16:creationId xmlns:a16="http://schemas.microsoft.com/office/drawing/2014/main" id="{49BE342E-25DC-4B17-BC5D-6A6F6833A7A8}"/>
              </a:ext>
            </a:extLst>
          </p:cNvPr>
          <p:cNvCxnSpPr>
            <a:cxnSpLocks/>
          </p:cNvCxnSpPr>
          <p:nvPr/>
        </p:nvCxnSpPr>
        <p:spPr>
          <a:xfrm flipV="1">
            <a:off x="270640" y="2752172"/>
            <a:ext cx="17683759" cy="5457792"/>
          </a:xfrm>
          <a:prstGeom prst="line">
            <a:avLst/>
          </a:prstGeom>
          <a:ln w="28575">
            <a:solidFill>
              <a:srgbClr val="990000"/>
            </a:solidFill>
          </a:ln>
        </p:spPr>
        <p:style>
          <a:lnRef idx="1">
            <a:schemeClr val="accent1"/>
          </a:lnRef>
          <a:fillRef idx="0">
            <a:schemeClr val="accent1"/>
          </a:fillRef>
          <a:effectRef idx="0">
            <a:schemeClr val="accent1"/>
          </a:effectRef>
          <a:fontRef idx="minor">
            <a:schemeClr val="tx1"/>
          </a:fontRef>
        </p:style>
      </p:cxnSp>
      <p:sp>
        <p:nvSpPr>
          <p:cNvPr id="9" name="テキスト プレースホルダー 5">
            <a:extLst>
              <a:ext uri="{FF2B5EF4-FFF2-40B4-BE49-F238E27FC236}">
                <a16:creationId xmlns:a16="http://schemas.microsoft.com/office/drawing/2014/main" id="{2A9F0428-D2BB-434E-A4FD-79DA8E51EC2A}"/>
              </a:ext>
            </a:extLst>
          </p:cNvPr>
          <p:cNvSpPr>
            <a:spLocks noGrp="1"/>
          </p:cNvSpPr>
          <p:nvPr>
            <p:ph type="body" sz="quarter" idx="26" hasCustomPrompt="1"/>
          </p:nvPr>
        </p:nvSpPr>
        <p:spPr>
          <a:xfrm>
            <a:off x="270639" y="2204974"/>
            <a:ext cx="8254384" cy="3295496"/>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0" name="テキスト プレースホルダー 5">
            <a:extLst>
              <a:ext uri="{FF2B5EF4-FFF2-40B4-BE49-F238E27FC236}">
                <a16:creationId xmlns:a16="http://schemas.microsoft.com/office/drawing/2014/main" id="{B93BE232-E988-46EA-805D-9ED361259BC0}"/>
              </a:ext>
            </a:extLst>
          </p:cNvPr>
          <p:cNvSpPr>
            <a:spLocks noGrp="1"/>
          </p:cNvSpPr>
          <p:nvPr>
            <p:ph type="body" sz="quarter" idx="27" hasCustomPrompt="1"/>
          </p:nvPr>
        </p:nvSpPr>
        <p:spPr>
          <a:xfrm>
            <a:off x="8989256" y="5655213"/>
            <a:ext cx="8826268" cy="3601329"/>
          </a:xfrm>
          <a:prstGeom prst="rect">
            <a:avLst/>
          </a:prstGeom>
        </p:spPr>
        <p:txBody>
          <a:bodyPr numCol="1" spcCol="360000" anchor="b">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1" name="Subtitle 2">
            <a:extLst>
              <a:ext uri="{FF2B5EF4-FFF2-40B4-BE49-F238E27FC236}">
                <a16:creationId xmlns:a16="http://schemas.microsoft.com/office/drawing/2014/main" id="{425FF209-93E0-43FE-BD23-AF1F4245CC3A}"/>
              </a:ext>
            </a:extLst>
          </p:cNvPr>
          <p:cNvSpPr>
            <a:spLocks noGrp="1"/>
          </p:cNvSpPr>
          <p:nvPr>
            <p:ph type="subTitle" idx="1" hasCustomPrompt="1"/>
          </p:nvPr>
        </p:nvSpPr>
        <p:spPr>
          <a:xfrm>
            <a:off x="212267" y="1413913"/>
            <a:ext cx="12588186" cy="547196"/>
          </a:xfrm>
          <a:prstGeom prst="rect">
            <a:avLst/>
          </a:prstGeom>
        </p:spPr>
        <p:txBody>
          <a:bodyPr>
            <a:noAutofit/>
          </a:bodyPr>
          <a:lstStyle>
            <a:lvl1pPr marL="0" indent="0" algn="ctr">
              <a:buNone/>
              <a:defRPr sz="2800" b="1" baseline="0">
                <a:solidFill>
                  <a:schemeClr val="bg1"/>
                </a:solidFill>
                <a:latin typeface="+mn-lt"/>
              </a:defRPr>
            </a:lvl1pPr>
            <a:lvl2pPr marL="685742" indent="0" algn="ctr">
              <a:buNone/>
              <a:defRPr sz="3000"/>
            </a:lvl2pPr>
            <a:lvl3pPr marL="1371486" indent="0" algn="ctr">
              <a:buNone/>
              <a:defRPr sz="2700"/>
            </a:lvl3pPr>
            <a:lvl4pPr marL="2057228" indent="0" algn="ctr">
              <a:buNone/>
              <a:defRPr sz="2400"/>
            </a:lvl4pPr>
            <a:lvl5pPr marL="2742971" indent="0" algn="ctr">
              <a:buNone/>
              <a:defRPr sz="2400"/>
            </a:lvl5pPr>
            <a:lvl6pPr marL="3428714" indent="0" algn="ctr">
              <a:buNone/>
              <a:defRPr sz="2400"/>
            </a:lvl6pPr>
            <a:lvl7pPr marL="4114457" indent="0" algn="ctr">
              <a:buNone/>
              <a:defRPr sz="2400"/>
            </a:lvl7pPr>
            <a:lvl8pPr marL="4800200" indent="0" algn="ctr">
              <a:buNone/>
              <a:defRPr sz="2400"/>
            </a:lvl8pPr>
            <a:lvl9pPr marL="5485943"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24DF5B4-8F02-483D-9ED8-A33D1642DB1D}"/>
              </a:ext>
            </a:extLst>
          </p:cNvPr>
          <p:cNvSpPr>
            <a:spLocks noGrp="1"/>
          </p:cNvSpPr>
          <p:nvPr>
            <p:ph type="ctrTitle" hasCustomPrompt="1"/>
          </p:nvPr>
        </p:nvSpPr>
        <p:spPr>
          <a:xfrm>
            <a:off x="198901" y="396606"/>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3" name="テキスト プレースホルダー 5">
            <a:extLst>
              <a:ext uri="{FF2B5EF4-FFF2-40B4-BE49-F238E27FC236}">
                <a16:creationId xmlns:a16="http://schemas.microsoft.com/office/drawing/2014/main" id="{2F11CB43-FC42-4AB8-88E5-F2592F680442}"/>
              </a:ext>
            </a:extLst>
          </p:cNvPr>
          <p:cNvSpPr>
            <a:spLocks noGrp="1"/>
          </p:cNvSpPr>
          <p:nvPr>
            <p:ph type="body" sz="quarter" idx="28" hasCustomPrompt="1"/>
          </p:nvPr>
        </p:nvSpPr>
        <p:spPr>
          <a:xfrm>
            <a:off x="423040" y="2357374"/>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599" b="1" i="1">
                <a:solidFill>
                  <a:schemeClr val="bg1">
                    <a:lumMod val="85000"/>
                  </a:schemeClr>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7B5EBB2A-7E85-4F48-873D-F4EF3495B7B1}"/>
              </a:ext>
            </a:extLst>
          </p:cNvPr>
          <p:cNvSpPr>
            <a:spLocks noGrp="1"/>
          </p:cNvSpPr>
          <p:nvPr>
            <p:ph type="body" sz="quarter" idx="29" hasCustomPrompt="1"/>
          </p:nvPr>
        </p:nvSpPr>
        <p:spPr>
          <a:xfrm>
            <a:off x="9353679" y="5655214"/>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599" b="1" i="1">
                <a:solidFill>
                  <a:schemeClr val="bg1">
                    <a:lumMod val="85000"/>
                  </a:schemeClr>
                </a:solidFill>
              </a:defRPr>
            </a:lvl1pPr>
          </a:lstStyle>
          <a:p>
            <a:pPr lvl="0"/>
            <a:r>
              <a:rPr kumimoji="1" lang="es-EC" altLang="ja-JP" noProof="0" dirty="0"/>
              <a:t>Texto</a:t>
            </a:r>
          </a:p>
        </p:txBody>
      </p:sp>
    </p:spTree>
    <p:extLst>
      <p:ext uri="{BB962C8B-B14F-4D97-AF65-F5344CB8AC3E}">
        <p14:creationId xmlns:p14="http://schemas.microsoft.com/office/powerpoint/2010/main" val="1608864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left)">
                                      <p:cBhvr>
                                        <p:cTn id="11" dur="500"/>
                                        <p:tgtEl>
                                          <p:spTgt spid="11">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wipe(left)">
                                      <p:cBhvr>
                                        <p:cTn id="23" dur="500"/>
                                        <p:tgtEl>
                                          <p:spTgt spid="9">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wipe(left)">
                                      <p:cBhvr>
                                        <p:cTn id="27" dur="500"/>
                                        <p:tgtEl>
                                          <p:spTgt spid="15">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wipe(left)">
                                      <p:cBhvr>
                                        <p:cTn id="3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p:cSld name="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614616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p:cSld name="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086D38E4-7B6A-437B-A9A4-9CC06476352C}"/>
              </a:ext>
            </a:extLst>
          </p:cNvPr>
          <p:cNvSpPr>
            <a:spLocks noGrp="1"/>
          </p:cNvSpPr>
          <p:nvPr>
            <p:ph type="body" sz="quarter" idx="14" hasCustomPrompt="1"/>
          </p:nvPr>
        </p:nvSpPr>
        <p:spPr>
          <a:xfrm>
            <a:off x="995194" y="2292769"/>
            <a:ext cx="16077615"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10F93FA4-1ED4-4ECB-AF5F-8172E71B136F}"/>
              </a:ext>
            </a:extLst>
          </p:cNvPr>
          <p:cNvSpPr>
            <a:spLocks noGrp="1"/>
          </p:cNvSpPr>
          <p:nvPr>
            <p:ph type="body" sz="quarter" idx="15" hasCustomPrompt="1"/>
          </p:nvPr>
        </p:nvSpPr>
        <p:spPr>
          <a:xfrm>
            <a:off x="995195" y="3136900"/>
            <a:ext cx="16077615" cy="6146799"/>
          </a:xfrm>
          <a:prstGeom prst="rect">
            <a:avLst/>
          </a:prstGeom>
        </p:spPr>
        <p:txBody>
          <a:bodyPr>
            <a:normAutofit/>
          </a:bodyPr>
          <a:lstStyle>
            <a:lvl1pPr marL="0" indent="0" algn="just">
              <a:lnSpc>
                <a:spcPct val="100000"/>
              </a:lnSpc>
              <a:spcBef>
                <a:spcPts val="0"/>
              </a:spcBef>
              <a:buNone/>
              <a:defRPr sz="2400" b="1" baseline="0">
                <a:solidFill>
                  <a:schemeClr val="tx1"/>
                </a:solidFill>
              </a:defRPr>
            </a:lvl1pPr>
          </a:lstStyle>
          <a:p>
            <a:pPr lvl="0"/>
            <a:r>
              <a:rPr lang="es-EC" noProof="0" dirty="0"/>
              <a:t>Texto</a:t>
            </a:r>
          </a:p>
        </p:txBody>
      </p:sp>
      <p:sp>
        <p:nvSpPr>
          <p:cNvPr id="6" name="Subtitle 2">
            <a:extLst>
              <a:ext uri="{FF2B5EF4-FFF2-40B4-BE49-F238E27FC236}">
                <a16:creationId xmlns:a16="http://schemas.microsoft.com/office/drawing/2014/main" id="{E9861D8D-62AD-416F-A58A-DBFE620A48B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7101D3C8-45EB-4725-A290-E23D0A0EA54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795009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3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5153831"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1095399" y="6806864"/>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70489" y="6433537"/>
            <a:ext cx="3895201" cy="380081"/>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12263" y="6503598"/>
            <a:ext cx="3895201" cy="380081"/>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2576" y="2875131"/>
            <a:ext cx="3816876" cy="3630610"/>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95115" y="2873615"/>
            <a:ext cx="3816876" cy="363061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1166083" y="2976849"/>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1146689" y="6122034"/>
            <a:ext cx="3607961" cy="380080"/>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5185121" y="2988898"/>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5223222" y="6106650"/>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96F04B01-7E7F-47DB-ADB0-CDE8C1EC67CA}"/>
              </a:ext>
            </a:extLst>
          </p:cNvPr>
          <p:cNvSpPr>
            <a:spLocks noGrp="1"/>
          </p:cNvSpPr>
          <p:nvPr>
            <p:ph type="body" sz="quarter" idx="24" hasCustomPrompt="1"/>
          </p:nvPr>
        </p:nvSpPr>
        <p:spPr>
          <a:xfrm>
            <a:off x="13219405" y="680686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37" name="テキスト プレースホルダー 11">
            <a:extLst>
              <a:ext uri="{FF2B5EF4-FFF2-40B4-BE49-F238E27FC236}">
                <a16:creationId xmlns:a16="http://schemas.microsoft.com/office/drawing/2014/main" id="{758006EE-CE98-4685-9D87-B3B26978220B}"/>
              </a:ext>
            </a:extLst>
          </p:cNvPr>
          <p:cNvSpPr>
            <a:spLocks noGrp="1"/>
          </p:cNvSpPr>
          <p:nvPr>
            <p:ph type="body" sz="quarter" idx="25" hasCustomPrompt="1"/>
          </p:nvPr>
        </p:nvSpPr>
        <p:spPr>
          <a:xfrm>
            <a:off x="9212263"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8" name="図 25">
            <a:extLst>
              <a:ext uri="{FF2B5EF4-FFF2-40B4-BE49-F238E27FC236}">
                <a16:creationId xmlns:a16="http://schemas.microsoft.com/office/drawing/2014/main" id="{2E28BF38-BFEE-453D-B8FD-0A5526162DC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48763" y="6511770"/>
            <a:ext cx="3895201" cy="380081"/>
          </a:xfrm>
          <a:prstGeom prst="rect">
            <a:avLst/>
          </a:prstGeom>
        </p:spPr>
      </p:pic>
      <p:pic>
        <p:nvPicPr>
          <p:cNvPr id="39" name="図 25">
            <a:extLst>
              <a:ext uri="{FF2B5EF4-FFF2-40B4-BE49-F238E27FC236}">
                <a16:creationId xmlns:a16="http://schemas.microsoft.com/office/drawing/2014/main" id="{CAFB2FA9-EDB7-4DF7-B123-D1B25E72B4E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165137" y="6531031"/>
            <a:ext cx="3895201" cy="380081"/>
          </a:xfrm>
          <a:prstGeom prst="rect">
            <a:avLst/>
          </a:prstGeom>
        </p:spPr>
      </p:pic>
      <p:pic>
        <p:nvPicPr>
          <p:cNvPr id="40" name="Imagen 39">
            <a:extLst>
              <a:ext uri="{FF2B5EF4-FFF2-40B4-BE49-F238E27FC236}">
                <a16:creationId xmlns:a16="http://schemas.microsoft.com/office/drawing/2014/main" id="{E00BD2DB-3EC3-406D-9157-7137FE1D318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28150" y="2889864"/>
            <a:ext cx="3816876" cy="3630610"/>
          </a:xfrm>
          <a:prstGeom prst="rect">
            <a:avLst/>
          </a:prstGeom>
        </p:spPr>
      </p:pic>
      <p:pic>
        <p:nvPicPr>
          <p:cNvPr id="41" name="Imagen 40">
            <a:extLst>
              <a:ext uri="{FF2B5EF4-FFF2-40B4-BE49-F238E27FC236}">
                <a16:creationId xmlns:a16="http://schemas.microsoft.com/office/drawing/2014/main" id="{787901FC-33D6-413A-827B-90D9B3366F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160689" y="2913748"/>
            <a:ext cx="3816876" cy="3630610"/>
          </a:xfrm>
          <a:prstGeom prst="rect">
            <a:avLst/>
          </a:prstGeom>
        </p:spPr>
      </p:pic>
      <p:sp>
        <p:nvSpPr>
          <p:cNvPr id="42" name="図プレースホルダー 8">
            <a:extLst>
              <a:ext uri="{FF2B5EF4-FFF2-40B4-BE49-F238E27FC236}">
                <a16:creationId xmlns:a16="http://schemas.microsoft.com/office/drawing/2014/main" id="{6728169F-B7C4-4736-B028-137710F217E7}"/>
              </a:ext>
            </a:extLst>
          </p:cNvPr>
          <p:cNvSpPr>
            <a:spLocks noGrp="1"/>
          </p:cNvSpPr>
          <p:nvPr>
            <p:ph type="pic" sz="quarter" idx="26" hasCustomPrompt="1"/>
          </p:nvPr>
        </p:nvSpPr>
        <p:spPr>
          <a:xfrm>
            <a:off x="9231657" y="3055082"/>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344951E9-F2BD-48E0-A6EB-389C62E51890}"/>
              </a:ext>
            </a:extLst>
          </p:cNvPr>
          <p:cNvSpPr>
            <a:spLocks noGrp="1"/>
          </p:cNvSpPr>
          <p:nvPr>
            <p:ph type="body" sz="quarter" idx="27" hasCustomPrompt="1"/>
          </p:nvPr>
        </p:nvSpPr>
        <p:spPr>
          <a:xfrm>
            <a:off x="9269758" y="612203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FEC9362-F4CC-45FE-800A-0A230661918D}"/>
              </a:ext>
            </a:extLst>
          </p:cNvPr>
          <p:cNvSpPr>
            <a:spLocks noGrp="1"/>
          </p:cNvSpPr>
          <p:nvPr>
            <p:ph type="pic" sz="quarter" idx="28" hasCustomPrompt="1"/>
          </p:nvPr>
        </p:nvSpPr>
        <p:spPr>
          <a:xfrm>
            <a:off x="13250695" y="3067131"/>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3012C266-B45F-456F-9D57-903E75CFA65C}"/>
              </a:ext>
            </a:extLst>
          </p:cNvPr>
          <p:cNvSpPr>
            <a:spLocks noGrp="1"/>
          </p:cNvSpPr>
          <p:nvPr>
            <p:ph type="body" sz="quarter" idx="29" hasCustomPrompt="1"/>
          </p:nvPr>
        </p:nvSpPr>
        <p:spPr>
          <a:xfrm>
            <a:off x="13288796" y="6134083"/>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4" name="Subtitle 2">
            <a:extLst>
              <a:ext uri="{FF2B5EF4-FFF2-40B4-BE49-F238E27FC236}">
                <a16:creationId xmlns:a16="http://schemas.microsoft.com/office/drawing/2014/main" id="{9ED18D0A-4594-4C31-A509-AB39AEDE845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0" name="Title 1">
            <a:extLst>
              <a:ext uri="{FF2B5EF4-FFF2-40B4-BE49-F238E27FC236}">
                <a16:creationId xmlns:a16="http://schemas.microsoft.com/office/drawing/2014/main" id="{9B376C14-1B29-4E16-9E29-9B5D91A9DDF5}"/>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950245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wipe(left)">
                                      <p:cBhvr>
                                        <p:cTn id="11" dur="500"/>
                                        <p:tgtEl>
                                          <p:spTgt spid="2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fade">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fade">
                                      <p:cBhvr>
                                        <p:cTn id="54" dur="500"/>
                                        <p:tgtEl>
                                          <p:spTgt spid="13">
                                            <p:txEl>
                                              <p:pRg st="0" end="0"/>
                                            </p:txEl>
                                          </p:spTgt>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3">
                                            <p:bg/>
                                          </p:spTgt>
                                        </p:tgtEl>
                                        <p:attrNameLst>
                                          <p:attrName>style.visibility</p:attrName>
                                        </p:attrNameLst>
                                      </p:cBhvr>
                                      <p:to>
                                        <p:strVal val="visible"/>
                                      </p:to>
                                    </p:set>
                                    <p:animEffect transition="in" filter="fade">
                                      <p:cBhvr>
                                        <p:cTn id="64" dur="500"/>
                                        <p:tgtEl>
                                          <p:spTgt spid="43">
                                            <p:bg/>
                                          </p:spTgt>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43">
                                            <p:txEl>
                                              <p:pRg st="0" end="0"/>
                                            </p:txEl>
                                          </p:spTgt>
                                        </p:tgtEl>
                                        <p:attrNameLst>
                                          <p:attrName>style.visibility</p:attrName>
                                        </p:attrNameLst>
                                      </p:cBhvr>
                                      <p:to>
                                        <p:strVal val="visible"/>
                                      </p:to>
                                    </p:set>
                                    <p:animEffect transition="in" filter="fade">
                                      <p:cBhvr>
                                        <p:cTn id="68" dur="500"/>
                                        <p:tgtEl>
                                          <p:spTgt spid="43">
                                            <p:txEl>
                                              <p:pRg st="0" end="0"/>
                                            </p:txEl>
                                          </p:spTgt>
                                        </p:tgtEl>
                                      </p:cBhvr>
                                    </p:animEffect>
                                  </p:childTnLst>
                                </p:cTn>
                              </p:par>
                              <p:par>
                                <p:cTn id="69" presetID="10"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7">
                                            <p:txEl>
                                              <p:pRg st="0" end="0"/>
                                            </p:txEl>
                                          </p:spTgt>
                                        </p:tgtEl>
                                        <p:attrNameLst>
                                          <p:attrName>style.visibility</p:attrName>
                                        </p:attrNameLst>
                                      </p:cBhvr>
                                      <p:to>
                                        <p:strVal val="visible"/>
                                      </p:to>
                                    </p:set>
                                    <p:animEffect transition="in" filter="fade">
                                      <p:cBhvr>
                                        <p:cTn id="75" dur="500"/>
                                        <p:tgtEl>
                                          <p:spTgt spid="37">
                                            <p:txEl>
                                              <p:pRg st="0" end="0"/>
                                            </p:txEl>
                                          </p:spTgt>
                                        </p:tgtEl>
                                      </p:cBhvr>
                                    </p:animEffect>
                                  </p:childTnLst>
                                </p:cTn>
                              </p:par>
                            </p:childTnLst>
                          </p:cTn>
                        </p:par>
                        <p:par>
                          <p:cTn id="76" fill="hold">
                            <p:stCondLst>
                              <p:cond delay="600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45">
                                            <p:bg/>
                                          </p:spTgt>
                                        </p:tgtEl>
                                        <p:attrNameLst>
                                          <p:attrName>style.visibility</p:attrName>
                                        </p:attrNameLst>
                                      </p:cBhvr>
                                      <p:to>
                                        <p:strVal val="visible"/>
                                      </p:to>
                                    </p:set>
                                    <p:animEffect transition="in" filter="fade">
                                      <p:cBhvr>
                                        <p:cTn id="86" dur="500"/>
                                        <p:tgtEl>
                                          <p:spTgt spid="45">
                                            <p:bg/>
                                          </p:spTgt>
                                        </p:tgtEl>
                                      </p:cBhvr>
                                    </p:animEffect>
                                  </p:childTnLst>
                                </p:cTn>
                              </p:par>
                            </p:childTnLst>
                          </p:cTn>
                        </p:par>
                        <p:par>
                          <p:cTn id="87" fill="hold">
                            <p:stCondLst>
                              <p:cond delay="7000"/>
                            </p:stCondLst>
                            <p:childTnLst>
                              <p:par>
                                <p:cTn id="88" presetID="10" presetClass="entr" presetSubtype="0" fill="hold" grpId="0" nodeType="afterEffect">
                                  <p:stCondLst>
                                    <p:cond delay="0"/>
                                  </p:stCondLst>
                                  <p:childTnLst>
                                    <p:set>
                                      <p:cBhvr>
                                        <p:cTn id="89" dur="1" fill="hold">
                                          <p:stCondLst>
                                            <p:cond delay="0"/>
                                          </p:stCondLst>
                                        </p:cTn>
                                        <p:tgtEl>
                                          <p:spTgt spid="45">
                                            <p:txEl>
                                              <p:pRg st="0" end="0"/>
                                            </p:txEl>
                                          </p:spTgt>
                                        </p:tgtEl>
                                        <p:attrNameLst>
                                          <p:attrName>style.visibility</p:attrName>
                                        </p:attrNameLst>
                                      </p:cBhvr>
                                      <p:to>
                                        <p:strVal val="visible"/>
                                      </p:to>
                                    </p:set>
                                    <p:animEffect transition="in" filter="fade">
                                      <p:cBhvr>
                                        <p:cTn id="90" dur="500"/>
                                        <p:tgtEl>
                                          <p:spTgt spid="45">
                                            <p:txEl>
                                              <p:pRg st="0" end="0"/>
                                            </p:txEl>
                                          </p:spTgt>
                                        </p:tgtEl>
                                      </p:cBhvr>
                                    </p:animEffect>
                                  </p:childTnLst>
                                </p:cTn>
                              </p:par>
                              <p:par>
                                <p:cTn id="91" presetID="10" presetClass="entr" presetSubtype="0" fill="hold" nodeType="with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fade">
                                      <p:cBhvr>
                                        <p:cTn id="93" dur="500"/>
                                        <p:tgtEl>
                                          <p:spTgt spid="3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27">
                                            <p:txEl>
                                              <p:pRg st="0" end="0"/>
                                            </p:txEl>
                                          </p:spTgt>
                                        </p:tgtEl>
                                        <p:attrNameLst>
                                          <p:attrName>style.visibility</p:attrName>
                                        </p:attrNameLst>
                                      </p:cBhvr>
                                      <p:to>
                                        <p:strVal val="visible"/>
                                      </p:to>
                                    </p:set>
                                    <p:animEffect transition="in" filter="fade">
                                      <p:cBhvr>
                                        <p:cTn id="97"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30"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TEMA TEXTO IMAGEN 4">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1CCD3CA1-5809-46EC-8308-406FFC446BE5}"/>
              </a:ext>
            </a:extLst>
          </p:cNvPr>
          <p:cNvSpPr>
            <a:spLocks noGrp="1"/>
          </p:cNvSpPr>
          <p:nvPr>
            <p:ph type="body" sz="quarter" idx="14" hasCustomPrompt="1"/>
          </p:nvPr>
        </p:nvSpPr>
        <p:spPr>
          <a:xfrm>
            <a:off x="11993464" y="2462136"/>
            <a:ext cx="6078515" cy="640286"/>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8B0B4658-110C-42DD-AB5A-F9D230D7012B}"/>
              </a:ext>
            </a:extLst>
          </p:cNvPr>
          <p:cNvSpPr>
            <a:spLocks noGrp="1"/>
          </p:cNvSpPr>
          <p:nvPr>
            <p:ph type="body" sz="quarter" idx="15" hasCustomPrompt="1"/>
          </p:nvPr>
        </p:nvSpPr>
        <p:spPr>
          <a:xfrm>
            <a:off x="11983915" y="3204082"/>
            <a:ext cx="6075485" cy="5903025"/>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8" name="Subtitle 2">
            <a:extLst>
              <a:ext uri="{FF2B5EF4-FFF2-40B4-BE49-F238E27FC236}">
                <a16:creationId xmlns:a16="http://schemas.microsoft.com/office/drawing/2014/main" id="{F66E4895-5871-42F6-8E66-3D475D453CD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3B14B492-06E3-4E51-B439-F5C093ADB7C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7" name="Marcador de contenido 2">
            <a:extLst>
              <a:ext uri="{FF2B5EF4-FFF2-40B4-BE49-F238E27FC236}">
                <a16:creationId xmlns:a16="http://schemas.microsoft.com/office/drawing/2014/main" id="{07D76FAE-5111-4040-AEF1-FD1FE742228A}"/>
              </a:ext>
            </a:extLst>
          </p:cNvPr>
          <p:cNvSpPr>
            <a:spLocks noGrp="1"/>
          </p:cNvSpPr>
          <p:nvPr>
            <p:ph idx="16"/>
          </p:nvPr>
        </p:nvSpPr>
        <p:spPr>
          <a:xfrm>
            <a:off x="812800" y="2462135"/>
            <a:ext cx="10515600" cy="6644971"/>
          </a:xfrm>
          <a:prstGeom prst="rect">
            <a:avLst/>
          </a:prstGeom>
        </p:spPr>
        <p:txBody>
          <a:bodyPr/>
          <a:lstStyle/>
          <a:p>
            <a:endParaRPr lang="es-EC" dirty="0"/>
          </a:p>
        </p:txBody>
      </p:sp>
    </p:spTree>
    <p:extLst>
      <p:ext uri="{BB962C8B-B14F-4D97-AF65-F5344CB8AC3E}">
        <p14:creationId xmlns:p14="http://schemas.microsoft.com/office/powerpoint/2010/main" val="1199640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P spid="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TEMA TEXTO IMAGEN">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93EEE276-2F1A-46FD-BF7A-BC9E65BE1AB0}"/>
              </a:ext>
            </a:extLst>
          </p:cNvPr>
          <p:cNvSpPr>
            <a:spLocks noGrp="1"/>
          </p:cNvSpPr>
          <p:nvPr>
            <p:ph type="body" sz="quarter" idx="14" hasCustomPrompt="1"/>
          </p:nvPr>
        </p:nvSpPr>
        <p:spPr>
          <a:xfrm>
            <a:off x="1189706" y="7209977"/>
            <a:ext cx="16073603" cy="662321"/>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62FEDB7F-102B-4E02-87C2-F6C24DBB1648}"/>
              </a:ext>
            </a:extLst>
          </p:cNvPr>
          <p:cNvSpPr>
            <a:spLocks noGrp="1"/>
          </p:cNvSpPr>
          <p:nvPr>
            <p:ph type="body" sz="quarter" idx="15" hasCustomPrompt="1"/>
          </p:nvPr>
        </p:nvSpPr>
        <p:spPr>
          <a:xfrm>
            <a:off x="1185695" y="7951924"/>
            <a:ext cx="16077615" cy="1424833"/>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7" name="Subtitle 2">
            <a:extLst>
              <a:ext uri="{FF2B5EF4-FFF2-40B4-BE49-F238E27FC236}">
                <a16:creationId xmlns:a16="http://schemas.microsoft.com/office/drawing/2014/main" id="{19727B37-C4DF-479C-822C-E73ECD5C565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8" name="Title 1">
            <a:extLst>
              <a:ext uri="{FF2B5EF4-FFF2-40B4-BE49-F238E27FC236}">
                <a16:creationId xmlns:a16="http://schemas.microsoft.com/office/drawing/2014/main" id="{7644C61D-CFBF-418E-9C90-9EC5E6D524B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9" name="Marcador de contenido 2">
            <a:extLst>
              <a:ext uri="{FF2B5EF4-FFF2-40B4-BE49-F238E27FC236}">
                <a16:creationId xmlns:a16="http://schemas.microsoft.com/office/drawing/2014/main" id="{17F95685-5B8C-4508-A988-F7F8C04222AB}"/>
              </a:ext>
            </a:extLst>
          </p:cNvPr>
          <p:cNvSpPr>
            <a:spLocks noGrp="1"/>
          </p:cNvSpPr>
          <p:nvPr>
            <p:ph idx="16"/>
          </p:nvPr>
        </p:nvSpPr>
        <p:spPr>
          <a:xfrm>
            <a:off x="1185694" y="2298700"/>
            <a:ext cx="16077615" cy="4652963"/>
          </a:xfrm>
          <a:prstGeom prst="rect">
            <a:avLst/>
          </a:prstGeom>
        </p:spPr>
        <p:txBody>
          <a:bodyPr/>
          <a:lstStyle/>
          <a:p>
            <a:endParaRPr lang="es-EC" dirty="0"/>
          </a:p>
        </p:txBody>
      </p:sp>
    </p:spTree>
    <p:extLst>
      <p:ext uri="{BB962C8B-B14F-4D97-AF65-F5344CB8AC3E}">
        <p14:creationId xmlns:p14="http://schemas.microsoft.com/office/powerpoint/2010/main" val="2590012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p:bldP spid="9"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p:cSld name="DOBLE TEMA TEXT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7B135DED-59F6-4A9D-AB7C-657DEBC5AC36}"/>
              </a:ext>
            </a:extLst>
          </p:cNvPr>
          <p:cNvSpPr>
            <a:spLocks noGrp="1"/>
          </p:cNvSpPr>
          <p:nvPr>
            <p:ph type="body" sz="quarter" idx="14" hasCustomPrompt="1"/>
          </p:nvPr>
        </p:nvSpPr>
        <p:spPr>
          <a:xfrm>
            <a:off x="999206" y="2886997"/>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0628F1A2-8162-4364-99E8-0569D41F5775}"/>
              </a:ext>
            </a:extLst>
          </p:cNvPr>
          <p:cNvSpPr>
            <a:spLocks noGrp="1"/>
          </p:cNvSpPr>
          <p:nvPr>
            <p:ph type="body" sz="quarter" idx="15" hasCustomPrompt="1"/>
          </p:nvPr>
        </p:nvSpPr>
        <p:spPr>
          <a:xfrm>
            <a:off x="995195" y="3628943"/>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696781-56F8-4DDE-A842-F4AB1C34099B}"/>
              </a:ext>
            </a:extLst>
          </p:cNvPr>
          <p:cNvSpPr>
            <a:spLocks noGrp="1"/>
          </p:cNvSpPr>
          <p:nvPr>
            <p:ph type="body" sz="quarter" idx="16" hasCustomPrompt="1"/>
          </p:nvPr>
        </p:nvSpPr>
        <p:spPr>
          <a:xfrm>
            <a:off x="995196" y="5999166"/>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464D9856-E73B-4528-9C83-9012EA2831A8}"/>
              </a:ext>
            </a:extLst>
          </p:cNvPr>
          <p:cNvSpPr>
            <a:spLocks noGrp="1"/>
          </p:cNvSpPr>
          <p:nvPr>
            <p:ph type="body" sz="quarter" idx="17" hasCustomPrompt="1"/>
          </p:nvPr>
        </p:nvSpPr>
        <p:spPr>
          <a:xfrm>
            <a:off x="991185" y="6741112"/>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1A6BFF43-6EBC-4EFC-8068-B3A59753D7C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9FD177EC-EF9C-459C-B08E-EA57F63DA12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512809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p:cSld name="TRIPLE 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8F8EF7DE-5D63-422B-AA67-EE683900173E}"/>
              </a:ext>
            </a:extLst>
          </p:cNvPr>
          <p:cNvSpPr>
            <a:spLocks noGrp="1"/>
          </p:cNvSpPr>
          <p:nvPr>
            <p:ph type="body" sz="quarter" idx="14" hasCustomPrompt="1"/>
          </p:nvPr>
        </p:nvSpPr>
        <p:spPr>
          <a:xfrm>
            <a:off x="999206" y="2656703"/>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EDD14486-E2E9-4CEF-8999-DEAD284F70C4}"/>
              </a:ext>
            </a:extLst>
          </p:cNvPr>
          <p:cNvSpPr>
            <a:spLocks noGrp="1"/>
          </p:cNvSpPr>
          <p:nvPr>
            <p:ph type="body" sz="quarter" idx="15" hasCustomPrompt="1"/>
          </p:nvPr>
        </p:nvSpPr>
        <p:spPr>
          <a:xfrm>
            <a:off x="995195" y="3398649"/>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534BBD-211C-488A-96DC-F02B162F2C5B}"/>
              </a:ext>
            </a:extLst>
          </p:cNvPr>
          <p:cNvSpPr>
            <a:spLocks noGrp="1"/>
          </p:cNvSpPr>
          <p:nvPr>
            <p:ph type="body" sz="quarter" idx="16" hasCustomPrompt="1"/>
          </p:nvPr>
        </p:nvSpPr>
        <p:spPr>
          <a:xfrm>
            <a:off x="995196" y="4902598"/>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034E6A74-46AB-42F3-8DF0-6B2B99ECFB27}"/>
              </a:ext>
            </a:extLst>
          </p:cNvPr>
          <p:cNvSpPr>
            <a:spLocks noGrp="1"/>
          </p:cNvSpPr>
          <p:nvPr>
            <p:ph type="body" sz="quarter" idx="17" hasCustomPrompt="1"/>
          </p:nvPr>
        </p:nvSpPr>
        <p:spPr>
          <a:xfrm>
            <a:off x="991185" y="5644544"/>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6" name="テキスト プレースホルダー 11">
            <a:extLst>
              <a:ext uri="{FF2B5EF4-FFF2-40B4-BE49-F238E27FC236}">
                <a16:creationId xmlns:a16="http://schemas.microsoft.com/office/drawing/2014/main" id="{D5838BF1-3BF9-4657-B768-7CCB809E5098}"/>
              </a:ext>
            </a:extLst>
          </p:cNvPr>
          <p:cNvSpPr>
            <a:spLocks noGrp="1"/>
          </p:cNvSpPr>
          <p:nvPr>
            <p:ph type="body" sz="quarter" idx="18" hasCustomPrompt="1"/>
          </p:nvPr>
        </p:nvSpPr>
        <p:spPr>
          <a:xfrm>
            <a:off x="979154" y="7136462"/>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CB44FBF0-4C83-4F20-A717-EF293860E3A9}"/>
              </a:ext>
            </a:extLst>
          </p:cNvPr>
          <p:cNvSpPr>
            <a:spLocks noGrp="1"/>
          </p:cNvSpPr>
          <p:nvPr>
            <p:ph type="body" sz="quarter" idx="19" hasCustomPrompt="1"/>
          </p:nvPr>
        </p:nvSpPr>
        <p:spPr>
          <a:xfrm>
            <a:off x="975143" y="7878408"/>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CF013099-3052-462B-BC52-354CC5F7BF8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7D71A863-97BF-45E2-97A4-A96EEBEB814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356497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wipe(left)">
                                      <p:cBhvr>
                                        <p:cTn id="29" dur="500"/>
                                        <p:tgtEl>
                                          <p:spTgt spid="16">
                                            <p:txEl>
                                              <p:pRg st="0" end="0"/>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wipe(left)">
                                      <p:cBhvr>
                                        <p:cTn id="3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TEMA TEXTO 5">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E2B6F2DD-B27E-401C-92BD-698D01B0656A}"/>
              </a:ext>
            </a:extLst>
          </p:cNvPr>
          <p:cNvSpPr>
            <a:spLocks noGrp="1"/>
          </p:cNvSpPr>
          <p:nvPr>
            <p:ph type="body" sz="quarter" idx="14" hasCustomPrompt="1"/>
          </p:nvPr>
        </p:nvSpPr>
        <p:spPr>
          <a:xfrm>
            <a:off x="999207" y="3524669"/>
            <a:ext cx="5738477" cy="4692899"/>
          </a:xfrm>
          <a:prstGeom prst="rect">
            <a:avLst/>
          </a:prstGeom>
        </p:spPr>
        <p:txBody>
          <a:bodyPr anchor="ctr"/>
          <a:lstStyle>
            <a:lvl1pPr marL="0" indent="0" algn="l">
              <a:buNone/>
              <a:defRPr sz="4400"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277460A5-8CDC-4309-A83C-2AAF0FA260F5}"/>
              </a:ext>
            </a:extLst>
          </p:cNvPr>
          <p:cNvSpPr>
            <a:spLocks noGrp="1"/>
          </p:cNvSpPr>
          <p:nvPr>
            <p:ph type="body" sz="quarter" idx="15" hasCustomPrompt="1"/>
          </p:nvPr>
        </p:nvSpPr>
        <p:spPr>
          <a:xfrm>
            <a:off x="7035800" y="2527300"/>
            <a:ext cx="10037010" cy="6807199"/>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a:p>
            <a:pPr lvl="0"/>
            <a:endParaRPr lang="es-EC" noProof="0" dirty="0"/>
          </a:p>
        </p:txBody>
      </p:sp>
      <p:sp>
        <p:nvSpPr>
          <p:cNvPr id="6" name="Subtitle 2">
            <a:extLst>
              <a:ext uri="{FF2B5EF4-FFF2-40B4-BE49-F238E27FC236}">
                <a16:creationId xmlns:a16="http://schemas.microsoft.com/office/drawing/2014/main" id="{E760906F-05FE-48D7-840B-D57916863DB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879F749B-B85F-4C36-BC19-DE0738CB6E8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980689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p:cSld name="9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6" name="テキスト プレースホルダー 11">
            <a:extLst>
              <a:ext uri="{FF2B5EF4-FFF2-40B4-BE49-F238E27FC236}">
                <a16:creationId xmlns:a16="http://schemas.microsoft.com/office/drawing/2014/main" id="{8E070AE6-E17D-4C02-A3D3-A97B9C26EB8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3533705"/>
            <a:ext cx="8383733" cy="4922117"/>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802142AE-FDC1-45BF-90B8-4E42E3FB3FC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8BD21567-A0A7-40B0-A9B6-461F7DCC305A}"/>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20385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fade">
                                      <p:cBhvr>
                                        <p:cTn id="26" dur="500"/>
                                        <p:tgtEl>
                                          <p:spTgt spid="16">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Effect transition="in" filter="fade">
                                      <p:cBhvr>
                                        <p:cTn id="29"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p:cSld name="13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2949057"/>
            <a:ext cx="8383733" cy="5506766"/>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CA91E9B2-0BD8-4C30-9B75-E43F56A287C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18AC97FE-28B5-4CF1-A1BD-C6500A6F3E5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58917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p:cSld name="15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5772" y="2132175"/>
            <a:ext cx="9354868" cy="6280149"/>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451944" y="8408825"/>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502198" y="8964393"/>
            <a:ext cx="17282016" cy="332889"/>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4559300" y="2222500"/>
            <a:ext cx="9169400" cy="6096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31FB1BFF-CB70-4A93-84D9-2ACC80EF458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4DE00B3A-BB73-4860-9790-3330CB74E60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868958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p:cSld name="27_Diseño personalizado">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30302" y="8514646"/>
            <a:ext cx="7368696" cy="596833"/>
          </a:xfrm>
          <a:prstGeom prst="rect">
            <a:avLst/>
          </a:prstGeom>
        </p:spPr>
      </p:pic>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29490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2844800"/>
            <a:ext cx="8483599" cy="5695245"/>
          </a:xfrm>
          <a:prstGeom prst="rect">
            <a:avLst/>
          </a:prstGeom>
        </p:spPr>
      </p:pic>
      <p:sp>
        <p:nvSpPr>
          <p:cNvPr id="19" name="テキスト プレースホルダー 11">
            <a:extLst>
              <a:ext uri="{FF2B5EF4-FFF2-40B4-BE49-F238E27FC236}">
                <a16:creationId xmlns:a16="http://schemas.microsoft.com/office/drawing/2014/main" id="{46B7C48E-8545-49A2-85B0-BA8929B2EF2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0" name="テキスト プレースホルダー 11">
            <a:extLst>
              <a:ext uri="{FF2B5EF4-FFF2-40B4-BE49-F238E27FC236}">
                <a16:creationId xmlns:a16="http://schemas.microsoft.com/office/drawing/2014/main" id="{2A168E43-7C3C-4D5D-B6A2-1BAC28B36BC0}"/>
              </a:ext>
            </a:extLst>
          </p:cNvPr>
          <p:cNvSpPr>
            <a:spLocks noGrp="1"/>
          </p:cNvSpPr>
          <p:nvPr>
            <p:ph type="body" sz="quarter" idx="15" hasCustomPrompt="1"/>
          </p:nvPr>
        </p:nvSpPr>
        <p:spPr>
          <a:xfrm>
            <a:off x="8869550" y="3533705"/>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2" name="テキスト プレースホルダー 11">
            <a:extLst>
              <a:ext uri="{FF2B5EF4-FFF2-40B4-BE49-F238E27FC236}">
                <a16:creationId xmlns:a16="http://schemas.microsoft.com/office/drawing/2014/main" id="{7B43F8BD-AB52-489C-A5B1-704F72BD73A4}"/>
              </a:ext>
            </a:extLst>
          </p:cNvPr>
          <p:cNvSpPr>
            <a:spLocks noGrp="1"/>
          </p:cNvSpPr>
          <p:nvPr>
            <p:ph type="body" sz="quarter" idx="17" hasCustomPrompt="1"/>
          </p:nvPr>
        </p:nvSpPr>
        <p:spPr>
          <a:xfrm>
            <a:off x="8871723" y="5578639"/>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3" name="テキスト プレースホルダー 11">
            <a:extLst>
              <a:ext uri="{FF2B5EF4-FFF2-40B4-BE49-F238E27FC236}">
                <a16:creationId xmlns:a16="http://schemas.microsoft.com/office/drawing/2014/main" id="{D04D3283-086F-4822-9D27-5CBC262C54ED}"/>
              </a:ext>
            </a:extLst>
          </p:cNvPr>
          <p:cNvSpPr>
            <a:spLocks noGrp="1"/>
          </p:cNvSpPr>
          <p:nvPr>
            <p:ph type="body" sz="quarter" idx="18" hasCustomPrompt="1"/>
          </p:nvPr>
        </p:nvSpPr>
        <p:spPr>
          <a:xfrm>
            <a:off x="8877571" y="6369147"/>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3" name="図プレースホルダー 8">
            <a:extLst>
              <a:ext uri="{FF2B5EF4-FFF2-40B4-BE49-F238E27FC236}">
                <a16:creationId xmlns:a16="http://schemas.microsoft.com/office/drawing/2014/main" id="{49242EFC-4B1B-4D6E-8975-9BAC1C0088CC}"/>
              </a:ext>
            </a:extLst>
          </p:cNvPr>
          <p:cNvSpPr>
            <a:spLocks noGrp="1"/>
          </p:cNvSpPr>
          <p:nvPr>
            <p:ph type="pic" sz="quarter" idx="19" hasCustomPrompt="1"/>
          </p:nvPr>
        </p:nvSpPr>
        <p:spPr>
          <a:xfrm>
            <a:off x="96250" y="2976848"/>
            <a:ext cx="8285750" cy="544525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12" name="Subtitle 2">
            <a:extLst>
              <a:ext uri="{FF2B5EF4-FFF2-40B4-BE49-F238E27FC236}">
                <a16:creationId xmlns:a16="http://schemas.microsoft.com/office/drawing/2014/main" id="{04AA13C9-9E6C-42F4-BB0E-7F687B6C42E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E5D8D37B-ED98-4903-A42E-622F5607230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32588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par>
                                <p:cTn id="16" presetID="10"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9">
                                            <p:txEl>
                                              <p:pRg st="0" end="0"/>
                                            </p:txEl>
                                          </p:spTgt>
                                        </p:tgtEl>
                                        <p:attrNameLst>
                                          <p:attrName>style.visibility</p:attrName>
                                        </p:attrNameLst>
                                      </p:cBhvr>
                                      <p:to>
                                        <p:strVal val="visible"/>
                                      </p:to>
                                    </p:set>
                                    <p:animEffect transition="in" filter="fade">
                                      <p:cBhvr>
                                        <p:cTn id="25" dur="500"/>
                                        <p:tgtEl>
                                          <p:spTgt spid="19">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Effect transition="in" filter="fade">
                                      <p:cBhvr>
                                        <p:cTn id="28" dur="500"/>
                                        <p:tgtEl>
                                          <p:spTgt spid="20">
                                            <p:txEl>
                                              <p:pRg st="0" end="0"/>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2">
                                            <p:txEl>
                                              <p:pRg st="0" end="0"/>
                                            </p:txEl>
                                          </p:spTgt>
                                        </p:tgtEl>
                                        <p:attrNameLst>
                                          <p:attrName>style.visibility</p:attrName>
                                        </p:attrNameLst>
                                      </p:cBhvr>
                                      <p:to>
                                        <p:strVal val="visible"/>
                                      </p:to>
                                    </p:set>
                                    <p:animEffect transition="in" filter="fade">
                                      <p:cBhvr>
                                        <p:cTn id="32" dur="500"/>
                                        <p:tgtEl>
                                          <p:spTgt spid="22">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500"/>
                                        <p:tgtEl>
                                          <p:spTgt spid="23">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13" grpId="0"/>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1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7"/>
            <a:ext cx="8349619" cy="421062"/>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845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8181725" cy="4022069"/>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552814" y="2873614"/>
            <a:ext cx="8136431"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7733905"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6158101"/>
            <a:ext cx="7733903"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9680920" y="2988897"/>
            <a:ext cx="769109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9680922" y="6170150"/>
            <a:ext cx="7691088"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6" name="Subtitle 2">
            <a:extLst>
              <a:ext uri="{FF2B5EF4-FFF2-40B4-BE49-F238E27FC236}">
                <a16:creationId xmlns:a16="http://schemas.microsoft.com/office/drawing/2014/main" id="{70DAB050-3D7D-4014-A7AD-687FE48D18A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7" name="Title 1">
            <a:extLst>
              <a:ext uri="{FF2B5EF4-FFF2-40B4-BE49-F238E27FC236}">
                <a16:creationId xmlns:a16="http://schemas.microsoft.com/office/drawing/2014/main" id="{4580B8F9-1786-4608-B4B5-248FCCA77F9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68943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wipe(left)">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22" presetClass="entr" presetSubtype="8"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wipe(left)">
                                      <p:cBhvr>
                                        <p:cTn id="5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29_Diseño personalizado">
    <p:spTree>
      <p:nvGrpSpPr>
        <p:cNvPr id="1" name=""/>
        <p:cNvGrpSpPr/>
        <p:nvPr/>
      </p:nvGrpSpPr>
      <p:grpSpPr>
        <a:xfrm>
          <a:off x="0" y="0"/>
          <a:ext cx="0" cy="0"/>
          <a:chOff x="0" y="0"/>
          <a:chExt cx="0" cy="0"/>
        </a:xfrm>
      </p:grpSpPr>
      <p:pic>
        <p:nvPicPr>
          <p:cNvPr id="24" name="図 25">
            <a:extLst>
              <a:ext uri="{FF2B5EF4-FFF2-40B4-BE49-F238E27FC236}">
                <a16:creationId xmlns:a16="http://schemas.microsoft.com/office/drawing/2014/main" id="{FCFEFB5E-1281-4059-96D7-0C031706603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5244947"/>
            <a:ext cx="5198574" cy="300306"/>
          </a:xfrm>
          <a:prstGeom prst="rect">
            <a:avLst/>
          </a:prstGeom>
        </p:spPr>
      </p:pic>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5185783"/>
            <a:ext cx="5198574" cy="300306"/>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5301956"/>
            <a:ext cx="5198574" cy="384453"/>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2360885"/>
            <a:ext cx="5094041" cy="2868582"/>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2422869"/>
            <a:ext cx="5094041" cy="2868582"/>
          </a:xfrm>
          <a:prstGeom prst="rect">
            <a:avLst/>
          </a:prstGeom>
        </p:spPr>
      </p:pic>
      <p:pic>
        <p:nvPicPr>
          <p:cNvPr id="30" name="Imagen 29">
            <a:extLst>
              <a:ext uri="{FF2B5EF4-FFF2-40B4-BE49-F238E27FC236}">
                <a16:creationId xmlns:a16="http://schemas.microsoft.com/office/drawing/2014/main" id="{3F70AE60-B3A3-4B1E-90EA-A34452F2260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2422868"/>
            <a:ext cx="5094041" cy="2868582"/>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861282" y="2504861"/>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874520" y="4823682"/>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6709120"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6735595" y="4839023"/>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35" name="図プレースホルダー 8">
            <a:extLst>
              <a:ext uri="{FF2B5EF4-FFF2-40B4-BE49-F238E27FC236}">
                <a16:creationId xmlns:a16="http://schemas.microsoft.com/office/drawing/2014/main" id="{57FBE61D-0E49-4E9C-A57B-FDA8C78466EB}"/>
              </a:ext>
            </a:extLst>
          </p:cNvPr>
          <p:cNvSpPr>
            <a:spLocks noGrp="1"/>
          </p:cNvSpPr>
          <p:nvPr>
            <p:ph type="pic" sz="quarter" idx="20" hasCustomPrompt="1"/>
          </p:nvPr>
        </p:nvSpPr>
        <p:spPr>
          <a:xfrm>
            <a:off x="12566753"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6" name="テキスト プレースホルダー 11">
            <a:extLst>
              <a:ext uri="{FF2B5EF4-FFF2-40B4-BE49-F238E27FC236}">
                <a16:creationId xmlns:a16="http://schemas.microsoft.com/office/drawing/2014/main" id="{DE8B9A20-0C9A-4692-BA46-4C6F9CA443E1}"/>
              </a:ext>
            </a:extLst>
          </p:cNvPr>
          <p:cNvSpPr>
            <a:spLocks noGrp="1"/>
          </p:cNvSpPr>
          <p:nvPr>
            <p:ph type="body" sz="quarter" idx="21" hasCustomPrompt="1"/>
          </p:nvPr>
        </p:nvSpPr>
        <p:spPr>
          <a:xfrm>
            <a:off x="12559292" y="4820147"/>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pic>
        <p:nvPicPr>
          <p:cNvPr id="27" name="図 25">
            <a:extLst>
              <a:ext uri="{FF2B5EF4-FFF2-40B4-BE49-F238E27FC236}">
                <a16:creationId xmlns:a16="http://schemas.microsoft.com/office/drawing/2014/main" id="{47C640E6-BEBB-4F71-84B7-B6F8CBD1287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8791855"/>
            <a:ext cx="5198574" cy="300306"/>
          </a:xfrm>
          <a:prstGeom prst="rect">
            <a:avLst/>
          </a:prstGeom>
        </p:spPr>
      </p:pic>
      <p:pic>
        <p:nvPicPr>
          <p:cNvPr id="37" name="図 25">
            <a:extLst>
              <a:ext uri="{FF2B5EF4-FFF2-40B4-BE49-F238E27FC236}">
                <a16:creationId xmlns:a16="http://schemas.microsoft.com/office/drawing/2014/main" id="{C2623DBC-F0AF-4D37-93A1-FAE0C48043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8732691"/>
            <a:ext cx="5198574" cy="300306"/>
          </a:xfrm>
          <a:prstGeom prst="rect">
            <a:avLst/>
          </a:prstGeom>
        </p:spPr>
      </p:pic>
      <p:pic>
        <p:nvPicPr>
          <p:cNvPr id="38" name="図 25">
            <a:extLst>
              <a:ext uri="{FF2B5EF4-FFF2-40B4-BE49-F238E27FC236}">
                <a16:creationId xmlns:a16="http://schemas.microsoft.com/office/drawing/2014/main" id="{0D616387-D59D-4D41-A7A7-2ACCD6B15AE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8848864"/>
            <a:ext cx="5198574" cy="384453"/>
          </a:xfrm>
          <a:prstGeom prst="rect">
            <a:avLst/>
          </a:prstGeom>
        </p:spPr>
      </p:pic>
      <p:pic>
        <p:nvPicPr>
          <p:cNvPr id="39" name="Imagen 38">
            <a:extLst>
              <a:ext uri="{FF2B5EF4-FFF2-40B4-BE49-F238E27FC236}">
                <a16:creationId xmlns:a16="http://schemas.microsoft.com/office/drawing/2014/main" id="{62FD69C6-5755-4ED2-A0E8-A2D7ABC84D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5907793"/>
            <a:ext cx="5094041" cy="2868582"/>
          </a:xfrm>
          <a:prstGeom prst="rect">
            <a:avLst/>
          </a:prstGeom>
        </p:spPr>
      </p:pic>
      <p:pic>
        <p:nvPicPr>
          <p:cNvPr id="40" name="Imagen 39">
            <a:extLst>
              <a:ext uri="{FF2B5EF4-FFF2-40B4-BE49-F238E27FC236}">
                <a16:creationId xmlns:a16="http://schemas.microsoft.com/office/drawing/2014/main" id="{191BDD6F-9BB1-4096-86E1-8C955C2DB1D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5969777"/>
            <a:ext cx="5094041" cy="2868582"/>
          </a:xfrm>
          <a:prstGeom prst="rect">
            <a:avLst/>
          </a:prstGeom>
        </p:spPr>
      </p:pic>
      <p:pic>
        <p:nvPicPr>
          <p:cNvPr id="41" name="Imagen 40">
            <a:extLst>
              <a:ext uri="{FF2B5EF4-FFF2-40B4-BE49-F238E27FC236}">
                <a16:creationId xmlns:a16="http://schemas.microsoft.com/office/drawing/2014/main" id="{B85BD691-A3BB-4058-A0B8-0ADA7E280E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5969776"/>
            <a:ext cx="5094041" cy="2868582"/>
          </a:xfrm>
          <a:prstGeom prst="rect">
            <a:avLst/>
          </a:prstGeom>
        </p:spPr>
      </p:pic>
      <p:sp>
        <p:nvSpPr>
          <p:cNvPr id="42" name="図プレースホルダー 8">
            <a:extLst>
              <a:ext uri="{FF2B5EF4-FFF2-40B4-BE49-F238E27FC236}">
                <a16:creationId xmlns:a16="http://schemas.microsoft.com/office/drawing/2014/main" id="{0A7E8354-59C3-4361-98AA-9814F0A07BD6}"/>
              </a:ext>
            </a:extLst>
          </p:cNvPr>
          <p:cNvSpPr>
            <a:spLocks noGrp="1"/>
          </p:cNvSpPr>
          <p:nvPr>
            <p:ph type="pic" sz="quarter" idx="22" hasCustomPrompt="1"/>
          </p:nvPr>
        </p:nvSpPr>
        <p:spPr>
          <a:xfrm>
            <a:off x="861282" y="6051769"/>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B940FB91-03A0-4E5B-B027-80D7C4FD2CE0}"/>
              </a:ext>
            </a:extLst>
          </p:cNvPr>
          <p:cNvSpPr>
            <a:spLocks noGrp="1"/>
          </p:cNvSpPr>
          <p:nvPr>
            <p:ph type="body" sz="quarter" idx="23" hasCustomPrompt="1"/>
          </p:nvPr>
        </p:nvSpPr>
        <p:spPr>
          <a:xfrm>
            <a:off x="874520" y="8370590"/>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333722A-52E0-4F6A-8EA7-3A04240ADF0D}"/>
              </a:ext>
            </a:extLst>
          </p:cNvPr>
          <p:cNvSpPr>
            <a:spLocks noGrp="1"/>
          </p:cNvSpPr>
          <p:nvPr>
            <p:ph type="pic" sz="quarter" idx="24" hasCustomPrompt="1"/>
          </p:nvPr>
        </p:nvSpPr>
        <p:spPr>
          <a:xfrm>
            <a:off x="6709120"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0B6FCDC1-FA70-4A27-8E30-C5FDE06F6109}"/>
              </a:ext>
            </a:extLst>
          </p:cNvPr>
          <p:cNvSpPr>
            <a:spLocks noGrp="1"/>
          </p:cNvSpPr>
          <p:nvPr>
            <p:ph type="body" sz="quarter" idx="25" hasCustomPrompt="1"/>
          </p:nvPr>
        </p:nvSpPr>
        <p:spPr>
          <a:xfrm>
            <a:off x="6735595" y="8385931"/>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6" name="図プレースホルダー 8">
            <a:extLst>
              <a:ext uri="{FF2B5EF4-FFF2-40B4-BE49-F238E27FC236}">
                <a16:creationId xmlns:a16="http://schemas.microsoft.com/office/drawing/2014/main" id="{A16D375B-5C99-4BFF-940E-96D36A0708F3}"/>
              </a:ext>
            </a:extLst>
          </p:cNvPr>
          <p:cNvSpPr>
            <a:spLocks noGrp="1"/>
          </p:cNvSpPr>
          <p:nvPr>
            <p:ph type="pic" sz="quarter" idx="26" hasCustomPrompt="1"/>
          </p:nvPr>
        </p:nvSpPr>
        <p:spPr>
          <a:xfrm>
            <a:off x="12566753"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7" name="テキスト プレースホルダー 11">
            <a:extLst>
              <a:ext uri="{FF2B5EF4-FFF2-40B4-BE49-F238E27FC236}">
                <a16:creationId xmlns:a16="http://schemas.microsoft.com/office/drawing/2014/main" id="{240FF9A7-5878-46C5-AF8E-749DAFD911A6}"/>
              </a:ext>
            </a:extLst>
          </p:cNvPr>
          <p:cNvSpPr>
            <a:spLocks noGrp="1"/>
          </p:cNvSpPr>
          <p:nvPr>
            <p:ph type="body" sz="quarter" idx="27" hasCustomPrompt="1"/>
          </p:nvPr>
        </p:nvSpPr>
        <p:spPr>
          <a:xfrm>
            <a:off x="12559292" y="8367055"/>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8" name="Subtitle 2">
            <a:extLst>
              <a:ext uri="{FF2B5EF4-FFF2-40B4-BE49-F238E27FC236}">
                <a16:creationId xmlns:a16="http://schemas.microsoft.com/office/drawing/2014/main" id="{EB0A2F3A-478C-42A6-BD0A-38159AC0262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49" name="Title 1">
            <a:extLst>
              <a:ext uri="{FF2B5EF4-FFF2-40B4-BE49-F238E27FC236}">
                <a16:creationId xmlns:a16="http://schemas.microsoft.com/office/drawing/2014/main" id="{C8D543D1-F2B0-45E0-9231-59BEE90B8FD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265088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Effect transition="in" filter="wipe(left)">
                                      <p:cBhvr>
                                        <p:cTn id="11" dur="500"/>
                                        <p:tgtEl>
                                          <p:spTgt spid="4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34">
                                            <p:bg/>
                                          </p:spTgt>
                                        </p:tgtEl>
                                        <p:attrNameLst>
                                          <p:attrName>style.visibility</p:attrName>
                                        </p:attrNameLst>
                                      </p:cBhvr>
                                      <p:to>
                                        <p:strVal val="visible"/>
                                      </p:to>
                                    </p:set>
                                    <p:animEffect transition="in" filter="fade">
                                      <p:cBhvr>
                                        <p:cTn id="39" dur="500"/>
                                        <p:tgtEl>
                                          <p:spTgt spid="34">
                                            <p:bg/>
                                          </p:spTgt>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Effect transition="in" filter="fade">
                                      <p:cBhvr>
                                        <p:cTn id="43" dur="500"/>
                                        <p:tgtEl>
                                          <p:spTgt spid="34">
                                            <p:txEl>
                                              <p:pRg st="0" end="0"/>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par>
                          <p:cTn id="47" fill="hold">
                            <p:stCondLst>
                              <p:cond delay="3500"/>
                            </p:stCondLst>
                            <p:childTnLst>
                              <p:par>
                                <p:cTn id="48" presetID="10" presetClass="entr" presetSubtype="0"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36">
                                            <p:bg/>
                                          </p:spTgt>
                                        </p:tgtEl>
                                        <p:attrNameLst>
                                          <p:attrName>style.visibility</p:attrName>
                                        </p:attrNameLst>
                                      </p:cBhvr>
                                      <p:to>
                                        <p:strVal val="visible"/>
                                      </p:to>
                                    </p:set>
                                    <p:animEffect transition="in" filter="fade">
                                      <p:cBhvr>
                                        <p:cTn id="57" dur="500"/>
                                        <p:tgtEl>
                                          <p:spTgt spid="36">
                                            <p:bg/>
                                          </p:spTgt>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Effect transition="in" filter="fade">
                                      <p:cBhvr>
                                        <p:cTn id="61" dur="500"/>
                                        <p:tgtEl>
                                          <p:spTgt spid="36">
                                            <p:txEl>
                                              <p:pRg st="0" end="0"/>
                                            </p:txEl>
                                          </p:spTgt>
                                        </p:tgtEl>
                                      </p:cBhvr>
                                    </p:animEffect>
                                  </p:childTnLst>
                                </p:cTn>
                              </p:par>
                              <p:par>
                                <p:cTn id="62" presetID="10" presetClass="entr" presetSubtype="0"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3">
                                            <p:bg/>
                                          </p:spTgt>
                                        </p:tgtEl>
                                        <p:attrNameLst>
                                          <p:attrName>style.visibility</p:attrName>
                                        </p:attrNameLst>
                                      </p:cBhvr>
                                      <p:to>
                                        <p:strVal val="visible"/>
                                      </p:to>
                                    </p:set>
                                    <p:animEffect transition="in" filter="fade">
                                      <p:cBhvr>
                                        <p:cTn id="74" dur="500"/>
                                        <p:tgtEl>
                                          <p:spTgt spid="43">
                                            <p:bg/>
                                          </p:spTgt>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43">
                                            <p:txEl>
                                              <p:pRg st="0" end="0"/>
                                            </p:txEl>
                                          </p:spTgt>
                                        </p:tgtEl>
                                        <p:attrNameLst>
                                          <p:attrName>style.visibility</p:attrName>
                                        </p:attrNameLst>
                                      </p:cBhvr>
                                      <p:to>
                                        <p:strVal val="visible"/>
                                      </p:to>
                                    </p:set>
                                    <p:animEffect transition="in" filter="fade">
                                      <p:cBhvr>
                                        <p:cTn id="78" dur="500"/>
                                        <p:tgtEl>
                                          <p:spTgt spid="43">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500"/>
                                        <p:tgtEl>
                                          <p:spTgt spid="37"/>
                                        </p:tgtEl>
                                      </p:cBhvr>
                                    </p:animEffect>
                                  </p:childTnLst>
                                </p:cTn>
                              </p:par>
                            </p:childTnLst>
                          </p:cTn>
                        </p:par>
                        <p:par>
                          <p:cTn id="82" fill="hold">
                            <p:stCondLst>
                              <p:cond delay="6000"/>
                            </p:stCondLst>
                            <p:childTnLst>
                              <p:par>
                                <p:cTn id="83" presetID="10" presetClass="entr" presetSubtype="0" fill="hold"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45">
                                            <p:bg/>
                                          </p:spTgt>
                                        </p:tgtEl>
                                        <p:attrNameLst>
                                          <p:attrName>style.visibility</p:attrName>
                                        </p:attrNameLst>
                                      </p:cBhvr>
                                      <p:to>
                                        <p:strVal val="visible"/>
                                      </p:to>
                                    </p:set>
                                    <p:animEffect transition="in" filter="fade">
                                      <p:cBhvr>
                                        <p:cTn id="92" dur="500"/>
                                        <p:tgtEl>
                                          <p:spTgt spid="45">
                                            <p:bg/>
                                          </p:spTgt>
                                        </p:tgtEl>
                                      </p:cBhvr>
                                    </p:animEffect>
                                  </p:childTnLst>
                                </p:cTn>
                              </p:par>
                            </p:childTnLst>
                          </p:cTn>
                        </p:par>
                        <p:par>
                          <p:cTn id="93" fill="hold">
                            <p:stCondLst>
                              <p:cond delay="7000"/>
                            </p:stCondLst>
                            <p:childTnLst>
                              <p:par>
                                <p:cTn id="94" presetID="10" presetClass="entr" presetSubtype="0" fill="hold" grpId="0" nodeType="afterEffect">
                                  <p:stCondLst>
                                    <p:cond delay="0"/>
                                  </p:stCondLst>
                                  <p:childTnLst>
                                    <p:set>
                                      <p:cBhvr>
                                        <p:cTn id="95" dur="1" fill="hold">
                                          <p:stCondLst>
                                            <p:cond delay="0"/>
                                          </p:stCondLst>
                                        </p:cTn>
                                        <p:tgtEl>
                                          <p:spTgt spid="45">
                                            <p:txEl>
                                              <p:pRg st="0" end="0"/>
                                            </p:txEl>
                                          </p:spTgt>
                                        </p:tgtEl>
                                        <p:attrNameLst>
                                          <p:attrName>style.visibility</p:attrName>
                                        </p:attrNameLst>
                                      </p:cBhvr>
                                      <p:to>
                                        <p:strVal val="visible"/>
                                      </p:to>
                                    </p:set>
                                    <p:animEffect transition="in" filter="fade">
                                      <p:cBhvr>
                                        <p:cTn id="96" dur="500"/>
                                        <p:tgtEl>
                                          <p:spTgt spid="45">
                                            <p:txEl>
                                              <p:pRg st="0" end="0"/>
                                            </p:txEl>
                                          </p:spTgt>
                                        </p:tgtEl>
                                      </p:cBhvr>
                                    </p:animEffect>
                                  </p:childTnLst>
                                </p:cTn>
                              </p:par>
                              <p:par>
                                <p:cTn id="97" presetID="10" presetClass="entr" presetSubtype="0" fill="hold" nodeType="with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fade">
                                      <p:cBhvr>
                                        <p:cTn id="99" dur="500"/>
                                        <p:tgtEl>
                                          <p:spTgt spid="38"/>
                                        </p:tgtEl>
                                      </p:cBhvr>
                                    </p:animEffect>
                                  </p:childTnLst>
                                </p:cTn>
                              </p:par>
                            </p:childTnLst>
                          </p:cTn>
                        </p:par>
                        <p:par>
                          <p:cTn id="100" fill="hold">
                            <p:stCondLst>
                              <p:cond delay="7500"/>
                            </p:stCondLst>
                            <p:childTnLst>
                              <p:par>
                                <p:cTn id="101" presetID="10" presetClass="entr" presetSubtype="0" fill="hold" nodeType="after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par>
                          <p:cTn id="107" fill="hold">
                            <p:stCondLst>
                              <p:cond delay="8000"/>
                            </p:stCondLst>
                            <p:childTnLst>
                              <p:par>
                                <p:cTn id="108" presetID="10" presetClass="entr" presetSubtype="0" fill="hold" grpId="0" nodeType="afterEffect">
                                  <p:stCondLst>
                                    <p:cond delay="0"/>
                                  </p:stCondLst>
                                  <p:childTnLst>
                                    <p:set>
                                      <p:cBhvr>
                                        <p:cTn id="109" dur="1" fill="hold">
                                          <p:stCondLst>
                                            <p:cond delay="0"/>
                                          </p:stCondLst>
                                        </p:cTn>
                                        <p:tgtEl>
                                          <p:spTgt spid="47">
                                            <p:bg/>
                                          </p:spTgt>
                                        </p:tgtEl>
                                        <p:attrNameLst>
                                          <p:attrName>style.visibility</p:attrName>
                                        </p:attrNameLst>
                                      </p:cBhvr>
                                      <p:to>
                                        <p:strVal val="visible"/>
                                      </p:to>
                                    </p:set>
                                    <p:animEffect transition="in" filter="fade">
                                      <p:cBhvr>
                                        <p:cTn id="110" dur="500"/>
                                        <p:tgtEl>
                                          <p:spTgt spid="47">
                                            <p:bg/>
                                          </p:spTgt>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47">
                                            <p:txEl>
                                              <p:pRg st="0" end="0"/>
                                            </p:txEl>
                                          </p:spTgt>
                                        </p:tgtEl>
                                        <p:attrNameLst>
                                          <p:attrName>style.visibility</p:attrName>
                                        </p:attrNameLst>
                                      </p:cBhvr>
                                      <p:to>
                                        <p:strVal val="visible"/>
                                      </p:to>
                                    </p:set>
                                    <p:animEffect transition="in" filter="fade">
                                      <p:cBhvr>
                                        <p:cTn id="114" dur="500"/>
                                        <p:tgtEl>
                                          <p:spTgt spid="47">
                                            <p:txEl>
                                              <p:pRg st="0" end="0"/>
                                            </p:txEl>
                                          </p:spTgt>
                                        </p:tgtEl>
                                      </p:cBhvr>
                                    </p:animEffect>
                                  </p:childTnLst>
                                </p:cTn>
                              </p:par>
                              <p:par>
                                <p:cTn id="115" presetID="10" presetClass="entr" presetSubtype="0" fill="hold" nodeType="withEffect">
                                  <p:stCondLst>
                                    <p:cond delay="0"/>
                                  </p:stCondLst>
                                  <p:childTnLst>
                                    <p:set>
                                      <p:cBhvr>
                                        <p:cTn id="116" dur="1" fill="hold">
                                          <p:stCondLst>
                                            <p:cond delay="0"/>
                                          </p:stCondLst>
                                        </p:cTn>
                                        <p:tgtEl>
                                          <p:spTgt spid="27"/>
                                        </p:tgtEl>
                                        <p:attrNameLst>
                                          <p:attrName>style.visibility</p:attrName>
                                        </p:attrNameLst>
                                      </p:cBhvr>
                                      <p:to>
                                        <p:strVal val="visible"/>
                                      </p:to>
                                    </p:set>
                                    <p:animEffect transition="in" filter="fade">
                                      <p:cBhvr>
                                        <p:cTn id="1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p:bldP spid="36" grpId="0" uiExpand="1" build="p" animBg="1">
        <p:tmplLst>
          <p:tmpl>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6" grpId="0"/>
      <p:bldP spid="47" grpId="0" uiExpand="1" build="p" animBg="1">
        <p:tmplLst>
          <p:tmpl>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22" presetClass="entr" presetSubtype="8"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p:bld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34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210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17089796"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1645761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61581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DD2B234F-17D8-4CF4-9C3C-FFF263D1CA3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69C7ECBB-BD99-40C5-AE50-27DE2150E1A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977232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4">
                                            <p:txEl>
                                              <p:pRg st="0" end="0"/>
                                            </p:txEl>
                                          </p:spTgt>
                                        </p:tgtEl>
                                        <p:attrNameLst>
                                          <p:attrName>style.visibility</p:attrName>
                                        </p:attrNameLst>
                                      </p:cBhvr>
                                      <p:to>
                                        <p:strVal val="visible"/>
                                      </p:to>
                                    </p:set>
                                    <p:animEffect transition="in" filter="fade">
                                      <p:cBhvr>
                                        <p:cTn id="29" dur="500"/>
                                        <p:tgtEl>
                                          <p:spTgt spid="14">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5" grpId="0"/>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p:cSld name="31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26353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5924155"/>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85330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9D1E5435-D259-4F14-9B41-C0B08E4A34F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C28C0B55-6D0D-4197-871C-23BCB7E2C75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06983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fade">
                                      <p:cBhvr>
                                        <p:cTn id="3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35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65929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6350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8" name="Subtitle 2">
            <a:extLst>
              <a:ext uri="{FF2B5EF4-FFF2-40B4-BE49-F238E27FC236}">
                <a16:creationId xmlns:a16="http://schemas.microsoft.com/office/drawing/2014/main" id="{DF49BCFC-A28D-41DE-919A-5EF2D08AB10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611EDD6C-7D31-42C4-B5DC-94DAF143C08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531045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xEl>
                                              <p:pRg st="0" end="0"/>
                                            </p:txEl>
                                          </p:spTgt>
                                        </p:tgtEl>
                                        <p:attrNameLst>
                                          <p:attrName>style.visibility</p:attrName>
                                        </p:attrNameLst>
                                      </p:cBhvr>
                                      <p:to>
                                        <p:strVal val="visible"/>
                                      </p:to>
                                    </p:set>
                                    <p:animEffect transition="in" filter="fade">
                                      <p:cBhvr>
                                        <p:cTn id="2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p:cSld name="3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5153831"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1095399" y="6806864"/>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70489" y="6433537"/>
            <a:ext cx="3895201" cy="380081"/>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12263" y="6503598"/>
            <a:ext cx="3895201" cy="380081"/>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2576" y="2875131"/>
            <a:ext cx="3816876" cy="3630610"/>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95115" y="2873615"/>
            <a:ext cx="3816876" cy="363061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1166083" y="2976849"/>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1146689" y="6122034"/>
            <a:ext cx="3607961" cy="380080"/>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5185121" y="2988898"/>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5223222" y="6106650"/>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96F04B01-7E7F-47DB-ADB0-CDE8C1EC67CA}"/>
              </a:ext>
            </a:extLst>
          </p:cNvPr>
          <p:cNvSpPr>
            <a:spLocks noGrp="1"/>
          </p:cNvSpPr>
          <p:nvPr>
            <p:ph type="body" sz="quarter" idx="24" hasCustomPrompt="1"/>
          </p:nvPr>
        </p:nvSpPr>
        <p:spPr>
          <a:xfrm>
            <a:off x="13219405" y="680686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37" name="テキスト プレースホルダー 11">
            <a:extLst>
              <a:ext uri="{FF2B5EF4-FFF2-40B4-BE49-F238E27FC236}">
                <a16:creationId xmlns:a16="http://schemas.microsoft.com/office/drawing/2014/main" id="{758006EE-CE98-4685-9D87-B3B26978220B}"/>
              </a:ext>
            </a:extLst>
          </p:cNvPr>
          <p:cNvSpPr>
            <a:spLocks noGrp="1"/>
          </p:cNvSpPr>
          <p:nvPr>
            <p:ph type="body" sz="quarter" idx="25" hasCustomPrompt="1"/>
          </p:nvPr>
        </p:nvSpPr>
        <p:spPr>
          <a:xfrm>
            <a:off x="9212263"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8" name="図 25">
            <a:extLst>
              <a:ext uri="{FF2B5EF4-FFF2-40B4-BE49-F238E27FC236}">
                <a16:creationId xmlns:a16="http://schemas.microsoft.com/office/drawing/2014/main" id="{2E28BF38-BFEE-453D-B8FD-0A5526162DC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48763" y="6511770"/>
            <a:ext cx="3895201" cy="380081"/>
          </a:xfrm>
          <a:prstGeom prst="rect">
            <a:avLst/>
          </a:prstGeom>
        </p:spPr>
      </p:pic>
      <p:pic>
        <p:nvPicPr>
          <p:cNvPr id="39" name="図 25">
            <a:extLst>
              <a:ext uri="{FF2B5EF4-FFF2-40B4-BE49-F238E27FC236}">
                <a16:creationId xmlns:a16="http://schemas.microsoft.com/office/drawing/2014/main" id="{CAFB2FA9-EDB7-4DF7-B123-D1B25E72B4E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165137" y="6531031"/>
            <a:ext cx="3895201" cy="380081"/>
          </a:xfrm>
          <a:prstGeom prst="rect">
            <a:avLst/>
          </a:prstGeom>
        </p:spPr>
      </p:pic>
      <p:pic>
        <p:nvPicPr>
          <p:cNvPr id="40" name="Imagen 39">
            <a:extLst>
              <a:ext uri="{FF2B5EF4-FFF2-40B4-BE49-F238E27FC236}">
                <a16:creationId xmlns:a16="http://schemas.microsoft.com/office/drawing/2014/main" id="{E00BD2DB-3EC3-406D-9157-7137FE1D318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28150" y="2889864"/>
            <a:ext cx="3816876" cy="3630610"/>
          </a:xfrm>
          <a:prstGeom prst="rect">
            <a:avLst/>
          </a:prstGeom>
        </p:spPr>
      </p:pic>
      <p:pic>
        <p:nvPicPr>
          <p:cNvPr id="41" name="Imagen 40">
            <a:extLst>
              <a:ext uri="{FF2B5EF4-FFF2-40B4-BE49-F238E27FC236}">
                <a16:creationId xmlns:a16="http://schemas.microsoft.com/office/drawing/2014/main" id="{787901FC-33D6-413A-827B-90D9B3366F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160689" y="2913748"/>
            <a:ext cx="3816876" cy="3630610"/>
          </a:xfrm>
          <a:prstGeom prst="rect">
            <a:avLst/>
          </a:prstGeom>
        </p:spPr>
      </p:pic>
      <p:sp>
        <p:nvSpPr>
          <p:cNvPr id="42" name="図プレースホルダー 8">
            <a:extLst>
              <a:ext uri="{FF2B5EF4-FFF2-40B4-BE49-F238E27FC236}">
                <a16:creationId xmlns:a16="http://schemas.microsoft.com/office/drawing/2014/main" id="{6728169F-B7C4-4736-B028-137710F217E7}"/>
              </a:ext>
            </a:extLst>
          </p:cNvPr>
          <p:cNvSpPr>
            <a:spLocks noGrp="1"/>
          </p:cNvSpPr>
          <p:nvPr>
            <p:ph type="pic" sz="quarter" idx="26" hasCustomPrompt="1"/>
          </p:nvPr>
        </p:nvSpPr>
        <p:spPr>
          <a:xfrm>
            <a:off x="9231657" y="3055082"/>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344951E9-F2BD-48E0-A6EB-389C62E51890}"/>
              </a:ext>
            </a:extLst>
          </p:cNvPr>
          <p:cNvSpPr>
            <a:spLocks noGrp="1"/>
          </p:cNvSpPr>
          <p:nvPr>
            <p:ph type="body" sz="quarter" idx="27" hasCustomPrompt="1"/>
          </p:nvPr>
        </p:nvSpPr>
        <p:spPr>
          <a:xfrm>
            <a:off x="9269758" y="612203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FEC9362-F4CC-45FE-800A-0A230661918D}"/>
              </a:ext>
            </a:extLst>
          </p:cNvPr>
          <p:cNvSpPr>
            <a:spLocks noGrp="1"/>
          </p:cNvSpPr>
          <p:nvPr>
            <p:ph type="pic" sz="quarter" idx="28" hasCustomPrompt="1"/>
          </p:nvPr>
        </p:nvSpPr>
        <p:spPr>
          <a:xfrm>
            <a:off x="13250695" y="3067131"/>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3012C266-B45F-456F-9D57-903E75CFA65C}"/>
              </a:ext>
            </a:extLst>
          </p:cNvPr>
          <p:cNvSpPr>
            <a:spLocks noGrp="1"/>
          </p:cNvSpPr>
          <p:nvPr>
            <p:ph type="body" sz="quarter" idx="29" hasCustomPrompt="1"/>
          </p:nvPr>
        </p:nvSpPr>
        <p:spPr>
          <a:xfrm>
            <a:off x="13288796" y="6134083"/>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4" name="Subtitle 2">
            <a:extLst>
              <a:ext uri="{FF2B5EF4-FFF2-40B4-BE49-F238E27FC236}">
                <a16:creationId xmlns:a16="http://schemas.microsoft.com/office/drawing/2014/main" id="{9ED18D0A-4594-4C31-A509-AB39AEDE845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0" name="Title 1">
            <a:extLst>
              <a:ext uri="{FF2B5EF4-FFF2-40B4-BE49-F238E27FC236}">
                <a16:creationId xmlns:a16="http://schemas.microsoft.com/office/drawing/2014/main" id="{9B376C14-1B29-4E16-9E29-9B5D91A9DDF5}"/>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86421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wipe(left)">
                                      <p:cBhvr>
                                        <p:cTn id="11" dur="500"/>
                                        <p:tgtEl>
                                          <p:spTgt spid="2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fade">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fade">
                                      <p:cBhvr>
                                        <p:cTn id="54" dur="500"/>
                                        <p:tgtEl>
                                          <p:spTgt spid="13">
                                            <p:txEl>
                                              <p:pRg st="0" end="0"/>
                                            </p:txEl>
                                          </p:spTgt>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3">
                                            <p:bg/>
                                          </p:spTgt>
                                        </p:tgtEl>
                                        <p:attrNameLst>
                                          <p:attrName>style.visibility</p:attrName>
                                        </p:attrNameLst>
                                      </p:cBhvr>
                                      <p:to>
                                        <p:strVal val="visible"/>
                                      </p:to>
                                    </p:set>
                                    <p:animEffect transition="in" filter="fade">
                                      <p:cBhvr>
                                        <p:cTn id="64" dur="500"/>
                                        <p:tgtEl>
                                          <p:spTgt spid="43">
                                            <p:bg/>
                                          </p:spTgt>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43">
                                            <p:txEl>
                                              <p:pRg st="0" end="0"/>
                                            </p:txEl>
                                          </p:spTgt>
                                        </p:tgtEl>
                                        <p:attrNameLst>
                                          <p:attrName>style.visibility</p:attrName>
                                        </p:attrNameLst>
                                      </p:cBhvr>
                                      <p:to>
                                        <p:strVal val="visible"/>
                                      </p:to>
                                    </p:set>
                                    <p:animEffect transition="in" filter="fade">
                                      <p:cBhvr>
                                        <p:cTn id="68" dur="500"/>
                                        <p:tgtEl>
                                          <p:spTgt spid="43">
                                            <p:txEl>
                                              <p:pRg st="0" end="0"/>
                                            </p:txEl>
                                          </p:spTgt>
                                        </p:tgtEl>
                                      </p:cBhvr>
                                    </p:animEffect>
                                  </p:childTnLst>
                                </p:cTn>
                              </p:par>
                              <p:par>
                                <p:cTn id="69" presetID="10"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7">
                                            <p:txEl>
                                              <p:pRg st="0" end="0"/>
                                            </p:txEl>
                                          </p:spTgt>
                                        </p:tgtEl>
                                        <p:attrNameLst>
                                          <p:attrName>style.visibility</p:attrName>
                                        </p:attrNameLst>
                                      </p:cBhvr>
                                      <p:to>
                                        <p:strVal val="visible"/>
                                      </p:to>
                                    </p:set>
                                    <p:animEffect transition="in" filter="fade">
                                      <p:cBhvr>
                                        <p:cTn id="75" dur="500"/>
                                        <p:tgtEl>
                                          <p:spTgt spid="37">
                                            <p:txEl>
                                              <p:pRg st="0" end="0"/>
                                            </p:txEl>
                                          </p:spTgt>
                                        </p:tgtEl>
                                      </p:cBhvr>
                                    </p:animEffect>
                                  </p:childTnLst>
                                </p:cTn>
                              </p:par>
                            </p:childTnLst>
                          </p:cTn>
                        </p:par>
                        <p:par>
                          <p:cTn id="76" fill="hold">
                            <p:stCondLst>
                              <p:cond delay="600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45">
                                            <p:bg/>
                                          </p:spTgt>
                                        </p:tgtEl>
                                        <p:attrNameLst>
                                          <p:attrName>style.visibility</p:attrName>
                                        </p:attrNameLst>
                                      </p:cBhvr>
                                      <p:to>
                                        <p:strVal val="visible"/>
                                      </p:to>
                                    </p:set>
                                    <p:animEffect transition="in" filter="fade">
                                      <p:cBhvr>
                                        <p:cTn id="86" dur="500"/>
                                        <p:tgtEl>
                                          <p:spTgt spid="45">
                                            <p:bg/>
                                          </p:spTgt>
                                        </p:tgtEl>
                                      </p:cBhvr>
                                    </p:animEffect>
                                  </p:childTnLst>
                                </p:cTn>
                              </p:par>
                            </p:childTnLst>
                          </p:cTn>
                        </p:par>
                        <p:par>
                          <p:cTn id="87" fill="hold">
                            <p:stCondLst>
                              <p:cond delay="7000"/>
                            </p:stCondLst>
                            <p:childTnLst>
                              <p:par>
                                <p:cTn id="88" presetID="10" presetClass="entr" presetSubtype="0" fill="hold" grpId="0" nodeType="afterEffect">
                                  <p:stCondLst>
                                    <p:cond delay="0"/>
                                  </p:stCondLst>
                                  <p:childTnLst>
                                    <p:set>
                                      <p:cBhvr>
                                        <p:cTn id="89" dur="1" fill="hold">
                                          <p:stCondLst>
                                            <p:cond delay="0"/>
                                          </p:stCondLst>
                                        </p:cTn>
                                        <p:tgtEl>
                                          <p:spTgt spid="45">
                                            <p:txEl>
                                              <p:pRg st="0" end="0"/>
                                            </p:txEl>
                                          </p:spTgt>
                                        </p:tgtEl>
                                        <p:attrNameLst>
                                          <p:attrName>style.visibility</p:attrName>
                                        </p:attrNameLst>
                                      </p:cBhvr>
                                      <p:to>
                                        <p:strVal val="visible"/>
                                      </p:to>
                                    </p:set>
                                    <p:animEffect transition="in" filter="fade">
                                      <p:cBhvr>
                                        <p:cTn id="90" dur="500"/>
                                        <p:tgtEl>
                                          <p:spTgt spid="45">
                                            <p:txEl>
                                              <p:pRg st="0" end="0"/>
                                            </p:txEl>
                                          </p:spTgt>
                                        </p:tgtEl>
                                      </p:cBhvr>
                                    </p:animEffect>
                                  </p:childTnLst>
                                </p:cTn>
                              </p:par>
                              <p:par>
                                <p:cTn id="91" presetID="10" presetClass="entr" presetSubtype="0" fill="hold" nodeType="with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fade">
                                      <p:cBhvr>
                                        <p:cTn id="93" dur="500"/>
                                        <p:tgtEl>
                                          <p:spTgt spid="3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27">
                                            <p:txEl>
                                              <p:pRg st="0" end="0"/>
                                            </p:txEl>
                                          </p:spTgt>
                                        </p:tgtEl>
                                        <p:attrNameLst>
                                          <p:attrName>style.visibility</p:attrName>
                                        </p:attrNameLst>
                                      </p:cBhvr>
                                      <p:to>
                                        <p:strVal val="visible"/>
                                      </p:to>
                                    </p:set>
                                    <p:animEffect transition="in" filter="fade">
                                      <p:cBhvr>
                                        <p:cTn id="97"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30" grpId="0"/>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p:cSld name="29_Diseño personalizado">
    <p:spTree>
      <p:nvGrpSpPr>
        <p:cNvPr id="1" name=""/>
        <p:cNvGrpSpPr/>
        <p:nvPr/>
      </p:nvGrpSpPr>
      <p:grpSpPr>
        <a:xfrm>
          <a:off x="0" y="0"/>
          <a:ext cx="0" cy="0"/>
          <a:chOff x="0" y="0"/>
          <a:chExt cx="0" cy="0"/>
        </a:xfrm>
      </p:grpSpPr>
      <p:pic>
        <p:nvPicPr>
          <p:cNvPr id="24" name="図 25">
            <a:extLst>
              <a:ext uri="{FF2B5EF4-FFF2-40B4-BE49-F238E27FC236}">
                <a16:creationId xmlns:a16="http://schemas.microsoft.com/office/drawing/2014/main" id="{FCFEFB5E-1281-4059-96D7-0C031706603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5244947"/>
            <a:ext cx="5198574" cy="300306"/>
          </a:xfrm>
          <a:prstGeom prst="rect">
            <a:avLst/>
          </a:prstGeom>
        </p:spPr>
      </p:pic>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5185783"/>
            <a:ext cx="5198574" cy="300306"/>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5301956"/>
            <a:ext cx="5198574" cy="384453"/>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2360885"/>
            <a:ext cx="5094041" cy="2868582"/>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2422869"/>
            <a:ext cx="5094041" cy="2868582"/>
          </a:xfrm>
          <a:prstGeom prst="rect">
            <a:avLst/>
          </a:prstGeom>
        </p:spPr>
      </p:pic>
      <p:pic>
        <p:nvPicPr>
          <p:cNvPr id="30" name="Imagen 29">
            <a:extLst>
              <a:ext uri="{FF2B5EF4-FFF2-40B4-BE49-F238E27FC236}">
                <a16:creationId xmlns:a16="http://schemas.microsoft.com/office/drawing/2014/main" id="{3F70AE60-B3A3-4B1E-90EA-A34452F2260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2422868"/>
            <a:ext cx="5094041" cy="2868582"/>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861282" y="2504861"/>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874520" y="4823682"/>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6709120"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6735595" y="4839023"/>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35" name="図プレースホルダー 8">
            <a:extLst>
              <a:ext uri="{FF2B5EF4-FFF2-40B4-BE49-F238E27FC236}">
                <a16:creationId xmlns:a16="http://schemas.microsoft.com/office/drawing/2014/main" id="{57FBE61D-0E49-4E9C-A57B-FDA8C78466EB}"/>
              </a:ext>
            </a:extLst>
          </p:cNvPr>
          <p:cNvSpPr>
            <a:spLocks noGrp="1"/>
          </p:cNvSpPr>
          <p:nvPr>
            <p:ph type="pic" sz="quarter" idx="20" hasCustomPrompt="1"/>
          </p:nvPr>
        </p:nvSpPr>
        <p:spPr>
          <a:xfrm>
            <a:off x="12566753"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6" name="テキスト プレースホルダー 11">
            <a:extLst>
              <a:ext uri="{FF2B5EF4-FFF2-40B4-BE49-F238E27FC236}">
                <a16:creationId xmlns:a16="http://schemas.microsoft.com/office/drawing/2014/main" id="{DE8B9A20-0C9A-4692-BA46-4C6F9CA443E1}"/>
              </a:ext>
            </a:extLst>
          </p:cNvPr>
          <p:cNvSpPr>
            <a:spLocks noGrp="1"/>
          </p:cNvSpPr>
          <p:nvPr>
            <p:ph type="body" sz="quarter" idx="21" hasCustomPrompt="1"/>
          </p:nvPr>
        </p:nvSpPr>
        <p:spPr>
          <a:xfrm>
            <a:off x="12559292" y="4820147"/>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pic>
        <p:nvPicPr>
          <p:cNvPr id="27" name="図 25">
            <a:extLst>
              <a:ext uri="{FF2B5EF4-FFF2-40B4-BE49-F238E27FC236}">
                <a16:creationId xmlns:a16="http://schemas.microsoft.com/office/drawing/2014/main" id="{47C640E6-BEBB-4F71-84B7-B6F8CBD1287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8791855"/>
            <a:ext cx="5198574" cy="300306"/>
          </a:xfrm>
          <a:prstGeom prst="rect">
            <a:avLst/>
          </a:prstGeom>
        </p:spPr>
      </p:pic>
      <p:pic>
        <p:nvPicPr>
          <p:cNvPr id="37" name="図 25">
            <a:extLst>
              <a:ext uri="{FF2B5EF4-FFF2-40B4-BE49-F238E27FC236}">
                <a16:creationId xmlns:a16="http://schemas.microsoft.com/office/drawing/2014/main" id="{C2623DBC-F0AF-4D37-93A1-FAE0C48043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8732691"/>
            <a:ext cx="5198574" cy="300306"/>
          </a:xfrm>
          <a:prstGeom prst="rect">
            <a:avLst/>
          </a:prstGeom>
        </p:spPr>
      </p:pic>
      <p:pic>
        <p:nvPicPr>
          <p:cNvPr id="38" name="図 25">
            <a:extLst>
              <a:ext uri="{FF2B5EF4-FFF2-40B4-BE49-F238E27FC236}">
                <a16:creationId xmlns:a16="http://schemas.microsoft.com/office/drawing/2014/main" id="{0D616387-D59D-4D41-A7A7-2ACCD6B15AE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8848864"/>
            <a:ext cx="5198574" cy="384453"/>
          </a:xfrm>
          <a:prstGeom prst="rect">
            <a:avLst/>
          </a:prstGeom>
        </p:spPr>
      </p:pic>
      <p:pic>
        <p:nvPicPr>
          <p:cNvPr id="39" name="Imagen 38">
            <a:extLst>
              <a:ext uri="{FF2B5EF4-FFF2-40B4-BE49-F238E27FC236}">
                <a16:creationId xmlns:a16="http://schemas.microsoft.com/office/drawing/2014/main" id="{62FD69C6-5755-4ED2-A0E8-A2D7ABC84D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5907793"/>
            <a:ext cx="5094041" cy="2868582"/>
          </a:xfrm>
          <a:prstGeom prst="rect">
            <a:avLst/>
          </a:prstGeom>
        </p:spPr>
      </p:pic>
      <p:pic>
        <p:nvPicPr>
          <p:cNvPr id="40" name="Imagen 39">
            <a:extLst>
              <a:ext uri="{FF2B5EF4-FFF2-40B4-BE49-F238E27FC236}">
                <a16:creationId xmlns:a16="http://schemas.microsoft.com/office/drawing/2014/main" id="{191BDD6F-9BB1-4096-86E1-8C955C2DB1D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5969777"/>
            <a:ext cx="5094041" cy="2868582"/>
          </a:xfrm>
          <a:prstGeom prst="rect">
            <a:avLst/>
          </a:prstGeom>
        </p:spPr>
      </p:pic>
      <p:pic>
        <p:nvPicPr>
          <p:cNvPr id="41" name="Imagen 40">
            <a:extLst>
              <a:ext uri="{FF2B5EF4-FFF2-40B4-BE49-F238E27FC236}">
                <a16:creationId xmlns:a16="http://schemas.microsoft.com/office/drawing/2014/main" id="{B85BD691-A3BB-4058-A0B8-0ADA7E280E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5969776"/>
            <a:ext cx="5094041" cy="2868582"/>
          </a:xfrm>
          <a:prstGeom prst="rect">
            <a:avLst/>
          </a:prstGeom>
        </p:spPr>
      </p:pic>
      <p:sp>
        <p:nvSpPr>
          <p:cNvPr id="42" name="図プレースホルダー 8">
            <a:extLst>
              <a:ext uri="{FF2B5EF4-FFF2-40B4-BE49-F238E27FC236}">
                <a16:creationId xmlns:a16="http://schemas.microsoft.com/office/drawing/2014/main" id="{0A7E8354-59C3-4361-98AA-9814F0A07BD6}"/>
              </a:ext>
            </a:extLst>
          </p:cNvPr>
          <p:cNvSpPr>
            <a:spLocks noGrp="1"/>
          </p:cNvSpPr>
          <p:nvPr>
            <p:ph type="pic" sz="quarter" idx="22" hasCustomPrompt="1"/>
          </p:nvPr>
        </p:nvSpPr>
        <p:spPr>
          <a:xfrm>
            <a:off x="861282" y="6051769"/>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B940FB91-03A0-4E5B-B027-80D7C4FD2CE0}"/>
              </a:ext>
            </a:extLst>
          </p:cNvPr>
          <p:cNvSpPr>
            <a:spLocks noGrp="1"/>
          </p:cNvSpPr>
          <p:nvPr>
            <p:ph type="body" sz="quarter" idx="23" hasCustomPrompt="1"/>
          </p:nvPr>
        </p:nvSpPr>
        <p:spPr>
          <a:xfrm>
            <a:off x="874520" y="8370590"/>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333722A-52E0-4F6A-8EA7-3A04240ADF0D}"/>
              </a:ext>
            </a:extLst>
          </p:cNvPr>
          <p:cNvSpPr>
            <a:spLocks noGrp="1"/>
          </p:cNvSpPr>
          <p:nvPr>
            <p:ph type="pic" sz="quarter" idx="24" hasCustomPrompt="1"/>
          </p:nvPr>
        </p:nvSpPr>
        <p:spPr>
          <a:xfrm>
            <a:off x="6709120"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0B6FCDC1-FA70-4A27-8E30-C5FDE06F6109}"/>
              </a:ext>
            </a:extLst>
          </p:cNvPr>
          <p:cNvSpPr>
            <a:spLocks noGrp="1"/>
          </p:cNvSpPr>
          <p:nvPr>
            <p:ph type="body" sz="quarter" idx="25" hasCustomPrompt="1"/>
          </p:nvPr>
        </p:nvSpPr>
        <p:spPr>
          <a:xfrm>
            <a:off x="6735595" y="8385931"/>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6" name="図プレースホルダー 8">
            <a:extLst>
              <a:ext uri="{FF2B5EF4-FFF2-40B4-BE49-F238E27FC236}">
                <a16:creationId xmlns:a16="http://schemas.microsoft.com/office/drawing/2014/main" id="{A16D375B-5C99-4BFF-940E-96D36A0708F3}"/>
              </a:ext>
            </a:extLst>
          </p:cNvPr>
          <p:cNvSpPr>
            <a:spLocks noGrp="1"/>
          </p:cNvSpPr>
          <p:nvPr>
            <p:ph type="pic" sz="quarter" idx="26" hasCustomPrompt="1"/>
          </p:nvPr>
        </p:nvSpPr>
        <p:spPr>
          <a:xfrm>
            <a:off x="12566753"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7" name="テキスト プレースホルダー 11">
            <a:extLst>
              <a:ext uri="{FF2B5EF4-FFF2-40B4-BE49-F238E27FC236}">
                <a16:creationId xmlns:a16="http://schemas.microsoft.com/office/drawing/2014/main" id="{240FF9A7-5878-46C5-AF8E-749DAFD911A6}"/>
              </a:ext>
            </a:extLst>
          </p:cNvPr>
          <p:cNvSpPr>
            <a:spLocks noGrp="1"/>
          </p:cNvSpPr>
          <p:nvPr>
            <p:ph type="body" sz="quarter" idx="27" hasCustomPrompt="1"/>
          </p:nvPr>
        </p:nvSpPr>
        <p:spPr>
          <a:xfrm>
            <a:off x="12559292" y="8367055"/>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8" name="Subtitle 2">
            <a:extLst>
              <a:ext uri="{FF2B5EF4-FFF2-40B4-BE49-F238E27FC236}">
                <a16:creationId xmlns:a16="http://schemas.microsoft.com/office/drawing/2014/main" id="{EB0A2F3A-478C-42A6-BD0A-38159AC0262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49" name="Title 1">
            <a:extLst>
              <a:ext uri="{FF2B5EF4-FFF2-40B4-BE49-F238E27FC236}">
                <a16:creationId xmlns:a16="http://schemas.microsoft.com/office/drawing/2014/main" id="{C8D543D1-F2B0-45E0-9231-59BEE90B8FD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16757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Effect transition="in" filter="wipe(left)">
                                      <p:cBhvr>
                                        <p:cTn id="11" dur="500"/>
                                        <p:tgtEl>
                                          <p:spTgt spid="4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34">
                                            <p:bg/>
                                          </p:spTgt>
                                        </p:tgtEl>
                                        <p:attrNameLst>
                                          <p:attrName>style.visibility</p:attrName>
                                        </p:attrNameLst>
                                      </p:cBhvr>
                                      <p:to>
                                        <p:strVal val="visible"/>
                                      </p:to>
                                    </p:set>
                                    <p:animEffect transition="in" filter="fade">
                                      <p:cBhvr>
                                        <p:cTn id="39" dur="500"/>
                                        <p:tgtEl>
                                          <p:spTgt spid="34">
                                            <p:bg/>
                                          </p:spTgt>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Effect transition="in" filter="fade">
                                      <p:cBhvr>
                                        <p:cTn id="43" dur="500"/>
                                        <p:tgtEl>
                                          <p:spTgt spid="34">
                                            <p:txEl>
                                              <p:pRg st="0" end="0"/>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par>
                          <p:cTn id="47" fill="hold">
                            <p:stCondLst>
                              <p:cond delay="3500"/>
                            </p:stCondLst>
                            <p:childTnLst>
                              <p:par>
                                <p:cTn id="48" presetID="10" presetClass="entr" presetSubtype="0"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36">
                                            <p:bg/>
                                          </p:spTgt>
                                        </p:tgtEl>
                                        <p:attrNameLst>
                                          <p:attrName>style.visibility</p:attrName>
                                        </p:attrNameLst>
                                      </p:cBhvr>
                                      <p:to>
                                        <p:strVal val="visible"/>
                                      </p:to>
                                    </p:set>
                                    <p:animEffect transition="in" filter="fade">
                                      <p:cBhvr>
                                        <p:cTn id="57" dur="500"/>
                                        <p:tgtEl>
                                          <p:spTgt spid="36">
                                            <p:bg/>
                                          </p:spTgt>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Effect transition="in" filter="fade">
                                      <p:cBhvr>
                                        <p:cTn id="61" dur="500"/>
                                        <p:tgtEl>
                                          <p:spTgt spid="36">
                                            <p:txEl>
                                              <p:pRg st="0" end="0"/>
                                            </p:txEl>
                                          </p:spTgt>
                                        </p:tgtEl>
                                      </p:cBhvr>
                                    </p:animEffect>
                                  </p:childTnLst>
                                </p:cTn>
                              </p:par>
                              <p:par>
                                <p:cTn id="62" presetID="10" presetClass="entr" presetSubtype="0"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3">
                                            <p:bg/>
                                          </p:spTgt>
                                        </p:tgtEl>
                                        <p:attrNameLst>
                                          <p:attrName>style.visibility</p:attrName>
                                        </p:attrNameLst>
                                      </p:cBhvr>
                                      <p:to>
                                        <p:strVal val="visible"/>
                                      </p:to>
                                    </p:set>
                                    <p:animEffect transition="in" filter="fade">
                                      <p:cBhvr>
                                        <p:cTn id="74" dur="500"/>
                                        <p:tgtEl>
                                          <p:spTgt spid="43">
                                            <p:bg/>
                                          </p:spTgt>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43">
                                            <p:txEl>
                                              <p:pRg st="0" end="0"/>
                                            </p:txEl>
                                          </p:spTgt>
                                        </p:tgtEl>
                                        <p:attrNameLst>
                                          <p:attrName>style.visibility</p:attrName>
                                        </p:attrNameLst>
                                      </p:cBhvr>
                                      <p:to>
                                        <p:strVal val="visible"/>
                                      </p:to>
                                    </p:set>
                                    <p:animEffect transition="in" filter="fade">
                                      <p:cBhvr>
                                        <p:cTn id="78" dur="500"/>
                                        <p:tgtEl>
                                          <p:spTgt spid="43">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500"/>
                                        <p:tgtEl>
                                          <p:spTgt spid="37"/>
                                        </p:tgtEl>
                                      </p:cBhvr>
                                    </p:animEffect>
                                  </p:childTnLst>
                                </p:cTn>
                              </p:par>
                            </p:childTnLst>
                          </p:cTn>
                        </p:par>
                        <p:par>
                          <p:cTn id="82" fill="hold">
                            <p:stCondLst>
                              <p:cond delay="6000"/>
                            </p:stCondLst>
                            <p:childTnLst>
                              <p:par>
                                <p:cTn id="83" presetID="10" presetClass="entr" presetSubtype="0" fill="hold"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45">
                                            <p:bg/>
                                          </p:spTgt>
                                        </p:tgtEl>
                                        <p:attrNameLst>
                                          <p:attrName>style.visibility</p:attrName>
                                        </p:attrNameLst>
                                      </p:cBhvr>
                                      <p:to>
                                        <p:strVal val="visible"/>
                                      </p:to>
                                    </p:set>
                                    <p:animEffect transition="in" filter="fade">
                                      <p:cBhvr>
                                        <p:cTn id="92" dur="500"/>
                                        <p:tgtEl>
                                          <p:spTgt spid="45">
                                            <p:bg/>
                                          </p:spTgt>
                                        </p:tgtEl>
                                      </p:cBhvr>
                                    </p:animEffect>
                                  </p:childTnLst>
                                </p:cTn>
                              </p:par>
                            </p:childTnLst>
                          </p:cTn>
                        </p:par>
                        <p:par>
                          <p:cTn id="93" fill="hold">
                            <p:stCondLst>
                              <p:cond delay="7000"/>
                            </p:stCondLst>
                            <p:childTnLst>
                              <p:par>
                                <p:cTn id="94" presetID="10" presetClass="entr" presetSubtype="0" fill="hold" grpId="0" nodeType="afterEffect">
                                  <p:stCondLst>
                                    <p:cond delay="0"/>
                                  </p:stCondLst>
                                  <p:childTnLst>
                                    <p:set>
                                      <p:cBhvr>
                                        <p:cTn id="95" dur="1" fill="hold">
                                          <p:stCondLst>
                                            <p:cond delay="0"/>
                                          </p:stCondLst>
                                        </p:cTn>
                                        <p:tgtEl>
                                          <p:spTgt spid="45">
                                            <p:txEl>
                                              <p:pRg st="0" end="0"/>
                                            </p:txEl>
                                          </p:spTgt>
                                        </p:tgtEl>
                                        <p:attrNameLst>
                                          <p:attrName>style.visibility</p:attrName>
                                        </p:attrNameLst>
                                      </p:cBhvr>
                                      <p:to>
                                        <p:strVal val="visible"/>
                                      </p:to>
                                    </p:set>
                                    <p:animEffect transition="in" filter="fade">
                                      <p:cBhvr>
                                        <p:cTn id="96" dur="500"/>
                                        <p:tgtEl>
                                          <p:spTgt spid="45">
                                            <p:txEl>
                                              <p:pRg st="0" end="0"/>
                                            </p:txEl>
                                          </p:spTgt>
                                        </p:tgtEl>
                                      </p:cBhvr>
                                    </p:animEffect>
                                  </p:childTnLst>
                                </p:cTn>
                              </p:par>
                              <p:par>
                                <p:cTn id="97" presetID="10" presetClass="entr" presetSubtype="0" fill="hold" nodeType="with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fade">
                                      <p:cBhvr>
                                        <p:cTn id="99" dur="500"/>
                                        <p:tgtEl>
                                          <p:spTgt spid="38"/>
                                        </p:tgtEl>
                                      </p:cBhvr>
                                    </p:animEffect>
                                  </p:childTnLst>
                                </p:cTn>
                              </p:par>
                            </p:childTnLst>
                          </p:cTn>
                        </p:par>
                        <p:par>
                          <p:cTn id="100" fill="hold">
                            <p:stCondLst>
                              <p:cond delay="7500"/>
                            </p:stCondLst>
                            <p:childTnLst>
                              <p:par>
                                <p:cTn id="101" presetID="10" presetClass="entr" presetSubtype="0" fill="hold" nodeType="after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par>
                          <p:cTn id="107" fill="hold">
                            <p:stCondLst>
                              <p:cond delay="8000"/>
                            </p:stCondLst>
                            <p:childTnLst>
                              <p:par>
                                <p:cTn id="108" presetID="10" presetClass="entr" presetSubtype="0" fill="hold" grpId="0" nodeType="afterEffect">
                                  <p:stCondLst>
                                    <p:cond delay="0"/>
                                  </p:stCondLst>
                                  <p:childTnLst>
                                    <p:set>
                                      <p:cBhvr>
                                        <p:cTn id="109" dur="1" fill="hold">
                                          <p:stCondLst>
                                            <p:cond delay="0"/>
                                          </p:stCondLst>
                                        </p:cTn>
                                        <p:tgtEl>
                                          <p:spTgt spid="47">
                                            <p:bg/>
                                          </p:spTgt>
                                        </p:tgtEl>
                                        <p:attrNameLst>
                                          <p:attrName>style.visibility</p:attrName>
                                        </p:attrNameLst>
                                      </p:cBhvr>
                                      <p:to>
                                        <p:strVal val="visible"/>
                                      </p:to>
                                    </p:set>
                                    <p:animEffect transition="in" filter="fade">
                                      <p:cBhvr>
                                        <p:cTn id="110" dur="500"/>
                                        <p:tgtEl>
                                          <p:spTgt spid="47">
                                            <p:bg/>
                                          </p:spTgt>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47">
                                            <p:txEl>
                                              <p:pRg st="0" end="0"/>
                                            </p:txEl>
                                          </p:spTgt>
                                        </p:tgtEl>
                                        <p:attrNameLst>
                                          <p:attrName>style.visibility</p:attrName>
                                        </p:attrNameLst>
                                      </p:cBhvr>
                                      <p:to>
                                        <p:strVal val="visible"/>
                                      </p:to>
                                    </p:set>
                                    <p:animEffect transition="in" filter="fade">
                                      <p:cBhvr>
                                        <p:cTn id="114" dur="500"/>
                                        <p:tgtEl>
                                          <p:spTgt spid="47">
                                            <p:txEl>
                                              <p:pRg st="0" end="0"/>
                                            </p:txEl>
                                          </p:spTgt>
                                        </p:tgtEl>
                                      </p:cBhvr>
                                    </p:animEffect>
                                  </p:childTnLst>
                                </p:cTn>
                              </p:par>
                              <p:par>
                                <p:cTn id="115" presetID="10" presetClass="entr" presetSubtype="0" fill="hold" nodeType="withEffect">
                                  <p:stCondLst>
                                    <p:cond delay="0"/>
                                  </p:stCondLst>
                                  <p:childTnLst>
                                    <p:set>
                                      <p:cBhvr>
                                        <p:cTn id="116" dur="1" fill="hold">
                                          <p:stCondLst>
                                            <p:cond delay="0"/>
                                          </p:stCondLst>
                                        </p:cTn>
                                        <p:tgtEl>
                                          <p:spTgt spid="27"/>
                                        </p:tgtEl>
                                        <p:attrNameLst>
                                          <p:attrName>style.visibility</p:attrName>
                                        </p:attrNameLst>
                                      </p:cBhvr>
                                      <p:to>
                                        <p:strVal val="visible"/>
                                      </p:to>
                                    </p:set>
                                    <p:animEffect transition="in" filter="fade">
                                      <p:cBhvr>
                                        <p:cTn id="1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p:bldP spid="36" grpId="0" uiExpand="1" build="p" animBg="1">
        <p:tmplLst>
          <p:tmpl>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6" grpId="0"/>
      <p:bldP spid="47" grpId="0" uiExpand="1" build="p" animBg="1">
        <p:tmplLst>
          <p:tmpl>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22" presetClass="entr" presetSubtype="8"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11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913E97FF-D5B3-4C8C-98E7-624FAD643BF2}"/>
              </a:ext>
            </a:extLst>
          </p:cNvPr>
          <p:cNvSpPr>
            <a:spLocks noGrp="1"/>
          </p:cNvSpPr>
          <p:nvPr>
            <p:ph type="body" sz="quarter" idx="14" hasCustomPrompt="1"/>
          </p:nvPr>
        </p:nvSpPr>
        <p:spPr>
          <a:xfrm>
            <a:off x="943300" y="609123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13" name="テキスト プレースホルダー 11">
            <a:extLst>
              <a:ext uri="{FF2B5EF4-FFF2-40B4-BE49-F238E27FC236}">
                <a16:creationId xmlns:a16="http://schemas.microsoft.com/office/drawing/2014/main" id="{64A63D29-2319-455F-A42C-0AA3DA4BD3C8}"/>
              </a:ext>
            </a:extLst>
          </p:cNvPr>
          <p:cNvSpPr>
            <a:spLocks noGrp="1"/>
          </p:cNvSpPr>
          <p:nvPr>
            <p:ph type="body" sz="quarter" idx="15" hasCustomPrompt="1"/>
          </p:nvPr>
        </p:nvSpPr>
        <p:spPr>
          <a:xfrm>
            <a:off x="1087396" y="7223176"/>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a:p>
            <a:pPr lvl="0"/>
            <a:endParaRPr lang="es-EC" noProof="0" dirty="0"/>
          </a:p>
        </p:txBody>
      </p:sp>
      <p:cxnSp>
        <p:nvCxnSpPr>
          <p:cNvPr id="14" name="直線コネクタ 16">
            <a:extLst>
              <a:ext uri="{FF2B5EF4-FFF2-40B4-BE49-F238E27FC236}">
                <a16:creationId xmlns:a16="http://schemas.microsoft.com/office/drawing/2014/main" id="{CDBAC2EA-8567-48B3-B1B8-BD48A159FC29}"/>
              </a:ext>
            </a:extLst>
          </p:cNvPr>
          <p:cNvCxnSpPr/>
          <p:nvPr/>
        </p:nvCxnSpPr>
        <p:spPr>
          <a:xfrm>
            <a:off x="-12033" y="6019040"/>
            <a:ext cx="39867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5" name="直線コネクタ 50">
            <a:extLst>
              <a:ext uri="{FF2B5EF4-FFF2-40B4-BE49-F238E27FC236}">
                <a16:creationId xmlns:a16="http://schemas.microsoft.com/office/drawing/2014/main" id="{B64FC3AC-C9D1-4A3B-B697-165D98E646FC}"/>
              </a:ext>
            </a:extLst>
          </p:cNvPr>
          <p:cNvCxnSpPr/>
          <p:nvPr/>
        </p:nvCxnSpPr>
        <p:spPr>
          <a:xfrm>
            <a:off x="3974672" y="6019041"/>
            <a:ext cx="0" cy="2185845"/>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6" name="直線コネクタ 53">
            <a:extLst>
              <a:ext uri="{FF2B5EF4-FFF2-40B4-BE49-F238E27FC236}">
                <a16:creationId xmlns:a16="http://schemas.microsoft.com/office/drawing/2014/main" id="{0723705D-39B3-4A2D-A828-BF1D0D202CDD}"/>
              </a:ext>
            </a:extLst>
          </p:cNvPr>
          <p:cNvCxnSpPr/>
          <p:nvPr/>
        </p:nvCxnSpPr>
        <p:spPr>
          <a:xfrm>
            <a:off x="3974672" y="8204886"/>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7" name="直線コネクタ 54">
            <a:extLst>
              <a:ext uri="{FF2B5EF4-FFF2-40B4-BE49-F238E27FC236}">
                <a16:creationId xmlns:a16="http://schemas.microsoft.com/office/drawing/2014/main" id="{BC33D04B-C4CD-400E-A21F-446088588469}"/>
              </a:ext>
            </a:extLst>
          </p:cNvPr>
          <p:cNvCxnSpPr/>
          <p:nvPr/>
        </p:nvCxnSpPr>
        <p:spPr>
          <a:xfrm flipV="1">
            <a:off x="7355884" y="4646141"/>
            <a:ext cx="0" cy="3558746"/>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8" name="直線コネクタ 58">
            <a:extLst>
              <a:ext uri="{FF2B5EF4-FFF2-40B4-BE49-F238E27FC236}">
                <a16:creationId xmlns:a16="http://schemas.microsoft.com/office/drawing/2014/main" id="{ADB92876-582F-4CFB-BAD4-5141C436CD14}"/>
              </a:ext>
            </a:extLst>
          </p:cNvPr>
          <p:cNvCxnSpPr/>
          <p:nvPr/>
        </p:nvCxnSpPr>
        <p:spPr>
          <a:xfrm>
            <a:off x="7355884" y="4646141"/>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9" name="直線コネクタ 59">
            <a:extLst>
              <a:ext uri="{FF2B5EF4-FFF2-40B4-BE49-F238E27FC236}">
                <a16:creationId xmlns:a16="http://schemas.microsoft.com/office/drawing/2014/main" id="{019466D9-2B95-428F-9E48-38903CCB08B1}"/>
              </a:ext>
            </a:extLst>
          </p:cNvPr>
          <p:cNvCxnSpPr/>
          <p:nvPr/>
        </p:nvCxnSpPr>
        <p:spPr>
          <a:xfrm>
            <a:off x="10737096" y="4646141"/>
            <a:ext cx="0" cy="2051221"/>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0" name="直線コネクタ 62">
            <a:extLst>
              <a:ext uri="{FF2B5EF4-FFF2-40B4-BE49-F238E27FC236}">
                <a16:creationId xmlns:a16="http://schemas.microsoft.com/office/drawing/2014/main" id="{E9EB5CCC-88C3-4763-B610-1D0D28AD4F12}"/>
              </a:ext>
            </a:extLst>
          </p:cNvPr>
          <p:cNvCxnSpPr/>
          <p:nvPr/>
        </p:nvCxnSpPr>
        <p:spPr>
          <a:xfrm>
            <a:off x="10737096" y="6697362"/>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1" name="直線コネクタ 63">
            <a:extLst>
              <a:ext uri="{FF2B5EF4-FFF2-40B4-BE49-F238E27FC236}">
                <a16:creationId xmlns:a16="http://schemas.microsoft.com/office/drawing/2014/main" id="{F969416A-C978-43C6-B378-802F07CC32F2}"/>
              </a:ext>
            </a:extLst>
          </p:cNvPr>
          <p:cNvCxnSpPr/>
          <p:nvPr/>
        </p:nvCxnSpPr>
        <p:spPr>
          <a:xfrm>
            <a:off x="14118308" y="3509319"/>
            <a:ext cx="0" cy="3188043"/>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2" name="直線コネクタ 66">
            <a:extLst>
              <a:ext uri="{FF2B5EF4-FFF2-40B4-BE49-F238E27FC236}">
                <a16:creationId xmlns:a16="http://schemas.microsoft.com/office/drawing/2014/main" id="{93614DAF-2AC6-4AC2-AE75-2C7028BA48A2}"/>
              </a:ext>
            </a:extLst>
          </p:cNvPr>
          <p:cNvCxnSpPr/>
          <p:nvPr/>
        </p:nvCxnSpPr>
        <p:spPr>
          <a:xfrm>
            <a:off x="14118308" y="3510662"/>
            <a:ext cx="41681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sp>
        <p:nvSpPr>
          <p:cNvPr id="23" name="テキスト プレースホルダー 11">
            <a:extLst>
              <a:ext uri="{FF2B5EF4-FFF2-40B4-BE49-F238E27FC236}">
                <a16:creationId xmlns:a16="http://schemas.microsoft.com/office/drawing/2014/main" id="{5C596A59-B934-4747-9125-6730EA586D82}"/>
              </a:ext>
            </a:extLst>
          </p:cNvPr>
          <p:cNvSpPr>
            <a:spLocks noGrp="1"/>
          </p:cNvSpPr>
          <p:nvPr>
            <p:ph type="body" sz="quarter" idx="16" hasCustomPrompt="1"/>
          </p:nvPr>
        </p:nvSpPr>
        <p:spPr>
          <a:xfrm>
            <a:off x="4345022" y="707659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4" name="テキスト プレースホルダー 11">
            <a:extLst>
              <a:ext uri="{FF2B5EF4-FFF2-40B4-BE49-F238E27FC236}">
                <a16:creationId xmlns:a16="http://schemas.microsoft.com/office/drawing/2014/main" id="{F9D68439-CA47-4986-8018-02A47B1A6E18}"/>
              </a:ext>
            </a:extLst>
          </p:cNvPr>
          <p:cNvSpPr>
            <a:spLocks noGrp="1"/>
          </p:cNvSpPr>
          <p:nvPr>
            <p:ph type="body" sz="quarter" idx="17" hasCustomPrompt="1"/>
          </p:nvPr>
        </p:nvSpPr>
        <p:spPr>
          <a:xfrm>
            <a:off x="7705724" y="4730690"/>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5" name="テキスト プレースホルダー 11">
            <a:extLst>
              <a:ext uri="{FF2B5EF4-FFF2-40B4-BE49-F238E27FC236}">
                <a16:creationId xmlns:a16="http://schemas.microsoft.com/office/drawing/2014/main" id="{717CCEF3-C773-4BF2-B0EA-0CC840562C85}"/>
              </a:ext>
            </a:extLst>
          </p:cNvPr>
          <p:cNvSpPr>
            <a:spLocks noGrp="1"/>
          </p:cNvSpPr>
          <p:nvPr>
            <p:ph type="body" sz="quarter" idx="18" hasCustomPrompt="1"/>
          </p:nvPr>
        </p:nvSpPr>
        <p:spPr>
          <a:xfrm>
            <a:off x="11086936" y="5575244"/>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6" name="テキスト プレースホルダー 11">
            <a:extLst>
              <a:ext uri="{FF2B5EF4-FFF2-40B4-BE49-F238E27FC236}">
                <a16:creationId xmlns:a16="http://schemas.microsoft.com/office/drawing/2014/main" id="{DBD2C48C-804A-49FC-A8C8-43134465BA59}"/>
              </a:ext>
            </a:extLst>
          </p:cNvPr>
          <p:cNvSpPr>
            <a:spLocks noGrp="1"/>
          </p:cNvSpPr>
          <p:nvPr>
            <p:ph type="body" sz="quarter" idx="19" hasCustomPrompt="1"/>
          </p:nvPr>
        </p:nvSpPr>
        <p:spPr>
          <a:xfrm>
            <a:off x="14167736" y="3581511"/>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7" name="テキスト プレースホルダー 11">
            <a:extLst>
              <a:ext uri="{FF2B5EF4-FFF2-40B4-BE49-F238E27FC236}">
                <a16:creationId xmlns:a16="http://schemas.microsoft.com/office/drawing/2014/main" id="{537FA7EA-E48F-4F8E-8056-F1EF0C5F3004}"/>
              </a:ext>
            </a:extLst>
          </p:cNvPr>
          <p:cNvSpPr>
            <a:spLocks noGrp="1"/>
          </p:cNvSpPr>
          <p:nvPr>
            <p:ph type="body" sz="quarter" idx="20" hasCustomPrompt="1"/>
          </p:nvPr>
        </p:nvSpPr>
        <p:spPr>
          <a:xfrm>
            <a:off x="4476759" y="4990667"/>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8" name="テキスト プレースホルダー 11">
            <a:extLst>
              <a:ext uri="{FF2B5EF4-FFF2-40B4-BE49-F238E27FC236}">
                <a16:creationId xmlns:a16="http://schemas.microsoft.com/office/drawing/2014/main" id="{41BCE93D-7D07-466E-AA1E-27B438EC26A7}"/>
              </a:ext>
            </a:extLst>
          </p:cNvPr>
          <p:cNvSpPr>
            <a:spLocks noGrp="1"/>
          </p:cNvSpPr>
          <p:nvPr>
            <p:ph type="body" sz="quarter" idx="21" hasCustomPrompt="1"/>
          </p:nvPr>
        </p:nvSpPr>
        <p:spPr>
          <a:xfrm>
            <a:off x="7815018" y="5844749"/>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7D60AD07-DFE8-42BE-9322-07D77F764CB3}"/>
              </a:ext>
            </a:extLst>
          </p:cNvPr>
          <p:cNvSpPr>
            <a:spLocks noGrp="1"/>
          </p:cNvSpPr>
          <p:nvPr>
            <p:ph type="body" sz="quarter" idx="22" hasCustomPrompt="1"/>
          </p:nvPr>
        </p:nvSpPr>
        <p:spPr>
          <a:xfrm>
            <a:off x="11226826" y="3509319"/>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AF2F37A8-E53C-45E4-9CAA-D2DA5131ED2E}"/>
              </a:ext>
            </a:extLst>
          </p:cNvPr>
          <p:cNvSpPr>
            <a:spLocks noGrp="1"/>
          </p:cNvSpPr>
          <p:nvPr>
            <p:ph type="body" sz="quarter" idx="23" hasCustomPrompt="1"/>
          </p:nvPr>
        </p:nvSpPr>
        <p:spPr>
          <a:xfrm>
            <a:off x="14218002" y="4623110"/>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p:txBody>
      </p:sp>
      <p:sp>
        <p:nvSpPr>
          <p:cNvPr id="31" name="Subtitle 2">
            <a:extLst>
              <a:ext uri="{FF2B5EF4-FFF2-40B4-BE49-F238E27FC236}">
                <a16:creationId xmlns:a16="http://schemas.microsoft.com/office/drawing/2014/main" id="{C907537E-A1FA-444D-BC53-7FE7CB13FB8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2" name="Title 1">
            <a:extLst>
              <a:ext uri="{FF2B5EF4-FFF2-40B4-BE49-F238E27FC236}">
                <a16:creationId xmlns:a16="http://schemas.microsoft.com/office/drawing/2014/main" id="{0375C7BC-A86E-461D-B071-D765CB6FBE3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54725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wipe(left)">
                                      <p:cBhvr>
                                        <p:cTn id="11" dur="500"/>
                                        <p:tgtEl>
                                          <p:spTgt spid="31">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par>
                                <p:cTn id="16" presetID="2" presetClass="entr" presetSubtype="4" fill="hold" grpId="0" nodeType="with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 calcmode="lin" valueType="num">
                                      <p:cBhvr additive="base">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3">
                                            <p:txEl>
                                              <p:pRg st="0" end="0"/>
                                            </p:txEl>
                                          </p:spTgt>
                                        </p:tgtEl>
                                        <p:attrNameLst>
                                          <p:attrName>style.visibility</p:attrName>
                                        </p:attrNameLst>
                                      </p:cBhvr>
                                      <p:to>
                                        <p:strVal val="visible"/>
                                      </p:to>
                                    </p:set>
                                    <p:anim calcmode="lin" valueType="num">
                                      <p:cBhvr additive="base">
                                        <p:cTn id="2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2" presetClass="entr" presetSubtype="1"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up)">
                                      <p:cBhvr>
                                        <p:cTn id="27" dur="500"/>
                                        <p:tgtEl>
                                          <p:spTgt spid="15"/>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500"/>
                                        <p:tgtEl>
                                          <p:spTgt spid="16"/>
                                        </p:tgtEl>
                                      </p:cBhvr>
                                    </p:animEffect>
                                  </p:childTnLst>
                                </p:cTn>
                              </p:par>
                              <p:par>
                                <p:cTn id="32" presetID="2" presetClass="entr" presetSubtype="1" fill="hold" grpId="0" nodeType="withEffect">
                                  <p:stCondLst>
                                    <p:cond delay="0"/>
                                  </p:stCondLst>
                                  <p:childTnLst>
                                    <p:set>
                                      <p:cBhvr>
                                        <p:cTn id="33" dur="1" fill="hold">
                                          <p:stCondLst>
                                            <p:cond delay="0"/>
                                          </p:stCondLst>
                                        </p:cTn>
                                        <p:tgtEl>
                                          <p:spTgt spid="23">
                                            <p:txEl>
                                              <p:pRg st="0" end="0"/>
                                            </p:txEl>
                                          </p:spTgt>
                                        </p:tgtEl>
                                        <p:attrNameLst>
                                          <p:attrName>style.visibility</p:attrName>
                                        </p:attrNameLst>
                                      </p:cBhvr>
                                      <p:to>
                                        <p:strVal val="visible"/>
                                      </p:to>
                                    </p:set>
                                    <p:anim calcmode="lin" valueType="num">
                                      <p:cBhvr additive="base">
                                        <p:cTn id="3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0-#ppt_h/2"/>
                                          </p:val>
                                        </p:tav>
                                        <p:tav tm="100000">
                                          <p:val>
                                            <p:strVal val="#ppt_y"/>
                                          </p:val>
                                        </p:tav>
                                      </p:tavLst>
                                    </p:anim>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childTnLst>
                          </p:cTn>
                        </p:par>
                        <p:par>
                          <p:cTn id="44" fill="hold">
                            <p:stCondLst>
                              <p:cond delay="3000"/>
                            </p:stCondLst>
                            <p:childTnLst>
                              <p:par>
                                <p:cTn id="45" presetID="22" presetClass="entr" presetSubtype="8"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left)">
                                      <p:cBhvr>
                                        <p:cTn id="47" dur="500"/>
                                        <p:tgtEl>
                                          <p:spTgt spid="18"/>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 calcmode="lin" valueType="num">
                                      <p:cBhvr additive="base">
                                        <p:cTn id="5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8">
                                            <p:txEl>
                                              <p:pRg st="0" end="0"/>
                                            </p:txEl>
                                          </p:spTgt>
                                        </p:tgtEl>
                                        <p:attrNameLst>
                                          <p:attrName>style.visibility</p:attrName>
                                        </p:attrNameLst>
                                      </p:cBhvr>
                                      <p:to>
                                        <p:strVal val="visible"/>
                                      </p:to>
                                    </p:set>
                                    <p:anim calcmode="lin" valueType="num">
                                      <p:cBhvr additive="base">
                                        <p:cTn id="54"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3500"/>
                            </p:stCondLst>
                            <p:childTnLst>
                              <p:par>
                                <p:cTn id="57" presetID="22" presetClass="entr" presetSubtype="1"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up)">
                                      <p:cBhvr>
                                        <p:cTn id="59" dur="500"/>
                                        <p:tgtEl>
                                          <p:spTgt spid="19"/>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par>
                                <p:cTn id="64" presetID="2" presetClass="entr" presetSubtype="1" fill="hold" grpId="0" nodeType="withEffect">
                                  <p:stCondLst>
                                    <p:cond delay="0"/>
                                  </p:stCondLst>
                                  <p:childTnLst>
                                    <p:set>
                                      <p:cBhvr>
                                        <p:cTn id="65" dur="1" fill="hold">
                                          <p:stCondLst>
                                            <p:cond delay="0"/>
                                          </p:stCondLst>
                                        </p:cTn>
                                        <p:tgtEl>
                                          <p:spTgt spid="29">
                                            <p:txEl>
                                              <p:pRg st="0" end="0"/>
                                            </p:txEl>
                                          </p:spTgt>
                                        </p:tgtEl>
                                        <p:attrNameLst>
                                          <p:attrName>style.visibility</p:attrName>
                                        </p:attrNameLst>
                                      </p:cBhvr>
                                      <p:to>
                                        <p:strVal val="visible"/>
                                      </p:to>
                                    </p:set>
                                    <p:anim calcmode="lin" valueType="num">
                                      <p:cBhvr additive="base">
                                        <p:cTn id="6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25">
                                            <p:txEl>
                                              <p:pRg st="0" end="0"/>
                                            </p:txEl>
                                          </p:spTgt>
                                        </p:tgtEl>
                                        <p:attrNameLst>
                                          <p:attrName>style.visibility</p:attrName>
                                        </p:attrNameLst>
                                      </p:cBhvr>
                                      <p:to>
                                        <p:strVal val="visible"/>
                                      </p:to>
                                    </p:set>
                                    <p:anim calcmode="lin" valueType="num">
                                      <p:cBhvr additive="base">
                                        <p:cTn id="70"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4500"/>
                            </p:stCondLst>
                            <p:childTnLst>
                              <p:par>
                                <p:cTn id="73" presetID="22" presetClass="entr" presetSubtype="4" fill="hold"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down)">
                                      <p:cBhvr>
                                        <p:cTn id="75" dur="500"/>
                                        <p:tgtEl>
                                          <p:spTgt spid="21"/>
                                        </p:tgtEl>
                                      </p:cBhvr>
                                    </p:animEffect>
                                  </p:childTnLst>
                                </p:cTn>
                              </p:par>
                            </p:childTnLst>
                          </p:cTn>
                        </p:par>
                        <p:par>
                          <p:cTn id="76" fill="hold">
                            <p:stCondLst>
                              <p:cond delay="5000"/>
                            </p:stCondLst>
                            <p:childTnLst>
                              <p:par>
                                <p:cTn id="77" presetID="22" presetClass="entr" presetSubtype="8" fill="hold"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wipe(left)">
                                      <p:cBhvr>
                                        <p:cTn id="79" dur="500"/>
                                        <p:tgtEl>
                                          <p:spTgt spid="22"/>
                                        </p:tgtEl>
                                      </p:cBhvr>
                                    </p:animEffect>
                                  </p:childTnLst>
                                </p:cTn>
                              </p:par>
                            </p:childTnLst>
                          </p:cTn>
                        </p:par>
                        <p:par>
                          <p:cTn id="80" fill="hold">
                            <p:stCondLst>
                              <p:cond delay="5500"/>
                            </p:stCondLst>
                            <p:childTnLst>
                              <p:par>
                                <p:cTn id="81" presetID="2" presetClass="entr" presetSubtype="2" fill="hold" grpId="0" nodeType="afterEffect">
                                  <p:stCondLst>
                                    <p:cond delay="0"/>
                                  </p:stCondLst>
                                  <p:childTnLst>
                                    <p:set>
                                      <p:cBhvr>
                                        <p:cTn id="82" dur="1" fill="hold">
                                          <p:stCondLst>
                                            <p:cond delay="0"/>
                                          </p:stCondLst>
                                        </p:cTn>
                                        <p:tgtEl>
                                          <p:spTgt spid="26">
                                            <p:txEl>
                                              <p:pRg st="0" end="0"/>
                                            </p:txEl>
                                          </p:spTgt>
                                        </p:tgtEl>
                                        <p:attrNameLst>
                                          <p:attrName>style.visibility</p:attrName>
                                        </p:attrNameLst>
                                      </p:cBhvr>
                                      <p:to>
                                        <p:strVal val="visible"/>
                                      </p:to>
                                    </p:set>
                                    <p:anim calcmode="lin" valueType="num">
                                      <p:cBhvr additive="base">
                                        <p:cTn id="83"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85" fill="hold">
                            <p:stCondLst>
                              <p:cond delay="6000"/>
                            </p:stCondLst>
                            <p:childTnLst>
                              <p:par>
                                <p:cTn id="86" presetID="2" presetClass="entr" presetSubtype="2" fill="hold" grpId="0" nodeType="afterEffect">
                                  <p:stCondLst>
                                    <p:cond delay="0"/>
                                  </p:stCondLst>
                                  <p:childTnLst>
                                    <p:set>
                                      <p:cBhvr>
                                        <p:cTn id="87" dur="1" fill="hold">
                                          <p:stCondLst>
                                            <p:cond delay="0"/>
                                          </p:stCondLst>
                                        </p:cTn>
                                        <p:tgtEl>
                                          <p:spTgt spid="30">
                                            <p:txEl>
                                              <p:pRg st="0" end="0"/>
                                            </p:txEl>
                                          </p:spTgt>
                                        </p:tgtEl>
                                        <p:attrNameLst>
                                          <p:attrName>style.visibility</p:attrName>
                                        </p:attrNameLst>
                                      </p:cBhvr>
                                      <p:to>
                                        <p:strVal val="visible"/>
                                      </p:to>
                                    </p:set>
                                    <p:anim calcmode="lin" valueType="num">
                                      <p:cBhvr additive="base">
                                        <p:cTn id="88"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4"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1"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1" fill="hold" nodeType="with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p">
        <p:tmplLst>
          <p:tmpl lvl="1">
            <p:tnLst>
              <p:par>
                <p:cTn presetID="2" presetClass="entr" presetSubtype="2"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1"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2"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p:cSld name="1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3" name="テキスト プレースホルダー 11">
            <a:extLst>
              <a:ext uri="{FF2B5EF4-FFF2-40B4-BE49-F238E27FC236}">
                <a16:creationId xmlns:a16="http://schemas.microsoft.com/office/drawing/2014/main" id="{9793A43A-B045-47D7-BF3E-651073E3C985}"/>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4" name="テキスト プレースホルダー 11">
            <a:extLst>
              <a:ext uri="{FF2B5EF4-FFF2-40B4-BE49-F238E27FC236}">
                <a16:creationId xmlns:a16="http://schemas.microsoft.com/office/drawing/2014/main" id="{C085470A-2775-49AC-9133-F4A1F5CBDE6B}"/>
              </a:ext>
            </a:extLst>
          </p:cNvPr>
          <p:cNvSpPr>
            <a:spLocks noGrp="1"/>
          </p:cNvSpPr>
          <p:nvPr>
            <p:ph type="body" sz="quarter" idx="15" hasCustomPrompt="1"/>
          </p:nvPr>
        </p:nvSpPr>
        <p:spPr>
          <a:xfrm>
            <a:off x="8869550" y="3533704"/>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5" name="テキスト プレースホルダー 11">
            <a:extLst>
              <a:ext uri="{FF2B5EF4-FFF2-40B4-BE49-F238E27FC236}">
                <a16:creationId xmlns:a16="http://schemas.microsoft.com/office/drawing/2014/main" id="{58C25EE7-EB55-4C6D-A446-84EFDE6A9C38}"/>
              </a:ext>
            </a:extLst>
          </p:cNvPr>
          <p:cNvSpPr>
            <a:spLocks noGrp="1"/>
          </p:cNvSpPr>
          <p:nvPr>
            <p:ph type="body" sz="quarter" idx="17" hasCustomPrompt="1"/>
          </p:nvPr>
        </p:nvSpPr>
        <p:spPr>
          <a:xfrm>
            <a:off x="8871723" y="6137439"/>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6" name="テキスト プレースホルダー 11">
            <a:extLst>
              <a:ext uri="{FF2B5EF4-FFF2-40B4-BE49-F238E27FC236}">
                <a16:creationId xmlns:a16="http://schemas.microsoft.com/office/drawing/2014/main" id="{CF36994C-EA7E-4E6A-B54A-8736A59BCCBF}"/>
              </a:ext>
            </a:extLst>
          </p:cNvPr>
          <p:cNvSpPr>
            <a:spLocks noGrp="1"/>
          </p:cNvSpPr>
          <p:nvPr>
            <p:ph type="body" sz="quarter" idx="18" hasCustomPrompt="1"/>
          </p:nvPr>
        </p:nvSpPr>
        <p:spPr>
          <a:xfrm>
            <a:off x="8877571" y="6927946"/>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7F82EE1A-7F3D-4567-AA10-511F6541F374}"/>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EEE297EE-AABA-4B0B-9EBF-A61B02E02DD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7" name="Marcador de contenido 2">
            <a:extLst>
              <a:ext uri="{FF2B5EF4-FFF2-40B4-BE49-F238E27FC236}">
                <a16:creationId xmlns:a16="http://schemas.microsoft.com/office/drawing/2014/main" id="{3DC907AA-8E8A-417B-8EE7-C5AC5A30411B}"/>
              </a:ext>
            </a:extLst>
          </p:cNvPr>
          <p:cNvSpPr>
            <a:spLocks noGrp="1"/>
          </p:cNvSpPr>
          <p:nvPr>
            <p:ph idx="19"/>
          </p:nvPr>
        </p:nvSpPr>
        <p:spPr>
          <a:xfrm>
            <a:off x="368300" y="2743196"/>
            <a:ext cx="8051800"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409128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Effect transition="in" filter="fade">
                                      <p:cBhvr>
                                        <p:cTn id="19" dur="500"/>
                                        <p:tgtEl>
                                          <p:spTgt spid="1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fade">
                                      <p:cBhvr>
                                        <p:cTn id="2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p:cSld name="1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830173" y="7211904"/>
            <a:ext cx="1668906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818487" y="7999306"/>
            <a:ext cx="16701106"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4773971"/>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6608512"/>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6602550"/>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4768009"/>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150942"/>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084296"/>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150942"/>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084296"/>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299805"/>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301701"/>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142990"/>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142990"/>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95433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5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6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7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7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1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591129" y="7587040"/>
            <a:ext cx="1718452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579271" y="8374442"/>
            <a:ext cx="17196924"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5313229"/>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7147770"/>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7141808"/>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5307267"/>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877768"/>
            <a:ext cx="3665412" cy="1417253"/>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682248"/>
            <a:ext cx="3665412" cy="1453598"/>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877768"/>
            <a:ext cx="3665412" cy="1428855"/>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695220"/>
            <a:ext cx="3665412" cy="1440626"/>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8390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8409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6822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6822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30" name="テキスト プレースホルダー 11">
            <a:extLst>
              <a:ext uri="{FF2B5EF4-FFF2-40B4-BE49-F238E27FC236}">
                <a16:creationId xmlns:a16="http://schemas.microsoft.com/office/drawing/2014/main" id="{E72DD487-79B6-4C36-BBD5-6095A0D2E5A8}"/>
              </a:ext>
            </a:extLst>
          </p:cNvPr>
          <p:cNvSpPr>
            <a:spLocks noGrp="1"/>
          </p:cNvSpPr>
          <p:nvPr>
            <p:ph type="body" sz="quarter" idx="25" hasCustomPrompt="1"/>
          </p:nvPr>
        </p:nvSpPr>
        <p:spPr>
          <a:xfrm>
            <a:off x="567576" y="2914829"/>
            <a:ext cx="17209331" cy="7563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Tree>
    <p:extLst>
      <p:ext uri="{BB962C8B-B14F-4D97-AF65-F5344CB8AC3E}">
        <p14:creationId xmlns:p14="http://schemas.microsoft.com/office/powerpoint/2010/main" val="1119774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fade">
                                      <p:cBhvr>
                                        <p:cTn id="19" dur="500"/>
                                        <p:tgtEl>
                                          <p:spTgt spid="30">
                                            <p:txEl>
                                              <p:pRg st="0" end="0"/>
                                            </p:txEl>
                                          </p:spTgt>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4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4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5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7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7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2">
                                            <p:txEl>
                                              <p:pRg st="0" end="0"/>
                                            </p:txEl>
                                          </p:spTgt>
                                        </p:tgtEl>
                                        <p:attrNameLst>
                                          <p:attrName>style.visibility</p:attrName>
                                        </p:attrNameLst>
                                      </p:cBhvr>
                                      <p:to>
                                        <p:strVal val="visible"/>
                                      </p:to>
                                    </p:set>
                                    <p:animEffect transition="in" filter="fade">
                                      <p:cBhvr>
                                        <p:cTn id="91" dur="500"/>
                                        <p:tgtEl>
                                          <p:spTgt spid="12">
                                            <p:txEl>
                                              <p:pRg st="0" end="0"/>
                                            </p:txEl>
                                          </p:spTgt>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13">
                                            <p:txEl>
                                              <p:pRg st="0" end="0"/>
                                            </p:txEl>
                                          </p:spTgt>
                                        </p:tgtEl>
                                        <p:attrNameLst>
                                          <p:attrName>style.visibility</p:attrName>
                                        </p:attrNameLst>
                                      </p:cBhvr>
                                      <p:to>
                                        <p:strVal val="visible"/>
                                      </p:to>
                                    </p:set>
                                    <p:animEffect transition="in" filter="fade">
                                      <p:cBhvr>
                                        <p:cTn id="9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p:cSld name="25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10960099" y="3421440"/>
            <a:ext cx="681555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10955723" y="4372464"/>
            <a:ext cx="6820472" cy="5025536"/>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5846629"/>
            <a:ext cx="4541858"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7681170"/>
            <a:ext cx="4541858"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7675208"/>
            <a:ext cx="4521789"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5840667"/>
            <a:ext cx="4521789" cy="421062"/>
          </a:xfrm>
          <a:prstGeom prst="rect">
            <a:avLst/>
          </a:prstGeom>
        </p:spPr>
      </p:pic>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43724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77975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919248" y="43743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602481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62156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99179" y="62156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779657"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6024813"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Tree>
    <p:extLst>
      <p:ext uri="{BB962C8B-B14F-4D97-AF65-F5344CB8AC3E}">
        <p14:creationId xmlns:p14="http://schemas.microsoft.com/office/powerpoint/2010/main" val="1551761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2" presetClass="entr" presetSubtype="8"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additive="base">
                                        <p:cTn id="26"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2" presetClass="entr" presetSubtype="2" fill="hold" grpId="0" nodeType="with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anim calcmode="lin" valueType="num">
                                      <p:cBhvr additive="base">
                                        <p:cTn id="38"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37">
                                            <p:txEl>
                                              <p:pRg st="0" end="0"/>
                                            </p:txEl>
                                          </p:spTgt>
                                        </p:tgtEl>
                                        <p:attrNameLst>
                                          <p:attrName>style.visibility</p:attrName>
                                        </p:attrNameLst>
                                      </p:cBhvr>
                                      <p:to>
                                        <p:strVal val="visible"/>
                                      </p:to>
                                    </p:set>
                                    <p:anim calcmode="lin" valueType="num">
                                      <p:cBhvr additive="base">
                                        <p:cTn id="5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38">
                                            <p:txEl>
                                              <p:pRg st="0" end="0"/>
                                            </p:txEl>
                                          </p:spTgt>
                                        </p:tgtEl>
                                        <p:attrNameLst>
                                          <p:attrName>style.visibility</p:attrName>
                                        </p:attrNameLst>
                                      </p:cBhvr>
                                      <p:to>
                                        <p:strVal val="visible"/>
                                      </p:to>
                                    </p:set>
                                    <p:anim calcmode="lin" valueType="num">
                                      <p:cBhvr additive="base">
                                        <p:cTn id="62"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Effect transition="in" filter="fade">
                                      <p:cBhvr>
                                        <p:cTn id="67" dur="500"/>
                                        <p:tgtEl>
                                          <p:spTgt spid="12">
                                            <p:txEl>
                                              <p:pRg st="0" end="0"/>
                                            </p:txEl>
                                          </p:spTgt>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fade">
                                      <p:cBhvr>
                                        <p:cTn id="7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11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913E97FF-D5B3-4C8C-98E7-624FAD643BF2}"/>
              </a:ext>
            </a:extLst>
          </p:cNvPr>
          <p:cNvSpPr>
            <a:spLocks noGrp="1"/>
          </p:cNvSpPr>
          <p:nvPr>
            <p:ph type="body" sz="quarter" idx="14" hasCustomPrompt="1"/>
          </p:nvPr>
        </p:nvSpPr>
        <p:spPr>
          <a:xfrm>
            <a:off x="943300" y="609123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13" name="テキスト プレースホルダー 11">
            <a:extLst>
              <a:ext uri="{FF2B5EF4-FFF2-40B4-BE49-F238E27FC236}">
                <a16:creationId xmlns:a16="http://schemas.microsoft.com/office/drawing/2014/main" id="{64A63D29-2319-455F-A42C-0AA3DA4BD3C8}"/>
              </a:ext>
            </a:extLst>
          </p:cNvPr>
          <p:cNvSpPr>
            <a:spLocks noGrp="1"/>
          </p:cNvSpPr>
          <p:nvPr>
            <p:ph type="body" sz="quarter" idx="15" hasCustomPrompt="1"/>
          </p:nvPr>
        </p:nvSpPr>
        <p:spPr>
          <a:xfrm>
            <a:off x="1087396" y="7223176"/>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a:p>
            <a:pPr lvl="0"/>
            <a:endParaRPr lang="es-EC" noProof="0" dirty="0"/>
          </a:p>
        </p:txBody>
      </p:sp>
      <p:cxnSp>
        <p:nvCxnSpPr>
          <p:cNvPr id="14" name="直線コネクタ 16">
            <a:extLst>
              <a:ext uri="{FF2B5EF4-FFF2-40B4-BE49-F238E27FC236}">
                <a16:creationId xmlns:a16="http://schemas.microsoft.com/office/drawing/2014/main" id="{CDBAC2EA-8567-48B3-B1B8-BD48A159FC29}"/>
              </a:ext>
            </a:extLst>
          </p:cNvPr>
          <p:cNvCxnSpPr/>
          <p:nvPr/>
        </p:nvCxnSpPr>
        <p:spPr>
          <a:xfrm>
            <a:off x="-12033" y="6019040"/>
            <a:ext cx="39867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5" name="直線コネクタ 50">
            <a:extLst>
              <a:ext uri="{FF2B5EF4-FFF2-40B4-BE49-F238E27FC236}">
                <a16:creationId xmlns:a16="http://schemas.microsoft.com/office/drawing/2014/main" id="{B64FC3AC-C9D1-4A3B-B697-165D98E646FC}"/>
              </a:ext>
            </a:extLst>
          </p:cNvPr>
          <p:cNvCxnSpPr/>
          <p:nvPr/>
        </p:nvCxnSpPr>
        <p:spPr>
          <a:xfrm>
            <a:off x="3974672" y="6019041"/>
            <a:ext cx="0" cy="2185845"/>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6" name="直線コネクタ 53">
            <a:extLst>
              <a:ext uri="{FF2B5EF4-FFF2-40B4-BE49-F238E27FC236}">
                <a16:creationId xmlns:a16="http://schemas.microsoft.com/office/drawing/2014/main" id="{0723705D-39B3-4A2D-A828-BF1D0D202CDD}"/>
              </a:ext>
            </a:extLst>
          </p:cNvPr>
          <p:cNvCxnSpPr/>
          <p:nvPr/>
        </p:nvCxnSpPr>
        <p:spPr>
          <a:xfrm>
            <a:off x="3974672" y="8204886"/>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7" name="直線コネクタ 54">
            <a:extLst>
              <a:ext uri="{FF2B5EF4-FFF2-40B4-BE49-F238E27FC236}">
                <a16:creationId xmlns:a16="http://schemas.microsoft.com/office/drawing/2014/main" id="{BC33D04B-C4CD-400E-A21F-446088588469}"/>
              </a:ext>
            </a:extLst>
          </p:cNvPr>
          <p:cNvCxnSpPr/>
          <p:nvPr/>
        </p:nvCxnSpPr>
        <p:spPr>
          <a:xfrm flipV="1">
            <a:off x="7355884" y="4646141"/>
            <a:ext cx="0" cy="3558746"/>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8" name="直線コネクタ 58">
            <a:extLst>
              <a:ext uri="{FF2B5EF4-FFF2-40B4-BE49-F238E27FC236}">
                <a16:creationId xmlns:a16="http://schemas.microsoft.com/office/drawing/2014/main" id="{ADB92876-582F-4CFB-BAD4-5141C436CD14}"/>
              </a:ext>
            </a:extLst>
          </p:cNvPr>
          <p:cNvCxnSpPr/>
          <p:nvPr/>
        </p:nvCxnSpPr>
        <p:spPr>
          <a:xfrm>
            <a:off x="7355884" y="4646141"/>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9" name="直線コネクタ 59">
            <a:extLst>
              <a:ext uri="{FF2B5EF4-FFF2-40B4-BE49-F238E27FC236}">
                <a16:creationId xmlns:a16="http://schemas.microsoft.com/office/drawing/2014/main" id="{019466D9-2B95-428F-9E48-38903CCB08B1}"/>
              </a:ext>
            </a:extLst>
          </p:cNvPr>
          <p:cNvCxnSpPr/>
          <p:nvPr/>
        </p:nvCxnSpPr>
        <p:spPr>
          <a:xfrm>
            <a:off x="10737096" y="4646141"/>
            <a:ext cx="0" cy="2051221"/>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0" name="直線コネクタ 62">
            <a:extLst>
              <a:ext uri="{FF2B5EF4-FFF2-40B4-BE49-F238E27FC236}">
                <a16:creationId xmlns:a16="http://schemas.microsoft.com/office/drawing/2014/main" id="{E9EB5CCC-88C3-4763-B610-1D0D28AD4F12}"/>
              </a:ext>
            </a:extLst>
          </p:cNvPr>
          <p:cNvCxnSpPr/>
          <p:nvPr/>
        </p:nvCxnSpPr>
        <p:spPr>
          <a:xfrm>
            <a:off x="10737096" y="6697362"/>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1" name="直線コネクタ 63">
            <a:extLst>
              <a:ext uri="{FF2B5EF4-FFF2-40B4-BE49-F238E27FC236}">
                <a16:creationId xmlns:a16="http://schemas.microsoft.com/office/drawing/2014/main" id="{F969416A-C978-43C6-B378-802F07CC32F2}"/>
              </a:ext>
            </a:extLst>
          </p:cNvPr>
          <p:cNvCxnSpPr/>
          <p:nvPr/>
        </p:nvCxnSpPr>
        <p:spPr>
          <a:xfrm>
            <a:off x="14118308" y="3509319"/>
            <a:ext cx="0" cy="3188043"/>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2" name="直線コネクタ 66">
            <a:extLst>
              <a:ext uri="{FF2B5EF4-FFF2-40B4-BE49-F238E27FC236}">
                <a16:creationId xmlns:a16="http://schemas.microsoft.com/office/drawing/2014/main" id="{93614DAF-2AC6-4AC2-AE75-2C7028BA48A2}"/>
              </a:ext>
            </a:extLst>
          </p:cNvPr>
          <p:cNvCxnSpPr/>
          <p:nvPr/>
        </p:nvCxnSpPr>
        <p:spPr>
          <a:xfrm>
            <a:off x="14118308" y="3510662"/>
            <a:ext cx="41681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sp>
        <p:nvSpPr>
          <p:cNvPr id="23" name="テキスト プレースホルダー 11">
            <a:extLst>
              <a:ext uri="{FF2B5EF4-FFF2-40B4-BE49-F238E27FC236}">
                <a16:creationId xmlns:a16="http://schemas.microsoft.com/office/drawing/2014/main" id="{5C596A59-B934-4747-9125-6730EA586D82}"/>
              </a:ext>
            </a:extLst>
          </p:cNvPr>
          <p:cNvSpPr>
            <a:spLocks noGrp="1"/>
          </p:cNvSpPr>
          <p:nvPr>
            <p:ph type="body" sz="quarter" idx="16" hasCustomPrompt="1"/>
          </p:nvPr>
        </p:nvSpPr>
        <p:spPr>
          <a:xfrm>
            <a:off x="4345022" y="707659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4" name="テキスト プレースホルダー 11">
            <a:extLst>
              <a:ext uri="{FF2B5EF4-FFF2-40B4-BE49-F238E27FC236}">
                <a16:creationId xmlns:a16="http://schemas.microsoft.com/office/drawing/2014/main" id="{F9D68439-CA47-4986-8018-02A47B1A6E18}"/>
              </a:ext>
            </a:extLst>
          </p:cNvPr>
          <p:cNvSpPr>
            <a:spLocks noGrp="1"/>
          </p:cNvSpPr>
          <p:nvPr>
            <p:ph type="body" sz="quarter" idx="17" hasCustomPrompt="1"/>
          </p:nvPr>
        </p:nvSpPr>
        <p:spPr>
          <a:xfrm>
            <a:off x="7705724" y="4730690"/>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5" name="テキスト プレースホルダー 11">
            <a:extLst>
              <a:ext uri="{FF2B5EF4-FFF2-40B4-BE49-F238E27FC236}">
                <a16:creationId xmlns:a16="http://schemas.microsoft.com/office/drawing/2014/main" id="{717CCEF3-C773-4BF2-B0EA-0CC840562C85}"/>
              </a:ext>
            </a:extLst>
          </p:cNvPr>
          <p:cNvSpPr>
            <a:spLocks noGrp="1"/>
          </p:cNvSpPr>
          <p:nvPr>
            <p:ph type="body" sz="quarter" idx="18" hasCustomPrompt="1"/>
          </p:nvPr>
        </p:nvSpPr>
        <p:spPr>
          <a:xfrm>
            <a:off x="11086936" y="5575244"/>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6" name="テキスト プレースホルダー 11">
            <a:extLst>
              <a:ext uri="{FF2B5EF4-FFF2-40B4-BE49-F238E27FC236}">
                <a16:creationId xmlns:a16="http://schemas.microsoft.com/office/drawing/2014/main" id="{DBD2C48C-804A-49FC-A8C8-43134465BA59}"/>
              </a:ext>
            </a:extLst>
          </p:cNvPr>
          <p:cNvSpPr>
            <a:spLocks noGrp="1"/>
          </p:cNvSpPr>
          <p:nvPr>
            <p:ph type="body" sz="quarter" idx="19" hasCustomPrompt="1"/>
          </p:nvPr>
        </p:nvSpPr>
        <p:spPr>
          <a:xfrm>
            <a:off x="14167736" y="3581511"/>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7" name="テキスト プレースホルダー 11">
            <a:extLst>
              <a:ext uri="{FF2B5EF4-FFF2-40B4-BE49-F238E27FC236}">
                <a16:creationId xmlns:a16="http://schemas.microsoft.com/office/drawing/2014/main" id="{537FA7EA-E48F-4F8E-8056-F1EF0C5F3004}"/>
              </a:ext>
            </a:extLst>
          </p:cNvPr>
          <p:cNvSpPr>
            <a:spLocks noGrp="1"/>
          </p:cNvSpPr>
          <p:nvPr>
            <p:ph type="body" sz="quarter" idx="20" hasCustomPrompt="1"/>
          </p:nvPr>
        </p:nvSpPr>
        <p:spPr>
          <a:xfrm>
            <a:off x="4476759" y="4990667"/>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8" name="テキスト プレースホルダー 11">
            <a:extLst>
              <a:ext uri="{FF2B5EF4-FFF2-40B4-BE49-F238E27FC236}">
                <a16:creationId xmlns:a16="http://schemas.microsoft.com/office/drawing/2014/main" id="{41BCE93D-7D07-466E-AA1E-27B438EC26A7}"/>
              </a:ext>
            </a:extLst>
          </p:cNvPr>
          <p:cNvSpPr>
            <a:spLocks noGrp="1"/>
          </p:cNvSpPr>
          <p:nvPr>
            <p:ph type="body" sz="quarter" idx="21" hasCustomPrompt="1"/>
          </p:nvPr>
        </p:nvSpPr>
        <p:spPr>
          <a:xfrm>
            <a:off x="7815018" y="5844749"/>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7D60AD07-DFE8-42BE-9322-07D77F764CB3}"/>
              </a:ext>
            </a:extLst>
          </p:cNvPr>
          <p:cNvSpPr>
            <a:spLocks noGrp="1"/>
          </p:cNvSpPr>
          <p:nvPr>
            <p:ph type="body" sz="quarter" idx="22" hasCustomPrompt="1"/>
          </p:nvPr>
        </p:nvSpPr>
        <p:spPr>
          <a:xfrm>
            <a:off x="11226826" y="3509319"/>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AF2F37A8-E53C-45E4-9CAA-D2DA5131ED2E}"/>
              </a:ext>
            </a:extLst>
          </p:cNvPr>
          <p:cNvSpPr>
            <a:spLocks noGrp="1"/>
          </p:cNvSpPr>
          <p:nvPr>
            <p:ph type="body" sz="quarter" idx="23" hasCustomPrompt="1"/>
          </p:nvPr>
        </p:nvSpPr>
        <p:spPr>
          <a:xfrm>
            <a:off x="14218002" y="4623110"/>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p:txBody>
      </p:sp>
      <p:sp>
        <p:nvSpPr>
          <p:cNvPr id="31" name="Subtitle 2">
            <a:extLst>
              <a:ext uri="{FF2B5EF4-FFF2-40B4-BE49-F238E27FC236}">
                <a16:creationId xmlns:a16="http://schemas.microsoft.com/office/drawing/2014/main" id="{C907537E-A1FA-444D-BC53-7FE7CB13FB8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2" name="Title 1">
            <a:extLst>
              <a:ext uri="{FF2B5EF4-FFF2-40B4-BE49-F238E27FC236}">
                <a16:creationId xmlns:a16="http://schemas.microsoft.com/office/drawing/2014/main" id="{0375C7BC-A86E-461D-B071-D765CB6FBE3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94887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wipe(left)">
                                      <p:cBhvr>
                                        <p:cTn id="11" dur="500"/>
                                        <p:tgtEl>
                                          <p:spTgt spid="31">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par>
                                <p:cTn id="16" presetID="2" presetClass="entr" presetSubtype="4" fill="hold" grpId="0" nodeType="with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 calcmode="lin" valueType="num">
                                      <p:cBhvr additive="base">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3">
                                            <p:txEl>
                                              <p:pRg st="0" end="0"/>
                                            </p:txEl>
                                          </p:spTgt>
                                        </p:tgtEl>
                                        <p:attrNameLst>
                                          <p:attrName>style.visibility</p:attrName>
                                        </p:attrNameLst>
                                      </p:cBhvr>
                                      <p:to>
                                        <p:strVal val="visible"/>
                                      </p:to>
                                    </p:set>
                                    <p:anim calcmode="lin" valueType="num">
                                      <p:cBhvr additive="base">
                                        <p:cTn id="2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2" presetClass="entr" presetSubtype="1"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up)">
                                      <p:cBhvr>
                                        <p:cTn id="27" dur="500"/>
                                        <p:tgtEl>
                                          <p:spTgt spid="15"/>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500"/>
                                        <p:tgtEl>
                                          <p:spTgt spid="16"/>
                                        </p:tgtEl>
                                      </p:cBhvr>
                                    </p:animEffect>
                                  </p:childTnLst>
                                </p:cTn>
                              </p:par>
                              <p:par>
                                <p:cTn id="32" presetID="2" presetClass="entr" presetSubtype="1" fill="hold" grpId="0" nodeType="withEffect">
                                  <p:stCondLst>
                                    <p:cond delay="0"/>
                                  </p:stCondLst>
                                  <p:childTnLst>
                                    <p:set>
                                      <p:cBhvr>
                                        <p:cTn id="33" dur="1" fill="hold">
                                          <p:stCondLst>
                                            <p:cond delay="0"/>
                                          </p:stCondLst>
                                        </p:cTn>
                                        <p:tgtEl>
                                          <p:spTgt spid="23">
                                            <p:txEl>
                                              <p:pRg st="0" end="0"/>
                                            </p:txEl>
                                          </p:spTgt>
                                        </p:tgtEl>
                                        <p:attrNameLst>
                                          <p:attrName>style.visibility</p:attrName>
                                        </p:attrNameLst>
                                      </p:cBhvr>
                                      <p:to>
                                        <p:strVal val="visible"/>
                                      </p:to>
                                    </p:set>
                                    <p:anim calcmode="lin" valueType="num">
                                      <p:cBhvr additive="base">
                                        <p:cTn id="3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0-#ppt_h/2"/>
                                          </p:val>
                                        </p:tav>
                                        <p:tav tm="100000">
                                          <p:val>
                                            <p:strVal val="#ppt_y"/>
                                          </p:val>
                                        </p:tav>
                                      </p:tavLst>
                                    </p:anim>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childTnLst>
                          </p:cTn>
                        </p:par>
                        <p:par>
                          <p:cTn id="44" fill="hold">
                            <p:stCondLst>
                              <p:cond delay="3000"/>
                            </p:stCondLst>
                            <p:childTnLst>
                              <p:par>
                                <p:cTn id="45" presetID="22" presetClass="entr" presetSubtype="8"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left)">
                                      <p:cBhvr>
                                        <p:cTn id="47" dur="500"/>
                                        <p:tgtEl>
                                          <p:spTgt spid="18"/>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 calcmode="lin" valueType="num">
                                      <p:cBhvr additive="base">
                                        <p:cTn id="5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8">
                                            <p:txEl>
                                              <p:pRg st="0" end="0"/>
                                            </p:txEl>
                                          </p:spTgt>
                                        </p:tgtEl>
                                        <p:attrNameLst>
                                          <p:attrName>style.visibility</p:attrName>
                                        </p:attrNameLst>
                                      </p:cBhvr>
                                      <p:to>
                                        <p:strVal val="visible"/>
                                      </p:to>
                                    </p:set>
                                    <p:anim calcmode="lin" valueType="num">
                                      <p:cBhvr additive="base">
                                        <p:cTn id="54"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3500"/>
                            </p:stCondLst>
                            <p:childTnLst>
                              <p:par>
                                <p:cTn id="57" presetID="22" presetClass="entr" presetSubtype="1"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up)">
                                      <p:cBhvr>
                                        <p:cTn id="59" dur="500"/>
                                        <p:tgtEl>
                                          <p:spTgt spid="19"/>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par>
                                <p:cTn id="64" presetID="2" presetClass="entr" presetSubtype="1" fill="hold" grpId="0" nodeType="withEffect">
                                  <p:stCondLst>
                                    <p:cond delay="0"/>
                                  </p:stCondLst>
                                  <p:childTnLst>
                                    <p:set>
                                      <p:cBhvr>
                                        <p:cTn id="65" dur="1" fill="hold">
                                          <p:stCondLst>
                                            <p:cond delay="0"/>
                                          </p:stCondLst>
                                        </p:cTn>
                                        <p:tgtEl>
                                          <p:spTgt spid="29">
                                            <p:txEl>
                                              <p:pRg st="0" end="0"/>
                                            </p:txEl>
                                          </p:spTgt>
                                        </p:tgtEl>
                                        <p:attrNameLst>
                                          <p:attrName>style.visibility</p:attrName>
                                        </p:attrNameLst>
                                      </p:cBhvr>
                                      <p:to>
                                        <p:strVal val="visible"/>
                                      </p:to>
                                    </p:set>
                                    <p:anim calcmode="lin" valueType="num">
                                      <p:cBhvr additive="base">
                                        <p:cTn id="6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25">
                                            <p:txEl>
                                              <p:pRg st="0" end="0"/>
                                            </p:txEl>
                                          </p:spTgt>
                                        </p:tgtEl>
                                        <p:attrNameLst>
                                          <p:attrName>style.visibility</p:attrName>
                                        </p:attrNameLst>
                                      </p:cBhvr>
                                      <p:to>
                                        <p:strVal val="visible"/>
                                      </p:to>
                                    </p:set>
                                    <p:anim calcmode="lin" valueType="num">
                                      <p:cBhvr additive="base">
                                        <p:cTn id="70"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4500"/>
                            </p:stCondLst>
                            <p:childTnLst>
                              <p:par>
                                <p:cTn id="73" presetID="22" presetClass="entr" presetSubtype="4" fill="hold"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down)">
                                      <p:cBhvr>
                                        <p:cTn id="75" dur="500"/>
                                        <p:tgtEl>
                                          <p:spTgt spid="21"/>
                                        </p:tgtEl>
                                      </p:cBhvr>
                                    </p:animEffect>
                                  </p:childTnLst>
                                </p:cTn>
                              </p:par>
                            </p:childTnLst>
                          </p:cTn>
                        </p:par>
                        <p:par>
                          <p:cTn id="76" fill="hold">
                            <p:stCondLst>
                              <p:cond delay="5000"/>
                            </p:stCondLst>
                            <p:childTnLst>
                              <p:par>
                                <p:cTn id="77" presetID="22" presetClass="entr" presetSubtype="8" fill="hold"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wipe(left)">
                                      <p:cBhvr>
                                        <p:cTn id="79" dur="500"/>
                                        <p:tgtEl>
                                          <p:spTgt spid="22"/>
                                        </p:tgtEl>
                                      </p:cBhvr>
                                    </p:animEffect>
                                  </p:childTnLst>
                                </p:cTn>
                              </p:par>
                            </p:childTnLst>
                          </p:cTn>
                        </p:par>
                        <p:par>
                          <p:cTn id="80" fill="hold">
                            <p:stCondLst>
                              <p:cond delay="5500"/>
                            </p:stCondLst>
                            <p:childTnLst>
                              <p:par>
                                <p:cTn id="81" presetID="2" presetClass="entr" presetSubtype="2" fill="hold" grpId="0" nodeType="afterEffect">
                                  <p:stCondLst>
                                    <p:cond delay="0"/>
                                  </p:stCondLst>
                                  <p:childTnLst>
                                    <p:set>
                                      <p:cBhvr>
                                        <p:cTn id="82" dur="1" fill="hold">
                                          <p:stCondLst>
                                            <p:cond delay="0"/>
                                          </p:stCondLst>
                                        </p:cTn>
                                        <p:tgtEl>
                                          <p:spTgt spid="26">
                                            <p:txEl>
                                              <p:pRg st="0" end="0"/>
                                            </p:txEl>
                                          </p:spTgt>
                                        </p:tgtEl>
                                        <p:attrNameLst>
                                          <p:attrName>style.visibility</p:attrName>
                                        </p:attrNameLst>
                                      </p:cBhvr>
                                      <p:to>
                                        <p:strVal val="visible"/>
                                      </p:to>
                                    </p:set>
                                    <p:anim calcmode="lin" valueType="num">
                                      <p:cBhvr additive="base">
                                        <p:cTn id="83"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85" fill="hold">
                            <p:stCondLst>
                              <p:cond delay="6000"/>
                            </p:stCondLst>
                            <p:childTnLst>
                              <p:par>
                                <p:cTn id="86" presetID="2" presetClass="entr" presetSubtype="2" fill="hold" grpId="0" nodeType="afterEffect">
                                  <p:stCondLst>
                                    <p:cond delay="0"/>
                                  </p:stCondLst>
                                  <p:childTnLst>
                                    <p:set>
                                      <p:cBhvr>
                                        <p:cTn id="87" dur="1" fill="hold">
                                          <p:stCondLst>
                                            <p:cond delay="0"/>
                                          </p:stCondLst>
                                        </p:cTn>
                                        <p:tgtEl>
                                          <p:spTgt spid="30">
                                            <p:txEl>
                                              <p:pRg st="0" end="0"/>
                                            </p:txEl>
                                          </p:spTgt>
                                        </p:tgtEl>
                                        <p:attrNameLst>
                                          <p:attrName>style.visibility</p:attrName>
                                        </p:attrNameLst>
                                      </p:cBhvr>
                                      <p:to>
                                        <p:strVal val="visible"/>
                                      </p:to>
                                    </p:set>
                                    <p:anim calcmode="lin" valueType="num">
                                      <p:cBhvr additive="base">
                                        <p:cTn id="88"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4"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1"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1" fill="hold" nodeType="with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p">
        <p:tmplLst>
          <p:tmpl lvl="1">
            <p:tnLst>
              <p:par>
                <p:cTn presetID="2" presetClass="entr" presetSubtype="2"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1"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2"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p:bld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p:cSld name="1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5" name="テキスト プレースホルダー 11">
            <a:extLst>
              <a:ext uri="{FF2B5EF4-FFF2-40B4-BE49-F238E27FC236}">
                <a16:creationId xmlns:a16="http://schemas.microsoft.com/office/drawing/2014/main" id="{8513B982-0802-4412-A263-89B92BBD83A1}"/>
              </a:ext>
            </a:extLst>
          </p:cNvPr>
          <p:cNvSpPr>
            <a:spLocks noGrp="1"/>
          </p:cNvSpPr>
          <p:nvPr>
            <p:ph type="body" sz="quarter" idx="15" hasCustomPrompt="1"/>
          </p:nvPr>
        </p:nvSpPr>
        <p:spPr>
          <a:xfrm>
            <a:off x="8280000" y="260531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16" name="円/楕円 15">
            <a:extLst>
              <a:ext uri="{FF2B5EF4-FFF2-40B4-BE49-F238E27FC236}">
                <a16:creationId xmlns:a16="http://schemas.microsoft.com/office/drawing/2014/main" id="{C55B30A8-47C8-4EB4-A92B-FFBC05615A75}"/>
              </a:ext>
            </a:extLst>
          </p:cNvPr>
          <p:cNvSpPr/>
          <p:nvPr/>
        </p:nvSpPr>
        <p:spPr>
          <a:xfrm>
            <a:off x="7235987" y="261905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7" name="テキスト ボックス 2">
            <a:extLst>
              <a:ext uri="{FF2B5EF4-FFF2-40B4-BE49-F238E27FC236}">
                <a16:creationId xmlns:a16="http://schemas.microsoft.com/office/drawing/2014/main" id="{ECE59583-F789-40DE-9F98-1BCD83232E1E}"/>
              </a:ext>
            </a:extLst>
          </p:cNvPr>
          <p:cNvSpPr txBox="1"/>
          <p:nvPr/>
        </p:nvSpPr>
        <p:spPr>
          <a:xfrm>
            <a:off x="7345871" y="2503719"/>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1</a:t>
            </a:r>
          </a:p>
        </p:txBody>
      </p:sp>
      <p:sp>
        <p:nvSpPr>
          <p:cNvPr id="18" name="円/楕円 25">
            <a:extLst>
              <a:ext uri="{FF2B5EF4-FFF2-40B4-BE49-F238E27FC236}">
                <a16:creationId xmlns:a16="http://schemas.microsoft.com/office/drawing/2014/main" id="{C996398C-DD4D-47FB-8CD6-7E407F827D48}"/>
              </a:ext>
            </a:extLst>
          </p:cNvPr>
          <p:cNvSpPr/>
          <p:nvPr/>
        </p:nvSpPr>
        <p:spPr>
          <a:xfrm>
            <a:off x="7235987" y="357350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9" name="テキスト ボックス 26">
            <a:extLst>
              <a:ext uri="{FF2B5EF4-FFF2-40B4-BE49-F238E27FC236}">
                <a16:creationId xmlns:a16="http://schemas.microsoft.com/office/drawing/2014/main" id="{3F742AA6-9CBD-4D0B-8C20-04E3D37652CE}"/>
              </a:ext>
            </a:extLst>
          </p:cNvPr>
          <p:cNvSpPr txBox="1"/>
          <p:nvPr/>
        </p:nvSpPr>
        <p:spPr>
          <a:xfrm>
            <a:off x="7363800" y="3476102"/>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2</a:t>
            </a:r>
          </a:p>
        </p:txBody>
      </p:sp>
      <p:sp>
        <p:nvSpPr>
          <p:cNvPr id="20" name="円/楕円 27">
            <a:extLst>
              <a:ext uri="{FF2B5EF4-FFF2-40B4-BE49-F238E27FC236}">
                <a16:creationId xmlns:a16="http://schemas.microsoft.com/office/drawing/2014/main" id="{1CD2729A-243E-447B-A89C-13093FCA18A6}"/>
              </a:ext>
            </a:extLst>
          </p:cNvPr>
          <p:cNvSpPr/>
          <p:nvPr/>
        </p:nvSpPr>
        <p:spPr>
          <a:xfrm>
            <a:off x="7235987" y="45441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1" name="テキスト ボックス 28">
            <a:extLst>
              <a:ext uri="{FF2B5EF4-FFF2-40B4-BE49-F238E27FC236}">
                <a16:creationId xmlns:a16="http://schemas.microsoft.com/office/drawing/2014/main" id="{34C8E730-CA18-4169-904C-CC6F3F719C9E}"/>
              </a:ext>
            </a:extLst>
          </p:cNvPr>
          <p:cNvSpPr txBox="1"/>
          <p:nvPr/>
        </p:nvSpPr>
        <p:spPr>
          <a:xfrm>
            <a:off x="7363800" y="446469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3</a:t>
            </a:r>
          </a:p>
        </p:txBody>
      </p:sp>
      <p:sp>
        <p:nvSpPr>
          <p:cNvPr id="22" name="円/楕円 29">
            <a:extLst>
              <a:ext uri="{FF2B5EF4-FFF2-40B4-BE49-F238E27FC236}">
                <a16:creationId xmlns:a16="http://schemas.microsoft.com/office/drawing/2014/main" id="{6EB7F928-D5A4-4BB9-B7B1-A3A31EEB1CF8}"/>
              </a:ext>
            </a:extLst>
          </p:cNvPr>
          <p:cNvSpPr/>
          <p:nvPr/>
        </p:nvSpPr>
        <p:spPr>
          <a:xfrm>
            <a:off x="7235987" y="55165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3" name="テキスト ボックス 30">
            <a:extLst>
              <a:ext uri="{FF2B5EF4-FFF2-40B4-BE49-F238E27FC236}">
                <a16:creationId xmlns:a16="http://schemas.microsoft.com/office/drawing/2014/main" id="{F7D619D6-ABFD-46C5-B59A-C9D7554EF4B0}"/>
              </a:ext>
            </a:extLst>
          </p:cNvPr>
          <p:cNvSpPr txBox="1"/>
          <p:nvPr/>
        </p:nvSpPr>
        <p:spPr>
          <a:xfrm>
            <a:off x="7345871" y="5437076"/>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4</a:t>
            </a:r>
          </a:p>
        </p:txBody>
      </p:sp>
      <p:sp>
        <p:nvSpPr>
          <p:cNvPr id="24" name="円/楕円 31">
            <a:extLst>
              <a:ext uri="{FF2B5EF4-FFF2-40B4-BE49-F238E27FC236}">
                <a16:creationId xmlns:a16="http://schemas.microsoft.com/office/drawing/2014/main" id="{5CF852E7-3F44-4CE7-8C11-6BFA6024DF23}"/>
              </a:ext>
            </a:extLst>
          </p:cNvPr>
          <p:cNvSpPr/>
          <p:nvPr/>
        </p:nvSpPr>
        <p:spPr>
          <a:xfrm>
            <a:off x="7235987" y="65015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5" name="テキスト ボックス 32">
            <a:extLst>
              <a:ext uri="{FF2B5EF4-FFF2-40B4-BE49-F238E27FC236}">
                <a16:creationId xmlns:a16="http://schemas.microsoft.com/office/drawing/2014/main" id="{98925DA3-F4B9-4BF6-849F-0F0C1A3911BA}"/>
              </a:ext>
            </a:extLst>
          </p:cNvPr>
          <p:cNvSpPr txBox="1"/>
          <p:nvPr/>
        </p:nvSpPr>
        <p:spPr>
          <a:xfrm>
            <a:off x="7363800" y="6422055"/>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5</a:t>
            </a:r>
          </a:p>
        </p:txBody>
      </p:sp>
      <p:sp>
        <p:nvSpPr>
          <p:cNvPr id="26" name="円/楕円 33">
            <a:extLst>
              <a:ext uri="{FF2B5EF4-FFF2-40B4-BE49-F238E27FC236}">
                <a16:creationId xmlns:a16="http://schemas.microsoft.com/office/drawing/2014/main" id="{7EC4FF12-0398-438A-872A-3DFF7FEFF5ED}"/>
              </a:ext>
            </a:extLst>
          </p:cNvPr>
          <p:cNvSpPr/>
          <p:nvPr/>
        </p:nvSpPr>
        <p:spPr>
          <a:xfrm>
            <a:off x="7235987" y="7420122"/>
            <a:ext cx="720000" cy="720000"/>
          </a:xfrm>
          <a:prstGeom prst="ellipse">
            <a:avLst/>
          </a:prstGeom>
          <a:gradFill flip="none" rotWithShape="1">
            <a:gsLst>
              <a:gs pos="0">
                <a:srgbClr val="C4B292"/>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7" name="テキスト ボックス 34">
            <a:extLst>
              <a:ext uri="{FF2B5EF4-FFF2-40B4-BE49-F238E27FC236}">
                <a16:creationId xmlns:a16="http://schemas.microsoft.com/office/drawing/2014/main" id="{0C929E44-C9BF-4FEE-8929-122624A4F09B}"/>
              </a:ext>
            </a:extLst>
          </p:cNvPr>
          <p:cNvSpPr txBox="1"/>
          <p:nvPr/>
        </p:nvSpPr>
        <p:spPr>
          <a:xfrm>
            <a:off x="7345871" y="7340647"/>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6</a:t>
            </a:r>
          </a:p>
        </p:txBody>
      </p:sp>
      <p:sp>
        <p:nvSpPr>
          <p:cNvPr id="28" name="テキスト プレースホルダー 11">
            <a:extLst>
              <a:ext uri="{FF2B5EF4-FFF2-40B4-BE49-F238E27FC236}">
                <a16:creationId xmlns:a16="http://schemas.microsoft.com/office/drawing/2014/main" id="{DABC09C6-D3F3-4C16-ABA4-1649811A9E0C}"/>
              </a:ext>
            </a:extLst>
          </p:cNvPr>
          <p:cNvSpPr>
            <a:spLocks noGrp="1"/>
          </p:cNvSpPr>
          <p:nvPr>
            <p:ph type="body" sz="quarter" idx="20" hasCustomPrompt="1"/>
          </p:nvPr>
        </p:nvSpPr>
        <p:spPr>
          <a:xfrm>
            <a:off x="8280000" y="356663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A68D818B-2CDD-41E0-9206-608CBE2C58AE}"/>
              </a:ext>
            </a:extLst>
          </p:cNvPr>
          <p:cNvSpPr>
            <a:spLocks noGrp="1"/>
          </p:cNvSpPr>
          <p:nvPr>
            <p:ph type="body" sz="quarter" idx="21" hasCustomPrompt="1"/>
          </p:nvPr>
        </p:nvSpPr>
        <p:spPr>
          <a:xfrm>
            <a:off x="8280000" y="453729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502C2D7A-BC5C-4A38-A37E-1C0CF9A56B77}"/>
              </a:ext>
            </a:extLst>
          </p:cNvPr>
          <p:cNvSpPr>
            <a:spLocks noGrp="1"/>
          </p:cNvSpPr>
          <p:nvPr>
            <p:ph type="body" sz="quarter" idx="22" hasCustomPrompt="1"/>
          </p:nvPr>
        </p:nvSpPr>
        <p:spPr>
          <a:xfrm>
            <a:off x="8280000" y="5502817"/>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1" name="テキスト プレースホルダー 11">
            <a:extLst>
              <a:ext uri="{FF2B5EF4-FFF2-40B4-BE49-F238E27FC236}">
                <a16:creationId xmlns:a16="http://schemas.microsoft.com/office/drawing/2014/main" id="{405EE013-2E9C-4B3E-8C49-1781D072CED7}"/>
              </a:ext>
            </a:extLst>
          </p:cNvPr>
          <p:cNvSpPr>
            <a:spLocks noGrp="1"/>
          </p:cNvSpPr>
          <p:nvPr>
            <p:ph type="body" sz="quarter" idx="23" hasCustomPrompt="1"/>
          </p:nvPr>
        </p:nvSpPr>
        <p:spPr>
          <a:xfrm>
            <a:off x="8280000" y="64641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2" name="テキスト プレースホルダー 11">
            <a:extLst>
              <a:ext uri="{FF2B5EF4-FFF2-40B4-BE49-F238E27FC236}">
                <a16:creationId xmlns:a16="http://schemas.microsoft.com/office/drawing/2014/main" id="{0A74D7AA-6EB9-4802-B666-2BEC47A20222}"/>
              </a:ext>
            </a:extLst>
          </p:cNvPr>
          <p:cNvSpPr>
            <a:spLocks noGrp="1"/>
          </p:cNvSpPr>
          <p:nvPr>
            <p:ph type="body" sz="quarter" idx="24" hasCustomPrompt="1"/>
          </p:nvPr>
        </p:nvSpPr>
        <p:spPr>
          <a:xfrm>
            <a:off x="8280000" y="7416865"/>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3" name="円/楕円 33">
            <a:extLst>
              <a:ext uri="{FF2B5EF4-FFF2-40B4-BE49-F238E27FC236}">
                <a16:creationId xmlns:a16="http://schemas.microsoft.com/office/drawing/2014/main" id="{C299690F-FDD0-4A11-BC3E-CAFF0E7127A6}"/>
              </a:ext>
            </a:extLst>
          </p:cNvPr>
          <p:cNvSpPr/>
          <p:nvPr/>
        </p:nvSpPr>
        <p:spPr>
          <a:xfrm>
            <a:off x="7235987" y="84047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4" name="テキスト プレースホルダー 11">
            <a:extLst>
              <a:ext uri="{FF2B5EF4-FFF2-40B4-BE49-F238E27FC236}">
                <a16:creationId xmlns:a16="http://schemas.microsoft.com/office/drawing/2014/main" id="{554933F9-4842-447B-BEF8-25B6CF95CF97}"/>
              </a:ext>
            </a:extLst>
          </p:cNvPr>
          <p:cNvSpPr>
            <a:spLocks noGrp="1"/>
          </p:cNvSpPr>
          <p:nvPr>
            <p:ph type="body" sz="quarter" idx="25" hasCustomPrompt="1"/>
          </p:nvPr>
        </p:nvSpPr>
        <p:spPr>
          <a:xfrm>
            <a:off x="8280000" y="840148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35" name="テキスト ボックス 34">
            <a:extLst>
              <a:ext uri="{FF2B5EF4-FFF2-40B4-BE49-F238E27FC236}">
                <a16:creationId xmlns:a16="http://schemas.microsoft.com/office/drawing/2014/main" id="{D7DDCC00-AF32-4F46-BEF0-90DD6E3AC117}"/>
              </a:ext>
            </a:extLst>
          </p:cNvPr>
          <p:cNvSpPr txBox="1"/>
          <p:nvPr/>
        </p:nvSpPr>
        <p:spPr>
          <a:xfrm>
            <a:off x="7360525" y="833740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7</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1" y="2726192"/>
            <a:ext cx="5802923" cy="6252763"/>
          </a:xfrm>
          <a:prstGeom prst="rect">
            <a:avLst/>
          </a:prstGeom>
        </p:spPr>
        <p:txBody>
          <a:bodyPr/>
          <a:lstStyle/>
          <a:p>
            <a:endParaRPr lang="es-EC"/>
          </a:p>
        </p:txBody>
      </p:sp>
    </p:spTree>
    <p:extLst>
      <p:ext uri="{BB962C8B-B14F-4D97-AF65-F5344CB8AC3E}">
        <p14:creationId xmlns:p14="http://schemas.microsoft.com/office/powerpoint/2010/main" val="3288176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0-#ppt_w/2"/>
                                          </p:val>
                                        </p:tav>
                                        <p:tav tm="100000">
                                          <p:val>
                                            <p:strVal val="#ppt_x"/>
                                          </p:val>
                                        </p:tav>
                                      </p:tavLst>
                                    </p:anim>
                                    <p:anim calcmode="lin" valueType="num">
                                      <p:cBhvr additive="base">
                                        <p:cTn id="33" dur="500" fill="hold"/>
                                        <p:tgtEl>
                                          <p:spTgt spid="18"/>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 calcmode="lin" valueType="num">
                                      <p:cBhvr additive="base">
                                        <p:cTn id="4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4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0-#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0-#ppt_w/2"/>
                                          </p:val>
                                        </p:tav>
                                        <p:tav tm="100000">
                                          <p:val>
                                            <p:strVal val="#ppt_x"/>
                                          </p:val>
                                        </p:tav>
                                      </p:tavLst>
                                    </p:anim>
                                    <p:anim calcmode="lin" valueType="num">
                                      <p:cBhvr additive="base">
                                        <p:cTn id="50" dur="500" fill="hold"/>
                                        <p:tgtEl>
                                          <p:spTgt spid="2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29">
                                            <p:txEl>
                                              <p:pRg st="0" end="0"/>
                                            </p:txEl>
                                          </p:spTgt>
                                        </p:tgtEl>
                                        <p:attrNameLst>
                                          <p:attrName>style.visibility</p:attrName>
                                        </p:attrNameLst>
                                      </p:cBhvr>
                                      <p:to>
                                        <p:strVal val="visible"/>
                                      </p:to>
                                    </p:set>
                                    <p:anim calcmode="lin" valueType="num">
                                      <p:cBhvr additive="base">
                                        <p:cTn id="53"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8"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0-#ppt_w/2"/>
                                          </p:val>
                                        </p:tav>
                                        <p:tav tm="100000">
                                          <p:val>
                                            <p:strVal val="#ppt_x"/>
                                          </p:val>
                                        </p:tav>
                                      </p:tavLst>
                                    </p:anim>
                                    <p:anim calcmode="lin" valueType="num">
                                      <p:cBhvr additive="base">
                                        <p:cTn id="63" dur="500" fill="hold"/>
                                        <p:tgtEl>
                                          <p:spTgt spid="23"/>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3500"/>
                            </p:stCondLst>
                            <p:childTnLst>
                              <p:par>
                                <p:cTn id="69" presetID="2" presetClass="entr" presetSubtype="8"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0-#ppt_w/2"/>
                                          </p:val>
                                        </p:tav>
                                        <p:tav tm="100000">
                                          <p:val>
                                            <p:strVal val="#ppt_x"/>
                                          </p:val>
                                        </p:tav>
                                      </p:tavLst>
                                    </p:anim>
                                    <p:anim calcmode="lin" valueType="num">
                                      <p:cBhvr additive="base">
                                        <p:cTn id="72" dur="500" fill="hold"/>
                                        <p:tgtEl>
                                          <p:spTgt spid="2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500" fill="hold"/>
                                        <p:tgtEl>
                                          <p:spTgt spid="25"/>
                                        </p:tgtEl>
                                        <p:attrNameLst>
                                          <p:attrName>ppt_x</p:attrName>
                                        </p:attrNameLst>
                                      </p:cBhvr>
                                      <p:tavLst>
                                        <p:tav tm="0">
                                          <p:val>
                                            <p:strVal val="0-#ppt_w/2"/>
                                          </p:val>
                                        </p:tav>
                                        <p:tav tm="100000">
                                          <p:val>
                                            <p:strVal val="#ppt_x"/>
                                          </p:val>
                                        </p:tav>
                                      </p:tavLst>
                                    </p:anim>
                                    <p:anim calcmode="lin" valueType="num">
                                      <p:cBhvr additive="base">
                                        <p:cTn id="76" dur="500" fill="hold"/>
                                        <p:tgtEl>
                                          <p:spTgt spid="25"/>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 calcmode="lin" valueType="num">
                                      <p:cBhvr additive="base">
                                        <p:cTn id="79"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4000"/>
                            </p:stCondLst>
                            <p:childTnLst>
                              <p:par>
                                <p:cTn id="82" presetID="2" presetClass="entr" presetSubtype="8"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500" fill="hold"/>
                                        <p:tgtEl>
                                          <p:spTgt spid="26"/>
                                        </p:tgtEl>
                                        <p:attrNameLst>
                                          <p:attrName>ppt_x</p:attrName>
                                        </p:attrNameLst>
                                      </p:cBhvr>
                                      <p:tavLst>
                                        <p:tav tm="0">
                                          <p:val>
                                            <p:strVal val="0-#ppt_w/2"/>
                                          </p:val>
                                        </p:tav>
                                        <p:tav tm="100000">
                                          <p:val>
                                            <p:strVal val="#ppt_x"/>
                                          </p:val>
                                        </p:tav>
                                      </p:tavLst>
                                    </p:anim>
                                    <p:anim calcmode="lin" valueType="num">
                                      <p:cBhvr additive="base">
                                        <p:cTn id="85" dur="500" fill="hold"/>
                                        <p:tgtEl>
                                          <p:spTgt spid="26"/>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0-#ppt_w/2"/>
                                          </p:val>
                                        </p:tav>
                                        <p:tav tm="100000">
                                          <p:val>
                                            <p:strVal val="#ppt_x"/>
                                          </p:val>
                                        </p:tav>
                                      </p:tavLst>
                                    </p:anim>
                                    <p:anim calcmode="lin" valueType="num">
                                      <p:cBhvr additive="base">
                                        <p:cTn id="89" dur="500" fill="hold"/>
                                        <p:tgtEl>
                                          <p:spTgt spid="27"/>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0"/>
                                  </p:stCondLst>
                                  <p:childTnLst>
                                    <p:set>
                                      <p:cBhvr>
                                        <p:cTn id="91" dur="1" fill="hold">
                                          <p:stCondLst>
                                            <p:cond delay="0"/>
                                          </p:stCondLst>
                                        </p:cTn>
                                        <p:tgtEl>
                                          <p:spTgt spid="32">
                                            <p:txEl>
                                              <p:pRg st="0" end="0"/>
                                            </p:txEl>
                                          </p:spTgt>
                                        </p:tgtEl>
                                        <p:attrNameLst>
                                          <p:attrName>style.visibility</p:attrName>
                                        </p:attrNameLst>
                                      </p:cBhvr>
                                      <p:to>
                                        <p:strVal val="visible"/>
                                      </p:to>
                                    </p:set>
                                    <p:anim calcmode="lin" valueType="num">
                                      <p:cBhvr additive="base">
                                        <p:cTn id="92"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9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94" fill="hold">
                            <p:stCondLst>
                              <p:cond delay="4500"/>
                            </p:stCondLst>
                            <p:childTnLst>
                              <p:par>
                                <p:cTn id="95" presetID="2" presetClass="entr" presetSubtype="8"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additive="base">
                                        <p:cTn id="97" dur="500" fill="hold"/>
                                        <p:tgtEl>
                                          <p:spTgt spid="33"/>
                                        </p:tgtEl>
                                        <p:attrNameLst>
                                          <p:attrName>ppt_x</p:attrName>
                                        </p:attrNameLst>
                                      </p:cBhvr>
                                      <p:tavLst>
                                        <p:tav tm="0">
                                          <p:val>
                                            <p:strVal val="0-#ppt_w/2"/>
                                          </p:val>
                                        </p:tav>
                                        <p:tav tm="100000">
                                          <p:val>
                                            <p:strVal val="#ppt_x"/>
                                          </p:val>
                                        </p:tav>
                                      </p:tavLst>
                                    </p:anim>
                                    <p:anim calcmode="lin" valueType="num">
                                      <p:cBhvr additive="base">
                                        <p:cTn id="98" dur="500" fill="hold"/>
                                        <p:tgtEl>
                                          <p:spTgt spid="33"/>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34">
                                            <p:txEl>
                                              <p:pRg st="0" end="0"/>
                                            </p:txEl>
                                          </p:spTgt>
                                        </p:tgtEl>
                                        <p:attrNameLst>
                                          <p:attrName>style.visibility</p:attrName>
                                        </p:attrNameLst>
                                      </p:cBhvr>
                                      <p:to>
                                        <p:strVal val="visible"/>
                                      </p:to>
                                    </p:set>
                                    <p:anim calcmode="lin" valueType="num">
                                      <p:cBhvr additive="base">
                                        <p:cTn id="10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4">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0-#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build="p">
        <p:tmplLst>
          <p:tmpl lvl="1">
            <p:tnLst>
              <p:par>
                <p:cTn presetID="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p:cSld name="1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7" name="フリーフォーム 10">
            <a:extLst>
              <a:ext uri="{FF2B5EF4-FFF2-40B4-BE49-F238E27FC236}">
                <a16:creationId xmlns:a16="http://schemas.microsoft.com/office/drawing/2014/main" id="{4F9B8EDD-0048-442C-90E2-7D7CDEC6E221}"/>
              </a:ext>
            </a:extLst>
          </p:cNvPr>
          <p:cNvSpPr/>
          <p:nvPr/>
        </p:nvSpPr>
        <p:spPr>
          <a:xfrm>
            <a:off x="-495300" y="4622800"/>
            <a:ext cx="19062700" cy="2336800"/>
          </a:xfrm>
          <a:custGeom>
            <a:avLst/>
            <a:gdLst>
              <a:gd name="connsiteX0" fmla="*/ 0 w 19062700"/>
              <a:gd name="connsiteY0" fmla="*/ 0 h 2336800"/>
              <a:gd name="connsiteX1" fmla="*/ 2730500 w 19062700"/>
              <a:gd name="connsiteY1" fmla="*/ 1524000 h 2336800"/>
              <a:gd name="connsiteX2" fmla="*/ 5384800 w 19062700"/>
              <a:gd name="connsiteY2" fmla="*/ 749300 h 2336800"/>
              <a:gd name="connsiteX3" fmla="*/ 7264400 w 19062700"/>
              <a:gd name="connsiteY3" fmla="*/ 2336800 h 2336800"/>
              <a:gd name="connsiteX4" fmla="*/ 9740900 w 19062700"/>
              <a:gd name="connsiteY4" fmla="*/ 965200 h 2336800"/>
              <a:gd name="connsiteX5" fmla="*/ 12700000 w 19062700"/>
              <a:gd name="connsiteY5" fmla="*/ 1663700 h 2336800"/>
              <a:gd name="connsiteX6" fmla="*/ 15316200 w 19062700"/>
              <a:gd name="connsiteY6" fmla="*/ 584200 h 2336800"/>
              <a:gd name="connsiteX7" fmla="*/ 19062700 w 19062700"/>
              <a:gd name="connsiteY7" fmla="*/ 2159000 h 2336800"/>
              <a:gd name="connsiteX8" fmla="*/ 19037300 w 19062700"/>
              <a:gd name="connsiteY8" fmla="*/ 2159000 h 2336800"/>
              <a:gd name="connsiteX9" fmla="*/ 19037300 w 19062700"/>
              <a:gd name="connsiteY9" fmla="*/ 2159000 h 23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2700" h="2336800">
                <a:moveTo>
                  <a:pt x="0" y="0"/>
                </a:moveTo>
                <a:lnTo>
                  <a:pt x="2730500" y="1524000"/>
                </a:lnTo>
                <a:lnTo>
                  <a:pt x="5384800" y="749300"/>
                </a:lnTo>
                <a:lnTo>
                  <a:pt x="7264400" y="2336800"/>
                </a:lnTo>
                <a:lnTo>
                  <a:pt x="9740900" y="965200"/>
                </a:lnTo>
                <a:lnTo>
                  <a:pt x="12700000" y="1663700"/>
                </a:lnTo>
                <a:lnTo>
                  <a:pt x="15316200" y="584200"/>
                </a:lnTo>
                <a:lnTo>
                  <a:pt x="19062700" y="2159000"/>
                </a:lnTo>
                <a:lnTo>
                  <a:pt x="19037300" y="2159000"/>
                </a:lnTo>
                <a:lnTo>
                  <a:pt x="19037300" y="2159000"/>
                </a:lnTo>
              </a:path>
            </a:pathLst>
          </a:custGeom>
          <a:noFill/>
          <a:ln w="28575">
            <a:solidFill>
              <a:srgbClr val="C00000"/>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noProof="0" dirty="0"/>
          </a:p>
        </p:txBody>
      </p:sp>
      <p:sp>
        <p:nvSpPr>
          <p:cNvPr id="38" name="円/楕円 45">
            <a:extLst>
              <a:ext uri="{FF2B5EF4-FFF2-40B4-BE49-F238E27FC236}">
                <a16:creationId xmlns:a16="http://schemas.microsoft.com/office/drawing/2014/main" id="{67685225-4EFE-43AB-9857-B5EFB8DFDDD8}"/>
              </a:ext>
            </a:extLst>
          </p:cNvPr>
          <p:cNvSpPr/>
          <p:nvPr/>
        </p:nvSpPr>
        <p:spPr>
          <a:xfrm>
            <a:off x="14683187" y="507772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39" name="円/楕円 40">
            <a:extLst>
              <a:ext uri="{FF2B5EF4-FFF2-40B4-BE49-F238E27FC236}">
                <a16:creationId xmlns:a16="http://schemas.microsoft.com/office/drawing/2014/main" id="{744F3056-335B-4C26-9676-0BCB4AECF48F}"/>
              </a:ext>
            </a:extLst>
          </p:cNvPr>
          <p:cNvSpPr/>
          <p:nvPr/>
        </p:nvSpPr>
        <p:spPr>
          <a:xfrm>
            <a:off x="2098173" y="6007903"/>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0" name="円/楕円 41">
            <a:extLst>
              <a:ext uri="{FF2B5EF4-FFF2-40B4-BE49-F238E27FC236}">
                <a16:creationId xmlns:a16="http://schemas.microsoft.com/office/drawing/2014/main" id="{CA7436AF-74F6-4529-8D63-95E3973385E7}"/>
              </a:ext>
            </a:extLst>
          </p:cNvPr>
          <p:cNvSpPr/>
          <p:nvPr/>
        </p:nvSpPr>
        <p:spPr>
          <a:xfrm>
            <a:off x="4731080" y="5231459"/>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1" name="円/楕円 42">
            <a:extLst>
              <a:ext uri="{FF2B5EF4-FFF2-40B4-BE49-F238E27FC236}">
                <a16:creationId xmlns:a16="http://schemas.microsoft.com/office/drawing/2014/main" id="{B636E552-B72D-442A-A0ED-1B76BB353B27}"/>
              </a:ext>
            </a:extLst>
          </p:cNvPr>
          <p:cNvSpPr/>
          <p:nvPr/>
        </p:nvSpPr>
        <p:spPr>
          <a:xfrm>
            <a:off x="6618034" y="68139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2" name="円/楕円 43">
            <a:extLst>
              <a:ext uri="{FF2B5EF4-FFF2-40B4-BE49-F238E27FC236}">
                <a16:creationId xmlns:a16="http://schemas.microsoft.com/office/drawing/2014/main" id="{D2789964-BEBB-4A6E-8A07-2EB3F7BDD5EC}"/>
              </a:ext>
            </a:extLst>
          </p:cNvPr>
          <p:cNvSpPr/>
          <p:nvPr/>
        </p:nvSpPr>
        <p:spPr>
          <a:xfrm>
            <a:off x="9081834" y="54296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3" name="円/楕円 44">
            <a:extLst>
              <a:ext uri="{FF2B5EF4-FFF2-40B4-BE49-F238E27FC236}">
                <a16:creationId xmlns:a16="http://schemas.microsoft.com/office/drawing/2014/main" id="{4569D873-A427-4429-BB00-EDA2574061A8}"/>
              </a:ext>
            </a:extLst>
          </p:cNvPr>
          <p:cNvSpPr/>
          <p:nvPr/>
        </p:nvSpPr>
        <p:spPr>
          <a:xfrm>
            <a:off x="12030221" y="6124277"/>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4" name="テキスト プレースホルダー 11">
            <a:extLst>
              <a:ext uri="{FF2B5EF4-FFF2-40B4-BE49-F238E27FC236}">
                <a16:creationId xmlns:a16="http://schemas.microsoft.com/office/drawing/2014/main" id="{B8E3E092-27C7-451E-BAB2-AB935541B773}"/>
              </a:ext>
            </a:extLst>
          </p:cNvPr>
          <p:cNvSpPr>
            <a:spLocks noGrp="1"/>
          </p:cNvSpPr>
          <p:nvPr>
            <p:ph type="body" sz="quarter" idx="14" hasCustomPrompt="1"/>
          </p:nvPr>
        </p:nvSpPr>
        <p:spPr>
          <a:xfrm>
            <a:off x="934149" y="7128107"/>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5" name="テキスト プレースホルダー 11">
            <a:extLst>
              <a:ext uri="{FF2B5EF4-FFF2-40B4-BE49-F238E27FC236}">
                <a16:creationId xmlns:a16="http://schemas.microsoft.com/office/drawing/2014/main" id="{94C9EF3D-1D97-4357-B8BD-B652F8323719}"/>
              </a:ext>
            </a:extLst>
          </p:cNvPr>
          <p:cNvSpPr>
            <a:spLocks noGrp="1"/>
          </p:cNvSpPr>
          <p:nvPr>
            <p:ph type="body" sz="quarter" idx="23" hasCustomPrompt="1"/>
          </p:nvPr>
        </p:nvSpPr>
        <p:spPr>
          <a:xfrm>
            <a:off x="922462" y="8005987"/>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6" name="テキスト プレースホルダー 11">
            <a:extLst>
              <a:ext uri="{FF2B5EF4-FFF2-40B4-BE49-F238E27FC236}">
                <a16:creationId xmlns:a16="http://schemas.microsoft.com/office/drawing/2014/main" id="{0FDDEE74-205B-4E62-AB30-793711B54D37}"/>
              </a:ext>
            </a:extLst>
          </p:cNvPr>
          <p:cNvSpPr>
            <a:spLocks noGrp="1"/>
          </p:cNvSpPr>
          <p:nvPr>
            <p:ph type="body" sz="quarter" idx="24" hasCustomPrompt="1"/>
          </p:nvPr>
        </p:nvSpPr>
        <p:spPr>
          <a:xfrm>
            <a:off x="1093379" y="2115643"/>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7" name="テキスト プレースホルダー 11">
            <a:extLst>
              <a:ext uri="{FF2B5EF4-FFF2-40B4-BE49-F238E27FC236}">
                <a16:creationId xmlns:a16="http://schemas.microsoft.com/office/drawing/2014/main" id="{ADD1A6C2-34C7-4E27-88B0-D851CBBB128A}"/>
              </a:ext>
            </a:extLst>
          </p:cNvPr>
          <p:cNvSpPr>
            <a:spLocks noGrp="1"/>
          </p:cNvSpPr>
          <p:nvPr>
            <p:ph type="body" sz="quarter" idx="25" hasCustomPrompt="1"/>
          </p:nvPr>
        </p:nvSpPr>
        <p:spPr>
          <a:xfrm>
            <a:off x="1081692" y="2993523"/>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8" name="テキスト プレースホルダー 11">
            <a:extLst>
              <a:ext uri="{FF2B5EF4-FFF2-40B4-BE49-F238E27FC236}">
                <a16:creationId xmlns:a16="http://schemas.microsoft.com/office/drawing/2014/main" id="{12287ACE-C3AE-422E-BF2D-B61A59474C50}"/>
              </a:ext>
            </a:extLst>
          </p:cNvPr>
          <p:cNvSpPr>
            <a:spLocks noGrp="1"/>
          </p:cNvSpPr>
          <p:nvPr>
            <p:ph type="body" sz="quarter" idx="26" hasCustomPrompt="1"/>
          </p:nvPr>
        </p:nvSpPr>
        <p:spPr>
          <a:xfrm>
            <a:off x="7374022" y="7194248"/>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9" name="テキスト プレースホルダー 11">
            <a:extLst>
              <a:ext uri="{FF2B5EF4-FFF2-40B4-BE49-F238E27FC236}">
                <a16:creationId xmlns:a16="http://schemas.microsoft.com/office/drawing/2014/main" id="{FA35A7F7-B1BA-4A74-BABF-4CC045F262EA}"/>
              </a:ext>
            </a:extLst>
          </p:cNvPr>
          <p:cNvSpPr>
            <a:spLocks noGrp="1"/>
          </p:cNvSpPr>
          <p:nvPr>
            <p:ph type="body" sz="quarter" idx="27" hasCustomPrompt="1"/>
          </p:nvPr>
        </p:nvSpPr>
        <p:spPr>
          <a:xfrm>
            <a:off x="7362335" y="8072128"/>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0" name="テキスト プレースホルダー 11">
            <a:extLst>
              <a:ext uri="{FF2B5EF4-FFF2-40B4-BE49-F238E27FC236}">
                <a16:creationId xmlns:a16="http://schemas.microsoft.com/office/drawing/2014/main" id="{50F5401B-5FDE-4FFF-9F4A-3F48772F3DB5}"/>
              </a:ext>
            </a:extLst>
          </p:cNvPr>
          <p:cNvSpPr>
            <a:spLocks noGrp="1"/>
          </p:cNvSpPr>
          <p:nvPr>
            <p:ph type="body" sz="quarter" idx="28" hasCustomPrompt="1"/>
          </p:nvPr>
        </p:nvSpPr>
        <p:spPr>
          <a:xfrm>
            <a:off x="7533771" y="2239612"/>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1" name="テキスト プレースホルダー 11">
            <a:extLst>
              <a:ext uri="{FF2B5EF4-FFF2-40B4-BE49-F238E27FC236}">
                <a16:creationId xmlns:a16="http://schemas.microsoft.com/office/drawing/2014/main" id="{656507DF-3DA0-4201-9421-92A3B01A0BD5}"/>
              </a:ext>
            </a:extLst>
          </p:cNvPr>
          <p:cNvSpPr>
            <a:spLocks noGrp="1"/>
          </p:cNvSpPr>
          <p:nvPr>
            <p:ph type="body" sz="quarter" idx="29" hasCustomPrompt="1"/>
          </p:nvPr>
        </p:nvSpPr>
        <p:spPr>
          <a:xfrm>
            <a:off x="7522084" y="3117492"/>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2" name="テキスト プレースホルダー 11">
            <a:extLst>
              <a:ext uri="{FF2B5EF4-FFF2-40B4-BE49-F238E27FC236}">
                <a16:creationId xmlns:a16="http://schemas.microsoft.com/office/drawing/2014/main" id="{B2BF4548-7D3F-4DB3-ACF6-D25FA36AB69B}"/>
              </a:ext>
            </a:extLst>
          </p:cNvPr>
          <p:cNvSpPr>
            <a:spLocks noGrp="1"/>
          </p:cNvSpPr>
          <p:nvPr>
            <p:ph type="body" sz="quarter" idx="30" hasCustomPrompt="1"/>
          </p:nvPr>
        </p:nvSpPr>
        <p:spPr>
          <a:xfrm>
            <a:off x="13082847" y="6698004"/>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3" name="テキスト プレースホルダー 11">
            <a:extLst>
              <a:ext uri="{FF2B5EF4-FFF2-40B4-BE49-F238E27FC236}">
                <a16:creationId xmlns:a16="http://schemas.microsoft.com/office/drawing/2014/main" id="{51B0BE23-7043-41A4-B6A1-0934B7AF0245}"/>
              </a:ext>
            </a:extLst>
          </p:cNvPr>
          <p:cNvSpPr>
            <a:spLocks noGrp="1"/>
          </p:cNvSpPr>
          <p:nvPr>
            <p:ph type="body" sz="quarter" idx="31" hasCustomPrompt="1"/>
          </p:nvPr>
        </p:nvSpPr>
        <p:spPr>
          <a:xfrm>
            <a:off x="13071160" y="7575884"/>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4" name="テキスト プレースホルダー 11">
            <a:extLst>
              <a:ext uri="{FF2B5EF4-FFF2-40B4-BE49-F238E27FC236}">
                <a16:creationId xmlns:a16="http://schemas.microsoft.com/office/drawing/2014/main" id="{3CBA7503-F0B7-4583-B35B-494F1B69C016}"/>
              </a:ext>
            </a:extLst>
          </p:cNvPr>
          <p:cNvSpPr>
            <a:spLocks noGrp="1"/>
          </p:cNvSpPr>
          <p:nvPr>
            <p:ph type="body" sz="quarter" idx="32" hasCustomPrompt="1"/>
          </p:nvPr>
        </p:nvSpPr>
        <p:spPr>
          <a:xfrm>
            <a:off x="14117553" y="2200040"/>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5" name="テキスト プレースホルダー 11">
            <a:extLst>
              <a:ext uri="{FF2B5EF4-FFF2-40B4-BE49-F238E27FC236}">
                <a16:creationId xmlns:a16="http://schemas.microsoft.com/office/drawing/2014/main" id="{F4DBE2CB-DF6C-4CB9-B704-896A8283FB4F}"/>
              </a:ext>
            </a:extLst>
          </p:cNvPr>
          <p:cNvSpPr>
            <a:spLocks noGrp="1"/>
          </p:cNvSpPr>
          <p:nvPr>
            <p:ph type="body" sz="quarter" idx="33" hasCustomPrompt="1"/>
          </p:nvPr>
        </p:nvSpPr>
        <p:spPr>
          <a:xfrm>
            <a:off x="14105866" y="3077920"/>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cxnSp>
        <p:nvCxnSpPr>
          <p:cNvPr id="56" name="直線コネクタ 12">
            <a:extLst>
              <a:ext uri="{FF2B5EF4-FFF2-40B4-BE49-F238E27FC236}">
                <a16:creationId xmlns:a16="http://schemas.microsoft.com/office/drawing/2014/main" id="{589D5838-CA87-4393-B967-C32647642DD6}"/>
              </a:ext>
            </a:extLst>
          </p:cNvPr>
          <p:cNvCxnSpPr/>
          <p:nvPr/>
        </p:nvCxnSpPr>
        <p:spPr>
          <a:xfrm flipV="1">
            <a:off x="1878227" y="6431752"/>
            <a:ext cx="373683" cy="689673"/>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直線コネクタ 60">
            <a:extLst>
              <a:ext uri="{FF2B5EF4-FFF2-40B4-BE49-F238E27FC236}">
                <a16:creationId xmlns:a16="http://schemas.microsoft.com/office/drawing/2014/main" id="{CA8FF720-CC3B-4BBE-8929-12548D474F57}"/>
              </a:ext>
            </a:extLst>
          </p:cNvPr>
          <p:cNvCxnSpPr/>
          <p:nvPr/>
        </p:nvCxnSpPr>
        <p:spPr>
          <a:xfrm flipH="1" flipV="1">
            <a:off x="4368800" y="4376615"/>
            <a:ext cx="399794" cy="713808"/>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61">
            <a:extLst>
              <a:ext uri="{FF2B5EF4-FFF2-40B4-BE49-F238E27FC236}">
                <a16:creationId xmlns:a16="http://schemas.microsoft.com/office/drawing/2014/main" id="{BFC00909-3904-42E7-9B02-AA64FDAB6C8F}"/>
              </a:ext>
            </a:extLst>
          </p:cNvPr>
          <p:cNvCxnSpPr/>
          <p:nvPr/>
        </p:nvCxnSpPr>
        <p:spPr>
          <a:xfrm>
            <a:off x="6925509" y="7261125"/>
            <a:ext cx="264776" cy="58747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直線コネクタ 62">
            <a:extLst>
              <a:ext uri="{FF2B5EF4-FFF2-40B4-BE49-F238E27FC236}">
                <a16:creationId xmlns:a16="http://schemas.microsoft.com/office/drawing/2014/main" id="{0D31F9C2-3579-413D-9D0A-2531DF6E8411}"/>
              </a:ext>
            </a:extLst>
          </p:cNvPr>
          <p:cNvCxnSpPr/>
          <p:nvPr/>
        </p:nvCxnSpPr>
        <p:spPr>
          <a:xfrm flipH="1" flipV="1">
            <a:off x="8915400" y="4622800"/>
            <a:ext cx="320171" cy="71380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0" name="直線コネクタ 64">
            <a:extLst>
              <a:ext uri="{FF2B5EF4-FFF2-40B4-BE49-F238E27FC236}">
                <a16:creationId xmlns:a16="http://schemas.microsoft.com/office/drawing/2014/main" id="{054AF450-4DC9-4327-BDEB-68B4F44F9EBE}"/>
              </a:ext>
            </a:extLst>
          </p:cNvPr>
          <p:cNvCxnSpPr/>
          <p:nvPr/>
        </p:nvCxnSpPr>
        <p:spPr>
          <a:xfrm flipH="1" flipV="1">
            <a:off x="12391168" y="6443510"/>
            <a:ext cx="651732" cy="37044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6">
            <a:extLst>
              <a:ext uri="{FF2B5EF4-FFF2-40B4-BE49-F238E27FC236}">
                <a16:creationId xmlns:a16="http://schemas.microsoft.com/office/drawing/2014/main" id="{6EE99AD5-2931-40A5-9C43-9FE07FE4DD2D}"/>
              </a:ext>
            </a:extLst>
          </p:cNvPr>
          <p:cNvCxnSpPr/>
          <p:nvPr/>
        </p:nvCxnSpPr>
        <p:spPr>
          <a:xfrm flipH="1">
            <a:off x="14848288" y="4376615"/>
            <a:ext cx="142374" cy="603089"/>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30" name="Subtitle 2">
            <a:extLst>
              <a:ext uri="{FF2B5EF4-FFF2-40B4-BE49-F238E27FC236}">
                <a16:creationId xmlns:a16="http://schemas.microsoft.com/office/drawing/2014/main" id="{77B9DE50-9228-4E4B-B318-8573957186AD}"/>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5A6D7047-E208-4E05-8E54-D59934AD4DCB}"/>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796561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 presetClass="entr" presetSubtype="12"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0-#ppt_w/2"/>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0-#ppt_w/2"/>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0-#ppt_w/2"/>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500"/>
                                        <p:tgtEl>
                                          <p:spTgt spid="37"/>
                                        </p:tgtEl>
                                      </p:cBhvr>
                                    </p:animEffect>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wipe(up)">
                                      <p:cBhvr>
                                        <p:cTn id="44" dur="500"/>
                                        <p:tgtEl>
                                          <p:spTgt spid="56"/>
                                        </p:tgtEl>
                                      </p:cBhvr>
                                    </p:animEffect>
                                  </p:childTnLst>
                                </p:cTn>
                              </p:par>
                            </p:childTnLst>
                          </p:cTn>
                        </p:par>
                        <p:par>
                          <p:cTn id="45" fill="hold">
                            <p:stCondLst>
                              <p:cond delay="2500"/>
                            </p:stCondLst>
                            <p:childTnLst>
                              <p:par>
                                <p:cTn id="46" presetID="14" presetClass="entr" presetSubtype="10" fill="hold" grpId="0" nodeType="afterEffect">
                                  <p:stCondLst>
                                    <p:cond delay="0"/>
                                  </p:stCondLst>
                                  <p:childTnLst>
                                    <p:set>
                                      <p:cBhvr>
                                        <p:cTn id="4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48" dur="500"/>
                                        <p:tgtEl>
                                          <p:spTgt spid="44">
                                            <p:txEl>
                                              <p:pRg st="0" end="0"/>
                                            </p:tx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51" dur="500"/>
                                        <p:tgtEl>
                                          <p:spTgt spid="45">
                                            <p:txEl>
                                              <p:pRg st="0" end="0"/>
                                            </p:txEl>
                                          </p:spTgt>
                                        </p:tgtEl>
                                      </p:cBhvr>
                                    </p:animEffect>
                                  </p:childTnLst>
                                </p:cTn>
                              </p:par>
                            </p:childTnLst>
                          </p:cTn>
                        </p:par>
                        <p:par>
                          <p:cTn id="52" fill="hold">
                            <p:stCondLst>
                              <p:cond delay="3000"/>
                            </p:stCondLst>
                            <p:childTnLst>
                              <p:par>
                                <p:cTn id="53" presetID="22" presetClass="entr" presetSubtype="4" fill="hold"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wipe(down)">
                                      <p:cBhvr>
                                        <p:cTn id="55" dur="500"/>
                                        <p:tgtEl>
                                          <p:spTgt spid="57"/>
                                        </p:tgtEl>
                                      </p:cBhvr>
                                    </p:animEffect>
                                  </p:childTnLst>
                                </p:cTn>
                              </p:par>
                            </p:childTnLst>
                          </p:cTn>
                        </p:par>
                        <p:par>
                          <p:cTn id="56" fill="hold">
                            <p:stCondLst>
                              <p:cond delay="3500"/>
                            </p:stCondLst>
                            <p:childTnLst>
                              <p:par>
                                <p:cTn id="57" presetID="14" presetClass="entr" presetSubtype="10" fill="hold" grpId="0" nodeType="afterEffect">
                                  <p:stCondLst>
                                    <p:cond delay="0"/>
                                  </p:stCondLst>
                                  <p:childTnLst>
                                    <p:set>
                                      <p:cBhvr>
                                        <p:cTn id="5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59" dur="500"/>
                                        <p:tgtEl>
                                          <p:spTgt spid="46">
                                            <p:txEl>
                                              <p:pRg st="0" end="0"/>
                                            </p:txEl>
                                          </p:spTgt>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62" dur="500"/>
                                        <p:tgtEl>
                                          <p:spTgt spid="47">
                                            <p:txEl>
                                              <p:pRg st="0" end="0"/>
                                            </p:txEl>
                                          </p:spTgt>
                                        </p:tgtEl>
                                      </p:cBhvr>
                                    </p:animEffect>
                                  </p:childTnLst>
                                </p:cTn>
                              </p:par>
                            </p:childTnLst>
                          </p:cTn>
                        </p:par>
                        <p:par>
                          <p:cTn id="63" fill="hold">
                            <p:stCondLst>
                              <p:cond delay="4000"/>
                            </p:stCondLst>
                            <p:childTnLst>
                              <p:par>
                                <p:cTn id="64" presetID="22" presetClass="entr" presetSubtype="1" fill="hold"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wipe(up)">
                                      <p:cBhvr>
                                        <p:cTn id="66" dur="500"/>
                                        <p:tgtEl>
                                          <p:spTgt spid="58"/>
                                        </p:tgtEl>
                                      </p:cBhvr>
                                    </p:animEffect>
                                  </p:childTnLst>
                                </p:cTn>
                              </p:par>
                            </p:childTnLst>
                          </p:cTn>
                        </p:par>
                        <p:par>
                          <p:cTn id="67" fill="hold">
                            <p:stCondLst>
                              <p:cond delay="4500"/>
                            </p:stCondLst>
                            <p:childTnLst>
                              <p:par>
                                <p:cTn id="68" presetID="14" presetClass="entr" presetSubtype="10" fill="hold" grpId="0" nodeType="afterEffect">
                                  <p:stCondLst>
                                    <p:cond delay="0"/>
                                  </p:stCondLst>
                                  <p:childTnLst>
                                    <p:set>
                                      <p:cBhvr>
                                        <p:cTn id="69" dur="1" fill="hold">
                                          <p:stCondLst>
                                            <p:cond delay="0"/>
                                          </p:stCondLst>
                                        </p:cTn>
                                        <p:tgtEl>
                                          <p:spTgt spid="48">
                                            <p:txEl>
                                              <p:pRg st="0" end="0"/>
                                            </p:txEl>
                                          </p:spTgt>
                                        </p:tgtEl>
                                        <p:attrNameLst>
                                          <p:attrName>style.visibility</p:attrName>
                                        </p:attrNameLst>
                                      </p:cBhvr>
                                      <p:to>
                                        <p:strVal val="visible"/>
                                      </p:to>
                                    </p:set>
                                    <p:animEffect transition="in" filter="randombar(horizontal)">
                                      <p:cBhvr>
                                        <p:cTn id="70" dur="500"/>
                                        <p:tgtEl>
                                          <p:spTgt spid="48">
                                            <p:txEl>
                                              <p:pRg st="0" end="0"/>
                                            </p:txEl>
                                          </p:spTgt>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49">
                                            <p:txEl>
                                              <p:pRg st="0" end="0"/>
                                            </p:txEl>
                                          </p:spTgt>
                                        </p:tgtEl>
                                        <p:attrNameLst>
                                          <p:attrName>style.visibility</p:attrName>
                                        </p:attrNameLst>
                                      </p:cBhvr>
                                      <p:to>
                                        <p:strVal val="visible"/>
                                      </p:to>
                                    </p:set>
                                    <p:animEffect transition="in" filter="randombar(horizontal)">
                                      <p:cBhvr>
                                        <p:cTn id="73" dur="500"/>
                                        <p:tgtEl>
                                          <p:spTgt spid="49">
                                            <p:txEl>
                                              <p:pRg st="0" end="0"/>
                                            </p:txEl>
                                          </p:spTgt>
                                        </p:tgtEl>
                                      </p:cBhvr>
                                    </p:animEffect>
                                  </p:childTnLst>
                                </p:cTn>
                              </p:par>
                            </p:childTnLst>
                          </p:cTn>
                        </p:par>
                        <p:par>
                          <p:cTn id="74" fill="hold">
                            <p:stCondLst>
                              <p:cond delay="5000"/>
                            </p:stCondLst>
                            <p:childTnLst>
                              <p:par>
                                <p:cTn id="75" presetID="22" presetClass="entr" presetSubtype="4" fill="hold"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down)">
                                      <p:cBhvr>
                                        <p:cTn id="77" dur="500"/>
                                        <p:tgtEl>
                                          <p:spTgt spid="59"/>
                                        </p:tgtEl>
                                      </p:cBhvr>
                                    </p:animEffect>
                                  </p:childTnLst>
                                </p:cTn>
                              </p:par>
                            </p:childTnLst>
                          </p:cTn>
                        </p:par>
                        <p:par>
                          <p:cTn id="78" fill="hold">
                            <p:stCondLst>
                              <p:cond delay="5500"/>
                            </p:stCondLst>
                            <p:childTnLst>
                              <p:par>
                                <p:cTn id="79" presetID="14" presetClass="entr" presetSubtype="10" fill="hold" grpId="0" nodeType="afterEffect">
                                  <p:stCondLst>
                                    <p:cond delay="0"/>
                                  </p:stCondLst>
                                  <p:childTnLst>
                                    <p:set>
                                      <p:cBhvr>
                                        <p:cTn id="80"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81" dur="500"/>
                                        <p:tgtEl>
                                          <p:spTgt spid="50">
                                            <p:txEl>
                                              <p:pRg st="0" end="0"/>
                                            </p:txEl>
                                          </p:spTgt>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51">
                                            <p:txEl>
                                              <p:pRg st="0" end="0"/>
                                            </p:txEl>
                                          </p:spTgt>
                                        </p:tgtEl>
                                        <p:attrNameLst>
                                          <p:attrName>style.visibility</p:attrName>
                                        </p:attrNameLst>
                                      </p:cBhvr>
                                      <p:to>
                                        <p:strVal val="visible"/>
                                      </p:to>
                                    </p:set>
                                    <p:animEffect transition="in" filter="randombar(horizontal)">
                                      <p:cBhvr>
                                        <p:cTn id="84" dur="500"/>
                                        <p:tgtEl>
                                          <p:spTgt spid="51">
                                            <p:txEl>
                                              <p:pRg st="0" end="0"/>
                                            </p:txEl>
                                          </p:spTgt>
                                        </p:tgtEl>
                                      </p:cBhvr>
                                    </p:animEffect>
                                  </p:childTnLst>
                                </p:cTn>
                              </p:par>
                            </p:childTnLst>
                          </p:cTn>
                        </p:par>
                        <p:par>
                          <p:cTn id="85" fill="hold">
                            <p:stCondLst>
                              <p:cond delay="6000"/>
                            </p:stCondLst>
                            <p:childTnLst>
                              <p:par>
                                <p:cTn id="86" presetID="22" presetClass="entr" presetSubtype="8"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wipe(left)">
                                      <p:cBhvr>
                                        <p:cTn id="88" dur="500"/>
                                        <p:tgtEl>
                                          <p:spTgt spid="60"/>
                                        </p:tgtEl>
                                      </p:cBhvr>
                                    </p:animEffect>
                                  </p:childTnLst>
                                </p:cTn>
                              </p:par>
                            </p:childTnLst>
                          </p:cTn>
                        </p:par>
                        <p:par>
                          <p:cTn id="89" fill="hold">
                            <p:stCondLst>
                              <p:cond delay="6500"/>
                            </p:stCondLst>
                            <p:childTnLst>
                              <p:par>
                                <p:cTn id="90" presetID="14" presetClass="entr" presetSubtype="10" fill="hold" grpId="0" nodeType="afterEffect">
                                  <p:stCondLst>
                                    <p:cond delay="0"/>
                                  </p:stCondLst>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randombar(horizontal)">
                                      <p:cBhvr>
                                        <p:cTn id="92" dur="500"/>
                                        <p:tgtEl>
                                          <p:spTgt spid="52">
                                            <p:txEl>
                                              <p:pRg st="0" end="0"/>
                                            </p:txEl>
                                          </p:spTgt>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randombar(horizontal)">
                                      <p:cBhvr>
                                        <p:cTn id="95" dur="500"/>
                                        <p:tgtEl>
                                          <p:spTgt spid="53">
                                            <p:txEl>
                                              <p:pRg st="0" end="0"/>
                                            </p:txEl>
                                          </p:spTgt>
                                        </p:tgtEl>
                                      </p:cBhvr>
                                    </p:animEffect>
                                  </p:childTnLst>
                                </p:cTn>
                              </p:par>
                            </p:childTnLst>
                          </p:cTn>
                        </p:par>
                        <p:par>
                          <p:cTn id="96" fill="hold">
                            <p:stCondLst>
                              <p:cond delay="7000"/>
                            </p:stCondLst>
                            <p:childTnLst>
                              <p:par>
                                <p:cTn id="97" presetID="22" presetClass="entr" presetSubtype="4" fill="hold"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wipe(down)">
                                      <p:cBhvr>
                                        <p:cTn id="99" dur="500"/>
                                        <p:tgtEl>
                                          <p:spTgt spid="61"/>
                                        </p:tgtEl>
                                      </p:cBhvr>
                                    </p:animEffect>
                                  </p:childTnLst>
                                </p:cTn>
                              </p:par>
                            </p:childTnLst>
                          </p:cTn>
                        </p:par>
                        <p:par>
                          <p:cTn id="100" fill="hold">
                            <p:stCondLst>
                              <p:cond delay="7500"/>
                            </p:stCondLst>
                            <p:childTnLst>
                              <p:par>
                                <p:cTn id="101" presetID="14" presetClass="entr" presetSubtype="1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randombar(horizontal)">
                                      <p:cBhvr>
                                        <p:cTn id="103" dur="500"/>
                                        <p:tgtEl>
                                          <p:spTgt spid="54">
                                            <p:txEl>
                                              <p:pRg st="0" end="0"/>
                                            </p:txEl>
                                          </p:spTgt>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55">
                                            <p:txEl>
                                              <p:pRg st="0" end="0"/>
                                            </p:txEl>
                                          </p:spTgt>
                                        </p:tgtEl>
                                        <p:attrNameLst>
                                          <p:attrName>style.visibility</p:attrName>
                                        </p:attrNameLst>
                                      </p:cBhvr>
                                      <p:to>
                                        <p:strVal val="visible"/>
                                      </p:to>
                                    </p:set>
                                    <p:animEffect transition="in" filter="randombar(horizontal)">
                                      <p:cBhvr>
                                        <p:cTn id="106"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P spid="42" grpId="0" animBg="1"/>
      <p:bldP spid="43" grpId="0" animBg="1"/>
      <p:bldP spid="44" grpId="0" build="p">
        <p:tmplLst>
          <p:tmpl lvl="1">
            <p:tnLst>
              <p:par>
                <p:cTn presetID="14" presetClass="entr" presetSubtype="1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P spid="48" grpId="0" build="p">
        <p:tmplLst>
          <p:tmpl lvl="1">
            <p:tnLst>
              <p:par>
                <p:cTn presetID="14" presetClass="entr" presetSubtype="1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randombar(horizontal)">
                      <p:cBhvr>
                        <p:cTn dur="500"/>
                        <p:tgtEl>
                          <p:spTgt spid="48"/>
                        </p:tgtEl>
                      </p:cBhvr>
                    </p:animEffect>
                  </p:childTnLst>
                </p:cTn>
              </p:par>
            </p:tnLst>
          </p:tmpl>
        </p:tmplLst>
      </p:bldP>
      <p:bldP spid="49" grpId="0" build="p">
        <p:tmplLst>
          <p:tmpl lvl="1">
            <p:tnLst>
              <p:par>
                <p:cTn presetID="14" presetClass="entr" presetSubtype="1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randombar(horizontal)">
                      <p:cBhvr>
                        <p:cTn dur="500"/>
                        <p:tgtEl>
                          <p:spTgt spid="49"/>
                        </p:tgtEl>
                      </p:cBhvr>
                    </p:animEffect>
                  </p:childTnLst>
                </p:cTn>
              </p:par>
            </p:tnLst>
          </p:tmpl>
        </p:tmplLst>
      </p:bldP>
      <p:bldP spid="50" grpId="0" build="p">
        <p:tmplLst>
          <p:tmpl lvl="1">
            <p:tnLst>
              <p:par>
                <p:cTn presetID="14" presetClass="entr" presetSubtype="1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P spid="51" grpId="0" build="p">
        <p:tmplLst>
          <p:tmpl lvl="1">
            <p:tnLst>
              <p:par>
                <p:cTn presetID="14" presetClass="entr" presetSubtype="1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randombar(horizontal)">
                      <p:cBhvr>
                        <p:cTn dur="500"/>
                        <p:tgtEl>
                          <p:spTgt spid="51"/>
                        </p:tgtEl>
                      </p:cBhvr>
                    </p:animEffect>
                  </p:childTnLst>
                </p:cTn>
              </p:par>
            </p:tnLst>
          </p:tmpl>
        </p:tmplLst>
      </p:bldP>
      <p:bldP spid="52" grpId="0" build="p">
        <p:tmplLst>
          <p:tmpl lvl="1">
            <p:tnLst>
              <p:par>
                <p:cTn presetID="14" presetClass="entr" presetSubtype="1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randombar(horizontal)">
                      <p:cBhvr>
                        <p:cTn dur="500"/>
                        <p:tgtEl>
                          <p:spTgt spid="52"/>
                        </p:tgtEl>
                      </p:cBhvr>
                    </p:animEffect>
                  </p:childTnLst>
                </p:cTn>
              </p:par>
            </p:tnLst>
          </p:tmpl>
        </p:tmplLst>
      </p:bldP>
      <p:bldP spid="53" grpId="0" build="p">
        <p:tmplLst>
          <p:tmpl lvl="1">
            <p:tnLst>
              <p:par>
                <p:cTn presetID="14" presetClass="entr" presetSubtype="1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randombar(horizontal)">
                      <p:cBhvr>
                        <p:cTn dur="500"/>
                        <p:tgtEl>
                          <p:spTgt spid="53"/>
                        </p:tgtEl>
                      </p:cBhvr>
                    </p:animEffect>
                  </p:childTnLst>
                </p:cTn>
              </p:par>
            </p:tnLst>
          </p:tmpl>
        </p:tmplLst>
      </p:bldP>
      <p:bldP spid="54" grpId="0" build="p">
        <p:tmplLst>
          <p:tmpl lvl="1">
            <p:tnLst>
              <p:par>
                <p:cTn presetID="14" presetClass="entr" presetSubtype="1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randombar(horizontal)">
                      <p:cBhvr>
                        <p:cTn dur="500"/>
                        <p:tgtEl>
                          <p:spTgt spid="54"/>
                        </p:tgtEl>
                      </p:cBhvr>
                    </p:animEffect>
                  </p:childTnLst>
                </p:cTn>
              </p:par>
            </p:tnLst>
          </p:tmpl>
        </p:tmplLst>
      </p:bldP>
      <p:bldP spid="55" grpId="0" build="p">
        <p:tmplLst>
          <p:tmpl lvl="1">
            <p:tnLst>
              <p:par>
                <p:cTn presetID="14" presetClass="entr" presetSubtype="1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randombar(horizontal)">
                      <p:cBhvr>
                        <p:cTn dur="500"/>
                        <p:tgtEl>
                          <p:spTgt spid="55"/>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p:cSld name="1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5">
            <a:extLst>
              <a:ext uri="{FF2B5EF4-FFF2-40B4-BE49-F238E27FC236}">
                <a16:creationId xmlns:a16="http://schemas.microsoft.com/office/drawing/2014/main" id="{C6D8B89D-557D-41BF-BD2C-725A8AC0B45E}"/>
              </a:ext>
            </a:extLst>
          </p:cNvPr>
          <p:cNvSpPr>
            <a:spLocks noGrp="1"/>
          </p:cNvSpPr>
          <p:nvPr>
            <p:ph type="body" sz="quarter" idx="12" hasCustomPrompt="1"/>
          </p:nvPr>
        </p:nvSpPr>
        <p:spPr>
          <a:xfrm>
            <a:off x="10130971" y="2675278"/>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04D2361D-4C50-4D69-B4FE-7655A57BB23B}"/>
              </a:ext>
            </a:extLst>
          </p:cNvPr>
          <p:cNvSpPr>
            <a:spLocks noGrp="1"/>
          </p:cNvSpPr>
          <p:nvPr>
            <p:ph type="body" sz="quarter" idx="14" hasCustomPrompt="1"/>
          </p:nvPr>
        </p:nvSpPr>
        <p:spPr>
          <a:xfrm>
            <a:off x="10130971" y="3197798"/>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17" name="テキスト プレースホルダー 5">
            <a:extLst>
              <a:ext uri="{FF2B5EF4-FFF2-40B4-BE49-F238E27FC236}">
                <a16:creationId xmlns:a16="http://schemas.microsoft.com/office/drawing/2014/main" id="{F3E7E16F-D153-4405-A9D8-76F7418AF61E}"/>
              </a:ext>
            </a:extLst>
          </p:cNvPr>
          <p:cNvSpPr>
            <a:spLocks noGrp="1"/>
          </p:cNvSpPr>
          <p:nvPr>
            <p:ph type="body" sz="quarter" idx="15" hasCustomPrompt="1"/>
          </p:nvPr>
        </p:nvSpPr>
        <p:spPr>
          <a:xfrm>
            <a:off x="10130971" y="5992057"/>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8" name="テキスト プレースホルダー 5">
            <a:extLst>
              <a:ext uri="{FF2B5EF4-FFF2-40B4-BE49-F238E27FC236}">
                <a16:creationId xmlns:a16="http://schemas.microsoft.com/office/drawing/2014/main" id="{25247D83-0511-4E26-9113-594367F0F25E}"/>
              </a:ext>
            </a:extLst>
          </p:cNvPr>
          <p:cNvSpPr>
            <a:spLocks noGrp="1"/>
          </p:cNvSpPr>
          <p:nvPr>
            <p:ph type="body" sz="quarter" idx="16" hasCustomPrompt="1"/>
          </p:nvPr>
        </p:nvSpPr>
        <p:spPr>
          <a:xfrm>
            <a:off x="10130971" y="6514577"/>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F9595339-2E84-4A5F-8C24-399FDFC82B89}"/>
              </a:ext>
            </a:extLst>
          </p:cNvPr>
          <p:cNvSpPr>
            <a:spLocks noGrp="1"/>
          </p:cNvSpPr>
          <p:nvPr>
            <p:ph type="body" sz="quarter" idx="1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4" name="Subtitle 2">
            <a:extLst>
              <a:ext uri="{FF2B5EF4-FFF2-40B4-BE49-F238E27FC236}">
                <a16:creationId xmlns:a16="http://schemas.microsoft.com/office/drawing/2014/main" id="{57A24DFD-51D2-4A6D-9658-87A85F1A27D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95111552-C232-42ED-B226-D88CBA22C0D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594224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additive="base">
                                        <p:cTn id="22"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2" decel="100000"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75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75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Effect transition="in" filter="wipe(left)">
                                      <p:cBhvr>
                                        <p:cTn id="32" dur="500"/>
                                        <p:tgtEl>
                                          <p:spTgt spid="16">
                                            <p:txEl>
                                              <p:pRg st="0" end="0"/>
                                            </p:txEl>
                                          </p:spTgt>
                                        </p:tgtEl>
                                      </p:cBhvr>
                                    </p:animEffect>
                                  </p:childTnLst>
                                </p:cTn>
                              </p:par>
                            </p:childTnLst>
                          </p:cTn>
                        </p:par>
                        <p:par>
                          <p:cTn id="33" fill="hold">
                            <p:stCondLst>
                              <p:cond delay="3500"/>
                            </p:stCondLst>
                            <p:childTnLst>
                              <p:par>
                                <p:cTn id="34" presetID="2" presetClass="entr" presetSubtype="2" decel="100000" fill="hold" grpId="0" nodeType="afterEffect">
                                  <p:stCondLst>
                                    <p:cond delay="0"/>
                                  </p:stCondLst>
                                  <p:childTnLst>
                                    <p:set>
                                      <p:cBhvr>
                                        <p:cTn id="35" dur="1" fill="hold">
                                          <p:stCondLst>
                                            <p:cond delay="0"/>
                                          </p:stCondLst>
                                        </p:cTn>
                                        <p:tgtEl>
                                          <p:spTgt spid="17">
                                            <p:txEl>
                                              <p:pRg st="0" end="0"/>
                                            </p:txEl>
                                          </p:spTgt>
                                        </p:tgtEl>
                                        <p:attrNameLst>
                                          <p:attrName>style.visibility</p:attrName>
                                        </p:attrNameLst>
                                      </p:cBhvr>
                                      <p:to>
                                        <p:strVal val="visible"/>
                                      </p:to>
                                    </p:set>
                                    <p:anim calcmode="lin" valueType="num">
                                      <p:cBhvr additive="base">
                                        <p:cTn id="36" dur="75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7"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250"/>
                            </p:stCondLst>
                            <p:childTnLst>
                              <p:par>
                                <p:cTn id="39" presetID="22" presetClass="entr" presetSubtype="8" fill="hold" grpId="0" nodeType="after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1+#ppt_w/2"/>
                          </p:val>
                        </p:tav>
                        <p:tav tm="100000">
                          <p:val>
                            <p:strVal val="#ppt_x"/>
                          </p:val>
                        </p:tav>
                      </p:tavLst>
                    </p:anim>
                    <p:anim calcmode="lin" valueType="num">
                      <p:cBhvr additive="base">
                        <p:cTn dur="75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0" grpId="0"/>
    </p:bld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3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B5780E50-5633-4616-B969-2209BACB3F6A}"/>
              </a:ext>
            </a:extLst>
          </p:cNvPr>
          <p:cNvSpPr>
            <a:spLocks noGrp="1"/>
          </p:cNvSpPr>
          <p:nvPr>
            <p:ph type="body" sz="quarter" idx="12" hasCustomPrompt="1"/>
          </p:nvPr>
        </p:nvSpPr>
        <p:spPr>
          <a:xfrm>
            <a:off x="11916224" y="2319446"/>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0" name="テキスト プレースホルダー 5">
            <a:extLst>
              <a:ext uri="{FF2B5EF4-FFF2-40B4-BE49-F238E27FC236}">
                <a16:creationId xmlns:a16="http://schemas.microsoft.com/office/drawing/2014/main" id="{D3AB1FA7-4720-469B-B53B-8A4662AF0241}"/>
              </a:ext>
            </a:extLst>
          </p:cNvPr>
          <p:cNvSpPr>
            <a:spLocks noGrp="1"/>
          </p:cNvSpPr>
          <p:nvPr>
            <p:ph type="body" sz="quarter" idx="13" hasCustomPrompt="1"/>
          </p:nvPr>
        </p:nvSpPr>
        <p:spPr>
          <a:xfrm>
            <a:off x="10515597" y="218881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1" name="テキスト プレースホルダー 5">
            <a:extLst>
              <a:ext uri="{FF2B5EF4-FFF2-40B4-BE49-F238E27FC236}">
                <a16:creationId xmlns:a16="http://schemas.microsoft.com/office/drawing/2014/main" id="{751BD866-0E4E-49DD-90C8-B98FDCC18608}"/>
              </a:ext>
            </a:extLst>
          </p:cNvPr>
          <p:cNvSpPr>
            <a:spLocks noGrp="1"/>
          </p:cNvSpPr>
          <p:nvPr>
            <p:ph type="body" sz="quarter" idx="14" hasCustomPrompt="1"/>
          </p:nvPr>
        </p:nvSpPr>
        <p:spPr>
          <a:xfrm>
            <a:off x="11916224" y="2812934"/>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3" name="テキスト プレースホルダー 5">
            <a:extLst>
              <a:ext uri="{FF2B5EF4-FFF2-40B4-BE49-F238E27FC236}">
                <a16:creationId xmlns:a16="http://schemas.microsoft.com/office/drawing/2014/main" id="{40B0683C-2E8A-4E5D-A424-AFED606B679A}"/>
              </a:ext>
            </a:extLst>
          </p:cNvPr>
          <p:cNvSpPr>
            <a:spLocks noGrp="1"/>
          </p:cNvSpPr>
          <p:nvPr>
            <p:ph type="body" sz="quarter" idx="15" hasCustomPrompt="1"/>
          </p:nvPr>
        </p:nvSpPr>
        <p:spPr>
          <a:xfrm>
            <a:off x="11916224" y="3772213"/>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4" name="テキスト プレースホルダー 5">
            <a:extLst>
              <a:ext uri="{FF2B5EF4-FFF2-40B4-BE49-F238E27FC236}">
                <a16:creationId xmlns:a16="http://schemas.microsoft.com/office/drawing/2014/main" id="{1BD3AF2C-177E-4893-AAD9-4C6DF47C17C5}"/>
              </a:ext>
            </a:extLst>
          </p:cNvPr>
          <p:cNvSpPr>
            <a:spLocks noGrp="1"/>
          </p:cNvSpPr>
          <p:nvPr>
            <p:ph type="body" sz="quarter" idx="16" hasCustomPrompt="1"/>
          </p:nvPr>
        </p:nvSpPr>
        <p:spPr>
          <a:xfrm>
            <a:off x="10515597" y="3641585"/>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5" name="テキスト プレースホルダー 5">
            <a:extLst>
              <a:ext uri="{FF2B5EF4-FFF2-40B4-BE49-F238E27FC236}">
                <a16:creationId xmlns:a16="http://schemas.microsoft.com/office/drawing/2014/main" id="{89DBA7FF-F005-4101-B31C-C07F80E6CC9C}"/>
              </a:ext>
            </a:extLst>
          </p:cNvPr>
          <p:cNvSpPr>
            <a:spLocks noGrp="1"/>
          </p:cNvSpPr>
          <p:nvPr>
            <p:ph type="body" sz="quarter" idx="17" hasCustomPrompt="1"/>
          </p:nvPr>
        </p:nvSpPr>
        <p:spPr>
          <a:xfrm>
            <a:off x="11916224" y="4265701"/>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BECB69E3-ED60-413F-8F51-3AC1CF721B2A}"/>
              </a:ext>
            </a:extLst>
          </p:cNvPr>
          <p:cNvSpPr>
            <a:spLocks noGrp="1"/>
          </p:cNvSpPr>
          <p:nvPr>
            <p:ph type="body" sz="quarter" idx="18" hasCustomPrompt="1"/>
          </p:nvPr>
        </p:nvSpPr>
        <p:spPr>
          <a:xfrm>
            <a:off x="11916224" y="5224980"/>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7" name="テキスト プレースホルダー 5">
            <a:extLst>
              <a:ext uri="{FF2B5EF4-FFF2-40B4-BE49-F238E27FC236}">
                <a16:creationId xmlns:a16="http://schemas.microsoft.com/office/drawing/2014/main" id="{BF45F711-C7DB-46DE-B57D-6442D9AF7C95}"/>
              </a:ext>
            </a:extLst>
          </p:cNvPr>
          <p:cNvSpPr>
            <a:spLocks noGrp="1"/>
          </p:cNvSpPr>
          <p:nvPr>
            <p:ph type="body" sz="quarter" idx="19" hasCustomPrompt="1"/>
          </p:nvPr>
        </p:nvSpPr>
        <p:spPr>
          <a:xfrm>
            <a:off x="10515597" y="5094352"/>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8" name="テキスト プレースホルダー 5">
            <a:extLst>
              <a:ext uri="{FF2B5EF4-FFF2-40B4-BE49-F238E27FC236}">
                <a16:creationId xmlns:a16="http://schemas.microsoft.com/office/drawing/2014/main" id="{5E891D07-A22C-4C02-AC0B-7FC15E2B3317}"/>
              </a:ext>
            </a:extLst>
          </p:cNvPr>
          <p:cNvSpPr>
            <a:spLocks noGrp="1"/>
          </p:cNvSpPr>
          <p:nvPr>
            <p:ph type="body" sz="quarter" idx="20" hasCustomPrompt="1"/>
          </p:nvPr>
        </p:nvSpPr>
        <p:spPr>
          <a:xfrm>
            <a:off x="11916224" y="5718468"/>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9" name="テキスト プレースホルダー 5">
            <a:extLst>
              <a:ext uri="{FF2B5EF4-FFF2-40B4-BE49-F238E27FC236}">
                <a16:creationId xmlns:a16="http://schemas.microsoft.com/office/drawing/2014/main" id="{30304462-9F53-4E01-AC4A-566745A9D8D8}"/>
              </a:ext>
            </a:extLst>
          </p:cNvPr>
          <p:cNvSpPr>
            <a:spLocks noGrp="1"/>
          </p:cNvSpPr>
          <p:nvPr>
            <p:ph type="body" sz="quarter" idx="21" hasCustomPrompt="1"/>
          </p:nvPr>
        </p:nvSpPr>
        <p:spPr>
          <a:xfrm>
            <a:off x="11916224" y="6677747"/>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0" name="テキスト プレースホルダー 5">
            <a:extLst>
              <a:ext uri="{FF2B5EF4-FFF2-40B4-BE49-F238E27FC236}">
                <a16:creationId xmlns:a16="http://schemas.microsoft.com/office/drawing/2014/main" id="{2E8175ED-F1F1-4227-AE10-503FFC266260}"/>
              </a:ext>
            </a:extLst>
          </p:cNvPr>
          <p:cNvSpPr>
            <a:spLocks noGrp="1"/>
          </p:cNvSpPr>
          <p:nvPr>
            <p:ph type="body" sz="quarter" idx="22" hasCustomPrompt="1"/>
          </p:nvPr>
        </p:nvSpPr>
        <p:spPr>
          <a:xfrm>
            <a:off x="10515597" y="6547119"/>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1" name="テキスト プレースホルダー 5">
            <a:extLst>
              <a:ext uri="{FF2B5EF4-FFF2-40B4-BE49-F238E27FC236}">
                <a16:creationId xmlns:a16="http://schemas.microsoft.com/office/drawing/2014/main" id="{2D7D37B7-2CBC-44EB-8A14-9F3C21F784A2}"/>
              </a:ext>
            </a:extLst>
          </p:cNvPr>
          <p:cNvSpPr>
            <a:spLocks noGrp="1"/>
          </p:cNvSpPr>
          <p:nvPr>
            <p:ph type="body" sz="quarter" idx="23" hasCustomPrompt="1"/>
          </p:nvPr>
        </p:nvSpPr>
        <p:spPr>
          <a:xfrm>
            <a:off x="11916224" y="7171235"/>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2" name="テキスト プレースホルダー 5">
            <a:extLst>
              <a:ext uri="{FF2B5EF4-FFF2-40B4-BE49-F238E27FC236}">
                <a16:creationId xmlns:a16="http://schemas.microsoft.com/office/drawing/2014/main" id="{1982863E-3C2B-4F99-956D-FEB122F768C2}"/>
              </a:ext>
            </a:extLst>
          </p:cNvPr>
          <p:cNvSpPr>
            <a:spLocks noGrp="1"/>
          </p:cNvSpPr>
          <p:nvPr>
            <p:ph type="body" sz="quarter" idx="24" hasCustomPrompt="1"/>
          </p:nvPr>
        </p:nvSpPr>
        <p:spPr>
          <a:xfrm>
            <a:off x="11916224" y="8130514"/>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3" name="テキスト プレースホルダー 5">
            <a:extLst>
              <a:ext uri="{FF2B5EF4-FFF2-40B4-BE49-F238E27FC236}">
                <a16:creationId xmlns:a16="http://schemas.microsoft.com/office/drawing/2014/main" id="{98D2DAD4-5827-4B46-93AB-CD316CC293FD}"/>
              </a:ext>
            </a:extLst>
          </p:cNvPr>
          <p:cNvSpPr>
            <a:spLocks noGrp="1"/>
          </p:cNvSpPr>
          <p:nvPr>
            <p:ph type="body" sz="quarter" idx="25" hasCustomPrompt="1"/>
          </p:nvPr>
        </p:nvSpPr>
        <p:spPr>
          <a:xfrm>
            <a:off x="10515597" y="799988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4" name="テキスト プレースホルダー 5">
            <a:extLst>
              <a:ext uri="{FF2B5EF4-FFF2-40B4-BE49-F238E27FC236}">
                <a16:creationId xmlns:a16="http://schemas.microsoft.com/office/drawing/2014/main" id="{E07A4EF5-D709-43C3-87A8-31A98CDB0912}"/>
              </a:ext>
            </a:extLst>
          </p:cNvPr>
          <p:cNvSpPr>
            <a:spLocks noGrp="1"/>
          </p:cNvSpPr>
          <p:nvPr>
            <p:ph type="body" sz="quarter" idx="26" hasCustomPrompt="1"/>
          </p:nvPr>
        </p:nvSpPr>
        <p:spPr>
          <a:xfrm>
            <a:off x="11916224" y="8624002"/>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5" name="テキスト プレースホルダー 5">
            <a:extLst>
              <a:ext uri="{FF2B5EF4-FFF2-40B4-BE49-F238E27FC236}">
                <a16:creationId xmlns:a16="http://schemas.microsoft.com/office/drawing/2014/main" id="{854EEF45-76E2-438C-9EDD-9F72F61E92EA}"/>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36" name="Subtitle 2">
            <a:extLst>
              <a:ext uri="{FF2B5EF4-FFF2-40B4-BE49-F238E27FC236}">
                <a16:creationId xmlns:a16="http://schemas.microsoft.com/office/drawing/2014/main" id="{B6FD348F-D262-4487-8DE8-B3D83F71D376}"/>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A6185419-C175-4888-8EF0-EAD8AC7070B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8214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75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20">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 calcmode="lin" valueType="num">
                                      <p:cBhvr additive="base">
                                        <p:cTn id="26"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19">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100"/>
                                  </p:stCondLst>
                                  <p:childTnLst>
                                    <p:set>
                                      <p:cBhvr>
                                        <p:cTn id="29" dur="1" fill="hold">
                                          <p:stCondLst>
                                            <p:cond delay="0"/>
                                          </p:stCondLst>
                                        </p:cTn>
                                        <p:tgtEl>
                                          <p:spTgt spid="21">
                                            <p:txEl>
                                              <p:pRg st="0" end="0"/>
                                            </p:txEl>
                                          </p:spTgt>
                                        </p:tgtEl>
                                        <p:attrNameLst>
                                          <p:attrName>style.visibility</p:attrName>
                                        </p:attrNameLst>
                                      </p:cBhvr>
                                      <p:to>
                                        <p:strVal val="visible"/>
                                      </p:to>
                                    </p:set>
                                    <p:anim calcmode="lin" valueType="num">
                                      <p:cBhvr additive="base">
                                        <p:cTn id="30" dur="75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1" dur="75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350"/>
                            </p:stCondLst>
                            <p:childTnLst>
                              <p:par>
                                <p:cTn id="33" presetID="2" presetClass="entr" presetSubtype="1" decel="100000" fill="hold" grpId="0" nodeType="afterEffect">
                                  <p:stCondLst>
                                    <p:cond delay="0"/>
                                  </p:stCondLst>
                                  <p:iterate type="lt">
                                    <p:tmPct val="10000"/>
                                  </p:iterate>
                                  <p:childTnLst>
                                    <p:set>
                                      <p:cBhvr>
                                        <p:cTn id="34" dur="1" fill="hold">
                                          <p:stCondLst>
                                            <p:cond delay="0"/>
                                          </p:stCondLst>
                                        </p:cTn>
                                        <p:tgtEl>
                                          <p:spTgt spid="24">
                                            <p:txEl>
                                              <p:pRg st="0" end="0"/>
                                            </p:txEl>
                                          </p:spTgt>
                                        </p:tgtEl>
                                        <p:attrNameLst>
                                          <p:attrName>style.visibility</p:attrName>
                                        </p:attrNameLst>
                                      </p:cBhvr>
                                      <p:to>
                                        <p:strVal val="visible"/>
                                      </p:to>
                                    </p:set>
                                    <p:anim calcmode="lin" valueType="num">
                                      <p:cBhvr additive="base">
                                        <p:cTn id="35" dur="75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6" dur="750" fill="hold"/>
                                        <p:tgtEl>
                                          <p:spTgt spid="24">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23">
                                            <p:txEl>
                                              <p:pRg st="0" end="0"/>
                                            </p:txEl>
                                          </p:spTgt>
                                        </p:tgtEl>
                                        <p:attrNameLst>
                                          <p:attrName>style.visibility</p:attrName>
                                        </p:attrNameLst>
                                      </p:cBhvr>
                                      <p:to>
                                        <p:strVal val="visible"/>
                                      </p:to>
                                    </p:set>
                                    <p:anim calcmode="lin" valueType="num">
                                      <p:cBhvr additive="base">
                                        <p:cTn id="3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40" dur="750" fill="hold"/>
                                        <p:tgtEl>
                                          <p:spTgt spid="23">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100"/>
                                  </p:stCondLst>
                                  <p:childTnLst>
                                    <p:set>
                                      <p:cBhvr>
                                        <p:cTn id="42" dur="1" fill="hold">
                                          <p:stCondLst>
                                            <p:cond delay="0"/>
                                          </p:stCondLst>
                                        </p:cTn>
                                        <p:tgtEl>
                                          <p:spTgt spid="25">
                                            <p:txEl>
                                              <p:pRg st="0" end="0"/>
                                            </p:txEl>
                                          </p:spTgt>
                                        </p:tgtEl>
                                        <p:attrNameLst>
                                          <p:attrName>style.visibility</p:attrName>
                                        </p:attrNameLst>
                                      </p:cBhvr>
                                      <p:to>
                                        <p:strVal val="visible"/>
                                      </p:to>
                                    </p:set>
                                    <p:anim calcmode="lin" valueType="num">
                                      <p:cBhvr additive="base">
                                        <p:cTn id="43" dur="75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4" dur="75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5" fill="hold">
                            <p:stCondLst>
                              <p:cond delay="3200"/>
                            </p:stCondLst>
                            <p:childTnLst>
                              <p:par>
                                <p:cTn id="46" presetID="2" presetClass="entr" presetSubtype="1" decel="100000" fill="hold" grpId="0" nodeType="afterEffect">
                                  <p:stCondLst>
                                    <p:cond delay="0"/>
                                  </p:stCondLst>
                                  <p:iterate type="lt">
                                    <p:tmPct val="10000"/>
                                  </p:iterate>
                                  <p:childTnLst>
                                    <p:set>
                                      <p:cBhvr>
                                        <p:cTn id="47" dur="1" fill="hold">
                                          <p:stCondLst>
                                            <p:cond delay="0"/>
                                          </p:stCondLst>
                                        </p:cTn>
                                        <p:tgtEl>
                                          <p:spTgt spid="27">
                                            <p:txEl>
                                              <p:pRg st="0" end="0"/>
                                            </p:txEl>
                                          </p:spTgt>
                                        </p:tgtEl>
                                        <p:attrNameLst>
                                          <p:attrName>style.visibility</p:attrName>
                                        </p:attrNameLst>
                                      </p:cBhvr>
                                      <p:to>
                                        <p:strVal val="visible"/>
                                      </p:to>
                                    </p:set>
                                    <p:anim calcmode="lin" valueType="num">
                                      <p:cBhvr additive="base">
                                        <p:cTn id="48" dur="75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27">
                                            <p:txEl>
                                              <p:pRg st="0" end="0"/>
                                            </p:txEl>
                                          </p:spTgt>
                                        </p:tgtEl>
                                        <p:attrNameLst>
                                          <p:attrName>ppt_y</p:attrName>
                                        </p:attrNameLst>
                                      </p:cBhvr>
                                      <p:tavLst>
                                        <p:tav tm="0">
                                          <p:val>
                                            <p:strVal val="0-#ppt_h/2"/>
                                          </p:val>
                                        </p:tav>
                                        <p:tav tm="100000">
                                          <p:val>
                                            <p:strVal val="#ppt_y"/>
                                          </p:val>
                                        </p:tav>
                                      </p:tavLst>
                                    </p:anim>
                                  </p:childTnLst>
                                </p:cTn>
                              </p:par>
                              <p:par>
                                <p:cTn id="50" presetID="2" presetClass="entr" presetSubtype="2" decel="100000" fill="hold" grpId="0" nodeType="withEffect">
                                  <p:stCondLst>
                                    <p:cond delay="0"/>
                                  </p:stCondLst>
                                  <p:childTnLst>
                                    <p:set>
                                      <p:cBhvr>
                                        <p:cTn id="51" dur="1" fill="hold">
                                          <p:stCondLst>
                                            <p:cond delay="0"/>
                                          </p:stCondLst>
                                        </p:cTn>
                                        <p:tgtEl>
                                          <p:spTgt spid="26">
                                            <p:txEl>
                                              <p:pRg st="0" end="0"/>
                                            </p:txEl>
                                          </p:spTgt>
                                        </p:tgtEl>
                                        <p:attrNameLst>
                                          <p:attrName>style.visibility</p:attrName>
                                        </p:attrNameLst>
                                      </p:cBhvr>
                                      <p:to>
                                        <p:strVal val="visible"/>
                                      </p:to>
                                    </p:set>
                                    <p:anim calcmode="lin" valueType="num">
                                      <p:cBhvr additive="base">
                                        <p:cTn id="52" dur="75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3" dur="750" fill="hold"/>
                                        <p:tgtEl>
                                          <p:spTgt spid="26">
                                            <p:txEl>
                                              <p:pRg st="0" end="0"/>
                                            </p:txEl>
                                          </p:spTgt>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100"/>
                                  </p:stCondLst>
                                  <p:childTnLst>
                                    <p:set>
                                      <p:cBhvr>
                                        <p:cTn id="55" dur="1" fill="hold">
                                          <p:stCondLst>
                                            <p:cond delay="0"/>
                                          </p:stCondLst>
                                        </p:cTn>
                                        <p:tgtEl>
                                          <p:spTgt spid="28">
                                            <p:txEl>
                                              <p:pRg st="0" end="0"/>
                                            </p:txEl>
                                          </p:spTgt>
                                        </p:tgtEl>
                                        <p:attrNameLst>
                                          <p:attrName>style.visibility</p:attrName>
                                        </p:attrNameLst>
                                      </p:cBhvr>
                                      <p:to>
                                        <p:strVal val="visible"/>
                                      </p:to>
                                    </p:set>
                                    <p:anim calcmode="lin" valueType="num">
                                      <p:cBhvr additive="base">
                                        <p:cTn id="56" dur="75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7" dur="75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4050"/>
                            </p:stCondLst>
                            <p:childTnLst>
                              <p:par>
                                <p:cTn id="59" presetID="2" presetClass="entr" presetSubtype="1" decel="100000" fill="hold" grpId="0" nodeType="afterEffect">
                                  <p:stCondLst>
                                    <p:cond delay="0"/>
                                  </p:stCondLst>
                                  <p:iterate type="lt">
                                    <p:tmPct val="10000"/>
                                  </p:iterate>
                                  <p:childTnLst>
                                    <p:set>
                                      <p:cBhvr>
                                        <p:cTn id="60" dur="1" fill="hold">
                                          <p:stCondLst>
                                            <p:cond delay="0"/>
                                          </p:stCondLst>
                                        </p:cTn>
                                        <p:tgtEl>
                                          <p:spTgt spid="30">
                                            <p:txEl>
                                              <p:pRg st="0" end="0"/>
                                            </p:txEl>
                                          </p:spTgt>
                                        </p:tgtEl>
                                        <p:attrNameLst>
                                          <p:attrName>style.visibility</p:attrName>
                                        </p:attrNameLst>
                                      </p:cBhvr>
                                      <p:to>
                                        <p:strVal val="visible"/>
                                      </p:to>
                                    </p:set>
                                    <p:anim calcmode="lin" valueType="num">
                                      <p:cBhvr additive="base">
                                        <p:cTn id="61" dur="7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0">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29">
                                            <p:txEl>
                                              <p:pRg st="0" end="0"/>
                                            </p:txEl>
                                          </p:spTgt>
                                        </p:tgtEl>
                                        <p:attrNameLst>
                                          <p:attrName>style.visibility</p:attrName>
                                        </p:attrNameLst>
                                      </p:cBhvr>
                                      <p:to>
                                        <p:strVal val="visible"/>
                                      </p:to>
                                    </p:set>
                                    <p:anim calcmode="lin" valueType="num">
                                      <p:cBhvr additive="base">
                                        <p:cTn id="65" dur="7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6" dur="750" fill="hold"/>
                                        <p:tgtEl>
                                          <p:spTgt spid="2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100"/>
                                  </p:stCondLst>
                                  <p:childTnLst>
                                    <p:set>
                                      <p:cBhvr>
                                        <p:cTn id="68" dur="1" fill="hold">
                                          <p:stCondLst>
                                            <p:cond delay="0"/>
                                          </p:stCondLst>
                                        </p:cTn>
                                        <p:tgtEl>
                                          <p:spTgt spid="31">
                                            <p:txEl>
                                              <p:pRg st="0" end="0"/>
                                            </p:txEl>
                                          </p:spTgt>
                                        </p:tgtEl>
                                        <p:attrNameLst>
                                          <p:attrName>style.visibility</p:attrName>
                                        </p:attrNameLst>
                                      </p:cBhvr>
                                      <p:to>
                                        <p:strVal val="visible"/>
                                      </p:to>
                                    </p:set>
                                    <p:anim calcmode="lin" valueType="num">
                                      <p:cBhvr additive="base">
                                        <p:cTn id="69" dur="7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70" dur="7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4900"/>
                            </p:stCondLst>
                            <p:childTnLst>
                              <p:par>
                                <p:cTn id="72" presetID="2" presetClass="entr" presetSubtype="1" decel="100000" fill="hold" grpId="0" nodeType="afterEffect">
                                  <p:stCondLst>
                                    <p:cond delay="0"/>
                                  </p:stCondLst>
                                  <p:iterate type="lt">
                                    <p:tmPct val="10000"/>
                                  </p:iterate>
                                  <p:childTnLst>
                                    <p:set>
                                      <p:cBhvr>
                                        <p:cTn id="73" dur="1" fill="hold">
                                          <p:stCondLst>
                                            <p:cond delay="0"/>
                                          </p:stCondLst>
                                        </p:cTn>
                                        <p:tgtEl>
                                          <p:spTgt spid="33">
                                            <p:txEl>
                                              <p:pRg st="0" end="0"/>
                                            </p:txEl>
                                          </p:spTgt>
                                        </p:tgtEl>
                                        <p:attrNameLst>
                                          <p:attrName>style.visibility</p:attrName>
                                        </p:attrNameLst>
                                      </p:cBhvr>
                                      <p:to>
                                        <p:strVal val="visible"/>
                                      </p:to>
                                    </p:set>
                                    <p:anim calcmode="lin" valueType="num">
                                      <p:cBhvr additive="base">
                                        <p:cTn id="74"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5" dur="750" fill="hold"/>
                                        <p:tgtEl>
                                          <p:spTgt spid="33">
                                            <p:txEl>
                                              <p:pRg st="0" end="0"/>
                                            </p:txEl>
                                          </p:spTgt>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0"/>
                                  </p:stCondLst>
                                  <p:childTnLst>
                                    <p:set>
                                      <p:cBhvr>
                                        <p:cTn id="77" dur="1" fill="hold">
                                          <p:stCondLst>
                                            <p:cond delay="0"/>
                                          </p:stCondLst>
                                        </p:cTn>
                                        <p:tgtEl>
                                          <p:spTgt spid="32">
                                            <p:txEl>
                                              <p:pRg st="0" end="0"/>
                                            </p:txEl>
                                          </p:spTgt>
                                        </p:tgtEl>
                                        <p:attrNameLst>
                                          <p:attrName>style.visibility</p:attrName>
                                        </p:attrNameLst>
                                      </p:cBhvr>
                                      <p:to>
                                        <p:strVal val="visible"/>
                                      </p:to>
                                    </p:set>
                                    <p:anim calcmode="lin" valueType="num">
                                      <p:cBhvr additive="base">
                                        <p:cTn id="78" dur="7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32">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100000" fill="hold" grpId="0" nodeType="withEffect">
                                  <p:stCondLst>
                                    <p:cond delay="100"/>
                                  </p:stCondLst>
                                  <p:childTnLst>
                                    <p:set>
                                      <p:cBhvr>
                                        <p:cTn id="81" dur="1" fill="hold">
                                          <p:stCondLst>
                                            <p:cond delay="0"/>
                                          </p:stCondLst>
                                        </p:cTn>
                                        <p:tgtEl>
                                          <p:spTgt spid="34">
                                            <p:txEl>
                                              <p:pRg st="0" end="0"/>
                                            </p:txEl>
                                          </p:spTgt>
                                        </p:tgtEl>
                                        <p:attrNameLst>
                                          <p:attrName>style.visibility</p:attrName>
                                        </p:attrNameLst>
                                      </p:cBhvr>
                                      <p:to>
                                        <p:strVal val="visible"/>
                                      </p:to>
                                    </p:set>
                                    <p:anim calcmode="lin" valueType="num">
                                      <p:cBhvr additive="base">
                                        <p:cTn id="82" dur="7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83" dur="7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5750"/>
                            </p:stCondLst>
                            <p:childTnLst>
                              <p:par>
                                <p:cTn id="85" presetID="2" presetClass="entr" presetSubtype="2" decel="100000" fill="hold" grpId="0" nodeType="after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 calcmode="lin" valueType="num">
                                      <p:cBhvr additive="base">
                                        <p:cTn id="87" dur="75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88" dur="75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 presetClass="entr" presetSubtype="2"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1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2"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4"/>
                        </p:tgtEl>
                        <p:attrNameLst>
                          <p:attrName>style.visibility</p:attrName>
                        </p:attrNameLst>
                      </p:cBhvr>
                      <p:to>
                        <p:strVal val="visible"/>
                      </p:to>
                    </p:set>
                    <p:anim calcmode="lin" valueType="num">
                      <p:cBhvr additive="base">
                        <p:cTn dur="750" fill="hold"/>
                        <p:tgtEl>
                          <p:spTgt spid="24"/>
                        </p:tgtEl>
                        <p:attrNameLst>
                          <p:attrName>ppt_x</p:attrName>
                        </p:attrNameLst>
                      </p:cBhvr>
                      <p:tavLst>
                        <p:tav tm="0">
                          <p:val>
                            <p:strVal val="#ppt_x"/>
                          </p:val>
                        </p:tav>
                        <p:tav tm="100000">
                          <p:val>
                            <p:strVal val="#ppt_x"/>
                          </p:val>
                        </p:tav>
                      </p:tavLst>
                    </p:anim>
                    <p:anim calcmode="lin" valueType="num">
                      <p:cBhvr additive="base">
                        <p:cTn dur="75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1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750" fill="hold"/>
                        <p:tgtEl>
                          <p:spTgt spid="25"/>
                        </p:tgtEl>
                        <p:attrNameLst>
                          <p:attrName>ppt_x</p:attrName>
                        </p:attrNameLst>
                      </p:cBhvr>
                      <p:tavLst>
                        <p:tav tm="0">
                          <p:val>
                            <p:strVal val="1+#ppt_w/2"/>
                          </p:val>
                        </p:tav>
                        <p:tav tm="100000">
                          <p:val>
                            <p:strVal val="#ppt_x"/>
                          </p:val>
                        </p:tav>
                      </p:tavLst>
                    </p:anim>
                    <p:anim calcmode="lin" valueType="num">
                      <p:cBhvr additive="base">
                        <p:cTn dur="75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750" fill="hold"/>
                        <p:tgtEl>
                          <p:spTgt spid="26"/>
                        </p:tgtEl>
                        <p:attrNameLst>
                          <p:attrName>ppt_x</p:attrName>
                        </p:attrNameLst>
                      </p:cBhvr>
                      <p:tavLst>
                        <p:tav tm="0">
                          <p:val>
                            <p:strVal val="1+#ppt_w/2"/>
                          </p:val>
                        </p:tav>
                        <p:tav tm="100000">
                          <p:val>
                            <p:strVal val="#ppt_x"/>
                          </p:val>
                        </p:tav>
                      </p:tavLst>
                    </p:anim>
                    <p:anim calcmode="lin" valueType="num">
                      <p:cBhvr additive="base">
                        <p:cTn dur="75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750" fill="hold"/>
                        <p:tgtEl>
                          <p:spTgt spid="27"/>
                        </p:tgtEl>
                        <p:attrNameLst>
                          <p:attrName>ppt_x</p:attrName>
                        </p:attrNameLst>
                      </p:cBhvr>
                      <p:tavLst>
                        <p:tav tm="0">
                          <p:val>
                            <p:strVal val="#ppt_x"/>
                          </p:val>
                        </p:tav>
                        <p:tav tm="100000">
                          <p:val>
                            <p:strVal val="#ppt_x"/>
                          </p:val>
                        </p:tav>
                      </p:tavLst>
                    </p:anim>
                    <p:anim calcmode="lin" valueType="num">
                      <p:cBhvr additive="base">
                        <p:cTn dur="75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1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750" fill="hold"/>
                        <p:tgtEl>
                          <p:spTgt spid="28"/>
                        </p:tgtEl>
                        <p:attrNameLst>
                          <p:attrName>ppt_x</p:attrName>
                        </p:attrNameLst>
                      </p:cBhvr>
                      <p:tavLst>
                        <p:tav tm="0">
                          <p:val>
                            <p:strVal val="1+#ppt_w/2"/>
                          </p:val>
                        </p:tav>
                        <p:tav tm="100000">
                          <p:val>
                            <p:strVal val="#ppt_x"/>
                          </p:val>
                        </p:tav>
                      </p:tavLst>
                    </p:anim>
                    <p:anim calcmode="lin" valueType="num">
                      <p:cBhvr additive="base">
                        <p:cTn dur="75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1+#ppt_w/2"/>
                          </p:val>
                        </p:tav>
                        <p:tav tm="100000">
                          <p:val>
                            <p:strVal val="#ppt_x"/>
                          </p:val>
                        </p:tav>
                      </p:tavLst>
                    </p:anim>
                    <p:anim calcmode="lin" valueType="num">
                      <p:cBhvr additive="base">
                        <p:cTn dur="75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750" fill="hold"/>
                        <p:tgtEl>
                          <p:spTgt spid="30"/>
                        </p:tgtEl>
                        <p:attrNameLst>
                          <p:attrName>ppt_x</p:attrName>
                        </p:attrNameLst>
                      </p:cBhvr>
                      <p:tavLst>
                        <p:tav tm="0">
                          <p:val>
                            <p:strVal val="#ppt_x"/>
                          </p:val>
                        </p:tav>
                        <p:tav tm="100000">
                          <p:val>
                            <p:strVal val="#ppt_x"/>
                          </p:val>
                        </p:tav>
                      </p:tavLst>
                    </p:anim>
                    <p:anim calcmode="lin" valueType="num">
                      <p:cBhvr additive="base">
                        <p:cTn dur="75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2" decel="100000" fill="hold" nodeType="withEffect">
                  <p:stCondLst>
                    <p:cond delay="1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1+#ppt_w/2"/>
                          </p:val>
                        </p:tav>
                        <p:tav tm="100000">
                          <p:val>
                            <p:strVal val="#ppt_x"/>
                          </p:val>
                        </p:tav>
                      </p:tavLst>
                    </p:anim>
                    <p:anim calcmode="lin" valueType="num">
                      <p:cBhvr additive="base">
                        <p:cTn dur="75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1+#ppt_w/2"/>
                          </p:val>
                        </p:tav>
                        <p:tav tm="100000">
                          <p:val>
                            <p:strVal val="#ppt_x"/>
                          </p:val>
                        </p:tav>
                      </p:tavLst>
                    </p:anim>
                    <p:anim calcmode="lin" valueType="num">
                      <p:cBhvr additive="base">
                        <p:cTn dur="75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2" decel="100000" fill="hold" nodeType="withEffect">
                  <p:stCondLst>
                    <p:cond delay="10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750" fill="hold"/>
                        <p:tgtEl>
                          <p:spTgt spid="34"/>
                        </p:tgtEl>
                        <p:attrNameLst>
                          <p:attrName>ppt_x</p:attrName>
                        </p:attrNameLst>
                      </p:cBhvr>
                      <p:tavLst>
                        <p:tav tm="0">
                          <p:val>
                            <p:strVal val="1+#ppt_w/2"/>
                          </p:val>
                        </p:tav>
                        <p:tav tm="100000">
                          <p:val>
                            <p:strVal val="#ppt_x"/>
                          </p:val>
                        </p:tav>
                      </p:tavLst>
                    </p:anim>
                    <p:anim calcmode="lin" valueType="num">
                      <p:cBhvr additive="base">
                        <p:cTn dur="75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1+#ppt_w/2"/>
                          </p:val>
                        </p:tav>
                        <p:tav tm="100000">
                          <p:val>
                            <p:strVal val="#ppt_x"/>
                          </p:val>
                        </p:tav>
                      </p:tavLst>
                    </p:anim>
                    <p:anim calcmode="lin" valueType="num">
                      <p:cBhvr additive="base">
                        <p:cTn dur="75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p:cSld name="3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9558838" y="255929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959465" y="255929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9558838" y="4012063"/>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959465" y="401206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9558838" y="5464830"/>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959465" y="5464830"/>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9558838" y="691759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959465" y="6917597"/>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3" name="テキスト プレースホルダー 5">
            <a:extLst>
              <a:ext uri="{FF2B5EF4-FFF2-40B4-BE49-F238E27FC236}">
                <a16:creationId xmlns:a16="http://schemas.microsoft.com/office/drawing/2014/main" id="{544934CB-6280-4D02-899B-5C889AE052D6}"/>
              </a:ext>
            </a:extLst>
          </p:cNvPr>
          <p:cNvSpPr>
            <a:spLocks noGrp="1"/>
          </p:cNvSpPr>
          <p:nvPr>
            <p:ph type="body" sz="quarter" idx="25" hasCustomPrompt="1"/>
          </p:nvPr>
        </p:nvSpPr>
        <p:spPr>
          <a:xfrm>
            <a:off x="9558838" y="8370364"/>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4" name="テキスト プレースホルダー 5">
            <a:extLst>
              <a:ext uri="{FF2B5EF4-FFF2-40B4-BE49-F238E27FC236}">
                <a16:creationId xmlns:a16="http://schemas.microsoft.com/office/drawing/2014/main" id="{81B0A60B-F228-43A9-97DE-81BAE1D0C035}"/>
              </a:ext>
            </a:extLst>
          </p:cNvPr>
          <p:cNvSpPr>
            <a:spLocks noGrp="1"/>
          </p:cNvSpPr>
          <p:nvPr>
            <p:ph type="body" sz="quarter" idx="26" hasCustomPrompt="1"/>
          </p:nvPr>
        </p:nvSpPr>
        <p:spPr>
          <a:xfrm>
            <a:off x="10959465" y="8370364"/>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115793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8">
                                            <p:txEl>
                                              <p:pRg st="0" end="0"/>
                                            </p:txEl>
                                          </p:spTgt>
                                        </p:tgtEl>
                                        <p:attrNameLst>
                                          <p:attrName>style.visibility</p:attrName>
                                        </p:attrNameLst>
                                      </p:cBhvr>
                                      <p:to>
                                        <p:strVal val="visible"/>
                                      </p:to>
                                    </p:set>
                                    <p:anim calcmode="lin" valueType="num">
                                      <p:cBhvr additive="base">
                                        <p:cTn id="22"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1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39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48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650"/>
                            </p:stCondLst>
                            <p:childTnLst>
                              <p:par>
                                <p:cTn id="61" presetID="2" presetClass="entr" presetSubtype="1" decel="100000" fill="hold" grpId="0" nodeType="afterEffect">
                                  <p:stCondLst>
                                    <p:cond delay="0"/>
                                  </p:stCondLst>
                                  <p:iterate type="lt">
                                    <p:tmPct val="10000"/>
                                  </p:iterate>
                                  <p:childTnLst>
                                    <p:set>
                                      <p:cBhvr>
                                        <p:cTn id="62" dur="1" fill="hold">
                                          <p:stCondLst>
                                            <p:cond delay="0"/>
                                          </p:stCondLst>
                                        </p:cTn>
                                        <p:tgtEl>
                                          <p:spTgt spid="43">
                                            <p:txEl>
                                              <p:pRg st="0" end="0"/>
                                            </p:txEl>
                                          </p:spTgt>
                                        </p:tgtEl>
                                        <p:attrNameLst>
                                          <p:attrName>style.visibility</p:attrName>
                                        </p:attrNameLst>
                                      </p:cBhvr>
                                      <p:to>
                                        <p:strVal val="visible"/>
                                      </p:to>
                                    </p:set>
                                    <p:anim calcmode="lin" valueType="num">
                                      <p:cBhvr additive="base">
                                        <p:cTn id="6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64" dur="750" fill="hold"/>
                                        <p:tgtEl>
                                          <p:spTgt spid="43">
                                            <p:txEl>
                                              <p:pRg st="0" end="0"/>
                                            </p:txEl>
                                          </p:spTgt>
                                        </p:tgtEl>
                                        <p:attrNameLst>
                                          <p:attrName>ppt_y</p:attrName>
                                        </p:attrNameLst>
                                      </p:cBhvr>
                                      <p:tavLst>
                                        <p:tav tm="0">
                                          <p:val>
                                            <p:strVal val="0-#ppt_h/2"/>
                                          </p:val>
                                        </p:tav>
                                        <p:tav tm="100000">
                                          <p:val>
                                            <p:strVal val="#ppt_y"/>
                                          </p:val>
                                        </p:tav>
                                      </p:tavLst>
                                    </p:anim>
                                  </p:childTnLst>
                                </p:cTn>
                              </p:par>
                              <p:par>
                                <p:cTn id="65" presetID="2" presetClass="entr" presetSubtype="2" decel="100000" fill="hold" grpId="0" nodeType="withEffect">
                                  <p:stCondLst>
                                    <p:cond delay="100"/>
                                  </p:stCondLst>
                                  <p:childTnLst>
                                    <p:set>
                                      <p:cBhvr>
                                        <p:cTn id="66" dur="1" fill="hold">
                                          <p:stCondLst>
                                            <p:cond delay="0"/>
                                          </p:stCondLst>
                                        </p:cTn>
                                        <p:tgtEl>
                                          <p:spTgt spid="44">
                                            <p:txEl>
                                              <p:pRg st="0" end="0"/>
                                            </p:txEl>
                                          </p:spTgt>
                                        </p:tgtEl>
                                        <p:attrNameLst>
                                          <p:attrName>style.visibility</p:attrName>
                                        </p:attrNameLst>
                                      </p:cBhvr>
                                      <p:to>
                                        <p:strVal val="visible"/>
                                      </p:to>
                                    </p:set>
                                    <p:anim calcmode="lin" valueType="num">
                                      <p:cBhvr additive="base">
                                        <p:cTn id="67"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68" dur="75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2" presetClass="entr" presetSubtype="2" decel="100000" fill="hold" nodeType="withEffect">
                  <p:stCondLst>
                    <p:cond delay="10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p:cSld name="3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938602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35">
                                            <p:txEl>
                                              <p:pRg st="0" end="0"/>
                                            </p:txEl>
                                          </p:spTgt>
                                        </p:tgtEl>
                                        <p:attrNameLst>
                                          <p:attrName>style.visibility</p:attrName>
                                        </p:attrNameLst>
                                      </p:cBhvr>
                                      <p:to>
                                        <p:strVal val="visible"/>
                                      </p:to>
                                    </p:set>
                                    <p:anim calcmode="lin" valueType="num">
                                      <p:cBhvr additive="base">
                                        <p:cTn id="22"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100"/>
                                  </p:stCondLst>
                                  <p:childTnLst>
                                    <p:set>
                                      <p:cBhvr>
                                        <p:cTn id="25" dur="1" fill="hold">
                                          <p:stCondLst>
                                            <p:cond delay="0"/>
                                          </p:stCondLst>
                                        </p:cTn>
                                        <p:tgtEl>
                                          <p:spTgt spid="36">
                                            <p:txEl>
                                              <p:pRg st="0" end="0"/>
                                            </p:txEl>
                                          </p:spTgt>
                                        </p:tgtEl>
                                        <p:attrNameLst>
                                          <p:attrName>style.visibility</p:attrName>
                                        </p:attrNameLst>
                                      </p:cBhvr>
                                      <p:to>
                                        <p:strVal val="visible"/>
                                      </p:to>
                                    </p:set>
                                    <p:anim calcmode="lin" valueType="num">
                                      <p:cBhvr additive="base">
                                        <p:cTn id="26"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50"/>
                            </p:stCondLst>
                            <p:childTnLst>
                              <p:par>
                                <p:cTn id="29" presetID="2" presetClass="entr" presetSubtype="1" decel="100000" fill="hold" grpId="0" nodeType="afterEffect">
                                  <p:stCondLst>
                                    <p:cond delay="0"/>
                                  </p:stCondLst>
                                  <p:iterate type="lt">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38">
                                            <p:txEl>
                                              <p:pRg st="0" end="0"/>
                                            </p:txEl>
                                          </p:spTgt>
                                        </p:tgtEl>
                                        <p:attrNameLst>
                                          <p:attrName>style.visibility</p:attrName>
                                        </p:attrNameLst>
                                      </p:cBhvr>
                                      <p:to>
                                        <p:strVal val="visible"/>
                                      </p:to>
                                    </p:set>
                                    <p:anim calcmode="lin" valueType="num">
                                      <p:cBhvr additive="base">
                                        <p:cTn id="35"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36"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600"/>
                            </p:stCondLst>
                            <p:childTnLst>
                              <p:par>
                                <p:cTn id="38" presetID="2" presetClass="entr" presetSubtype="1" decel="100000" fill="hold" grpId="0" nodeType="afterEffect">
                                  <p:stCondLst>
                                    <p:cond delay="0"/>
                                  </p:stCondLst>
                                  <p:iterate type="lt">
                                    <p:tmPct val="10000"/>
                                  </p:iterate>
                                  <p:childTnLst>
                                    <p:set>
                                      <p:cBhvr>
                                        <p:cTn id="39" dur="1" fill="hold">
                                          <p:stCondLst>
                                            <p:cond delay="0"/>
                                          </p:stCondLst>
                                        </p:cTn>
                                        <p:tgtEl>
                                          <p:spTgt spid="39">
                                            <p:txEl>
                                              <p:pRg st="0" end="0"/>
                                            </p:txEl>
                                          </p:spTgt>
                                        </p:tgtEl>
                                        <p:attrNameLst>
                                          <p:attrName>style.visibility</p:attrName>
                                        </p:attrNameLst>
                                      </p:cBhvr>
                                      <p:to>
                                        <p:strVal val="visible"/>
                                      </p:to>
                                    </p:set>
                                    <p:anim calcmode="lin" valueType="num">
                                      <p:cBhvr additive="base">
                                        <p:cTn id="40"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2" presetID="2" presetClass="entr" presetSubtype="2" decel="100000" fill="hold" grpId="0" nodeType="withEffect">
                                  <p:stCondLst>
                                    <p:cond delay="100"/>
                                  </p:stCondLst>
                                  <p:childTnLst>
                                    <p:set>
                                      <p:cBhvr>
                                        <p:cTn id="43" dur="1" fill="hold">
                                          <p:stCondLst>
                                            <p:cond delay="0"/>
                                          </p:stCondLst>
                                        </p:cTn>
                                        <p:tgtEl>
                                          <p:spTgt spid="40">
                                            <p:txEl>
                                              <p:pRg st="0" end="0"/>
                                            </p:txEl>
                                          </p:spTgt>
                                        </p:tgtEl>
                                        <p:attrNameLst>
                                          <p:attrName>style.visibility</p:attrName>
                                        </p:attrNameLst>
                                      </p:cBhvr>
                                      <p:to>
                                        <p:strVal val="visible"/>
                                      </p:to>
                                    </p:set>
                                    <p:anim calcmode="lin" valueType="num">
                                      <p:cBhvr additive="base">
                                        <p:cTn id="44"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45"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4650"/>
                            </p:stCondLst>
                            <p:childTnLst>
                              <p:par>
                                <p:cTn id="47" presetID="2" presetClass="entr" presetSubtype="1" decel="100000" fill="hold" grpId="0" nodeType="afterEffect">
                                  <p:stCondLst>
                                    <p:cond delay="0"/>
                                  </p:stCondLst>
                                  <p:iterate type="lt">
                                    <p:tmPct val="10000"/>
                                  </p:iterate>
                                  <p:childTnLst>
                                    <p:set>
                                      <p:cBhvr>
                                        <p:cTn id="48" dur="1" fill="hold">
                                          <p:stCondLst>
                                            <p:cond delay="0"/>
                                          </p:stCondLst>
                                        </p:cTn>
                                        <p:tgtEl>
                                          <p:spTgt spid="41">
                                            <p:txEl>
                                              <p:pRg st="0" end="0"/>
                                            </p:txEl>
                                          </p:spTgt>
                                        </p:tgtEl>
                                        <p:attrNameLst>
                                          <p:attrName>style.visibility</p:attrName>
                                        </p:attrNameLst>
                                      </p:cBhvr>
                                      <p:to>
                                        <p:strVal val="visible"/>
                                      </p:to>
                                    </p:set>
                                    <p:anim calcmode="lin" valueType="num">
                                      <p:cBhvr additive="base">
                                        <p:cTn id="49"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0"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100"/>
                                  </p:st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4"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700"/>
                            </p:stCondLst>
                            <p:childTnLst>
                              <p:par>
                                <p:cTn id="56" presetID="2" presetClass="entr" presetSubtype="2" decel="100000" fill="hold" grpId="0" nodeType="afterEffect">
                                  <p:stCondLst>
                                    <p:cond delay="0"/>
                                  </p:stCondLst>
                                  <p:childTnLst>
                                    <p:set>
                                      <p:cBhvr>
                                        <p:cTn id="57" dur="1" fill="hold">
                                          <p:stCondLst>
                                            <p:cond delay="0"/>
                                          </p:stCondLst>
                                        </p:cTn>
                                        <p:tgtEl>
                                          <p:spTgt spid="18">
                                            <p:txEl>
                                              <p:pRg st="0" end="0"/>
                                            </p:txEl>
                                          </p:spTgt>
                                        </p:tgtEl>
                                        <p:attrNameLst>
                                          <p:attrName>style.visibility</p:attrName>
                                        </p:attrNameLst>
                                      </p:cBhvr>
                                      <p:to>
                                        <p:strVal val="visible"/>
                                      </p:to>
                                    </p:set>
                                    <p:anim calcmode="lin" valueType="num">
                                      <p:cBhvr additive="base">
                                        <p:cTn id="58"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p:cSld name="3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037829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54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p:cSld name="3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4602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24489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2448902"/>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7906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790669"/>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7170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7170536"/>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ctr">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49382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20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29656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34881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1502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66728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29656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34881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1502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66728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2264897"/>
            <a:ext cx="6077242" cy="7118254"/>
          </a:xfrm>
          <a:prstGeom prst="rect">
            <a:avLst/>
          </a:prstGeom>
        </p:spPr>
        <p:txBody>
          <a:bodyPr/>
          <a:lstStyle/>
          <a:p>
            <a:endParaRPr lang="es-EC"/>
          </a:p>
        </p:txBody>
      </p:sp>
    </p:spTree>
    <p:extLst>
      <p:ext uri="{BB962C8B-B14F-4D97-AF65-F5344CB8AC3E}">
        <p14:creationId xmlns:p14="http://schemas.microsoft.com/office/powerpoint/2010/main" val="256360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wipe(up)">
                                      <p:cBhvr>
                                        <p:cTn id="15" dur="500"/>
                                        <p:tgtEl>
                                          <p:spTgt spid="19">
                                            <p:txEl>
                                              <p:pRg st="0" end="0"/>
                                            </p:txEl>
                                          </p:spTgt>
                                        </p:tgtEl>
                                      </p:cBhvr>
                                    </p:animEffect>
                                  </p:childTnLst>
                                </p:cTn>
                              </p:par>
                            </p:childTnLst>
                          </p:cTn>
                        </p:par>
                        <p:par>
                          <p:cTn id="16" fill="hold">
                            <p:stCondLst>
                              <p:cond delay="1500"/>
                            </p:stCondLst>
                            <p:childTnLst>
                              <p:par>
                                <p:cTn id="17" presetID="2" presetClass="entr" presetSubtype="8" decel="10000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wipe(left)">
                                      <p:cBhvr>
                                        <p:cTn id="24" dur="500"/>
                                        <p:tgtEl>
                                          <p:spTgt spid="8">
                                            <p:txEl>
                                              <p:pRg st="0" end="0"/>
                                            </p:txEl>
                                          </p:spTgt>
                                        </p:tgtEl>
                                      </p:cBhvr>
                                    </p:animEffect>
                                  </p:childTnLst>
                                </p:cTn>
                              </p:par>
                            </p:childTnLst>
                          </p:cTn>
                        </p:par>
                        <p:par>
                          <p:cTn id="25" fill="hold">
                            <p:stCondLst>
                              <p:cond delay="2500"/>
                            </p:stCondLst>
                            <p:childTnLst>
                              <p:par>
                                <p:cTn id="26" presetID="2" presetClass="entr" presetSubtype="8" decel="100000" fill="hold" grpId="0" nodeType="afterEffect">
                                  <p:stCondLst>
                                    <p:cond delay="25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additive="base">
                                        <p:cTn id="28"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3250"/>
                            </p:stCondLst>
                            <p:childTnLst>
                              <p:par>
                                <p:cTn id="31" presetID="22" presetClass="entr" presetSubtype="8" fill="hold" grpId="0" nodeType="after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3750"/>
                            </p:stCondLst>
                            <p:childTnLst>
                              <p:par>
                                <p:cTn id="35" presetID="2" presetClass="entr" presetSubtype="2" decel="100000" fill="hold" grpId="0" nodeType="afterEffect">
                                  <p:stCondLst>
                                    <p:cond delay="250"/>
                                  </p:stCondLst>
                                  <p:childTnLst>
                                    <p:set>
                                      <p:cBhvr>
                                        <p:cTn id="36" dur="1" fill="hold">
                                          <p:stCondLst>
                                            <p:cond delay="0"/>
                                          </p:stCondLst>
                                        </p:cTn>
                                        <p:tgtEl>
                                          <p:spTgt spid="11">
                                            <p:txEl>
                                              <p:pRg st="0" end="0"/>
                                            </p:txEl>
                                          </p:spTgt>
                                        </p:tgtEl>
                                        <p:attrNameLst>
                                          <p:attrName>style.visibility</p:attrName>
                                        </p:attrNameLst>
                                      </p:cBhvr>
                                      <p:to>
                                        <p:strVal val="visible"/>
                                      </p:to>
                                    </p:set>
                                    <p:anim calcmode="lin" valueType="num">
                                      <p:cBhvr additive="base">
                                        <p:cTn id="37"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2" fill="hold" grpId="0" nodeType="after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wipe(right)">
                                      <p:cBhvr>
                                        <p:cTn id="42" dur="500"/>
                                        <p:tgtEl>
                                          <p:spTgt spid="14">
                                            <p:txEl>
                                              <p:pRg st="0" end="0"/>
                                            </p:txEl>
                                          </p:spTgt>
                                        </p:tgtEl>
                                      </p:cBhvr>
                                    </p:animEffect>
                                  </p:childTnLst>
                                </p:cTn>
                              </p:par>
                            </p:childTnLst>
                          </p:cTn>
                        </p:par>
                        <p:par>
                          <p:cTn id="43" fill="hold">
                            <p:stCondLst>
                              <p:cond delay="5000"/>
                            </p:stCondLst>
                            <p:childTnLst>
                              <p:par>
                                <p:cTn id="44" presetID="2" presetClass="entr" presetSubtype="2" decel="100000" fill="hold" grpId="0" nodeType="afterEffect">
                                  <p:stCondLst>
                                    <p:cond delay="250"/>
                                  </p:stCondLst>
                                  <p:childTnLst>
                                    <p:set>
                                      <p:cBhvr>
                                        <p:cTn id="45" dur="1" fill="hold">
                                          <p:stCondLst>
                                            <p:cond delay="0"/>
                                          </p:stCondLst>
                                        </p:cTn>
                                        <p:tgtEl>
                                          <p:spTgt spid="15">
                                            <p:txEl>
                                              <p:pRg st="0" end="0"/>
                                            </p:txEl>
                                          </p:spTgt>
                                        </p:tgtEl>
                                        <p:attrNameLst>
                                          <p:attrName>style.visibility</p:attrName>
                                        </p:attrNameLst>
                                      </p:cBhvr>
                                      <p:to>
                                        <p:strVal val="visible"/>
                                      </p:to>
                                    </p:set>
                                    <p:anim calcmode="lin" valueType="num">
                                      <p:cBhvr additive="base">
                                        <p:cTn id="46"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47"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750"/>
                            </p:stCondLst>
                            <p:childTnLst>
                              <p:par>
                                <p:cTn id="49" presetID="22" presetClass="entr" presetSubtype="2" fill="hold" grpId="0" nodeType="afterEffect">
                                  <p:stCondLst>
                                    <p:cond delay="0"/>
                                  </p:stCondLst>
                                  <p:childTnLst>
                                    <p:set>
                                      <p:cBhvr>
                                        <p:cTn id="50" dur="1" fill="hold">
                                          <p:stCondLst>
                                            <p:cond delay="0"/>
                                          </p:stCondLst>
                                        </p:cTn>
                                        <p:tgtEl>
                                          <p:spTgt spid="16">
                                            <p:txEl>
                                              <p:pRg st="0" end="0"/>
                                            </p:txEl>
                                          </p:spTgt>
                                        </p:tgtEl>
                                        <p:attrNameLst>
                                          <p:attrName>style.visibility</p:attrName>
                                        </p:attrNameLst>
                                      </p:cBhvr>
                                      <p:to>
                                        <p:strVal val="visible"/>
                                      </p:to>
                                    </p:set>
                                    <p:animEffect transition="in" filter="wipe(right)">
                                      <p:cBhvr>
                                        <p:cTn id="51"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2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39308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44533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7217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72443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39308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44533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7217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72443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3930856"/>
            <a:ext cx="6077242" cy="5452294"/>
          </a:xfrm>
          <a:prstGeom prst="rect">
            <a:avLst/>
          </a:prstGeom>
        </p:spPr>
        <p:txBody>
          <a:bodyPr/>
          <a:lstStyle/>
          <a:p>
            <a:endParaRPr lang="es-EC" dirty="0"/>
          </a:p>
        </p:txBody>
      </p:sp>
      <p:sp>
        <p:nvSpPr>
          <p:cNvPr id="20" name="テキスト プレースホルダー 5">
            <a:extLst>
              <a:ext uri="{FF2B5EF4-FFF2-40B4-BE49-F238E27FC236}">
                <a16:creationId xmlns:a16="http://schemas.microsoft.com/office/drawing/2014/main" id="{758CF90A-DF32-4B2F-AF18-F074BAD50DAC}"/>
              </a:ext>
            </a:extLst>
          </p:cNvPr>
          <p:cNvSpPr>
            <a:spLocks noGrp="1"/>
          </p:cNvSpPr>
          <p:nvPr>
            <p:ph type="body" sz="quarter" idx="27" hasCustomPrompt="1"/>
          </p:nvPr>
        </p:nvSpPr>
        <p:spPr>
          <a:xfrm>
            <a:off x="775020" y="2527446"/>
            <a:ext cx="16772747" cy="537027"/>
          </a:xfrm>
          <a:prstGeom prst="rect">
            <a:avLst/>
          </a:prstGeom>
        </p:spPr>
        <p:txBody>
          <a:bodyPr numCol="1" spcCol="360000" anchor="b">
            <a:normAutofit/>
          </a:bodyPr>
          <a:lstStyle>
            <a:lvl1pPr marL="0" indent="0" algn="ct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Tree>
    <p:extLst>
      <p:ext uri="{BB962C8B-B14F-4D97-AF65-F5344CB8AC3E}">
        <p14:creationId xmlns:p14="http://schemas.microsoft.com/office/powerpoint/2010/main" val="351145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1" fill="hold" grpId="0" nodeType="afterEffect" nodePh="1">
                                  <p:stCondLst>
                                    <p:cond delay="0"/>
                                  </p:stCondLst>
                                  <p:endCondLst>
                                    <p:cond evt="begin" delay="0">
                                      <p:tn val="18"/>
                                    </p:cond>
                                  </p:endCondLst>
                                  <p:childTnLst>
                                    <p:set>
                                      <p:cBhvr>
                                        <p:cTn id="19" dur="1" fill="hold">
                                          <p:stCondLst>
                                            <p:cond delay="0"/>
                                          </p:stCondLst>
                                        </p:cTn>
                                        <p:tgtEl>
                                          <p:spTgt spid="19">
                                            <p:txEl>
                                              <p:pRg st="0" end="0"/>
                                            </p:txEl>
                                          </p:spTgt>
                                        </p:tgtEl>
                                        <p:attrNameLst>
                                          <p:attrName>style.visibility</p:attrName>
                                        </p:attrNameLst>
                                      </p:cBhvr>
                                      <p:to>
                                        <p:strVal val="visible"/>
                                      </p:to>
                                    </p:set>
                                    <p:animEffect transition="in" filter="wipe(up)">
                                      <p:cBhvr>
                                        <p:cTn id="20" dur="500"/>
                                        <p:tgtEl>
                                          <p:spTgt spid="19">
                                            <p:txEl>
                                              <p:pRg st="0" end="0"/>
                                            </p:txEl>
                                          </p:spTgt>
                                        </p:tgtEl>
                                      </p:cBhvr>
                                    </p:animEffect>
                                  </p:childTnLst>
                                </p:cTn>
                              </p:par>
                            </p:childTnLst>
                          </p:cTn>
                        </p:par>
                        <p:par>
                          <p:cTn id="21" fill="hold">
                            <p:stCondLst>
                              <p:cond delay="2000"/>
                            </p:stCondLst>
                            <p:childTnLst>
                              <p:par>
                                <p:cTn id="22" presetID="2" presetClass="entr" presetSubtype="8" decel="100000"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Effect transition="in" filter="wipe(left)">
                                      <p:cBhvr>
                                        <p:cTn id="29" dur="500"/>
                                        <p:tgtEl>
                                          <p:spTgt spid="8">
                                            <p:txEl>
                                              <p:pRg st="0" end="0"/>
                                            </p:txEl>
                                          </p:spTgt>
                                        </p:tgtEl>
                                      </p:cBhvr>
                                    </p:animEffect>
                                  </p:childTnLst>
                                </p:cTn>
                              </p:par>
                            </p:childTnLst>
                          </p:cTn>
                        </p:par>
                        <p:par>
                          <p:cTn id="30" fill="hold">
                            <p:stCondLst>
                              <p:cond delay="3000"/>
                            </p:stCondLst>
                            <p:childTnLst>
                              <p:par>
                                <p:cTn id="31" presetID="2" presetClass="entr" presetSubtype="8" decel="100000" fill="hold" grpId="0" nodeType="afterEffect">
                                  <p:stCondLst>
                                    <p:cond delay="25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3750"/>
                            </p:stCondLst>
                            <p:childTnLst>
                              <p:par>
                                <p:cTn id="36" presetID="22" presetClass="entr" presetSubtype="8" fill="hold" grpId="0" nodeType="afterEffect">
                                  <p:stCondLst>
                                    <p:cond delay="0"/>
                                  </p:stCondLst>
                                  <p:childTnLst>
                                    <p:set>
                                      <p:cBhvr>
                                        <p:cTn id="37" dur="1" fill="hold">
                                          <p:stCondLst>
                                            <p:cond delay="0"/>
                                          </p:stCondLst>
                                        </p:cTn>
                                        <p:tgtEl>
                                          <p:spTgt spid="10">
                                            <p:txEl>
                                              <p:pRg st="0" end="0"/>
                                            </p:txEl>
                                          </p:spTgt>
                                        </p:tgtEl>
                                        <p:attrNameLst>
                                          <p:attrName>style.visibility</p:attrName>
                                        </p:attrNameLst>
                                      </p:cBhvr>
                                      <p:to>
                                        <p:strVal val="visible"/>
                                      </p:to>
                                    </p:set>
                                    <p:animEffect transition="in" filter="wipe(left)">
                                      <p:cBhvr>
                                        <p:cTn id="38" dur="500"/>
                                        <p:tgtEl>
                                          <p:spTgt spid="10">
                                            <p:txEl>
                                              <p:pRg st="0" end="0"/>
                                            </p:txEl>
                                          </p:spTgt>
                                        </p:tgtEl>
                                      </p:cBhvr>
                                    </p:animEffect>
                                  </p:childTnLst>
                                </p:cTn>
                              </p:par>
                            </p:childTnLst>
                          </p:cTn>
                        </p:par>
                        <p:par>
                          <p:cTn id="39" fill="hold">
                            <p:stCondLst>
                              <p:cond delay="4250"/>
                            </p:stCondLst>
                            <p:childTnLst>
                              <p:par>
                                <p:cTn id="40" presetID="2" presetClass="entr" presetSubtype="2" decel="100000" fill="hold" grpId="0" nodeType="afterEffect">
                                  <p:stCondLst>
                                    <p:cond delay="250"/>
                                  </p:stCondLst>
                                  <p:childTnLst>
                                    <p:set>
                                      <p:cBhvr>
                                        <p:cTn id="41" dur="1" fill="hold">
                                          <p:stCondLst>
                                            <p:cond delay="0"/>
                                          </p:stCondLst>
                                        </p:cTn>
                                        <p:tgtEl>
                                          <p:spTgt spid="11">
                                            <p:txEl>
                                              <p:pRg st="0" end="0"/>
                                            </p:txEl>
                                          </p:spTgt>
                                        </p:tgtEl>
                                        <p:attrNameLst>
                                          <p:attrName>style.visibility</p:attrName>
                                        </p:attrNameLst>
                                      </p:cBhvr>
                                      <p:to>
                                        <p:strVal val="visible"/>
                                      </p:to>
                                    </p:set>
                                    <p:anim calcmode="lin" valueType="num">
                                      <p:cBhvr additive="base">
                                        <p:cTn id="42"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right)">
                                      <p:cBhvr>
                                        <p:cTn id="47" dur="500"/>
                                        <p:tgtEl>
                                          <p:spTgt spid="14">
                                            <p:txEl>
                                              <p:pRg st="0" end="0"/>
                                            </p:txEl>
                                          </p:spTgt>
                                        </p:tgtEl>
                                      </p:cBhvr>
                                    </p:animEffect>
                                  </p:childTnLst>
                                </p:cTn>
                              </p:par>
                            </p:childTnLst>
                          </p:cTn>
                        </p:par>
                        <p:par>
                          <p:cTn id="48" fill="hold">
                            <p:stCondLst>
                              <p:cond delay="5500"/>
                            </p:stCondLst>
                            <p:childTnLst>
                              <p:par>
                                <p:cTn id="49" presetID="2" presetClass="entr" presetSubtype="2" decel="100000" fill="hold" grpId="0" nodeType="afterEffect">
                                  <p:stCondLst>
                                    <p:cond delay="250"/>
                                  </p:stCondLst>
                                  <p:childTnLst>
                                    <p:set>
                                      <p:cBhvr>
                                        <p:cTn id="50" dur="1" fill="hold">
                                          <p:stCondLst>
                                            <p:cond delay="0"/>
                                          </p:stCondLst>
                                        </p:cTn>
                                        <p:tgtEl>
                                          <p:spTgt spid="15">
                                            <p:txEl>
                                              <p:pRg st="0" end="0"/>
                                            </p:txEl>
                                          </p:spTgt>
                                        </p:tgtEl>
                                        <p:attrNameLst>
                                          <p:attrName>style.visibility</p:attrName>
                                        </p:attrNameLst>
                                      </p:cBhvr>
                                      <p:to>
                                        <p:strVal val="visible"/>
                                      </p:to>
                                    </p:set>
                                    <p:anim calcmode="lin" valueType="num">
                                      <p:cBhvr additive="base">
                                        <p:cTn id="51"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6250"/>
                            </p:stCondLst>
                            <p:childTnLst>
                              <p:par>
                                <p:cTn id="54" presetID="22" presetClass="entr" presetSubtype="2" fill="hold" grpId="0" nodeType="afterEffect">
                                  <p:stCondLst>
                                    <p:cond delay="0"/>
                                  </p:stCondLst>
                                  <p:childTnLst>
                                    <p:set>
                                      <p:cBhvr>
                                        <p:cTn id="55" dur="1" fill="hold">
                                          <p:stCondLst>
                                            <p:cond delay="0"/>
                                          </p:stCondLst>
                                        </p:cTn>
                                        <p:tgtEl>
                                          <p:spTgt spid="16">
                                            <p:txEl>
                                              <p:pRg st="0" end="0"/>
                                            </p:txEl>
                                          </p:spTgt>
                                        </p:tgtEl>
                                        <p:attrNameLst>
                                          <p:attrName>style.visibility</p:attrName>
                                        </p:attrNameLst>
                                      </p:cBhvr>
                                      <p:to>
                                        <p:strVal val="visible"/>
                                      </p:to>
                                    </p:set>
                                    <p:animEffect transition="in" filter="wipe(right)">
                                      <p:cBhvr>
                                        <p:cTn id="5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EMA 1">
    <p:spTree>
      <p:nvGrpSpPr>
        <p:cNvPr id="1" name=""/>
        <p:cNvGrpSpPr/>
        <p:nvPr/>
      </p:nvGrpSpPr>
      <p:grpSpPr>
        <a:xfrm>
          <a:off x="0" y="0"/>
          <a:ext cx="0" cy="0"/>
          <a:chOff x="0" y="0"/>
          <a:chExt cx="0" cy="0"/>
        </a:xfrm>
      </p:grpSpPr>
      <p:sp>
        <p:nvSpPr>
          <p:cNvPr id="4" name="Subtitle 2">
            <a:extLst>
              <a:ext uri="{FF2B5EF4-FFF2-40B4-BE49-F238E27FC236}">
                <a16:creationId xmlns:a16="http://schemas.microsoft.com/office/drawing/2014/main" id="{D4E58460-EB52-48C1-80DE-9E896B276170}"/>
              </a:ext>
            </a:extLst>
          </p:cNvPr>
          <p:cNvSpPr>
            <a:spLocks noGrp="1"/>
          </p:cNvSpPr>
          <p:nvPr>
            <p:ph type="subTitle" idx="1" hasCustomPrompt="1"/>
          </p:nvPr>
        </p:nvSpPr>
        <p:spPr>
          <a:xfrm>
            <a:off x="469900" y="4451351"/>
            <a:ext cx="17335500" cy="2082800"/>
          </a:xfrm>
          <a:prstGeom prst="rect">
            <a:avLst/>
          </a:prstGeom>
        </p:spPr>
        <p:txBody>
          <a:bodyPr>
            <a:normAutofit/>
          </a:bodyPr>
          <a:lstStyle>
            <a:lvl1pPr marL="0" indent="0" algn="ctr">
              <a:buNone/>
              <a:defRPr sz="4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
        <p:nvSpPr>
          <p:cNvPr id="5" name="テキスト プレースホルダー 11">
            <a:extLst>
              <a:ext uri="{FF2B5EF4-FFF2-40B4-BE49-F238E27FC236}">
                <a16:creationId xmlns:a16="http://schemas.microsoft.com/office/drawing/2014/main" id="{BCD93A50-F670-4EF8-A03A-7673752CA3A5}"/>
              </a:ext>
            </a:extLst>
          </p:cNvPr>
          <p:cNvSpPr>
            <a:spLocks noGrp="1"/>
          </p:cNvSpPr>
          <p:nvPr>
            <p:ph type="body" sz="quarter" idx="15" hasCustomPrompt="1"/>
          </p:nvPr>
        </p:nvSpPr>
        <p:spPr>
          <a:xfrm>
            <a:off x="385011" y="6982326"/>
            <a:ext cx="17433757" cy="2646948"/>
          </a:xfrm>
          <a:prstGeom prst="rect">
            <a:avLst/>
          </a:prstGeom>
        </p:spPr>
        <p:txBody>
          <a:bodyPr anchor="b">
            <a:normAutofit/>
          </a:bodyPr>
          <a:lstStyle>
            <a:lvl1pPr marL="0" indent="0" algn="ctr">
              <a:buNone/>
              <a:defRPr sz="2800" b="1" baseline="0">
                <a:solidFill>
                  <a:schemeClr val="bg1"/>
                </a:solidFill>
              </a:defRPr>
            </a:lvl1pPr>
          </a:lstStyle>
          <a:p>
            <a:pPr lvl="0"/>
            <a:r>
              <a:rPr lang="es-EC" noProof="0" dirty="0"/>
              <a:t>Text Here</a:t>
            </a:r>
          </a:p>
        </p:txBody>
      </p:sp>
      <p:sp>
        <p:nvSpPr>
          <p:cNvPr id="6" name="Title 1">
            <a:extLst>
              <a:ext uri="{FF2B5EF4-FFF2-40B4-BE49-F238E27FC236}">
                <a16:creationId xmlns:a16="http://schemas.microsoft.com/office/drawing/2014/main" id="{C64A87A5-6652-4214-9C0B-69BACA76D56B}"/>
              </a:ext>
            </a:extLst>
          </p:cNvPr>
          <p:cNvSpPr>
            <a:spLocks noGrp="1"/>
          </p:cNvSpPr>
          <p:nvPr>
            <p:ph type="ctrTitle" hasCustomPrompt="1"/>
          </p:nvPr>
        </p:nvSpPr>
        <p:spPr>
          <a:xfrm>
            <a:off x="469900" y="419100"/>
            <a:ext cx="17348868" cy="3581400"/>
          </a:xfrm>
          <a:prstGeom prst="rect">
            <a:avLst/>
          </a:prstGeom>
        </p:spPr>
        <p:txBody>
          <a:bodyPr anchor="ctr"/>
          <a:lstStyle>
            <a:lvl1pPr algn="ctr">
              <a:defRPr sz="8999"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Haga clic para modificar título</a:t>
            </a:r>
            <a:endParaRPr lang="en-US" dirty="0"/>
          </a:p>
        </p:txBody>
      </p:sp>
    </p:spTree>
    <p:extLst>
      <p:ext uri="{BB962C8B-B14F-4D97-AF65-F5344CB8AC3E}">
        <p14:creationId xmlns:p14="http://schemas.microsoft.com/office/powerpoint/2010/main" val="1355537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1000"/>
                                        <p:tgtEl>
                                          <p:spTgt spid="4">
                                            <p:txEl>
                                              <p:pRg st="0" end="0"/>
                                            </p:txEl>
                                          </p:spTgt>
                                        </p:tgtEl>
                                      </p:cBhvr>
                                    </p:animEffect>
                                    <p:anim calcmode="lin" valueType="num">
                                      <p:cBhvr>
                                        <p:cTn id="12"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fade">
                                      <p:cBhvr>
                                        <p:cTn id="17" dur="1000"/>
                                        <p:tgtEl>
                                          <p:spTgt spid="5">
                                            <p:txEl>
                                              <p:pRg st="0" end="0"/>
                                            </p:txEl>
                                          </p:spTgt>
                                        </p:tgtEl>
                                      </p:cBhvr>
                                    </p:animEffect>
                                    <p:anim calcmode="lin" valueType="num">
                                      <p:cBhvr>
                                        <p:cTn id="1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42"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anim calcmode="lin" valueType="num">
                      <p:cBhvr>
                        <p:cTn dur="1000" fill="hold"/>
                        <p:tgtEl>
                          <p:spTgt spid="4"/>
                        </p:tgtEl>
                        <p:attrNameLst>
                          <p:attrName>ppt_x</p:attrName>
                        </p:attrNameLst>
                      </p:cBhvr>
                      <p:tavLst>
                        <p:tav tm="0">
                          <p:val>
                            <p:strVal val="#ppt_x"/>
                          </p:val>
                        </p:tav>
                        <p:tav tm="100000">
                          <p:val>
                            <p:strVal val="#ppt_x"/>
                          </p:val>
                        </p:tav>
                      </p:tavLst>
                    </p:anim>
                    <p:anim calcmode="lin" valueType="num">
                      <p:cBhvr>
                        <p:cTn dur="1000" fill="hold"/>
                        <p:tgtEl>
                          <p:spTgt spid="4"/>
                        </p:tgtEl>
                        <p:attrNameLst>
                          <p:attrName>ppt_y</p:attrName>
                        </p:attrNameLst>
                      </p:cBhvr>
                      <p:tavLst>
                        <p:tav tm="0">
                          <p:val>
                            <p:strVal val="#ppt_y+.1"/>
                          </p:val>
                        </p:tav>
                        <p:tav tm="100000">
                          <p:val>
                            <p:strVal val="#ppt_y"/>
                          </p:val>
                        </p:tav>
                      </p:tavLst>
                    </p:anim>
                  </p:childTnLst>
                </p:cTn>
              </p:par>
            </p:tnLst>
          </p:tmpl>
        </p:tmplLst>
      </p:bldP>
      <p:bldP spid="5" grpId="0" build="p">
        <p:tmplLst>
          <p:tmpl lvl="1">
            <p:tnLst>
              <p:par>
                <p:cTn presetID="42"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1000"/>
                        <p:tgtEl>
                          <p:spTgt spid="5"/>
                        </p:tgtEl>
                      </p:cBhvr>
                    </p:animEffect>
                    <p:anim calcmode="lin" valueType="num">
                      <p:cBhvr>
                        <p:cTn dur="1000" fill="hold"/>
                        <p:tgtEl>
                          <p:spTgt spid="5"/>
                        </p:tgtEl>
                        <p:attrNameLst>
                          <p:attrName>ppt_x</p:attrName>
                        </p:attrNameLst>
                      </p:cBhvr>
                      <p:tavLst>
                        <p:tav tm="0">
                          <p:val>
                            <p:strVal val="#ppt_x"/>
                          </p:val>
                        </p:tav>
                        <p:tav tm="100000">
                          <p:val>
                            <p:strVal val="#ppt_x"/>
                          </p:val>
                        </p:tav>
                      </p:tavLst>
                    </p:anim>
                    <p:anim calcmode="lin" valueType="num">
                      <p:cBhvr>
                        <p:cTn dur="1000" fill="hold"/>
                        <p:tgtEl>
                          <p:spTgt spid="5"/>
                        </p:tgtEl>
                        <p:attrNameLst>
                          <p:attrName>ppt_y</p:attrName>
                        </p:attrNameLst>
                      </p:cBhvr>
                      <p:tavLst>
                        <p:tav tm="0">
                          <p:val>
                            <p:strVal val="#ppt_y+.1"/>
                          </p:val>
                        </p:tav>
                        <p:tav tm="100000">
                          <p:val>
                            <p:strVal val="#ppt_y"/>
                          </p:val>
                        </p:tav>
                      </p:tavLst>
                    </p:anim>
                  </p:childTnLst>
                </p:cTn>
              </p:par>
            </p:tnLst>
          </p:tmpl>
        </p:tmplLst>
      </p:bldP>
      <p:bldP spid="6" grpId="0"/>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1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3" name="テキスト プレースホルダー 11">
            <a:extLst>
              <a:ext uri="{FF2B5EF4-FFF2-40B4-BE49-F238E27FC236}">
                <a16:creationId xmlns:a16="http://schemas.microsoft.com/office/drawing/2014/main" id="{9793A43A-B045-47D7-BF3E-651073E3C985}"/>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4" name="テキスト プレースホルダー 11">
            <a:extLst>
              <a:ext uri="{FF2B5EF4-FFF2-40B4-BE49-F238E27FC236}">
                <a16:creationId xmlns:a16="http://schemas.microsoft.com/office/drawing/2014/main" id="{C085470A-2775-49AC-9133-F4A1F5CBDE6B}"/>
              </a:ext>
            </a:extLst>
          </p:cNvPr>
          <p:cNvSpPr>
            <a:spLocks noGrp="1"/>
          </p:cNvSpPr>
          <p:nvPr>
            <p:ph type="body" sz="quarter" idx="15" hasCustomPrompt="1"/>
          </p:nvPr>
        </p:nvSpPr>
        <p:spPr>
          <a:xfrm>
            <a:off x="8869550" y="3533704"/>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5" name="テキスト プレースホルダー 11">
            <a:extLst>
              <a:ext uri="{FF2B5EF4-FFF2-40B4-BE49-F238E27FC236}">
                <a16:creationId xmlns:a16="http://schemas.microsoft.com/office/drawing/2014/main" id="{58C25EE7-EB55-4C6D-A446-84EFDE6A9C38}"/>
              </a:ext>
            </a:extLst>
          </p:cNvPr>
          <p:cNvSpPr>
            <a:spLocks noGrp="1"/>
          </p:cNvSpPr>
          <p:nvPr>
            <p:ph type="body" sz="quarter" idx="17" hasCustomPrompt="1"/>
          </p:nvPr>
        </p:nvSpPr>
        <p:spPr>
          <a:xfrm>
            <a:off x="8871723" y="6137439"/>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6" name="テキスト プレースホルダー 11">
            <a:extLst>
              <a:ext uri="{FF2B5EF4-FFF2-40B4-BE49-F238E27FC236}">
                <a16:creationId xmlns:a16="http://schemas.microsoft.com/office/drawing/2014/main" id="{CF36994C-EA7E-4E6A-B54A-8736A59BCCBF}"/>
              </a:ext>
            </a:extLst>
          </p:cNvPr>
          <p:cNvSpPr>
            <a:spLocks noGrp="1"/>
          </p:cNvSpPr>
          <p:nvPr>
            <p:ph type="body" sz="quarter" idx="18" hasCustomPrompt="1"/>
          </p:nvPr>
        </p:nvSpPr>
        <p:spPr>
          <a:xfrm>
            <a:off x="8877571" y="6927946"/>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7F82EE1A-7F3D-4567-AA10-511F6541F374}"/>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EEE297EE-AABA-4B0B-9EBF-A61B02E02DD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7" name="Marcador de contenido 2">
            <a:extLst>
              <a:ext uri="{FF2B5EF4-FFF2-40B4-BE49-F238E27FC236}">
                <a16:creationId xmlns:a16="http://schemas.microsoft.com/office/drawing/2014/main" id="{3DC907AA-8E8A-417B-8EE7-C5AC5A30411B}"/>
              </a:ext>
            </a:extLst>
          </p:cNvPr>
          <p:cNvSpPr>
            <a:spLocks noGrp="1"/>
          </p:cNvSpPr>
          <p:nvPr>
            <p:ph idx="19"/>
          </p:nvPr>
        </p:nvSpPr>
        <p:spPr>
          <a:xfrm>
            <a:off x="368300" y="2743196"/>
            <a:ext cx="8051800"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3076039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Effect transition="in" filter="fade">
                                      <p:cBhvr>
                                        <p:cTn id="19" dur="500"/>
                                        <p:tgtEl>
                                          <p:spTgt spid="1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fade">
                                      <p:cBhvr>
                                        <p:cTn id="2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21_Diseño personalizado">
    <p:spTree>
      <p:nvGrpSpPr>
        <p:cNvPr id="1" name=""/>
        <p:cNvGrpSpPr/>
        <p:nvPr/>
      </p:nvGrpSpPr>
      <p:grpSpPr>
        <a:xfrm>
          <a:off x="0" y="0"/>
          <a:ext cx="0" cy="0"/>
          <a:chOff x="0" y="0"/>
          <a:chExt cx="0" cy="0"/>
        </a:xfrm>
      </p:grpSpPr>
      <p:sp>
        <p:nvSpPr>
          <p:cNvPr id="16" name="Marcador de contenido 2">
            <a:extLst>
              <a:ext uri="{FF2B5EF4-FFF2-40B4-BE49-F238E27FC236}">
                <a16:creationId xmlns:a16="http://schemas.microsoft.com/office/drawing/2014/main" id="{E455318F-7F0A-4081-9BE9-A55CBAB7296E}"/>
              </a:ext>
            </a:extLst>
          </p:cNvPr>
          <p:cNvSpPr>
            <a:spLocks noGrp="1"/>
          </p:cNvSpPr>
          <p:nvPr>
            <p:ph idx="28"/>
          </p:nvPr>
        </p:nvSpPr>
        <p:spPr>
          <a:xfrm>
            <a:off x="775021" y="2419643"/>
            <a:ext cx="5419301" cy="3757320"/>
          </a:xfrm>
          <a:prstGeom prst="rect">
            <a:avLst/>
          </a:prstGeom>
        </p:spPr>
        <p:txBody>
          <a:bodyPr/>
          <a:lstStyle/>
          <a:p>
            <a:endParaRPr lang="es-EC"/>
          </a:p>
        </p:txBody>
      </p:sp>
      <p:sp>
        <p:nvSpPr>
          <p:cNvPr id="17" name="Marcador de contenido 2">
            <a:extLst>
              <a:ext uri="{FF2B5EF4-FFF2-40B4-BE49-F238E27FC236}">
                <a16:creationId xmlns:a16="http://schemas.microsoft.com/office/drawing/2014/main" id="{5BC9F1CF-B74F-4141-A2BD-387B11BA72D9}"/>
              </a:ext>
            </a:extLst>
          </p:cNvPr>
          <p:cNvSpPr>
            <a:spLocks noGrp="1"/>
          </p:cNvSpPr>
          <p:nvPr>
            <p:ph idx="29"/>
          </p:nvPr>
        </p:nvSpPr>
        <p:spPr>
          <a:xfrm>
            <a:off x="6457317" y="2447408"/>
            <a:ext cx="5419301" cy="3757320"/>
          </a:xfrm>
          <a:prstGeom prst="rect">
            <a:avLst/>
          </a:prstGeom>
        </p:spPr>
        <p:txBody>
          <a:bodyPr/>
          <a:lstStyle/>
          <a:p>
            <a:endParaRPr lang="es-EC" dirty="0"/>
          </a:p>
        </p:txBody>
      </p:sp>
      <p:sp>
        <p:nvSpPr>
          <p:cNvPr id="18" name="Marcador de contenido 2">
            <a:extLst>
              <a:ext uri="{FF2B5EF4-FFF2-40B4-BE49-F238E27FC236}">
                <a16:creationId xmlns:a16="http://schemas.microsoft.com/office/drawing/2014/main" id="{980D7F5E-643B-4C18-B27B-5D4752E14F19}"/>
              </a:ext>
            </a:extLst>
          </p:cNvPr>
          <p:cNvSpPr>
            <a:spLocks noGrp="1"/>
          </p:cNvSpPr>
          <p:nvPr>
            <p:ph idx="30"/>
          </p:nvPr>
        </p:nvSpPr>
        <p:spPr>
          <a:xfrm>
            <a:off x="12204635" y="2447408"/>
            <a:ext cx="5419301" cy="3757320"/>
          </a:xfrm>
          <a:prstGeom prst="rect">
            <a:avLst/>
          </a:prstGeom>
        </p:spPr>
        <p:txBody>
          <a:bodyPr/>
          <a:lstStyle/>
          <a:p>
            <a:endParaRPr lang="es-EC"/>
          </a:p>
        </p:txBody>
      </p:sp>
      <p:sp>
        <p:nvSpPr>
          <p:cNvPr id="28" name="テキスト プレースホルダー 5">
            <a:extLst>
              <a:ext uri="{FF2B5EF4-FFF2-40B4-BE49-F238E27FC236}">
                <a16:creationId xmlns:a16="http://schemas.microsoft.com/office/drawing/2014/main" id="{D47B2313-483F-43C7-B6E8-57B5EDA2C0FF}"/>
              </a:ext>
            </a:extLst>
          </p:cNvPr>
          <p:cNvSpPr>
            <a:spLocks noGrp="1"/>
          </p:cNvSpPr>
          <p:nvPr>
            <p:ph type="body" sz="quarter" idx="26" hasCustomPrompt="1"/>
          </p:nvPr>
        </p:nvSpPr>
        <p:spPr>
          <a:xfrm>
            <a:off x="1261264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9" name="テキスト プレースホルダー 5">
            <a:extLst>
              <a:ext uri="{FF2B5EF4-FFF2-40B4-BE49-F238E27FC236}">
                <a16:creationId xmlns:a16="http://schemas.microsoft.com/office/drawing/2014/main" id="{E2E76CD6-264B-4952-B579-0E60018AA540}"/>
              </a:ext>
            </a:extLst>
          </p:cNvPr>
          <p:cNvSpPr>
            <a:spLocks noGrp="1"/>
          </p:cNvSpPr>
          <p:nvPr>
            <p:ph type="body" sz="quarter" idx="27" hasCustomPrompt="1"/>
          </p:nvPr>
        </p:nvSpPr>
        <p:spPr>
          <a:xfrm>
            <a:off x="1220621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22" name="テキスト プレースホルダー 5">
            <a:extLst>
              <a:ext uri="{FF2B5EF4-FFF2-40B4-BE49-F238E27FC236}">
                <a16:creationId xmlns:a16="http://schemas.microsoft.com/office/drawing/2014/main" id="{0F1D4456-90B2-4F14-AEFF-7010DB809E5B}"/>
              </a:ext>
            </a:extLst>
          </p:cNvPr>
          <p:cNvSpPr>
            <a:spLocks noGrp="1"/>
          </p:cNvSpPr>
          <p:nvPr>
            <p:ph type="body" sz="quarter" idx="20" hasCustomPrompt="1"/>
          </p:nvPr>
        </p:nvSpPr>
        <p:spPr>
          <a:xfrm>
            <a:off x="1181449"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3" name="テキスト プレースホルダー 5">
            <a:extLst>
              <a:ext uri="{FF2B5EF4-FFF2-40B4-BE49-F238E27FC236}">
                <a16:creationId xmlns:a16="http://schemas.microsoft.com/office/drawing/2014/main" id="{5303192E-7289-4C7F-A5F0-1D0202DD8B56}"/>
              </a:ext>
            </a:extLst>
          </p:cNvPr>
          <p:cNvSpPr>
            <a:spLocks noGrp="1"/>
          </p:cNvSpPr>
          <p:nvPr>
            <p:ph type="body" sz="quarter" idx="21" hasCustomPrompt="1"/>
          </p:nvPr>
        </p:nvSpPr>
        <p:spPr>
          <a:xfrm>
            <a:off x="775021"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25" name="テキスト プレースホルダー 5">
            <a:extLst>
              <a:ext uri="{FF2B5EF4-FFF2-40B4-BE49-F238E27FC236}">
                <a16:creationId xmlns:a16="http://schemas.microsoft.com/office/drawing/2014/main" id="{59D7BA09-0FA2-4301-B132-2A3DB543EECC}"/>
              </a:ext>
            </a:extLst>
          </p:cNvPr>
          <p:cNvSpPr>
            <a:spLocks noGrp="1"/>
          </p:cNvSpPr>
          <p:nvPr>
            <p:ph type="body" sz="quarter" idx="23" hasCustomPrompt="1"/>
          </p:nvPr>
        </p:nvSpPr>
        <p:spPr>
          <a:xfrm>
            <a:off x="684077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6" name="テキスト プレースホルダー 5">
            <a:extLst>
              <a:ext uri="{FF2B5EF4-FFF2-40B4-BE49-F238E27FC236}">
                <a16:creationId xmlns:a16="http://schemas.microsoft.com/office/drawing/2014/main" id="{203C98EA-08AA-42C3-895A-6B139251C1A6}"/>
              </a:ext>
            </a:extLst>
          </p:cNvPr>
          <p:cNvSpPr>
            <a:spLocks noGrp="1"/>
          </p:cNvSpPr>
          <p:nvPr>
            <p:ph type="body" sz="quarter" idx="24" hasCustomPrompt="1"/>
          </p:nvPr>
        </p:nvSpPr>
        <p:spPr>
          <a:xfrm>
            <a:off x="643434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4" name="Subtitle 2">
            <a:extLst>
              <a:ext uri="{FF2B5EF4-FFF2-40B4-BE49-F238E27FC236}">
                <a16:creationId xmlns:a16="http://schemas.microsoft.com/office/drawing/2014/main" id="{34E8721C-11FC-4613-9753-3A8D4A05BD7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91741633-96DF-4E38-9080-3906D483262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103444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6">
                                            <p:txEl>
                                              <p:pRg st="0" end="0"/>
                                            </p:txEl>
                                          </p:spTgt>
                                        </p:tgtEl>
                                        <p:attrNameLst>
                                          <p:attrName>style.visibility</p:attrName>
                                        </p:attrNameLst>
                                      </p:cBhvr>
                                      <p:to>
                                        <p:strVal val="visible"/>
                                      </p:to>
                                    </p:set>
                                    <p:animEffect transition="in" filter="wipe(left)">
                                      <p:cBhvr>
                                        <p:cTn id="15" dur="500"/>
                                        <p:tgtEl>
                                          <p:spTgt spid="16">
                                            <p:txEl>
                                              <p:pRg st="0" end="0"/>
                                            </p:txEl>
                                          </p:spTgt>
                                        </p:tgtEl>
                                      </p:cBhvr>
                                    </p:animEffect>
                                  </p:childTnLst>
                                </p:cTn>
                              </p:par>
                            </p:childTnLst>
                          </p:cTn>
                        </p:par>
                        <p:par>
                          <p:cTn id="16" fill="hold">
                            <p:stCondLst>
                              <p:cond delay="1500"/>
                            </p:stCondLst>
                            <p:childTnLst>
                              <p:par>
                                <p:cTn id="17" presetID="2" presetClass="entr" presetSubtype="4" decel="10000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3">
                                            <p:txEl>
                                              <p:pRg st="0" end="0"/>
                                            </p:txEl>
                                          </p:spTgt>
                                        </p:tgtEl>
                                        <p:attrNameLst>
                                          <p:attrName>style.visibility</p:attrName>
                                        </p:attrNameLst>
                                      </p:cBhvr>
                                      <p:to>
                                        <p:strVal val="visible"/>
                                      </p:to>
                                    </p:set>
                                    <p:anim calcmode="lin" valueType="num">
                                      <p:cBhvr additive="base">
                                        <p:cTn id="23"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22" presetClass="entr" presetSubtype="8" fill="hold" grpId="0" nodeType="afterEffect" nodePh="1">
                                  <p:stCondLst>
                                    <p:cond delay="0"/>
                                  </p:stCondLst>
                                  <p:endCondLst>
                                    <p:cond evt="begin" delay="0">
                                      <p:tn val="26"/>
                                    </p:cond>
                                  </p:end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left)">
                                      <p:cBhvr>
                                        <p:cTn id="28" dur="500"/>
                                        <p:tgtEl>
                                          <p:spTgt spid="17">
                                            <p:txEl>
                                              <p:pRg st="0" end="0"/>
                                            </p:txEl>
                                          </p:spTgt>
                                        </p:tgtEl>
                                      </p:cBhvr>
                                    </p:animEffect>
                                  </p:childTnLst>
                                </p:cTn>
                              </p:par>
                            </p:childTnLst>
                          </p:cTn>
                        </p:par>
                        <p:par>
                          <p:cTn id="29" fill="hold">
                            <p:stCondLst>
                              <p:cond delay="2750"/>
                            </p:stCondLst>
                            <p:childTnLst>
                              <p:par>
                                <p:cTn id="30" presetID="2" presetClass="entr" presetSubtype="4" decel="10000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500" fill="hold"/>
                                        <p:tgtEl>
                                          <p:spTgt spid="25"/>
                                        </p:tgtEl>
                                        <p:attrNameLst>
                                          <p:attrName>ppt_x</p:attrName>
                                        </p:attrNameLst>
                                      </p:cBhvr>
                                      <p:tavLst>
                                        <p:tav tm="0">
                                          <p:val>
                                            <p:strVal val="#ppt_x"/>
                                          </p:val>
                                        </p:tav>
                                        <p:tav tm="100000">
                                          <p:val>
                                            <p:strVal val="#ppt_x"/>
                                          </p:val>
                                        </p:tav>
                                      </p:tavLst>
                                    </p:anim>
                                    <p:anim calcmode="lin" valueType="num">
                                      <p:cBhvr additive="base">
                                        <p:cTn id="33" dur="500" fill="hold"/>
                                        <p:tgtEl>
                                          <p:spTgt spid="25"/>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50"/>
                                  </p:stCondLst>
                                  <p:childTnLst>
                                    <p:set>
                                      <p:cBhvr>
                                        <p:cTn id="35" dur="1" fill="hold">
                                          <p:stCondLst>
                                            <p:cond delay="0"/>
                                          </p:stCondLst>
                                        </p:cTn>
                                        <p:tgtEl>
                                          <p:spTgt spid="26">
                                            <p:txEl>
                                              <p:pRg st="0" end="0"/>
                                            </p:txEl>
                                          </p:spTgt>
                                        </p:tgtEl>
                                        <p:attrNameLst>
                                          <p:attrName>style.visibility</p:attrName>
                                        </p:attrNameLst>
                                      </p:cBhvr>
                                      <p:to>
                                        <p:strVal val="visible"/>
                                      </p:to>
                                    </p:set>
                                    <p:anim calcmode="lin" valueType="num">
                                      <p:cBhvr additive="base">
                                        <p:cTn id="3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nodePh="1">
                                  <p:stCondLst>
                                    <p:cond delay="0"/>
                                  </p:stCondLst>
                                  <p:endCondLst>
                                    <p:cond evt="begin" delay="0">
                                      <p:tn val="39"/>
                                    </p:cond>
                                  </p:end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par>
                          <p:cTn id="42" fill="hold">
                            <p:stCondLst>
                              <p:cond delay="4000"/>
                            </p:stCondLst>
                            <p:childTnLst>
                              <p:par>
                                <p:cTn id="43" presetID="2" presetClass="entr" presetSubtype="4" decel="10000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29">
                                            <p:txEl>
                                              <p:pRg st="0" end="0"/>
                                            </p:txEl>
                                          </p:spTgt>
                                        </p:tgtEl>
                                        <p:attrNameLst>
                                          <p:attrName>style.visibility</p:attrName>
                                        </p:attrNameLst>
                                      </p:cBhvr>
                                      <p:to>
                                        <p:strVal val="visible"/>
                                      </p:to>
                                    </p:set>
                                    <p:anim calcmode="lin" valueType="num">
                                      <p:cBhvr additive="base">
                                        <p:cTn id="4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8" grpId="0" animBg="1">
        <p:tmplLst>
          <p:tmpl>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22" grpId="0" animBg="1">
        <p:tmplLst>
          <p:tmpl>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5" grpId="0" animBg="1">
        <p:tmplLst>
          <p:tmpl>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p:bld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2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15138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15811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10332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71248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65769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7" name="グループ化 27">
            <a:extLst>
              <a:ext uri="{FF2B5EF4-FFF2-40B4-BE49-F238E27FC236}">
                <a16:creationId xmlns:a16="http://schemas.microsoft.com/office/drawing/2014/main" id="{689E4497-6662-4D85-B87C-4A18B5045311}"/>
              </a:ext>
            </a:extLst>
          </p:cNvPr>
          <p:cNvGrpSpPr/>
          <p:nvPr/>
        </p:nvGrpSpPr>
        <p:grpSpPr>
          <a:xfrm>
            <a:off x="12668553" y="3077444"/>
            <a:ext cx="4187961" cy="4128938"/>
            <a:chOff x="3326919" y="1476686"/>
            <a:chExt cx="5264701" cy="5190503"/>
          </a:xfrm>
        </p:grpSpPr>
        <p:sp>
          <p:nvSpPr>
            <p:cNvPr id="18" name="フリーフォーム 28">
              <a:extLst>
                <a:ext uri="{FF2B5EF4-FFF2-40B4-BE49-F238E27FC236}">
                  <a16:creationId xmlns:a16="http://schemas.microsoft.com/office/drawing/2014/main" id="{1385D757-E8CD-443B-BAAB-D52F3837F424}"/>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99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テキスト ボックス 29">
              <a:extLst>
                <a:ext uri="{FF2B5EF4-FFF2-40B4-BE49-F238E27FC236}">
                  <a16:creationId xmlns:a16="http://schemas.microsoft.com/office/drawing/2014/main" id="{28263B0D-D959-4B56-92E1-02A298BE6B4B}"/>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03</a:t>
              </a:r>
              <a:endParaRPr kumimoji="1" lang="ja-JP" altLang="en-US" sz="5400" dirty="0">
                <a:solidFill>
                  <a:schemeClr val="bg1"/>
                </a:solidFill>
              </a:endParaRPr>
            </a:p>
          </p:txBody>
        </p:sp>
      </p:grpSp>
      <p:sp>
        <p:nvSpPr>
          <p:cNvPr id="20" name="テキスト プレースホルダー 12">
            <a:extLst>
              <a:ext uri="{FF2B5EF4-FFF2-40B4-BE49-F238E27FC236}">
                <a16:creationId xmlns:a16="http://schemas.microsoft.com/office/drawing/2014/main" id="{224D2702-683A-45DF-9C15-88FC6146148F}"/>
              </a:ext>
            </a:extLst>
          </p:cNvPr>
          <p:cNvSpPr>
            <a:spLocks noGrp="1"/>
          </p:cNvSpPr>
          <p:nvPr>
            <p:ph type="body" sz="quarter" idx="16" hasCustomPrompt="1"/>
          </p:nvPr>
        </p:nvSpPr>
        <p:spPr>
          <a:xfrm>
            <a:off x="12120639"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1" name="フリーフォーム 33">
            <a:extLst>
              <a:ext uri="{FF2B5EF4-FFF2-40B4-BE49-F238E27FC236}">
                <a16:creationId xmlns:a16="http://schemas.microsoft.com/office/drawing/2014/main" id="{7B2E167C-45A0-4020-B17C-FCE04842B451}"/>
              </a:ext>
            </a:extLst>
          </p:cNvPr>
          <p:cNvSpPr/>
          <p:nvPr/>
        </p:nvSpPr>
        <p:spPr>
          <a:xfrm rot="2700000">
            <a:off x="12195797"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9519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65067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4" name="テキスト プレースホルダー 12">
            <a:extLst>
              <a:ext uri="{FF2B5EF4-FFF2-40B4-BE49-F238E27FC236}">
                <a16:creationId xmlns:a16="http://schemas.microsoft.com/office/drawing/2014/main" id="{FD1584EB-5948-45B6-A113-EE7567E6A463}"/>
              </a:ext>
            </a:extLst>
          </p:cNvPr>
          <p:cNvSpPr>
            <a:spLocks noGrp="1"/>
          </p:cNvSpPr>
          <p:nvPr>
            <p:ph type="body" sz="quarter" idx="29" hasCustomPrompt="1"/>
          </p:nvPr>
        </p:nvSpPr>
        <p:spPr>
          <a:xfrm>
            <a:off x="12019245"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63651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181810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0">
                                            <p:txEl>
                                              <p:pRg st="0" end="0"/>
                                            </p:txEl>
                                          </p:spTgt>
                                        </p:tgtEl>
                                        <p:attrNameLst>
                                          <p:attrName>style.visibility</p:attrName>
                                        </p:attrNameLst>
                                      </p:cBhvr>
                                      <p:to>
                                        <p:strVal val="visible"/>
                                      </p:to>
                                    </p:set>
                                    <p:anim calcmode="lin" valueType="num">
                                      <p:cBhvr additive="base">
                                        <p:cTn id="3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0-#ppt_w/2"/>
                                          </p:val>
                                        </p:tav>
                                        <p:tav tm="100000">
                                          <p:val>
                                            <p:strVal val="#ppt_x"/>
                                          </p:val>
                                        </p:tav>
                                      </p:tavLst>
                                    </p:anim>
                                    <p:anim calcmode="lin" valueType="num">
                                      <p:cBhvr additive="base">
                                        <p:cTn id="40" dur="500" fill="hold"/>
                                        <p:tgtEl>
                                          <p:spTgt spid="25"/>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0-#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0-#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childTnLst>
                          </p:cTn>
                        </p:par>
                        <p:par>
                          <p:cTn id="53" fill="hold">
                            <p:stCondLst>
                              <p:cond delay="3250"/>
                            </p:stCondLst>
                            <p:childTnLst>
                              <p:par>
                                <p:cTn id="54" presetID="22" presetClass="entr" presetSubtype="8" fill="hold" grpId="0" nodeType="after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wipe(left)">
                                      <p:cBhvr>
                                        <p:cTn id="56" dur="500"/>
                                        <p:tgtEl>
                                          <p:spTgt spid="23">
                                            <p:txEl>
                                              <p:pRg st="0" end="0"/>
                                            </p:txEl>
                                          </p:spTgt>
                                        </p:tgtEl>
                                      </p:cBhvr>
                                    </p:animEffect>
                                  </p:childTnLst>
                                </p:cTn>
                              </p:par>
                            </p:childTnLst>
                          </p:cTn>
                        </p:par>
                        <p:par>
                          <p:cTn id="57" fill="hold">
                            <p:stCondLst>
                              <p:cond delay="3750"/>
                            </p:stCondLst>
                            <p:childTnLst>
                              <p:par>
                                <p:cTn id="58" presetID="22" presetClass="entr" presetSubtype="8" fill="hold" grpId="0" nodeType="afterEffect">
                                  <p:stCondLst>
                                    <p:cond delay="0"/>
                                  </p:stCondLst>
                                  <p:childTnLst>
                                    <p:set>
                                      <p:cBhvr>
                                        <p:cTn id="59" dur="1" fill="hold">
                                          <p:stCondLst>
                                            <p:cond delay="0"/>
                                          </p:stCondLst>
                                        </p:cTn>
                                        <p:tgtEl>
                                          <p:spTgt spid="24">
                                            <p:txEl>
                                              <p:pRg st="0" end="0"/>
                                            </p:txEl>
                                          </p:spTgt>
                                        </p:tgtEl>
                                        <p:attrNameLst>
                                          <p:attrName>style.visibility</p:attrName>
                                        </p:attrNameLst>
                                      </p:cBhvr>
                                      <p:to>
                                        <p:strVal val="visible"/>
                                      </p:to>
                                    </p:set>
                                    <p:animEffect transition="in" filter="wipe(left)">
                                      <p:cBhvr>
                                        <p:cTn id="6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p:cSld name="2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36855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37528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32049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92965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87486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31236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86784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85368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17623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0-#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25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0-#ppt_w/2"/>
                                          </p:val>
                                        </p:tav>
                                        <p:tav tm="100000">
                                          <p:val>
                                            <p:strVal val="#ppt_x"/>
                                          </p:val>
                                        </p:tav>
                                      </p:tavLst>
                                    </p:anim>
                                    <p:anim calcmode="lin" valueType="num">
                                      <p:cBhvr additive="base">
                                        <p:cTn id="36" dur="500" fill="hold"/>
                                        <p:tgtEl>
                                          <p:spTgt spid="5"/>
                                        </p:tgtEl>
                                        <p:attrNameLst>
                                          <p:attrName>ppt_y</p:attrName>
                                        </p:attrNameLst>
                                      </p:cBhvr>
                                      <p:tavLst>
                                        <p:tav tm="0">
                                          <p:val>
                                            <p:strVal val="#ppt_y"/>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Effect transition="in" filter="wipe(left)">
                                      <p:cBhvr>
                                        <p:cTn id="40" dur="500"/>
                                        <p:tgtEl>
                                          <p:spTgt spid="22">
                                            <p:txEl>
                                              <p:pRg st="0" end="0"/>
                                            </p:txEl>
                                          </p:spTgt>
                                        </p:tgtEl>
                                      </p:cBhvr>
                                    </p:animEffect>
                                  </p:childTnLst>
                                </p:cTn>
                              </p:par>
                            </p:childTnLst>
                          </p:cTn>
                        </p:par>
                        <p:par>
                          <p:cTn id="41" fill="hold">
                            <p:stCondLst>
                              <p:cond delay="3250"/>
                            </p:stCondLst>
                            <p:childTnLst>
                              <p:par>
                                <p:cTn id="42" presetID="22" presetClass="entr" presetSubtype="8"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Effect transition="in" filter="wipe(left)">
                                      <p:cBhvr>
                                        <p:cTn id="44" dur="500"/>
                                        <p:tgtEl>
                                          <p:spTgt spid="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p:cSld name="2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grpSp>
        <p:nvGrpSpPr>
          <p:cNvPr id="5" name="グループ化 4">
            <a:extLst>
              <a:ext uri="{FF2B5EF4-FFF2-40B4-BE49-F238E27FC236}">
                <a16:creationId xmlns:a16="http://schemas.microsoft.com/office/drawing/2014/main" id="{AA473384-EA37-49D1-A63E-5FFCB24B9FB1}"/>
              </a:ext>
            </a:extLst>
          </p:cNvPr>
          <p:cNvGrpSpPr/>
          <p:nvPr/>
        </p:nvGrpSpPr>
        <p:grpSpPr>
          <a:xfrm>
            <a:off x="725872" y="2982872"/>
            <a:ext cx="17560541" cy="2475756"/>
            <a:chOff x="725872" y="2982872"/>
            <a:chExt cx="17560541" cy="2475756"/>
          </a:xfrm>
          <a:solidFill>
            <a:srgbClr val="C00000"/>
          </a:solidFill>
        </p:grpSpPr>
        <p:sp>
          <p:nvSpPr>
            <p:cNvPr id="7" name="正方形/長方形 24">
              <a:extLst>
                <a:ext uri="{FF2B5EF4-FFF2-40B4-BE49-F238E27FC236}">
                  <a16:creationId xmlns:a16="http://schemas.microsoft.com/office/drawing/2014/main" id="{AE44D850-D3DE-4648-ABDD-335F3CFAEF8F}"/>
                </a:ext>
              </a:extLst>
            </p:cNvPr>
            <p:cNvSpPr/>
            <p:nvPr/>
          </p:nvSpPr>
          <p:spPr>
            <a:xfrm>
              <a:off x="10548745" y="2982873"/>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8" name="正方形/長方形 4">
              <a:extLst>
                <a:ext uri="{FF2B5EF4-FFF2-40B4-BE49-F238E27FC236}">
                  <a16:creationId xmlns:a16="http://schemas.microsoft.com/office/drawing/2014/main" id="{1788DE10-EDCF-4868-9E65-FCE71C023A67}"/>
                </a:ext>
              </a:extLst>
            </p:cNvPr>
            <p:cNvSpPr/>
            <p:nvPr/>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正方形/長方形 24">
              <a:extLst>
                <a:ext uri="{FF2B5EF4-FFF2-40B4-BE49-F238E27FC236}">
                  <a16:creationId xmlns:a16="http://schemas.microsoft.com/office/drawing/2014/main" id="{0F8B841A-4C90-45AD-B042-29742B0972A9}"/>
                </a:ext>
              </a:extLst>
            </p:cNvPr>
            <p:cNvSpPr/>
            <p:nvPr/>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5">
            <a:extLst>
              <a:ext uri="{FF2B5EF4-FFF2-40B4-BE49-F238E27FC236}">
                <a16:creationId xmlns:a16="http://schemas.microsoft.com/office/drawing/2014/main" id="{AA0A78A7-E003-48EA-9244-14B369EED7EC}"/>
              </a:ext>
            </a:extLst>
          </p:cNvPr>
          <p:cNvGrpSpPr/>
          <p:nvPr/>
        </p:nvGrpSpPr>
        <p:grpSpPr>
          <a:xfrm>
            <a:off x="487876" y="4364335"/>
            <a:ext cx="17798537" cy="1332290"/>
            <a:chOff x="487876" y="4364335"/>
            <a:chExt cx="17798537" cy="1332290"/>
          </a:xfrm>
          <a:solidFill>
            <a:srgbClr val="FF0000"/>
          </a:solidFill>
        </p:grpSpPr>
        <p:sp>
          <p:nvSpPr>
            <p:cNvPr id="11" name="正方形/長方形 23">
              <a:extLst>
                <a:ext uri="{FF2B5EF4-FFF2-40B4-BE49-F238E27FC236}">
                  <a16:creationId xmlns:a16="http://schemas.microsoft.com/office/drawing/2014/main" id="{9B09A4AE-3F94-4A79-AE11-61EBDE5A1ECB}"/>
                </a:ext>
              </a:extLst>
            </p:cNvPr>
            <p:cNvSpPr/>
            <p:nvPr/>
          </p:nvSpPr>
          <p:spPr>
            <a:xfrm>
              <a:off x="10548745" y="4364335"/>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正方形/長方形 25">
              <a:extLst>
                <a:ext uri="{FF2B5EF4-FFF2-40B4-BE49-F238E27FC236}">
                  <a16:creationId xmlns:a16="http://schemas.microsoft.com/office/drawing/2014/main" id="{D6F67684-91C7-4275-9D96-4534AFD37343}"/>
                </a:ext>
              </a:extLst>
            </p:cNvPr>
            <p:cNvSpPr/>
            <p:nvPr/>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31">
              <a:extLst>
                <a:ext uri="{FF2B5EF4-FFF2-40B4-BE49-F238E27FC236}">
                  <a16:creationId xmlns:a16="http://schemas.microsoft.com/office/drawing/2014/main" id="{D00C6128-E639-41DA-A70D-16AF1673E63E}"/>
                </a:ext>
              </a:extLst>
            </p:cNvPr>
            <p:cNvSpPr/>
            <p:nvPr/>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6" name="グループ化 36">
            <a:extLst>
              <a:ext uri="{FF2B5EF4-FFF2-40B4-BE49-F238E27FC236}">
                <a16:creationId xmlns:a16="http://schemas.microsoft.com/office/drawing/2014/main" id="{45A69195-605D-4CC2-A381-A450FE0B9CE6}"/>
              </a:ext>
            </a:extLst>
          </p:cNvPr>
          <p:cNvGrpSpPr/>
          <p:nvPr/>
        </p:nvGrpSpPr>
        <p:grpSpPr>
          <a:xfrm>
            <a:off x="725872" y="5984782"/>
            <a:ext cx="17560541" cy="2475756"/>
            <a:chOff x="725872" y="5984782"/>
            <a:chExt cx="17560541" cy="2475756"/>
          </a:xfrm>
          <a:solidFill>
            <a:srgbClr val="FF0000"/>
          </a:solidFill>
        </p:grpSpPr>
        <p:sp>
          <p:nvSpPr>
            <p:cNvPr id="17" name="正方形/長方形 30">
              <a:extLst>
                <a:ext uri="{FF2B5EF4-FFF2-40B4-BE49-F238E27FC236}">
                  <a16:creationId xmlns:a16="http://schemas.microsoft.com/office/drawing/2014/main" id="{F21E40CF-22AE-4FA0-9B27-FDC78D9C15F4}"/>
                </a:ext>
              </a:extLst>
            </p:cNvPr>
            <p:cNvSpPr/>
            <p:nvPr/>
          </p:nvSpPr>
          <p:spPr>
            <a:xfrm flipV="1">
              <a:off x="10548745" y="7128248"/>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8" name="正方形/長方形 4">
              <a:extLst>
                <a:ext uri="{FF2B5EF4-FFF2-40B4-BE49-F238E27FC236}">
                  <a16:creationId xmlns:a16="http://schemas.microsoft.com/office/drawing/2014/main" id="{8E8966FC-1068-451F-9607-5CFE0685653B}"/>
                </a:ext>
              </a:extLst>
            </p:cNvPr>
            <p:cNvSpPr/>
            <p:nvPr/>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正方形/長方形 24">
              <a:extLst>
                <a:ext uri="{FF2B5EF4-FFF2-40B4-BE49-F238E27FC236}">
                  <a16:creationId xmlns:a16="http://schemas.microsoft.com/office/drawing/2014/main" id="{870FD44B-A3F6-4659-B06A-BC3B077434B3}"/>
                </a:ext>
              </a:extLst>
            </p:cNvPr>
            <p:cNvSpPr/>
            <p:nvPr/>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20" name="グループ化 35">
            <a:extLst>
              <a:ext uri="{FF2B5EF4-FFF2-40B4-BE49-F238E27FC236}">
                <a16:creationId xmlns:a16="http://schemas.microsoft.com/office/drawing/2014/main" id="{D4E792D0-9730-45B4-BC87-3A6DAB3AC419}"/>
              </a:ext>
            </a:extLst>
          </p:cNvPr>
          <p:cNvGrpSpPr/>
          <p:nvPr/>
        </p:nvGrpSpPr>
        <p:grpSpPr>
          <a:xfrm>
            <a:off x="487876" y="5746786"/>
            <a:ext cx="17798537" cy="1332289"/>
            <a:chOff x="487876" y="5746786"/>
            <a:chExt cx="17798537" cy="1332289"/>
          </a:xfrm>
          <a:solidFill>
            <a:srgbClr val="C00000"/>
          </a:solidFill>
        </p:grpSpPr>
        <p:sp>
          <p:nvSpPr>
            <p:cNvPr id="21" name="正方形/長方形 29">
              <a:extLst>
                <a:ext uri="{FF2B5EF4-FFF2-40B4-BE49-F238E27FC236}">
                  <a16:creationId xmlns:a16="http://schemas.microsoft.com/office/drawing/2014/main" id="{36392166-248C-40E8-BEF8-C8F348A361DD}"/>
                </a:ext>
              </a:extLst>
            </p:cNvPr>
            <p:cNvSpPr/>
            <p:nvPr/>
          </p:nvSpPr>
          <p:spPr>
            <a:xfrm flipV="1">
              <a:off x="10548745" y="5746786"/>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正方形/長方形 25">
              <a:extLst>
                <a:ext uri="{FF2B5EF4-FFF2-40B4-BE49-F238E27FC236}">
                  <a16:creationId xmlns:a16="http://schemas.microsoft.com/office/drawing/2014/main" id="{4256FEDB-915B-4619-AEB6-D6D7A67E9DE7}"/>
                </a:ext>
              </a:extLst>
            </p:cNvPr>
            <p:cNvSpPr/>
            <p:nvPr/>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直角三角形 31">
              <a:extLst>
                <a:ext uri="{FF2B5EF4-FFF2-40B4-BE49-F238E27FC236}">
                  <a16:creationId xmlns:a16="http://schemas.microsoft.com/office/drawing/2014/main" id="{B9EA919A-28C5-417A-B13A-0345B0318998}"/>
                </a:ext>
              </a:extLst>
            </p:cNvPr>
            <p:cNvSpPr/>
            <p:nvPr/>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5" name="テキスト プレースホルダー 5">
            <a:extLst>
              <a:ext uri="{FF2B5EF4-FFF2-40B4-BE49-F238E27FC236}">
                <a16:creationId xmlns:a16="http://schemas.microsoft.com/office/drawing/2014/main" id="{1C40CAAA-9DB1-44D8-8220-988EE6EF53C6}"/>
              </a:ext>
            </a:extLst>
          </p:cNvPr>
          <p:cNvSpPr>
            <a:spLocks noGrp="1"/>
          </p:cNvSpPr>
          <p:nvPr>
            <p:ph type="body" sz="quarter" idx="25" hasCustomPrompt="1"/>
          </p:nvPr>
        </p:nvSpPr>
        <p:spPr>
          <a:xfrm>
            <a:off x="900545" y="6289803"/>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65B4ABD7-67EE-4BCD-8052-71171A2E27AA}"/>
              </a:ext>
            </a:extLst>
          </p:cNvPr>
          <p:cNvSpPr>
            <a:spLocks noGrp="1"/>
          </p:cNvSpPr>
          <p:nvPr>
            <p:ph type="body" sz="quarter" idx="26" hasCustomPrompt="1"/>
          </p:nvPr>
        </p:nvSpPr>
        <p:spPr>
          <a:xfrm>
            <a:off x="10784668" y="319715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7" name="テキスト プレースホルダー 5">
            <a:extLst>
              <a:ext uri="{FF2B5EF4-FFF2-40B4-BE49-F238E27FC236}">
                <a16:creationId xmlns:a16="http://schemas.microsoft.com/office/drawing/2014/main" id="{0985119A-2EA2-4640-96F3-580A57D32740}"/>
              </a:ext>
            </a:extLst>
          </p:cNvPr>
          <p:cNvSpPr>
            <a:spLocks noGrp="1"/>
          </p:cNvSpPr>
          <p:nvPr>
            <p:ph type="body" sz="quarter" idx="27" hasCustomPrompt="1"/>
          </p:nvPr>
        </p:nvSpPr>
        <p:spPr>
          <a:xfrm>
            <a:off x="10784668" y="460332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8" name="テキスト プレースホルダー 5">
            <a:extLst>
              <a:ext uri="{FF2B5EF4-FFF2-40B4-BE49-F238E27FC236}">
                <a16:creationId xmlns:a16="http://schemas.microsoft.com/office/drawing/2014/main" id="{E7D86F12-170B-42EE-9583-F46AC10E6CF5}"/>
              </a:ext>
            </a:extLst>
          </p:cNvPr>
          <p:cNvSpPr>
            <a:spLocks noGrp="1"/>
          </p:cNvSpPr>
          <p:nvPr>
            <p:ph type="body" sz="quarter" idx="28" hasCustomPrompt="1"/>
          </p:nvPr>
        </p:nvSpPr>
        <p:spPr>
          <a:xfrm>
            <a:off x="10784668" y="5992229"/>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9" name="テキスト プレースホルダー 5">
            <a:extLst>
              <a:ext uri="{FF2B5EF4-FFF2-40B4-BE49-F238E27FC236}">
                <a16:creationId xmlns:a16="http://schemas.microsoft.com/office/drawing/2014/main" id="{DD8A37E8-569C-47E1-B149-4A1181E7BEA1}"/>
              </a:ext>
            </a:extLst>
          </p:cNvPr>
          <p:cNvSpPr>
            <a:spLocks noGrp="1"/>
          </p:cNvSpPr>
          <p:nvPr>
            <p:ph type="body" sz="quarter" idx="29" hasCustomPrompt="1"/>
          </p:nvPr>
        </p:nvSpPr>
        <p:spPr>
          <a:xfrm>
            <a:off x="10784667" y="7367235"/>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30" name="Subtitle 2">
            <a:extLst>
              <a:ext uri="{FF2B5EF4-FFF2-40B4-BE49-F238E27FC236}">
                <a16:creationId xmlns:a16="http://schemas.microsoft.com/office/drawing/2014/main" id="{17FD6E7F-EAAD-424D-ACE9-9C9122F5A4C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68E822CC-EE7C-4DA2-971E-F89E2136F5D1}"/>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2" name="テキスト プレースホルダー 5">
            <a:extLst>
              <a:ext uri="{FF2B5EF4-FFF2-40B4-BE49-F238E27FC236}">
                <a16:creationId xmlns:a16="http://schemas.microsoft.com/office/drawing/2014/main" id="{7BAB52B9-F062-41A7-A614-00CC59551705}"/>
              </a:ext>
            </a:extLst>
          </p:cNvPr>
          <p:cNvSpPr>
            <a:spLocks noGrp="1"/>
          </p:cNvSpPr>
          <p:nvPr>
            <p:ph type="body" sz="quarter" idx="30" hasCustomPrompt="1"/>
          </p:nvPr>
        </p:nvSpPr>
        <p:spPr>
          <a:xfrm>
            <a:off x="900545" y="2350732"/>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Tree>
    <p:extLst>
      <p:ext uri="{BB962C8B-B14F-4D97-AF65-F5344CB8AC3E}">
        <p14:creationId xmlns:p14="http://schemas.microsoft.com/office/powerpoint/2010/main" val="3867856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xEl>
                                              <p:pRg st="0" end="0"/>
                                            </p:txEl>
                                          </p:spTgt>
                                        </p:tgtEl>
                                        <p:attrNameLst>
                                          <p:attrName>style.visibility</p:attrName>
                                        </p:attrNameLst>
                                      </p:cBhvr>
                                      <p:to>
                                        <p:strVal val="visible"/>
                                      </p:to>
                                    </p:set>
                                    <p:animEffect transition="in" filter="wipe(left)">
                                      <p:cBhvr>
                                        <p:cTn id="15" dur="500"/>
                                        <p:tgtEl>
                                          <p:spTgt spid="32">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1000"/>
                                        <p:tgtEl>
                                          <p:spTgt spid="5"/>
                                        </p:tgtEl>
                                      </p:cBhvr>
                                    </p:animEffect>
                                  </p:childTnLst>
                                </p:cTn>
                              </p:par>
                              <p:par>
                                <p:cTn id="20" presetID="22" presetClass="entr" presetSubtype="8" fill="hold" grpId="0" nodeType="withEffect">
                                  <p:stCondLst>
                                    <p:cond delay="500"/>
                                  </p:stCondLst>
                                  <p:childTnLst>
                                    <p:set>
                                      <p:cBhvr>
                                        <p:cTn id="21" dur="1" fill="hold">
                                          <p:stCondLst>
                                            <p:cond delay="0"/>
                                          </p:stCondLst>
                                        </p:cTn>
                                        <p:tgtEl>
                                          <p:spTgt spid="26">
                                            <p:txEl>
                                              <p:pRg st="0" end="0"/>
                                            </p:txEl>
                                          </p:spTgt>
                                        </p:tgtEl>
                                        <p:attrNameLst>
                                          <p:attrName>style.visibility</p:attrName>
                                        </p:attrNameLst>
                                      </p:cBhvr>
                                      <p:to>
                                        <p:strVal val="visible"/>
                                      </p:to>
                                    </p:set>
                                    <p:animEffect transition="in" filter="wipe(left)">
                                      <p:cBhvr>
                                        <p:cTn id="22" dur="500"/>
                                        <p:tgtEl>
                                          <p:spTgt spid="26">
                                            <p:txEl>
                                              <p:pRg st="0" end="0"/>
                                            </p:txEl>
                                          </p:spTgt>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1000"/>
                                        <p:tgtEl>
                                          <p:spTgt spid="10"/>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27">
                                            <p:txEl>
                                              <p:pRg st="0" end="0"/>
                                            </p:txEl>
                                          </p:spTgt>
                                        </p:tgtEl>
                                        <p:attrNameLst>
                                          <p:attrName>style.visibility</p:attrName>
                                        </p:attrNameLst>
                                      </p:cBhvr>
                                      <p:to>
                                        <p:strVal val="visible"/>
                                      </p:to>
                                    </p:set>
                                    <p:animEffect transition="in" filter="wipe(left)">
                                      <p:cBhvr>
                                        <p:cTn id="29" dur="500"/>
                                        <p:tgtEl>
                                          <p:spTgt spid="27">
                                            <p:txEl>
                                              <p:pRg st="0" end="0"/>
                                            </p:txEl>
                                          </p:spTgt>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1000"/>
                                        <p:tgtEl>
                                          <p:spTgt spid="20"/>
                                        </p:tgtEl>
                                      </p:cBhvr>
                                    </p:animEffect>
                                  </p:childTnLst>
                                </p:cTn>
                              </p:par>
                              <p:par>
                                <p:cTn id="34" presetID="22" presetClass="entr" presetSubtype="8" fill="hold" grpId="0" nodeType="withEffect">
                                  <p:stCondLst>
                                    <p:cond delay="50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wipe(left)">
                                      <p:cBhvr>
                                        <p:cTn id="36" dur="500"/>
                                        <p:tgtEl>
                                          <p:spTgt spid="28">
                                            <p:txEl>
                                              <p:pRg st="0" end="0"/>
                                            </p:txEl>
                                          </p:spTgt>
                                        </p:tgtEl>
                                      </p:cBhvr>
                                    </p:animEffect>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1000"/>
                                        <p:tgtEl>
                                          <p:spTgt spid="16"/>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29">
                                            <p:txEl>
                                              <p:pRg st="0" end="0"/>
                                            </p:txEl>
                                          </p:spTgt>
                                        </p:tgtEl>
                                        <p:attrNameLst>
                                          <p:attrName>style.visibility</p:attrName>
                                        </p:attrNameLst>
                                      </p:cBhvr>
                                      <p:to>
                                        <p:strVal val="visible"/>
                                      </p:to>
                                    </p:set>
                                    <p:animEffect transition="in" filter="wipe(left)">
                                      <p:cBhvr>
                                        <p:cTn id="43" dur="500"/>
                                        <p:tgtEl>
                                          <p:spTgt spid="29">
                                            <p:txEl>
                                              <p:pRg st="0" end="0"/>
                                            </p:txEl>
                                          </p:spTgt>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25">
                                            <p:txEl>
                                              <p:pRg st="0" end="0"/>
                                            </p:txEl>
                                          </p:spTgt>
                                        </p:tgtEl>
                                        <p:attrNameLst>
                                          <p:attrName>style.visibility</p:attrName>
                                        </p:attrNameLst>
                                      </p:cBhvr>
                                      <p:to>
                                        <p:strVal val="visible"/>
                                      </p:to>
                                    </p:set>
                                    <p:animEffect transition="in" filter="wipe(left)">
                                      <p:cBhvr>
                                        <p:cTn id="47"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2" presetClass="entr" presetSubtype="8"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build="p">
        <p:tmplLst>
          <p:tmpl lvl="1">
            <p:tnLst>
              <p:par>
                <p:cTn presetID="22" presetClass="entr" presetSubtype="8"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8"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build="p">
        <p:tmplLst>
          <p:tmpl lvl="1">
            <p:tnLst>
              <p:par>
                <p:cTn presetID="22" presetClass="entr" presetSubtype="8"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p:cSld name="2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8" name="Straight Connector 7">
            <a:extLst>
              <a:ext uri="{FF2B5EF4-FFF2-40B4-BE49-F238E27FC236}">
                <a16:creationId xmlns:a16="http://schemas.microsoft.com/office/drawing/2014/main" id="{49BE342E-25DC-4B17-BC5D-6A6F6833A7A8}"/>
              </a:ext>
            </a:extLst>
          </p:cNvPr>
          <p:cNvCxnSpPr>
            <a:cxnSpLocks/>
          </p:cNvCxnSpPr>
          <p:nvPr/>
        </p:nvCxnSpPr>
        <p:spPr>
          <a:xfrm flipV="1">
            <a:off x="270639" y="2752171"/>
            <a:ext cx="17683760" cy="5457792"/>
          </a:xfrm>
          <a:prstGeom prst="line">
            <a:avLst/>
          </a:prstGeom>
          <a:ln w="28575">
            <a:solidFill>
              <a:srgbClr val="990000"/>
            </a:solidFill>
          </a:ln>
        </p:spPr>
        <p:style>
          <a:lnRef idx="1">
            <a:schemeClr val="accent1"/>
          </a:lnRef>
          <a:fillRef idx="0">
            <a:schemeClr val="accent1"/>
          </a:fillRef>
          <a:effectRef idx="0">
            <a:schemeClr val="accent1"/>
          </a:effectRef>
          <a:fontRef idx="minor">
            <a:schemeClr val="tx1"/>
          </a:fontRef>
        </p:style>
      </p:cxnSp>
      <p:sp>
        <p:nvSpPr>
          <p:cNvPr id="9" name="テキスト プレースホルダー 5">
            <a:extLst>
              <a:ext uri="{FF2B5EF4-FFF2-40B4-BE49-F238E27FC236}">
                <a16:creationId xmlns:a16="http://schemas.microsoft.com/office/drawing/2014/main" id="{2A9F0428-D2BB-434E-A4FD-79DA8E51EC2A}"/>
              </a:ext>
            </a:extLst>
          </p:cNvPr>
          <p:cNvSpPr>
            <a:spLocks noGrp="1"/>
          </p:cNvSpPr>
          <p:nvPr>
            <p:ph type="body" sz="quarter" idx="26" hasCustomPrompt="1"/>
          </p:nvPr>
        </p:nvSpPr>
        <p:spPr>
          <a:xfrm>
            <a:off x="270639" y="2204973"/>
            <a:ext cx="8254383" cy="3295495"/>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0" name="テキスト プレースホルダー 5">
            <a:extLst>
              <a:ext uri="{FF2B5EF4-FFF2-40B4-BE49-F238E27FC236}">
                <a16:creationId xmlns:a16="http://schemas.microsoft.com/office/drawing/2014/main" id="{B93BE232-E988-46EA-805D-9ED361259BC0}"/>
              </a:ext>
            </a:extLst>
          </p:cNvPr>
          <p:cNvSpPr>
            <a:spLocks noGrp="1"/>
          </p:cNvSpPr>
          <p:nvPr>
            <p:ph type="body" sz="quarter" idx="27" hasCustomPrompt="1"/>
          </p:nvPr>
        </p:nvSpPr>
        <p:spPr>
          <a:xfrm>
            <a:off x="8989255" y="5655212"/>
            <a:ext cx="8826268" cy="3601329"/>
          </a:xfrm>
          <a:prstGeom prst="rect">
            <a:avLst/>
          </a:prstGeom>
        </p:spPr>
        <p:txBody>
          <a:bodyPr numCol="1" spcCol="360000" anchor="b">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1" name="Subtitle 2">
            <a:extLst>
              <a:ext uri="{FF2B5EF4-FFF2-40B4-BE49-F238E27FC236}">
                <a16:creationId xmlns:a16="http://schemas.microsoft.com/office/drawing/2014/main" id="{425FF209-93E0-43FE-BD23-AF1F4245CC3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24DF5B4-8F02-483D-9ED8-A33D1642DB1D}"/>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3" name="テキスト プレースホルダー 5">
            <a:extLst>
              <a:ext uri="{FF2B5EF4-FFF2-40B4-BE49-F238E27FC236}">
                <a16:creationId xmlns:a16="http://schemas.microsoft.com/office/drawing/2014/main" id="{2F11CB43-FC42-4AB8-88E5-F2592F680442}"/>
              </a:ext>
            </a:extLst>
          </p:cNvPr>
          <p:cNvSpPr>
            <a:spLocks noGrp="1"/>
          </p:cNvSpPr>
          <p:nvPr>
            <p:ph type="body" sz="quarter" idx="28" hasCustomPrompt="1"/>
          </p:nvPr>
        </p:nvSpPr>
        <p:spPr>
          <a:xfrm>
            <a:off x="423039" y="2357373"/>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7B5EBB2A-7E85-4F48-873D-F4EF3495B7B1}"/>
              </a:ext>
            </a:extLst>
          </p:cNvPr>
          <p:cNvSpPr>
            <a:spLocks noGrp="1"/>
          </p:cNvSpPr>
          <p:nvPr>
            <p:ph type="body" sz="quarter" idx="29" hasCustomPrompt="1"/>
          </p:nvPr>
        </p:nvSpPr>
        <p:spPr>
          <a:xfrm>
            <a:off x="9353679" y="5655212"/>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Tree>
    <p:extLst>
      <p:ext uri="{BB962C8B-B14F-4D97-AF65-F5344CB8AC3E}">
        <p14:creationId xmlns:p14="http://schemas.microsoft.com/office/powerpoint/2010/main" val="1043026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left)">
                                      <p:cBhvr>
                                        <p:cTn id="11" dur="500"/>
                                        <p:tgtEl>
                                          <p:spTgt spid="11">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wipe(left)">
                                      <p:cBhvr>
                                        <p:cTn id="23" dur="500"/>
                                        <p:tgtEl>
                                          <p:spTgt spid="9">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wipe(left)">
                                      <p:cBhvr>
                                        <p:cTn id="27" dur="500"/>
                                        <p:tgtEl>
                                          <p:spTgt spid="15">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wipe(left)">
                                      <p:cBhvr>
                                        <p:cTn id="3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2285802" y="1683545"/>
            <a:ext cx="13714810" cy="3581400"/>
          </a:xfrm>
        </p:spPr>
        <p:txBody>
          <a:bodyPr anchor="b"/>
          <a:lstStyle>
            <a:lvl1pPr algn="ctr">
              <a:defRPr sz="6750"/>
            </a:lvl1pPr>
          </a:lstStyle>
          <a:p>
            <a:r>
              <a:rPr lang="es-ES"/>
              <a:t>Haga clic para modificar el estilo de título del patrón</a:t>
            </a:r>
            <a:endParaRPr lang="es-EC"/>
          </a:p>
        </p:txBody>
      </p:sp>
      <p:sp>
        <p:nvSpPr>
          <p:cNvPr id="3" name="Subtítulo 2"/>
          <p:cNvSpPr>
            <a:spLocks noGrp="1"/>
          </p:cNvSpPr>
          <p:nvPr>
            <p:ph type="subTitle" idx="1"/>
          </p:nvPr>
        </p:nvSpPr>
        <p:spPr>
          <a:xfrm>
            <a:off x="2285802" y="5403057"/>
            <a:ext cx="13714810" cy="2483643"/>
          </a:xfrm>
        </p:spPr>
        <p:txBody>
          <a:bodyPr/>
          <a:lstStyle>
            <a:lvl1pPr marL="0" indent="0" algn="ctr">
              <a:buNone/>
              <a:defRPr sz="2700"/>
            </a:lvl1pPr>
            <a:lvl2pPr marL="514350" indent="0" algn="ctr">
              <a:buNone/>
              <a:defRPr sz="2250"/>
            </a:lvl2pPr>
            <a:lvl3pPr marL="1028700" indent="0" algn="ctr">
              <a:buNone/>
              <a:defRPr sz="2025"/>
            </a:lvl3pPr>
            <a:lvl4pPr marL="1543050" indent="0" algn="ctr">
              <a:buNone/>
              <a:defRPr sz="1800"/>
            </a:lvl4pPr>
            <a:lvl5pPr marL="2057400" indent="0" algn="ctr">
              <a:buNone/>
              <a:defRPr sz="1800"/>
            </a:lvl5pPr>
            <a:lvl6pPr marL="2571750" indent="0" algn="ctr">
              <a:buNone/>
              <a:defRPr sz="1800"/>
            </a:lvl6pPr>
            <a:lvl7pPr marL="3086100" indent="0" algn="ctr">
              <a:buNone/>
              <a:defRPr sz="1800"/>
            </a:lvl7pPr>
            <a:lvl8pPr marL="3600450" indent="0" algn="ctr">
              <a:buNone/>
              <a:defRPr sz="1800"/>
            </a:lvl8pPr>
            <a:lvl9pPr marL="4114800" indent="0" algn="ctr">
              <a:buNone/>
              <a:defRPr sz="1800"/>
            </a:lvl9pPr>
          </a:lstStyle>
          <a:p>
            <a:r>
              <a:rPr lang="es-ES"/>
              <a:t>Haga clic para editar el estilo de subtítulo del patrón</a:t>
            </a:r>
            <a:endParaRPr lang="es-EC"/>
          </a:p>
        </p:txBody>
      </p:sp>
      <p:sp>
        <p:nvSpPr>
          <p:cNvPr id="4" name="Marcador de fecha 3">
            <a:extLst>
              <a:ext uri="{FF2B5EF4-FFF2-40B4-BE49-F238E27FC236}">
                <a16:creationId xmlns:a16="http://schemas.microsoft.com/office/drawing/2014/main" id="{66BC9A78-4DB7-4E26-87A1-09295130E7C7}"/>
              </a:ext>
            </a:extLst>
          </p:cNvPr>
          <p:cNvSpPr>
            <a:spLocks noGrp="1"/>
          </p:cNvSpPr>
          <p:nvPr>
            <p:ph type="dt" sz="half" idx="10"/>
          </p:nvPr>
        </p:nvSpPr>
        <p:spPr/>
        <p:txBody>
          <a:bodyPr/>
          <a:lstStyle>
            <a:lvl1pPr>
              <a:defRPr/>
            </a:lvl1pPr>
          </a:lstStyle>
          <a:p>
            <a:pPr>
              <a:defRPr/>
            </a:pPr>
            <a:fld id="{0FE0B3F3-6138-48E9-A039-F4485DD48CF9}" type="datetime1">
              <a:rPr lang="es-EC"/>
              <a:pPr>
                <a:defRPr/>
              </a:pPr>
              <a:t>20/10/21</a:t>
            </a:fld>
            <a:endParaRPr lang="es-EC" dirty="0"/>
          </a:p>
        </p:txBody>
      </p:sp>
      <p:sp>
        <p:nvSpPr>
          <p:cNvPr id="5" name="Marcador de pie de página 4">
            <a:extLst>
              <a:ext uri="{FF2B5EF4-FFF2-40B4-BE49-F238E27FC236}">
                <a16:creationId xmlns:a16="http://schemas.microsoft.com/office/drawing/2014/main" id="{D41330BF-2E6B-4D0A-8ADC-37EF0817E2B6}"/>
              </a:ext>
            </a:extLst>
          </p:cNvPr>
          <p:cNvSpPr>
            <a:spLocks noGrp="1"/>
          </p:cNvSpPr>
          <p:nvPr>
            <p:ph type="ftr" sz="quarter" idx="11"/>
          </p:nvPr>
        </p:nvSpPr>
        <p:spPr/>
        <p:txBody>
          <a:bodyPr/>
          <a:lstStyle>
            <a:lvl1pPr>
              <a:defRPr/>
            </a:lvl1pPr>
          </a:lstStyle>
          <a:p>
            <a:pPr>
              <a:defRPr/>
            </a:pPr>
            <a:endParaRPr lang="es-EC"/>
          </a:p>
        </p:txBody>
      </p:sp>
      <p:sp>
        <p:nvSpPr>
          <p:cNvPr id="6" name="Marcador de número de diapositiva 5">
            <a:extLst>
              <a:ext uri="{FF2B5EF4-FFF2-40B4-BE49-F238E27FC236}">
                <a16:creationId xmlns:a16="http://schemas.microsoft.com/office/drawing/2014/main" id="{9D4F807B-0960-4C46-8B45-40EF3AFDDE41}"/>
              </a:ext>
            </a:extLst>
          </p:cNvPr>
          <p:cNvSpPr>
            <a:spLocks noGrp="1"/>
          </p:cNvSpPr>
          <p:nvPr>
            <p:ph type="sldNum" sz="quarter" idx="12"/>
          </p:nvPr>
        </p:nvSpPr>
        <p:spPr/>
        <p:txBody>
          <a:bodyPr/>
          <a:lstStyle>
            <a:lvl1pPr>
              <a:defRPr/>
            </a:lvl1pPr>
          </a:lstStyle>
          <a:p>
            <a:pPr>
              <a:defRPr/>
            </a:pPr>
            <a:fld id="{D8B5D861-360F-4169-8810-627A0FB88854}" type="slidenum">
              <a:rPr lang="es-EC" altLang="es-EC"/>
              <a:pPr>
                <a:defRPr/>
              </a:pPr>
              <a:t>‹Nº›</a:t>
            </a:fld>
            <a:endParaRPr lang="es-EC" altLang="es-EC"/>
          </a:p>
        </p:txBody>
      </p:sp>
    </p:spTree>
    <p:extLst>
      <p:ext uri="{BB962C8B-B14F-4D97-AF65-F5344CB8AC3E}">
        <p14:creationId xmlns:p14="http://schemas.microsoft.com/office/powerpoint/2010/main" val="109810504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p:cSld name="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26863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p:cSld name="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086D38E4-7B6A-437B-A9A4-9CC06476352C}"/>
              </a:ext>
            </a:extLst>
          </p:cNvPr>
          <p:cNvSpPr>
            <a:spLocks noGrp="1"/>
          </p:cNvSpPr>
          <p:nvPr>
            <p:ph type="body" sz="quarter" idx="14" hasCustomPrompt="1"/>
          </p:nvPr>
        </p:nvSpPr>
        <p:spPr>
          <a:xfrm>
            <a:off x="995194" y="2292769"/>
            <a:ext cx="16077615"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10F93FA4-1ED4-4ECB-AF5F-8172E71B136F}"/>
              </a:ext>
            </a:extLst>
          </p:cNvPr>
          <p:cNvSpPr>
            <a:spLocks noGrp="1"/>
          </p:cNvSpPr>
          <p:nvPr>
            <p:ph type="body" sz="quarter" idx="15" hasCustomPrompt="1"/>
          </p:nvPr>
        </p:nvSpPr>
        <p:spPr>
          <a:xfrm>
            <a:off x="995195" y="3136900"/>
            <a:ext cx="16077615" cy="6146799"/>
          </a:xfrm>
          <a:prstGeom prst="rect">
            <a:avLst/>
          </a:prstGeom>
        </p:spPr>
        <p:txBody>
          <a:bodyPr>
            <a:normAutofit/>
          </a:bodyPr>
          <a:lstStyle>
            <a:lvl1pPr marL="0" indent="0" algn="just">
              <a:lnSpc>
                <a:spcPct val="100000"/>
              </a:lnSpc>
              <a:spcBef>
                <a:spcPts val="0"/>
              </a:spcBef>
              <a:buNone/>
              <a:defRPr sz="2400" b="1" baseline="0">
                <a:solidFill>
                  <a:schemeClr val="tx1"/>
                </a:solidFill>
              </a:defRPr>
            </a:lvl1pPr>
          </a:lstStyle>
          <a:p>
            <a:pPr lvl="0"/>
            <a:r>
              <a:rPr lang="es-EC" noProof="0" dirty="0"/>
              <a:t>Texto</a:t>
            </a:r>
          </a:p>
        </p:txBody>
      </p:sp>
      <p:sp>
        <p:nvSpPr>
          <p:cNvPr id="6" name="Subtitle 2">
            <a:extLst>
              <a:ext uri="{FF2B5EF4-FFF2-40B4-BE49-F238E27FC236}">
                <a16:creationId xmlns:a16="http://schemas.microsoft.com/office/drawing/2014/main" id="{E9861D8D-62AD-416F-A58A-DBFE620A48B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7101D3C8-45EB-4725-A290-E23D0A0EA54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83985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p:cSld name="TEMA TEXTO IMAGEN 4">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1CCD3CA1-5809-46EC-8308-406FFC446BE5}"/>
              </a:ext>
            </a:extLst>
          </p:cNvPr>
          <p:cNvSpPr>
            <a:spLocks noGrp="1"/>
          </p:cNvSpPr>
          <p:nvPr>
            <p:ph type="body" sz="quarter" idx="14" hasCustomPrompt="1"/>
          </p:nvPr>
        </p:nvSpPr>
        <p:spPr>
          <a:xfrm>
            <a:off x="11993464" y="2462136"/>
            <a:ext cx="6078515" cy="640286"/>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8B0B4658-110C-42DD-AB5A-F9D230D7012B}"/>
              </a:ext>
            </a:extLst>
          </p:cNvPr>
          <p:cNvSpPr>
            <a:spLocks noGrp="1"/>
          </p:cNvSpPr>
          <p:nvPr>
            <p:ph type="body" sz="quarter" idx="15" hasCustomPrompt="1"/>
          </p:nvPr>
        </p:nvSpPr>
        <p:spPr>
          <a:xfrm>
            <a:off x="11983915" y="3204082"/>
            <a:ext cx="6075485" cy="5903025"/>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8" name="Subtitle 2">
            <a:extLst>
              <a:ext uri="{FF2B5EF4-FFF2-40B4-BE49-F238E27FC236}">
                <a16:creationId xmlns:a16="http://schemas.microsoft.com/office/drawing/2014/main" id="{F66E4895-5871-42F6-8E66-3D475D453CD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3B14B492-06E3-4E51-B439-F5C093ADB7C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7" name="Marcador de contenido 2">
            <a:extLst>
              <a:ext uri="{FF2B5EF4-FFF2-40B4-BE49-F238E27FC236}">
                <a16:creationId xmlns:a16="http://schemas.microsoft.com/office/drawing/2014/main" id="{07D76FAE-5111-4040-AEF1-FD1FE742228A}"/>
              </a:ext>
            </a:extLst>
          </p:cNvPr>
          <p:cNvSpPr>
            <a:spLocks noGrp="1"/>
          </p:cNvSpPr>
          <p:nvPr>
            <p:ph idx="16"/>
          </p:nvPr>
        </p:nvSpPr>
        <p:spPr>
          <a:xfrm>
            <a:off x="812800" y="2462135"/>
            <a:ext cx="10515600" cy="6644971"/>
          </a:xfrm>
          <a:prstGeom prst="rect">
            <a:avLst/>
          </a:prstGeom>
        </p:spPr>
        <p:txBody>
          <a:bodyPr/>
          <a:lstStyle/>
          <a:p>
            <a:endParaRPr lang="es-EC" dirty="0"/>
          </a:p>
        </p:txBody>
      </p:sp>
    </p:spTree>
    <p:extLst>
      <p:ext uri="{BB962C8B-B14F-4D97-AF65-F5344CB8AC3E}">
        <p14:creationId xmlns:p14="http://schemas.microsoft.com/office/powerpoint/2010/main" val="2748792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P spid="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TEMA TEXTO IMAGEN">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93EEE276-2F1A-46FD-BF7A-BC9E65BE1AB0}"/>
              </a:ext>
            </a:extLst>
          </p:cNvPr>
          <p:cNvSpPr>
            <a:spLocks noGrp="1"/>
          </p:cNvSpPr>
          <p:nvPr>
            <p:ph type="body" sz="quarter" idx="14" hasCustomPrompt="1"/>
          </p:nvPr>
        </p:nvSpPr>
        <p:spPr>
          <a:xfrm>
            <a:off x="1189706" y="7209977"/>
            <a:ext cx="16073603" cy="662321"/>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62FEDB7F-102B-4E02-87C2-F6C24DBB1648}"/>
              </a:ext>
            </a:extLst>
          </p:cNvPr>
          <p:cNvSpPr>
            <a:spLocks noGrp="1"/>
          </p:cNvSpPr>
          <p:nvPr>
            <p:ph type="body" sz="quarter" idx="15" hasCustomPrompt="1"/>
          </p:nvPr>
        </p:nvSpPr>
        <p:spPr>
          <a:xfrm>
            <a:off x="1185695" y="7951924"/>
            <a:ext cx="16077615" cy="1424833"/>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7" name="Subtitle 2">
            <a:extLst>
              <a:ext uri="{FF2B5EF4-FFF2-40B4-BE49-F238E27FC236}">
                <a16:creationId xmlns:a16="http://schemas.microsoft.com/office/drawing/2014/main" id="{19727B37-C4DF-479C-822C-E73ECD5C565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8" name="Title 1">
            <a:extLst>
              <a:ext uri="{FF2B5EF4-FFF2-40B4-BE49-F238E27FC236}">
                <a16:creationId xmlns:a16="http://schemas.microsoft.com/office/drawing/2014/main" id="{7644C61D-CFBF-418E-9C90-9EC5E6D524B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9" name="Marcador de contenido 2">
            <a:extLst>
              <a:ext uri="{FF2B5EF4-FFF2-40B4-BE49-F238E27FC236}">
                <a16:creationId xmlns:a16="http://schemas.microsoft.com/office/drawing/2014/main" id="{17F95685-5B8C-4508-A988-F7F8C04222AB}"/>
              </a:ext>
            </a:extLst>
          </p:cNvPr>
          <p:cNvSpPr>
            <a:spLocks noGrp="1"/>
          </p:cNvSpPr>
          <p:nvPr>
            <p:ph idx="16"/>
          </p:nvPr>
        </p:nvSpPr>
        <p:spPr>
          <a:xfrm>
            <a:off x="1185694" y="2298700"/>
            <a:ext cx="16077615" cy="4652963"/>
          </a:xfrm>
          <a:prstGeom prst="rect">
            <a:avLst/>
          </a:prstGeom>
        </p:spPr>
        <p:txBody>
          <a:bodyPr/>
          <a:lstStyle/>
          <a:p>
            <a:endParaRPr lang="es-EC" dirty="0"/>
          </a:p>
        </p:txBody>
      </p:sp>
    </p:spTree>
    <p:extLst>
      <p:ext uri="{BB962C8B-B14F-4D97-AF65-F5344CB8AC3E}">
        <p14:creationId xmlns:p14="http://schemas.microsoft.com/office/powerpoint/2010/main" val="3605127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p:bldP spid="9"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1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830173" y="7211904"/>
            <a:ext cx="1668906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818487" y="7999306"/>
            <a:ext cx="16701106"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4773971"/>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6608512"/>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6602550"/>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4768009"/>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150942"/>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084296"/>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150942"/>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084296"/>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299805"/>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301701"/>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142990"/>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142990"/>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416707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5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6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7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7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p:cSld name="DOBLE TEMA TEXT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7B135DED-59F6-4A9D-AB7C-657DEBC5AC36}"/>
              </a:ext>
            </a:extLst>
          </p:cNvPr>
          <p:cNvSpPr>
            <a:spLocks noGrp="1"/>
          </p:cNvSpPr>
          <p:nvPr>
            <p:ph type="body" sz="quarter" idx="14" hasCustomPrompt="1"/>
          </p:nvPr>
        </p:nvSpPr>
        <p:spPr>
          <a:xfrm>
            <a:off x="999206" y="2886997"/>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0628F1A2-8162-4364-99E8-0569D41F5775}"/>
              </a:ext>
            </a:extLst>
          </p:cNvPr>
          <p:cNvSpPr>
            <a:spLocks noGrp="1"/>
          </p:cNvSpPr>
          <p:nvPr>
            <p:ph type="body" sz="quarter" idx="15" hasCustomPrompt="1"/>
          </p:nvPr>
        </p:nvSpPr>
        <p:spPr>
          <a:xfrm>
            <a:off x="995195" y="3628943"/>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696781-56F8-4DDE-A842-F4AB1C34099B}"/>
              </a:ext>
            </a:extLst>
          </p:cNvPr>
          <p:cNvSpPr>
            <a:spLocks noGrp="1"/>
          </p:cNvSpPr>
          <p:nvPr>
            <p:ph type="body" sz="quarter" idx="16" hasCustomPrompt="1"/>
          </p:nvPr>
        </p:nvSpPr>
        <p:spPr>
          <a:xfrm>
            <a:off x="995196" y="5999166"/>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464D9856-E73B-4528-9C83-9012EA2831A8}"/>
              </a:ext>
            </a:extLst>
          </p:cNvPr>
          <p:cNvSpPr>
            <a:spLocks noGrp="1"/>
          </p:cNvSpPr>
          <p:nvPr>
            <p:ph type="body" sz="quarter" idx="17" hasCustomPrompt="1"/>
          </p:nvPr>
        </p:nvSpPr>
        <p:spPr>
          <a:xfrm>
            <a:off x="991185" y="6741112"/>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1A6BFF43-6EBC-4EFC-8068-B3A59753D7C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9FD177EC-EF9C-459C-B08E-EA57F63DA12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066418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p:cSld name="TRIPLE 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8F8EF7DE-5D63-422B-AA67-EE683900173E}"/>
              </a:ext>
            </a:extLst>
          </p:cNvPr>
          <p:cNvSpPr>
            <a:spLocks noGrp="1"/>
          </p:cNvSpPr>
          <p:nvPr>
            <p:ph type="body" sz="quarter" idx="14" hasCustomPrompt="1"/>
          </p:nvPr>
        </p:nvSpPr>
        <p:spPr>
          <a:xfrm>
            <a:off x="999206" y="2656703"/>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EDD14486-E2E9-4CEF-8999-DEAD284F70C4}"/>
              </a:ext>
            </a:extLst>
          </p:cNvPr>
          <p:cNvSpPr>
            <a:spLocks noGrp="1"/>
          </p:cNvSpPr>
          <p:nvPr>
            <p:ph type="body" sz="quarter" idx="15" hasCustomPrompt="1"/>
          </p:nvPr>
        </p:nvSpPr>
        <p:spPr>
          <a:xfrm>
            <a:off x="995195" y="3398649"/>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534BBD-211C-488A-96DC-F02B162F2C5B}"/>
              </a:ext>
            </a:extLst>
          </p:cNvPr>
          <p:cNvSpPr>
            <a:spLocks noGrp="1"/>
          </p:cNvSpPr>
          <p:nvPr>
            <p:ph type="body" sz="quarter" idx="16" hasCustomPrompt="1"/>
          </p:nvPr>
        </p:nvSpPr>
        <p:spPr>
          <a:xfrm>
            <a:off x="995196" y="4902598"/>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034E6A74-46AB-42F3-8DF0-6B2B99ECFB27}"/>
              </a:ext>
            </a:extLst>
          </p:cNvPr>
          <p:cNvSpPr>
            <a:spLocks noGrp="1"/>
          </p:cNvSpPr>
          <p:nvPr>
            <p:ph type="body" sz="quarter" idx="17" hasCustomPrompt="1"/>
          </p:nvPr>
        </p:nvSpPr>
        <p:spPr>
          <a:xfrm>
            <a:off x="991185" y="5644544"/>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6" name="テキスト プレースホルダー 11">
            <a:extLst>
              <a:ext uri="{FF2B5EF4-FFF2-40B4-BE49-F238E27FC236}">
                <a16:creationId xmlns:a16="http://schemas.microsoft.com/office/drawing/2014/main" id="{D5838BF1-3BF9-4657-B768-7CCB809E5098}"/>
              </a:ext>
            </a:extLst>
          </p:cNvPr>
          <p:cNvSpPr>
            <a:spLocks noGrp="1"/>
          </p:cNvSpPr>
          <p:nvPr>
            <p:ph type="body" sz="quarter" idx="18" hasCustomPrompt="1"/>
          </p:nvPr>
        </p:nvSpPr>
        <p:spPr>
          <a:xfrm>
            <a:off x="979154" y="7136462"/>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CB44FBF0-4C83-4F20-A717-EF293860E3A9}"/>
              </a:ext>
            </a:extLst>
          </p:cNvPr>
          <p:cNvSpPr>
            <a:spLocks noGrp="1"/>
          </p:cNvSpPr>
          <p:nvPr>
            <p:ph type="body" sz="quarter" idx="19" hasCustomPrompt="1"/>
          </p:nvPr>
        </p:nvSpPr>
        <p:spPr>
          <a:xfrm>
            <a:off x="975143" y="7878408"/>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CF013099-3052-462B-BC52-354CC5F7BF8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7D71A863-97BF-45E2-97A4-A96EEBEB814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043556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wipe(left)">
                                      <p:cBhvr>
                                        <p:cTn id="29" dur="500"/>
                                        <p:tgtEl>
                                          <p:spTgt spid="16">
                                            <p:txEl>
                                              <p:pRg st="0" end="0"/>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wipe(left)">
                                      <p:cBhvr>
                                        <p:cTn id="3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p:cSld name="TEMA TEXTO 5">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E2B6F2DD-B27E-401C-92BD-698D01B0656A}"/>
              </a:ext>
            </a:extLst>
          </p:cNvPr>
          <p:cNvSpPr>
            <a:spLocks noGrp="1"/>
          </p:cNvSpPr>
          <p:nvPr>
            <p:ph type="body" sz="quarter" idx="14" hasCustomPrompt="1"/>
          </p:nvPr>
        </p:nvSpPr>
        <p:spPr>
          <a:xfrm>
            <a:off x="999207" y="3524669"/>
            <a:ext cx="5738477" cy="4692899"/>
          </a:xfrm>
          <a:prstGeom prst="rect">
            <a:avLst/>
          </a:prstGeom>
        </p:spPr>
        <p:txBody>
          <a:bodyPr anchor="ctr"/>
          <a:lstStyle>
            <a:lvl1pPr marL="0" indent="0" algn="l">
              <a:buNone/>
              <a:defRPr sz="4400"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277460A5-8CDC-4309-A83C-2AAF0FA260F5}"/>
              </a:ext>
            </a:extLst>
          </p:cNvPr>
          <p:cNvSpPr>
            <a:spLocks noGrp="1"/>
          </p:cNvSpPr>
          <p:nvPr>
            <p:ph type="body" sz="quarter" idx="15" hasCustomPrompt="1"/>
          </p:nvPr>
        </p:nvSpPr>
        <p:spPr>
          <a:xfrm>
            <a:off x="7035800" y="2527300"/>
            <a:ext cx="10037010" cy="6807199"/>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a:p>
            <a:pPr lvl="0"/>
            <a:endParaRPr lang="es-EC" noProof="0" dirty="0"/>
          </a:p>
        </p:txBody>
      </p:sp>
      <p:sp>
        <p:nvSpPr>
          <p:cNvPr id="6" name="Subtitle 2">
            <a:extLst>
              <a:ext uri="{FF2B5EF4-FFF2-40B4-BE49-F238E27FC236}">
                <a16:creationId xmlns:a16="http://schemas.microsoft.com/office/drawing/2014/main" id="{E760906F-05FE-48D7-840B-D57916863DB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879F749B-B85F-4C36-BC19-DE0738CB6E8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036519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p:cSld name="9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6" name="テキスト プレースホルダー 11">
            <a:extLst>
              <a:ext uri="{FF2B5EF4-FFF2-40B4-BE49-F238E27FC236}">
                <a16:creationId xmlns:a16="http://schemas.microsoft.com/office/drawing/2014/main" id="{8E070AE6-E17D-4C02-A3D3-A97B9C26EB8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3533705"/>
            <a:ext cx="8383733" cy="4922117"/>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802142AE-FDC1-45BF-90B8-4E42E3FB3FC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8BD21567-A0A7-40B0-A9B6-461F7DCC305A}"/>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569420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fade">
                                      <p:cBhvr>
                                        <p:cTn id="26" dur="500"/>
                                        <p:tgtEl>
                                          <p:spTgt spid="16">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Effect transition="in" filter="fade">
                                      <p:cBhvr>
                                        <p:cTn id="29"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p:cSld name="13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2949057"/>
            <a:ext cx="8383733" cy="5506766"/>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CA91E9B2-0BD8-4C30-9B75-E43F56A287C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18AC97FE-28B5-4CF1-A1BD-C6500A6F3E5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272842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p:cSld name="15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5772" y="2132175"/>
            <a:ext cx="9354868" cy="6280149"/>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451944" y="8408825"/>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502198" y="8964393"/>
            <a:ext cx="17282016" cy="332889"/>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4559300" y="2222500"/>
            <a:ext cx="9169400" cy="6096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31FB1BFF-CB70-4A93-84D9-2ACC80EF458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4DE00B3A-BB73-4860-9790-3330CB74E60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28326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p:cSld name="27_Diseño personalizado">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30302" y="8514646"/>
            <a:ext cx="7368696" cy="596833"/>
          </a:xfrm>
          <a:prstGeom prst="rect">
            <a:avLst/>
          </a:prstGeom>
        </p:spPr>
      </p:pic>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29490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2844800"/>
            <a:ext cx="8483599" cy="5695245"/>
          </a:xfrm>
          <a:prstGeom prst="rect">
            <a:avLst/>
          </a:prstGeom>
        </p:spPr>
      </p:pic>
      <p:sp>
        <p:nvSpPr>
          <p:cNvPr id="19" name="テキスト プレースホルダー 11">
            <a:extLst>
              <a:ext uri="{FF2B5EF4-FFF2-40B4-BE49-F238E27FC236}">
                <a16:creationId xmlns:a16="http://schemas.microsoft.com/office/drawing/2014/main" id="{46B7C48E-8545-49A2-85B0-BA8929B2EF2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0" name="テキスト プレースホルダー 11">
            <a:extLst>
              <a:ext uri="{FF2B5EF4-FFF2-40B4-BE49-F238E27FC236}">
                <a16:creationId xmlns:a16="http://schemas.microsoft.com/office/drawing/2014/main" id="{2A168E43-7C3C-4D5D-B6A2-1BAC28B36BC0}"/>
              </a:ext>
            </a:extLst>
          </p:cNvPr>
          <p:cNvSpPr>
            <a:spLocks noGrp="1"/>
          </p:cNvSpPr>
          <p:nvPr>
            <p:ph type="body" sz="quarter" idx="15" hasCustomPrompt="1"/>
          </p:nvPr>
        </p:nvSpPr>
        <p:spPr>
          <a:xfrm>
            <a:off x="8869550" y="3533705"/>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2" name="テキスト プレースホルダー 11">
            <a:extLst>
              <a:ext uri="{FF2B5EF4-FFF2-40B4-BE49-F238E27FC236}">
                <a16:creationId xmlns:a16="http://schemas.microsoft.com/office/drawing/2014/main" id="{7B43F8BD-AB52-489C-A5B1-704F72BD73A4}"/>
              </a:ext>
            </a:extLst>
          </p:cNvPr>
          <p:cNvSpPr>
            <a:spLocks noGrp="1"/>
          </p:cNvSpPr>
          <p:nvPr>
            <p:ph type="body" sz="quarter" idx="17" hasCustomPrompt="1"/>
          </p:nvPr>
        </p:nvSpPr>
        <p:spPr>
          <a:xfrm>
            <a:off x="8871723" y="5578639"/>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3" name="テキスト プレースホルダー 11">
            <a:extLst>
              <a:ext uri="{FF2B5EF4-FFF2-40B4-BE49-F238E27FC236}">
                <a16:creationId xmlns:a16="http://schemas.microsoft.com/office/drawing/2014/main" id="{D04D3283-086F-4822-9D27-5CBC262C54ED}"/>
              </a:ext>
            </a:extLst>
          </p:cNvPr>
          <p:cNvSpPr>
            <a:spLocks noGrp="1"/>
          </p:cNvSpPr>
          <p:nvPr>
            <p:ph type="body" sz="quarter" idx="18" hasCustomPrompt="1"/>
          </p:nvPr>
        </p:nvSpPr>
        <p:spPr>
          <a:xfrm>
            <a:off x="8877571" y="6369147"/>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3" name="図プレースホルダー 8">
            <a:extLst>
              <a:ext uri="{FF2B5EF4-FFF2-40B4-BE49-F238E27FC236}">
                <a16:creationId xmlns:a16="http://schemas.microsoft.com/office/drawing/2014/main" id="{49242EFC-4B1B-4D6E-8975-9BAC1C0088CC}"/>
              </a:ext>
            </a:extLst>
          </p:cNvPr>
          <p:cNvSpPr>
            <a:spLocks noGrp="1"/>
          </p:cNvSpPr>
          <p:nvPr>
            <p:ph type="pic" sz="quarter" idx="19" hasCustomPrompt="1"/>
          </p:nvPr>
        </p:nvSpPr>
        <p:spPr>
          <a:xfrm>
            <a:off x="96250" y="2976848"/>
            <a:ext cx="8285750" cy="544525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12" name="Subtitle 2">
            <a:extLst>
              <a:ext uri="{FF2B5EF4-FFF2-40B4-BE49-F238E27FC236}">
                <a16:creationId xmlns:a16="http://schemas.microsoft.com/office/drawing/2014/main" id="{04AA13C9-9E6C-42F4-BB0E-7F687B6C42E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E5D8D37B-ED98-4903-A42E-622F5607230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672692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par>
                                <p:cTn id="16" presetID="10"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9">
                                            <p:txEl>
                                              <p:pRg st="0" end="0"/>
                                            </p:txEl>
                                          </p:spTgt>
                                        </p:tgtEl>
                                        <p:attrNameLst>
                                          <p:attrName>style.visibility</p:attrName>
                                        </p:attrNameLst>
                                      </p:cBhvr>
                                      <p:to>
                                        <p:strVal val="visible"/>
                                      </p:to>
                                    </p:set>
                                    <p:animEffect transition="in" filter="fade">
                                      <p:cBhvr>
                                        <p:cTn id="25" dur="500"/>
                                        <p:tgtEl>
                                          <p:spTgt spid="19">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Effect transition="in" filter="fade">
                                      <p:cBhvr>
                                        <p:cTn id="28" dur="500"/>
                                        <p:tgtEl>
                                          <p:spTgt spid="20">
                                            <p:txEl>
                                              <p:pRg st="0" end="0"/>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2">
                                            <p:txEl>
                                              <p:pRg st="0" end="0"/>
                                            </p:txEl>
                                          </p:spTgt>
                                        </p:tgtEl>
                                        <p:attrNameLst>
                                          <p:attrName>style.visibility</p:attrName>
                                        </p:attrNameLst>
                                      </p:cBhvr>
                                      <p:to>
                                        <p:strVal val="visible"/>
                                      </p:to>
                                    </p:set>
                                    <p:animEffect transition="in" filter="fade">
                                      <p:cBhvr>
                                        <p:cTn id="32" dur="500"/>
                                        <p:tgtEl>
                                          <p:spTgt spid="22">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500"/>
                                        <p:tgtEl>
                                          <p:spTgt spid="23">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13" grpId="0"/>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p:cSld name="1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7"/>
            <a:ext cx="8349619" cy="421062"/>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845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8181725" cy="4022069"/>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552814" y="2873614"/>
            <a:ext cx="8136431"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7733905"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6158101"/>
            <a:ext cx="7733903"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9680920" y="2988897"/>
            <a:ext cx="769109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9680922" y="6170150"/>
            <a:ext cx="7691088"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6" name="Subtitle 2">
            <a:extLst>
              <a:ext uri="{FF2B5EF4-FFF2-40B4-BE49-F238E27FC236}">
                <a16:creationId xmlns:a16="http://schemas.microsoft.com/office/drawing/2014/main" id="{70DAB050-3D7D-4014-A7AD-687FE48D18A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7" name="Title 1">
            <a:extLst>
              <a:ext uri="{FF2B5EF4-FFF2-40B4-BE49-F238E27FC236}">
                <a16:creationId xmlns:a16="http://schemas.microsoft.com/office/drawing/2014/main" id="{4580B8F9-1786-4608-B4B5-248FCCA77F9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786817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wipe(left)">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22" presetClass="entr" presetSubtype="8"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wipe(left)">
                                      <p:cBhvr>
                                        <p:cTn id="5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p:bld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p:cSld name="34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210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17089796"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1645761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61581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DD2B234F-17D8-4CF4-9C3C-FFF263D1CA3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69C7ECBB-BD99-40C5-AE50-27DE2150E1A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716817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4">
                                            <p:txEl>
                                              <p:pRg st="0" end="0"/>
                                            </p:txEl>
                                          </p:spTgt>
                                        </p:tgtEl>
                                        <p:attrNameLst>
                                          <p:attrName>style.visibility</p:attrName>
                                        </p:attrNameLst>
                                      </p:cBhvr>
                                      <p:to>
                                        <p:strVal val="visible"/>
                                      </p:to>
                                    </p:set>
                                    <p:animEffect transition="in" filter="fade">
                                      <p:cBhvr>
                                        <p:cTn id="29" dur="500"/>
                                        <p:tgtEl>
                                          <p:spTgt spid="14">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5" grpId="0"/>
    </p:bld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p:cSld name="31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26353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5924155"/>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85330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9D1E5435-D259-4F14-9B41-C0B08E4A34F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C28C0B55-6D0D-4197-871C-23BCB7E2C75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25716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fade">
                                      <p:cBhvr>
                                        <p:cTn id="3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1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591129" y="7587040"/>
            <a:ext cx="1718452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579271" y="8374442"/>
            <a:ext cx="17196924"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5313229"/>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7147770"/>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7141808"/>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5307267"/>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877768"/>
            <a:ext cx="3665412" cy="1417253"/>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682248"/>
            <a:ext cx="3665412" cy="1453598"/>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877768"/>
            <a:ext cx="3665412" cy="1428855"/>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695220"/>
            <a:ext cx="3665412" cy="1440626"/>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8390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8409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6822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6822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30" name="テキスト プレースホルダー 11">
            <a:extLst>
              <a:ext uri="{FF2B5EF4-FFF2-40B4-BE49-F238E27FC236}">
                <a16:creationId xmlns:a16="http://schemas.microsoft.com/office/drawing/2014/main" id="{E72DD487-79B6-4C36-BBD5-6095A0D2E5A8}"/>
              </a:ext>
            </a:extLst>
          </p:cNvPr>
          <p:cNvSpPr>
            <a:spLocks noGrp="1"/>
          </p:cNvSpPr>
          <p:nvPr>
            <p:ph type="body" sz="quarter" idx="25" hasCustomPrompt="1"/>
          </p:nvPr>
        </p:nvSpPr>
        <p:spPr>
          <a:xfrm>
            <a:off x="567576" y="2914829"/>
            <a:ext cx="17209331" cy="7563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Tree>
    <p:extLst>
      <p:ext uri="{BB962C8B-B14F-4D97-AF65-F5344CB8AC3E}">
        <p14:creationId xmlns:p14="http://schemas.microsoft.com/office/powerpoint/2010/main" val="10126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fade">
                                      <p:cBhvr>
                                        <p:cTn id="19" dur="500"/>
                                        <p:tgtEl>
                                          <p:spTgt spid="30">
                                            <p:txEl>
                                              <p:pRg st="0" end="0"/>
                                            </p:txEl>
                                          </p:spTgt>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4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4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5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7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7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2">
                                            <p:txEl>
                                              <p:pRg st="0" end="0"/>
                                            </p:txEl>
                                          </p:spTgt>
                                        </p:tgtEl>
                                        <p:attrNameLst>
                                          <p:attrName>style.visibility</p:attrName>
                                        </p:attrNameLst>
                                      </p:cBhvr>
                                      <p:to>
                                        <p:strVal val="visible"/>
                                      </p:to>
                                    </p:set>
                                    <p:animEffect transition="in" filter="fade">
                                      <p:cBhvr>
                                        <p:cTn id="91" dur="500"/>
                                        <p:tgtEl>
                                          <p:spTgt spid="12">
                                            <p:txEl>
                                              <p:pRg st="0" end="0"/>
                                            </p:txEl>
                                          </p:spTgt>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13">
                                            <p:txEl>
                                              <p:pRg st="0" end="0"/>
                                            </p:txEl>
                                          </p:spTgt>
                                        </p:tgtEl>
                                        <p:attrNameLst>
                                          <p:attrName>style.visibility</p:attrName>
                                        </p:attrNameLst>
                                      </p:cBhvr>
                                      <p:to>
                                        <p:strVal val="visible"/>
                                      </p:to>
                                    </p:set>
                                    <p:animEffect transition="in" filter="fade">
                                      <p:cBhvr>
                                        <p:cTn id="9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p:cSld name="35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65929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6350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8" name="Subtitle 2">
            <a:extLst>
              <a:ext uri="{FF2B5EF4-FFF2-40B4-BE49-F238E27FC236}">
                <a16:creationId xmlns:a16="http://schemas.microsoft.com/office/drawing/2014/main" id="{DF49BCFC-A28D-41DE-919A-5EF2D08AB10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611EDD6C-7D31-42C4-B5DC-94DAF143C08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355746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xEl>
                                              <p:pRg st="0" end="0"/>
                                            </p:txEl>
                                          </p:spTgt>
                                        </p:tgtEl>
                                        <p:attrNameLst>
                                          <p:attrName>style.visibility</p:attrName>
                                        </p:attrNameLst>
                                      </p:cBhvr>
                                      <p:to>
                                        <p:strVal val="visible"/>
                                      </p:to>
                                    </p:set>
                                    <p:animEffect transition="in" filter="fade">
                                      <p:cBhvr>
                                        <p:cTn id="2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p:cSld name="3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5153831"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1095399" y="6806864"/>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70489" y="6433537"/>
            <a:ext cx="3895201" cy="380081"/>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12263" y="6503598"/>
            <a:ext cx="3895201" cy="380081"/>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2576" y="2875131"/>
            <a:ext cx="3816876" cy="3630610"/>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95115" y="2873615"/>
            <a:ext cx="3816876" cy="363061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1166083" y="2976849"/>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1146689" y="6122034"/>
            <a:ext cx="3607961" cy="380080"/>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5185121" y="2988898"/>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5223222" y="6106650"/>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96F04B01-7E7F-47DB-ADB0-CDE8C1EC67CA}"/>
              </a:ext>
            </a:extLst>
          </p:cNvPr>
          <p:cNvSpPr>
            <a:spLocks noGrp="1"/>
          </p:cNvSpPr>
          <p:nvPr>
            <p:ph type="body" sz="quarter" idx="24" hasCustomPrompt="1"/>
          </p:nvPr>
        </p:nvSpPr>
        <p:spPr>
          <a:xfrm>
            <a:off x="13219405" y="680686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37" name="テキスト プレースホルダー 11">
            <a:extLst>
              <a:ext uri="{FF2B5EF4-FFF2-40B4-BE49-F238E27FC236}">
                <a16:creationId xmlns:a16="http://schemas.microsoft.com/office/drawing/2014/main" id="{758006EE-CE98-4685-9D87-B3B26978220B}"/>
              </a:ext>
            </a:extLst>
          </p:cNvPr>
          <p:cNvSpPr>
            <a:spLocks noGrp="1"/>
          </p:cNvSpPr>
          <p:nvPr>
            <p:ph type="body" sz="quarter" idx="25" hasCustomPrompt="1"/>
          </p:nvPr>
        </p:nvSpPr>
        <p:spPr>
          <a:xfrm>
            <a:off x="9212263"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8" name="図 25">
            <a:extLst>
              <a:ext uri="{FF2B5EF4-FFF2-40B4-BE49-F238E27FC236}">
                <a16:creationId xmlns:a16="http://schemas.microsoft.com/office/drawing/2014/main" id="{2E28BF38-BFEE-453D-B8FD-0A5526162DC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48763" y="6511770"/>
            <a:ext cx="3895201" cy="380081"/>
          </a:xfrm>
          <a:prstGeom prst="rect">
            <a:avLst/>
          </a:prstGeom>
        </p:spPr>
      </p:pic>
      <p:pic>
        <p:nvPicPr>
          <p:cNvPr id="39" name="図 25">
            <a:extLst>
              <a:ext uri="{FF2B5EF4-FFF2-40B4-BE49-F238E27FC236}">
                <a16:creationId xmlns:a16="http://schemas.microsoft.com/office/drawing/2014/main" id="{CAFB2FA9-EDB7-4DF7-B123-D1B25E72B4E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165137" y="6531031"/>
            <a:ext cx="3895201" cy="380081"/>
          </a:xfrm>
          <a:prstGeom prst="rect">
            <a:avLst/>
          </a:prstGeom>
        </p:spPr>
      </p:pic>
      <p:pic>
        <p:nvPicPr>
          <p:cNvPr id="40" name="Imagen 39">
            <a:extLst>
              <a:ext uri="{FF2B5EF4-FFF2-40B4-BE49-F238E27FC236}">
                <a16:creationId xmlns:a16="http://schemas.microsoft.com/office/drawing/2014/main" id="{E00BD2DB-3EC3-406D-9157-7137FE1D318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28150" y="2889864"/>
            <a:ext cx="3816876" cy="3630610"/>
          </a:xfrm>
          <a:prstGeom prst="rect">
            <a:avLst/>
          </a:prstGeom>
        </p:spPr>
      </p:pic>
      <p:pic>
        <p:nvPicPr>
          <p:cNvPr id="41" name="Imagen 40">
            <a:extLst>
              <a:ext uri="{FF2B5EF4-FFF2-40B4-BE49-F238E27FC236}">
                <a16:creationId xmlns:a16="http://schemas.microsoft.com/office/drawing/2014/main" id="{787901FC-33D6-413A-827B-90D9B3366F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160689" y="2913748"/>
            <a:ext cx="3816876" cy="3630610"/>
          </a:xfrm>
          <a:prstGeom prst="rect">
            <a:avLst/>
          </a:prstGeom>
        </p:spPr>
      </p:pic>
      <p:sp>
        <p:nvSpPr>
          <p:cNvPr id="42" name="図プレースホルダー 8">
            <a:extLst>
              <a:ext uri="{FF2B5EF4-FFF2-40B4-BE49-F238E27FC236}">
                <a16:creationId xmlns:a16="http://schemas.microsoft.com/office/drawing/2014/main" id="{6728169F-B7C4-4736-B028-137710F217E7}"/>
              </a:ext>
            </a:extLst>
          </p:cNvPr>
          <p:cNvSpPr>
            <a:spLocks noGrp="1"/>
          </p:cNvSpPr>
          <p:nvPr>
            <p:ph type="pic" sz="quarter" idx="26" hasCustomPrompt="1"/>
          </p:nvPr>
        </p:nvSpPr>
        <p:spPr>
          <a:xfrm>
            <a:off x="9231657" y="3055082"/>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344951E9-F2BD-48E0-A6EB-389C62E51890}"/>
              </a:ext>
            </a:extLst>
          </p:cNvPr>
          <p:cNvSpPr>
            <a:spLocks noGrp="1"/>
          </p:cNvSpPr>
          <p:nvPr>
            <p:ph type="body" sz="quarter" idx="27" hasCustomPrompt="1"/>
          </p:nvPr>
        </p:nvSpPr>
        <p:spPr>
          <a:xfrm>
            <a:off x="9269758" y="612203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FEC9362-F4CC-45FE-800A-0A230661918D}"/>
              </a:ext>
            </a:extLst>
          </p:cNvPr>
          <p:cNvSpPr>
            <a:spLocks noGrp="1"/>
          </p:cNvSpPr>
          <p:nvPr>
            <p:ph type="pic" sz="quarter" idx="28" hasCustomPrompt="1"/>
          </p:nvPr>
        </p:nvSpPr>
        <p:spPr>
          <a:xfrm>
            <a:off x="13250695" y="3067131"/>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3012C266-B45F-456F-9D57-903E75CFA65C}"/>
              </a:ext>
            </a:extLst>
          </p:cNvPr>
          <p:cNvSpPr>
            <a:spLocks noGrp="1"/>
          </p:cNvSpPr>
          <p:nvPr>
            <p:ph type="body" sz="quarter" idx="29" hasCustomPrompt="1"/>
          </p:nvPr>
        </p:nvSpPr>
        <p:spPr>
          <a:xfrm>
            <a:off x="13288796" y="6134083"/>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4" name="Subtitle 2">
            <a:extLst>
              <a:ext uri="{FF2B5EF4-FFF2-40B4-BE49-F238E27FC236}">
                <a16:creationId xmlns:a16="http://schemas.microsoft.com/office/drawing/2014/main" id="{9ED18D0A-4594-4C31-A509-AB39AEDE845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0" name="Title 1">
            <a:extLst>
              <a:ext uri="{FF2B5EF4-FFF2-40B4-BE49-F238E27FC236}">
                <a16:creationId xmlns:a16="http://schemas.microsoft.com/office/drawing/2014/main" id="{9B376C14-1B29-4E16-9E29-9B5D91A9DDF5}"/>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282464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wipe(left)">
                                      <p:cBhvr>
                                        <p:cTn id="11" dur="500"/>
                                        <p:tgtEl>
                                          <p:spTgt spid="2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fade">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fade">
                                      <p:cBhvr>
                                        <p:cTn id="54" dur="500"/>
                                        <p:tgtEl>
                                          <p:spTgt spid="13">
                                            <p:txEl>
                                              <p:pRg st="0" end="0"/>
                                            </p:txEl>
                                          </p:spTgt>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3">
                                            <p:bg/>
                                          </p:spTgt>
                                        </p:tgtEl>
                                        <p:attrNameLst>
                                          <p:attrName>style.visibility</p:attrName>
                                        </p:attrNameLst>
                                      </p:cBhvr>
                                      <p:to>
                                        <p:strVal val="visible"/>
                                      </p:to>
                                    </p:set>
                                    <p:animEffect transition="in" filter="fade">
                                      <p:cBhvr>
                                        <p:cTn id="64" dur="500"/>
                                        <p:tgtEl>
                                          <p:spTgt spid="43">
                                            <p:bg/>
                                          </p:spTgt>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43">
                                            <p:txEl>
                                              <p:pRg st="0" end="0"/>
                                            </p:txEl>
                                          </p:spTgt>
                                        </p:tgtEl>
                                        <p:attrNameLst>
                                          <p:attrName>style.visibility</p:attrName>
                                        </p:attrNameLst>
                                      </p:cBhvr>
                                      <p:to>
                                        <p:strVal val="visible"/>
                                      </p:to>
                                    </p:set>
                                    <p:animEffect transition="in" filter="fade">
                                      <p:cBhvr>
                                        <p:cTn id="68" dur="500"/>
                                        <p:tgtEl>
                                          <p:spTgt spid="43">
                                            <p:txEl>
                                              <p:pRg st="0" end="0"/>
                                            </p:txEl>
                                          </p:spTgt>
                                        </p:tgtEl>
                                      </p:cBhvr>
                                    </p:animEffect>
                                  </p:childTnLst>
                                </p:cTn>
                              </p:par>
                              <p:par>
                                <p:cTn id="69" presetID="10"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7">
                                            <p:txEl>
                                              <p:pRg st="0" end="0"/>
                                            </p:txEl>
                                          </p:spTgt>
                                        </p:tgtEl>
                                        <p:attrNameLst>
                                          <p:attrName>style.visibility</p:attrName>
                                        </p:attrNameLst>
                                      </p:cBhvr>
                                      <p:to>
                                        <p:strVal val="visible"/>
                                      </p:to>
                                    </p:set>
                                    <p:animEffect transition="in" filter="fade">
                                      <p:cBhvr>
                                        <p:cTn id="75" dur="500"/>
                                        <p:tgtEl>
                                          <p:spTgt spid="37">
                                            <p:txEl>
                                              <p:pRg st="0" end="0"/>
                                            </p:txEl>
                                          </p:spTgt>
                                        </p:tgtEl>
                                      </p:cBhvr>
                                    </p:animEffect>
                                  </p:childTnLst>
                                </p:cTn>
                              </p:par>
                            </p:childTnLst>
                          </p:cTn>
                        </p:par>
                        <p:par>
                          <p:cTn id="76" fill="hold">
                            <p:stCondLst>
                              <p:cond delay="600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45">
                                            <p:bg/>
                                          </p:spTgt>
                                        </p:tgtEl>
                                        <p:attrNameLst>
                                          <p:attrName>style.visibility</p:attrName>
                                        </p:attrNameLst>
                                      </p:cBhvr>
                                      <p:to>
                                        <p:strVal val="visible"/>
                                      </p:to>
                                    </p:set>
                                    <p:animEffect transition="in" filter="fade">
                                      <p:cBhvr>
                                        <p:cTn id="86" dur="500"/>
                                        <p:tgtEl>
                                          <p:spTgt spid="45">
                                            <p:bg/>
                                          </p:spTgt>
                                        </p:tgtEl>
                                      </p:cBhvr>
                                    </p:animEffect>
                                  </p:childTnLst>
                                </p:cTn>
                              </p:par>
                            </p:childTnLst>
                          </p:cTn>
                        </p:par>
                        <p:par>
                          <p:cTn id="87" fill="hold">
                            <p:stCondLst>
                              <p:cond delay="7000"/>
                            </p:stCondLst>
                            <p:childTnLst>
                              <p:par>
                                <p:cTn id="88" presetID="10" presetClass="entr" presetSubtype="0" fill="hold" grpId="0" nodeType="afterEffect">
                                  <p:stCondLst>
                                    <p:cond delay="0"/>
                                  </p:stCondLst>
                                  <p:childTnLst>
                                    <p:set>
                                      <p:cBhvr>
                                        <p:cTn id="89" dur="1" fill="hold">
                                          <p:stCondLst>
                                            <p:cond delay="0"/>
                                          </p:stCondLst>
                                        </p:cTn>
                                        <p:tgtEl>
                                          <p:spTgt spid="45">
                                            <p:txEl>
                                              <p:pRg st="0" end="0"/>
                                            </p:txEl>
                                          </p:spTgt>
                                        </p:tgtEl>
                                        <p:attrNameLst>
                                          <p:attrName>style.visibility</p:attrName>
                                        </p:attrNameLst>
                                      </p:cBhvr>
                                      <p:to>
                                        <p:strVal val="visible"/>
                                      </p:to>
                                    </p:set>
                                    <p:animEffect transition="in" filter="fade">
                                      <p:cBhvr>
                                        <p:cTn id="90" dur="500"/>
                                        <p:tgtEl>
                                          <p:spTgt spid="45">
                                            <p:txEl>
                                              <p:pRg st="0" end="0"/>
                                            </p:txEl>
                                          </p:spTgt>
                                        </p:tgtEl>
                                      </p:cBhvr>
                                    </p:animEffect>
                                  </p:childTnLst>
                                </p:cTn>
                              </p:par>
                              <p:par>
                                <p:cTn id="91" presetID="10" presetClass="entr" presetSubtype="0" fill="hold" nodeType="with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fade">
                                      <p:cBhvr>
                                        <p:cTn id="93" dur="500"/>
                                        <p:tgtEl>
                                          <p:spTgt spid="3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27">
                                            <p:txEl>
                                              <p:pRg st="0" end="0"/>
                                            </p:txEl>
                                          </p:spTgt>
                                        </p:tgtEl>
                                        <p:attrNameLst>
                                          <p:attrName>style.visibility</p:attrName>
                                        </p:attrNameLst>
                                      </p:cBhvr>
                                      <p:to>
                                        <p:strVal val="visible"/>
                                      </p:to>
                                    </p:set>
                                    <p:animEffect transition="in" filter="fade">
                                      <p:cBhvr>
                                        <p:cTn id="97"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30" grpId="0"/>
    </p:bld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p:cSld name="29_Diseño personalizado">
    <p:spTree>
      <p:nvGrpSpPr>
        <p:cNvPr id="1" name=""/>
        <p:cNvGrpSpPr/>
        <p:nvPr/>
      </p:nvGrpSpPr>
      <p:grpSpPr>
        <a:xfrm>
          <a:off x="0" y="0"/>
          <a:ext cx="0" cy="0"/>
          <a:chOff x="0" y="0"/>
          <a:chExt cx="0" cy="0"/>
        </a:xfrm>
      </p:grpSpPr>
      <p:pic>
        <p:nvPicPr>
          <p:cNvPr id="24" name="図 25">
            <a:extLst>
              <a:ext uri="{FF2B5EF4-FFF2-40B4-BE49-F238E27FC236}">
                <a16:creationId xmlns:a16="http://schemas.microsoft.com/office/drawing/2014/main" id="{FCFEFB5E-1281-4059-96D7-0C031706603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5244947"/>
            <a:ext cx="5198574" cy="300306"/>
          </a:xfrm>
          <a:prstGeom prst="rect">
            <a:avLst/>
          </a:prstGeom>
        </p:spPr>
      </p:pic>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5185783"/>
            <a:ext cx="5198574" cy="300306"/>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5301956"/>
            <a:ext cx="5198574" cy="384453"/>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2360885"/>
            <a:ext cx="5094041" cy="2868582"/>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2422869"/>
            <a:ext cx="5094041" cy="2868582"/>
          </a:xfrm>
          <a:prstGeom prst="rect">
            <a:avLst/>
          </a:prstGeom>
        </p:spPr>
      </p:pic>
      <p:pic>
        <p:nvPicPr>
          <p:cNvPr id="30" name="Imagen 29">
            <a:extLst>
              <a:ext uri="{FF2B5EF4-FFF2-40B4-BE49-F238E27FC236}">
                <a16:creationId xmlns:a16="http://schemas.microsoft.com/office/drawing/2014/main" id="{3F70AE60-B3A3-4B1E-90EA-A34452F2260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2422868"/>
            <a:ext cx="5094041" cy="2868582"/>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861282" y="2504861"/>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874520" y="4823682"/>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6709120"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6735595" y="4839023"/>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35" name="図プレースホルダー 8">
            <a:extLst>
              <a:ext uri="{FF2B5EF4-FFF2-40B4-BE49-F238E27FC236}">
                <a16:creationId xmlns:a16="http://schemas.microsoft.com/office/drawing/2014/main" id="{57FBE61D-0E49-4E9C-A57B-FDA8C78466EB}"/>
              </a:ext>
            </a:extLst>
          </p:cNvPr>
          <p:cNvSpPr>
            <a:spLocks noGrp="1"/>
          </p:cNvSpPr>
          <p:nvPr>
            <p:ph type="pic" sz="quarter" idx="20" hasCustomPrompt="1"/>
          </p:nvPr>
        </p:nvSpPr>
        <p:spPr>
          <a:xfrm>
            <a:off x="12566753"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6" name="テキスト プレースホルダー 11">
            <a:extLst>
              <a:ext uri="{FF2B5EF4-FFF2-40B4-BE49-F238E27FC236}">
                <a16:creationId xmlns:a16="http://schemas.microsoft.com/office/drawing/2014/main" id="{DE8B9A20-0C9A-4692-BA46-4C6F9CA443E1}"/>
              </a:ext>
            </a:extLst>
          </p:cNvPr>
          <p:cNvSpPr>
            <a:spLocks noGrp="1"/>
          </p:cNvSpPr>
          <p:nvPr>
            <p:ph type="body" sz="quarter" idx="21" hasCustomPrompt="1"/>
          </p:nvPr>
        </p:nvSpPr>
        <p:spPr>
          <a:xfrm>
            <a:off x="12559292" y="4820147"/>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pic>
        <p:nvPicPr>
          <p:cNvPr id="27" name="図 25">
            <a:extLst>
              <a:ext uri="{FF2B5EF4-FFF2-40B4-BE49-F238E27FC236}">
                <a16:creationId xmlns:a16="http://schemas.microsoft.com/office/drawing/2014/main" id="{47C640E6-BEBB-4F71-84B7-B6F8CBD1287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8791855"/>
            <a:ext cx="5198574" cy="300306"/>
          </a:xfrm>
          <a:prstGeom prst="rect">
            <a:avLst/>
          </a:prstGeom>
        </p:spPr>
      </p:pic>
      <p:pic>
        <p:nvPicPr>
          <p:cNvPr id="37" name="図 25">
            <a:extLst>
              <a:ext uri="{FF2B5EF4-FFF2-40B4-BE49-F238E27FC236}">
                <a16:creationId xmlns:a16="http://schemas.microsoft.com/office/drawing/2014/main" id="{C2623DBC-F0AF-4D37-93A1-FAE0C48043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8732691"/>
            <a:ext cx="5198574" cy="300306"/>
          </a:xfrm>
          <a:prstGeom prst="rect">
            <a:avLst/>
          </a:prstGeom>
        </p:spPr>
      </p:pic>
      <p:pic>
        <p:nvPicPr>
          <p:cNvPr id="38" name="図 25">
            <a:extLst>
              <a:ext uri="{FF2B5EF4-FFF2-40B4-BE49-F238E27FC236}">
                <a16:creationId xmlns:a16="http://schemas.microsoft.com/office/drawing/2014/main" id="{0D616387-D59D-4D41-A7A7-2ACCD6B15AE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8848864"/>
            <a:ext cx="5198574" cy="384453"/>
          </a:xfrm>
          <a:prstGeom prst="rect">
            <a:avLst/>
          </a:prstGeom>
        </p:spPr>
      </p:pic>
      <p:pic>
        <p:nvPicPr>
          <p:cNvPr id="39" name="Imagen 38">
            <a:extLst>
              <a:ext uri="{FF2B5EF4-FFF2-40B4-BE49-F238E27FC236}">
                <a16:creationId xmlns:a16="http://schemas.microsoft.com/office/drawing/2014/main" id="{62FD69C6-5755-4ED2-A0E8-A2D7ABC84D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5907793"/>
            <a:ext cx="5094041" cy="2868582"/>
          </a:xfrm>
          <a:prstGeom prst="rect">
            <a:avLst/>
          </a:prstGeom>
        </p:spPr>
      </p:pic>
      <p:pic>
        <p:nvPicPr>
          <p:cNvPr id="40" name="Imagen 39">
            <a:extLst>
              <a:ext uri="{FF2B5EF4-FFF2-40B4-BE49-F238E27FC236}">
                <a16:creationId xmlns:a16="http://schemas.microsoft.com/office/drawing/2014/main" id="{191BDD6F-9BB1-4096-86E1-8C955C2DB1D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5969777"/>
            <a:ext cx="5094041" cy="2868582"/>
          </a:xfrm>
          <a:prstGeom prst="rect">
            <a:avLst/>
          </a:prstGeom>
        </p:spPr>
      </p:pic>
      <p:pic>
        <p:nvPicPr>
          <p:cNvPr id="41" name="Imagen 40">
            <a:extLst>
              <a:ext uri="{FF2B5EF4-FFF2-40B4-BE49-F238E27FC236}">
                <a16:creationId xmlns:a16="http://schemas.microsoft.com/office/drawing/2014/main" id="{B85BD691-A3BB-4058-A0B8-0ADA7E280E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5969776"/>
            <a:ext cx="5094041" cy="2868582"/>
          </a:xfrm>
          <a:prstGeom prst="rect">
            <a:avLst/>
          </a:prstGeom>
        </p:spPr>
      </p:pic>
      <p:sp>
        <p:nvSpPr>
          <p:cNvPr id="42" name="図プレースホルダー 8">
            <a:extLst>
              <a:ext uri="{FF2B5EF4-FFF2-40B4-BE49-F238E27FC236}">
                <a16:creationId xmlns:a16="http://schemas.microsoft.com/office/drawing/2014/main" id="{0A7E8354-59C3-4361-98AA-9814F0A07BD6}"/>
              </a:ext>
            </a:extLst>
          </p:cNvPr>
          <p:cNvSpPr>
            <a:spLocks noGrp="1"/>
          </p:cNvSpPr>
          <p:nvPr>
            <p:ph type="pic" sz="quarter" idx="22" hasCustomPrompt="1"/>
          </p:nvPr>
        </p:nvSpPr>
        <p:spPr>
          <a:xfrm>
            <a:off x="861282" y="6051769"/>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B940FB91-03A0-4E5B-B027-80D7C4FD2CE0}"/>
              </a:ext>
            </a:extLst>
          </p:cNvPr>
          <p:cNvSpPr>
            <a:spLocks noGrp="1"/>
          </p:cNvSpPr>
          <p:nvPr>
            <p:ph type="body" sz="quarter" idx="23" hasCustomPrompt="1"/>
          </p:nvPr>
        </p:nvSpPr>
        <p:spPr>
          <a:xfrm>
            <a:off x="874520" y="8370590"/>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333722A-52E0-4F6A-8EA7-3A04240ADF0D}"/>
              </a:ext>
            </a:extLst>
          </p:cNvPr>
          <p:cNvSpPr>
            <a:spLocks noGrp="1"/>
          </p:cNvSpPr>
          <p:nvPr>
            <p:ph type="pic" sz="quarter" idx="24" hasCustomPrompt="1"/>
          </p:nvPr>
        </p:nvSpPr>
        <p:spPr>
          <a:xfrm>
            <a:off x="6709120"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0B6FCDC1-FA70-4A27-8E30-C5FDE06F6109}"/>
              </a:ext>
            </a:extLst>
          </p:cNvPr>
          <p:cNvSpPr>
            <a:spLocks noGrp="1"/>
          </p:cNvSpPr>
          <p:nvPr>
            <p:ph type="body" sz="quarter" idx="25" hasCustomPrompt="1"/>
          </p:nvPr>
        </p:nvSpPr>
        <p:spPr>
          <a:xfrm>
            <a:off x="6735595" y="8385931"/>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6" name="図プレースホルダー 8">
            <a:extLst>
              <a:ext uri="{FF2B5EF4-FFF2-40B4-BE49-F238E27FC236}">
                <a16:creationId xmlns:a16="http://schemas.microsoft.com/office/drawing/2014/main" id="{A16D375B-5C99-4BFF-940E-96D36A0708F3}"/>
              </a:ext>
            </a:extLst>
          </p:cNvPr>
          <p:cNvSpPr>
            <a:spLocks noGrp="1"/>
          </p:cNvSpPr>
          <p:nvPr>
            <p:ph type="pic" sz="quarter" idx="26" hasCustomPrompt="1"/>
          </p:nvPr>
        </p:nvSpPr>
        <p:spPr>
          <a:xfrm>
            <a:off x="12566753"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7" name="テキスト プレースホルダー 11">
            <a:extLst>
              <a:ext uri="{FF2B5EF4-FFF2-40B4-BE49-F238E27FC236}">
                <a16:creationId xmlns:a16="http://schemas.microsoft.com/office/drawing/2014/main" id="{240FF9A7-5878-46C5-AF8E-749DAFD911A6}"/>
              </a:ext>
            </a:extLst>
          </p:cNvPr>
          <p:cNvSpPr>
            <a:spLocks noGrp="1"/>
          </p:cNvSpPr>
          <p:nvPr>
            <p:ph type="body" sz="quarter" idx="27" hasCustomPrompt="1"/>
          </p:nvPr>
        </p:nvSpPr>
        <p:spPr>
          <a:xfrm>
            <a:off x="12559292" y="8367055"/>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8" name="Subtitle 2">
            <a:extLst>
              <a:ext uri="{FF2B5EF4-FFF2-40B4-BE49-F238E27FC236}">
                <a16:creationId xmlns:a16="http://schemas.microsoft.com/office/drawing/2014/main" id="{EB0A2F3A-478C-42A6-BD0A-38159AC0262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49" name="Title 1">
            <a:extLst>
              <a:ext uri="{FF2B5EF4-FFF2-40B4-BE49-F238E27FC236}">
                <a16:creationId xmlns:a16="http://schemas.microsoft.com/office/drawing/2014/main" id="{C8D543D1-F2B0-45E0-9231-59BEE90B8FD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060200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Effect transition="in" filter="wipe(left)">
                                      <p:cBhvr>
                                        <p:cTn id="11" dur="500"/>
                                        <p:tgtEl>
                                          <p:spTgt spid="4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34">
                                            <p:bg/>
                                          </p:spTgt>
                                        </p:tgtEl>
                                        <p:attrNameLst>
                                          <p:attrName>style.visibility</p:attrName>
                                        </p:attrNameLst>
                                      </p:cBhvr>
                                      <p:to>
                                        <p:strVal val="visible"/>
                                      </p:to>
                                    </p:set>
                                    <p:animEffect transition="in" filter="fade">
                                      <p:cBhvr>
                                        <p:cTn id="39" dur="500"/>
                                        <p:tgtEl>
                                          <p:spTgt spid="34">
                                            <p:bg/>
                                          </p:spTgt>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Effect transition="in" filter="fade">
                                      <p:cBhvr>
                                        <p:cTn id="43" dur="500"/>
                                        <p:tgtEl>
                                          <p:spTgt spid="34">
                                            <p:txEl>
                                              <p:pRg st="0" end="0"/>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par>
                          <p:cTn id="47" fill="hold">
                            <p:stCondLst>
                              <p:cond delay="3500"/>
                            </p:stCondLst>
                            <p:childTnLst>
                              <p:par>
                                <p:cTn id="48" presetID="10" presetClass="entr" presetSubtype="0"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36">
                                            <p:bg/>
                                          </p:spTgt>
                                        </p:tgtEl>
                                        <p:attrNameLst>
                                          <p:attrName>style.visibility</p:attrName>
                                        </p:attrNameLst>
                                      </p:cBhvr>
                                      <p:to>
                                        <p:strVal val="visible"/>
                                      </p:to>
                                    </p:set>
                                    <p:animEffect transition="in" filter="fade">
                                      <p:cBhvr>
                                        <p:cTn id="57" dur="500"/>
                                        <p:tgtEl>
                                          <p:spTgt spid="36">
                                            <p:bg/>
                                          </p:spTgt>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Effect transition="in" filter="fade">
                                      <p:cBhvr>
                                        <p:cTn id="61" dur="500"/>
                                        <p:tgtEl>
                                          <p:spTgt spid="36">
                                            <p:txEl>
                                              <p:pRg st="0" end="0"/>
                                            </p:txEl>
                                          </p:spTgt>
                                        </p:tgtEl>
                                      </p:cBhvr>
                                    </p:animEffect>
                                  </p:childTnLst>
                                </p:cTn>
                              </p:par>
                              <p:par>
                                <p:cTn id="62" presetID="10" presetClass="entr" presetSubtype="0"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3">
                                            <p:bg/>
                                          </p:spTgt>
                                        </p:tgtEl>
                                        <p:attrNameLst>
                                          <p:attrName>style.visibility</p:attrName>
                                        </p:attrNameLst>
                                      </p:cBhvr>
                                      <p:to>
                                        <p:strVal val="visible"/>
                                      </p:to>
                                    </p:set>
                                    <p:animEffect transition="in" filter="fade">
                                      <p:cBhvr>
                                        <p:cTn id="74" dur="500"/>
                                        <p:tgtEl>
                                          <p:spTgt spid="43">
                                            <p:bg/>
                                          </p:spTgt>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43">
                                            <p:txEl>
                                              <p:pRg st="0" end="0"/>
                                            </p:txEl>
                                          </p:spTgt>
                                        </p:tgtEl>
                                        <p:attrNameLst>
                                          <p:attrName>style.visibility</p:attrName>
                                        </p:attrNameLst>
                                      </p:cBhvr>
                                      <p:to>
                                        <p:strVal val="visible"/>
                                      </p:to>
                                    </p:set>
                                    <p:animEffect transition="in" filter="fade">
                                      <p:cBhvr>
                                        <p:cTn id="78" dur="500"/>
                                        <p:tgtEl>
                                          <p:spTgt spid="43">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500"/>
                                        <p:tgtEl>
                                          <p:spTgt spid="37"/>
                                        </p:tgtEl>
                                      </p:cBhvr>
                                    </p:animEffect>
                                  </p:childTnLst>
                                </p:cTn>
                              </p:par>
                            </p:childTnLst>
                          </p:cTn>
                        </p:par>
                        <p:par>
                          <p:cTn id="82" fill="hold">
                            <p:stCondLst>
                              <p:cond delay="6000"/>
                            </p:stCondLst>
                            <p:childTnLst>
                              <p:par>
                                <p:cTn id="83" presetID="10" presetClass="entr" presetSubtype="0" fill="hold"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45">
                                            <p:bg/>
                                          </p:spTgt>
                                        </p:tgtEl>
                                        <p:attrNameLst>
                                          <p:attrName>style.visibility</p:attrName>
                                        </p:attrNameLst>
                                      </p:cBhvr>
                                      <p:to>
                                        <p:strVal val="visible"/>
                                      </p:to>
                                    </p:set>
                                    <p:animEffect transition="in" filter="fade">
                                      <p:cBhvr>
                                        <p:cTn id="92" dur="500"/>
                                        <p:tgtEl>
                                          <p:spTgt spid="45">
                                            <p:bg/>
                                          </p:spTgt>
                                        </p:tgtEl>
                                      </p:cBhvr>
                                    </p:animEffect>
                                  </p:childTnLst>
                                </p:cTn>
                              </p:par>
                            </p:childTnLst>
                          </p:cTn>
                        </p:par>
                        <p:par>
                          <p:cTn id="93" fill="hold">
                            <p:stCondLst>
                              <p:cond delay="7000"/>
                            </p:stCondLst>
                            <p:childTnLst>
                              <p:par>
                                <p:cTn id="94" presetID="10" presetClass="entr" presetSubtype="0" fill="hold" grpId="0" nodeType="afterEffect">
                                  <p:stCondLst>
                                    <p:cond delay="0"/>
                                  </p:stCondLst>
                                  <p:childTnLst>
                                    <p:set>
                                      <p:cBhvr>
                                        <p:cTn id="95" dur="1" fill="hold">
                                          <p:stCondLst>
                                            <p:cond delay="0"/>
                                          </p:stCondLst>
                                        </p:cTn>
                                        <p:tgtEl>
                                          <p:spTgt spid="45">
                                            <p:txEl>
                                              <p:pRg st="0" end="0"/>
                                            </p:txEl>
                                          </p:spTgt>
                                        </p:tgtEl>
                                        <p:attrNameLst>
                                          <p:attrName>style.visibility</p:attrName>
                                        </p:attrNameLst>
                                      </p:cBhvr>
                                      <p:to>
                                        <p:strVal val="visible"/>
                                      </p:to>
                                    </p:set>
                                    <p:animEffect transition="in" filter="fade">
                                      <p:cBhvr>
                                        <p:cTn id="96" dur="500"/>
                                        <p:tgtEl>
                                          <p:spTgt spid="45">
                                            <p:txEl>
                                              <p:pRg st="0" end="0"/>
                                            </p:txEl>
                                          </p:spTgt>
                                        </p:tgtEl>
                                      </p:cBhvr>
                                    </p:animEffect>
                                  </p:childTnLst>
                                </p:cTn>
                              </p:par>
                              <p:par>
                                <p:cTn id="97" presetID="10" presetClass="entr" presetSubtype="0" fill="hold" nodeType="with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fade">
                                      <p:cBhvr>
                                        <p:cTn id="99" dur="500"/>
                                        <p:tgtEl>
                                          <p:spTgt spid="38"/>
                                        </p:tgtEl>
                                      </p:cBhvr>
                                    </p:animEffect>
                                  </p:childTnLst>
                                </p:cTn>
                              </p:par>
                            </p:childTnLst>
                          </p:cTn>
                        </p:par>
                        <p:par>
                          <p:cTn id="100" fill="hold">
                            <p:stCondLst>
                              <p:cond delay="7500"/>
                            </p:stCondLst>
                            <p:childTnLst>
                              <p:par>
                                <p:cTn id="101" presetID="10" presetClass="entr" presetSubtype="0" fill="hold" nodeType="after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par>
                          <p:cTn id="107" fill="hold">
                            <p:stCondLst>
                              <p:cond delay="8000"/>
                            </p:stCondLst>
                            <p:childTnLst>
                              <p:par>
                                <p:cTn id="108" presetID="10" presetClass="entr" presetSubtype="0" fill="hold" grpId="0" nodeType="afterEffect">
                                  <p:stCondLst>
                                    <p:cond delay="0"/>
                                  </p:stCondLst>
                                  <p:childTnLst>
                                    <p:set>
                                      <p:cBhvr>
                                        <p:cTn id="109" dur="1" fill="hold">
                                          <p:stCondLst>
                                            <p:cond delay="0"/>
                                          </p:stCondLst>
                                        </p:cTn>
                                        <p:tgtEl>
                                          <p:spTgt spid="47">
                                            <p:bg/>
                                          </p:spTgt>
                                        </p:tgtEl>
                                        <p:attrNameLst>
                                          <p:attrName>style.visibility</p:attrName>
                                        </p:attrNameLst>
                                      </p:cBhvr>
                                      <p:to>
                                        <p:strVal val="visible"/>
                                      </p:to>
                                    </p:set>
                                    <p:animEffect transition="in" filter="fade">
                                      <p:cBhvr>
                                        <p:cTn id="110" dur="500"/>
                                        <p:tgtEl>
                                          <p:spTgt spid="47">
                                            <p:bg/>
                                          </p:spTgt>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47">
                                            <p:txEl>
                                              <p:pRg st="0" end="0"/>
                                            </p:txEl>
                                          </p:spTgt>
                                        </p:tgtEl>
                                        <p:attrNameLst>
                                          <p:attrName>style.visibility</p:attrName>
                                        </p:attrNameLst>
                                      </p:cBhvr>
                                      <p:to>
                                        <p:strVal val="visible"/>
                                      </p:to>
                                    </p:set>
                                    <p:animEffect transition="in" filter="fade">
                                      <p:cBhvr>
                                        <p:cTn id="114" dur="500"/>
                                        <p:tgtEl>
                                          <p:spTgt spid="47">
                                            <p:txEl>
                                              <p:pRg st="0" end="0"/>
                                            </p:txEl>
                                          </p:spTgt>
                                        </p:tgtEl>
                                      </p:cBhvr>
                                    </p:animEffect>
                                  </p:childTnLst>
                                </p:cTn>
                              </p:par>
                              <p:par>
                                <p:cTn id="115" presetID="10" presetClass="entr" presetSubtype="0" fill="hold" nodeType="withEffect">
                                  <p:stCondLst>
                                    <p:cond delay="0"/>
                                  </p:stCondLst>
                                  <p:childTnLst>
                                    <p:set>
                                      <p:cBhvr>
                                        <p:cTn id="116" dur="1" fill="hold">
                                          <p:stCondLst>
                                            <p:cond delay="0"/>
                                          </p:stCondLst>
                                        </p:cTn>
                                        <p:tgtEl>
                                          <p:spTgt spid="27"/>
                                        </p:tgtEl>
                                        <p:attrNameLst>
                                          <p:attrName>style.visibility</p:attrName>
                                        </p:attrNameLst>
                                      </p:cBhvr>
                                      <p:to>
                                        <p:strVal val="visible"/>
                                      </p:to>
                                    </p:set>
                                    <p:animEffect transition="in" filter="fade">
                                      <p:cBhvr>
                                        <p:cTn id="1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p:bldP spid="36" grpId="0" uiExpand="1" build="p" animBg="1">
        <p:tmplLst>
          <p:tmpl>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6" grpId="0"/>
      <p:bldP spid="47" grpId="0" uiExpand="1" build="p" animBg="1">
        <p:tmplLst>
          <p:tmpl>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22" presetClass="entr" presetSubtype="8"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p:bld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p:cSld name="11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913E97FF-D5B3-4C8C-98E7-624FAD643BF2}"/>
              </a:ext>
            </a:extLst>
          </p:cNvPr>
          <p:cNvSpPr>
            <a:spLocks noGrp="1"/>
          </p:cNvSpPr>
          <p:nvPr>
            <p:ph type="body" sz="quarter" idx="14" hasCustomPrompt="1"/>
          </p:nvPr>
        </p:nvSpPr>
        <p:spPr>
          <a:xfrm>
            <a:off x="943300" y="609123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13" name="テキスト プレースホルダー 11">
            <a:extLst>
              <a:ext uri="{FF2B5EF4-FFF2-40B4-BE49-F238E27FC236}">
                <a16:creationId xmlns:a16="http://schemas.microsoft.com/office/drawing/2014/main" id="{64A63D29-2319-455F-A42C-0AA3DA4BD3C8}"/>
              </a:ext>
            </a:extLst>
          </p:cNvPr>
          <p:cNvSpPr>
            <a:spLocks noGrp="1"/>
          </p:cNvSpPr>
          <p:nvPr>
            <p:ph type="body" sz="quarter" idx="15" hasCustomPrompt="1"/>
          </p:nvPr>
        </p:nvSpPr>
        <p:spPr>
          <a:xfrm>
            <a:off x="1087396" y="7223176"/>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a:p>
            <a:pPr lvl="0"/>
            <a:endParaRPr lang="es-EC" noProof="0" dirty="0"/>
          </a:p>
        </p:txBody>
      </p:sp>
      <p:cxnSp>
        <p:nvCxnSpPr>
          <p:cNvPr id="14" name="直線コネクタ 16">
            <a:extLst>
              <a:ext uri="{FF2B5EF4-FFF2-40B4-BE49-F238E27FC236}">
                <a16:creationId xmlns:a16="http://schemas.microsoft.com/office/drawing/2014/main" id="{CDBAC2EA-8567-48B3-B1B8-BD48A159FC29}"/>
              </a:ext>
            </a:extLst>
          </p:cNvPr>
          <p:cNvCxnSpPr/>
          <p:nvPr/>
        </p:nvCxnSpPr>
        <p:spPr>
          <a:xfrm>
            <a:off x="-12033" y="6019040"/>
            <a:ext cx="39867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5" name="直線コネクタ 50">
            <a:extLst>
              <a:ext uri="{FF2B5EF4-FFF2-40B4-BE49-F238E27FC236}">
                <a16:creationId xmlns:a16="http://schemas.microsoft.com/office/drawing/2014/main" id="{B64FC3AC-C9D1-4A3B-B697-165D98E646FC}"/>
              </a:ext>
            </a:extLst>
          </p:cNvPr>
          <p:cNvCxnSpPr/>
          <p:nvPr/>
        </p:nvCxnSpPr>
        <p:spPr>
          <a:xfrm>
            <a:off x="3974672" y="6019041"/>
            <a:ext cx="0" cy="2185845"/>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6" name="直線コネクタ 53">
            <a:extLst>
              <a:ext uri="{FF2B5EF4-FFF2-40B4-BE49-F238E27FC236}">
                <a16:creationId xmlns:a16="http://schemas.microsoft.com/office/drawing/2014/main" id="{0723705D-39B3-4A2D-A828-BF1D0D202CDD}"/>
              </a:ext>
            </a:extLst>
          </p:cNvPr>
          <p:cNvCxnSpPr/>
          <p:nvPr/>
        </p:nvCxnSpPr>
        <p:spPr>
          <a:xfrm>
            <a:off x="3974672" y="8204886"/>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7" name="直線コネクタ 54">
            <a:extLst>
              <a:ext uri="{FF2B5EF4-FFF2-40B4-BE49-F238E27FC236}">
                <a16:creationId xmlns:a16="http://schemas.microsoft.com/office/drawing/2014/main" id="{BC33D04B-C4CD-400E-A21F-446088588469}"/>
              </a:ext>
            </a:extLst>
          </p:cNvPr>
          <p:cNvCxnSpPr/>
          <p:nvPr/>
        </p:nvCxnSpPr>
        <p:spPr>
          <a:xfrm flipV="1">
            <a:off x="7355884" y="4646141"/>
            <a:ext cx="0" cy="3558746"/>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8" name="直線コネクタ 58">
            <a:extLst>
              <a:ext uri="{FF2B5EF4-FFF2-40B4-BE49-F238E27FC236}">
                <a16:creationId xmlns:a16="http://schemas.microsoft.com/office/drawing/2014/main" id="{ADB92876-582F-4CFB-BAD4-5141C436CD14}"/>
              </a:ext>
            </a:extLst>
          </p:cNvPr>
          <p:cNvCxnSpPr/>
          <p:nvPr/>
        </p:nvCxnSpPr>
        <p:spPr>
          <a:xfrm>
            <a:off x="7355884" y="4646141"/>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9" name="直線コネクタ 59">
            <a:extLst>
              <a:ext uri="{FF2B5EF4-FFF2-40B4-BE49-F238E27FC236}">
                <a16:creationId xmlns:a16="http://schemas.microsoft.com/office/drawing/2014/main" id="{019466D9-2B95-428F-9E48-38903CCB08B1}"/>
              </a:ext>
            </a:extLst>
          </p:cNvPr>
          <p:cNvCxnSpPr/>
          <p:nvPr/>
        </p:nvCxnSpPr>
        <p:spPr>
          <a:xfrm>
            <a:off x="10737096" y="4646141"/>
            <a:ext cx="0" cy="2051221"/>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0" name="直線コネクタ 62">
            <a:extLst>
              <a:ext uri="{FF2B5EF4-FFF2-40B4-BE49-F238E27FC236}">
                <a16:creationId xmlns:a16="http://schemas.microsoft.com/office/drawing/2014/main" id="{E9EB5CCC-88C3-4763-B610-1D0D28AD4F12}"/>
              </a:ext>
            </a:extLst>
          </p:cNvPr>
          <p:cNvCxnSpPr/>
          <p:nvPr/>
        </p:nvCxnSpPr>
        <p:spPr>
          <a:xfrm>
            <a:off x="10737096" y="6697362"/>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1" name="直線コネクタ 63">
            <a:extLst>
              <a:ext uri="{FF2B5EF4-FFF2-40B4-BE49-F238E27FC236}">
                <a16:creationId xmlns:a16="http://schemas.microsoft.com/office/drawing/2014/main" id="{F969416A-C978-43C6-B378-802F07CC32F2}"/>
              </a:ext>
            </a:extLst>
          </p:cNvPr>
          <p:cNvCxnSpPr/>
          <p:nvPr/>
        </p:nvCxnSpPr>
        <p:spPr>
          <a:xfrm>
            <a:off x="14118308" y="3509319"/>
            <a:ext cx="0" cy="3188043"/>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2" name="直線コネクタ 66">
            <a:extLst>
              <a:ext uri="{FF2B5EF4-FFF2-40B4-BE49-F238E27FC236}">
                <a16:creationId xmlns:a16="http://schemas.microsoft.com/office/drawing/2014/main" id="{93614DAF-2AC6-4AC2-AE75-2C7028BA48A2}"/>
              </a:ext>
            </a:extLst>
          </p:cNvPr>
          <p:cNvCxnSpPr/>
          <p:nvPr/>
        </p:nvCxnSpPr>
        <p:spPr>
          <a:xfrm>
            <a:off x="14118308" y="3510662"/>
            <a:ext cx="41681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sp>
        <p:nvSpPr>
          <p:cNvPr id="23" name="テキスト プレースホルダー 11">
            <a:extLst>
              <a:ext uri="{FF2B5EF4-FFF2-40B4-BE49-F238E27FC236}">
                <a16:creationId xmlns:a16="http://schemas.microsoft.com/office/drawing/2014/main" id="{5C596A59-B934-4747-9125-6730EA586D82}"/>
              </a:ext>
            </a:extLst>
          </p:cNvPr>
          <p:cNvSpPr>
            <a:spLocks noGrp="1"/>
          </p:cNvSpPr>
          <p:nvPr>
            <p:ph type="body" sz="quarter" idx="16" hasCustomPrompt="1"/>
          </p:nvPr>
        </p:nvSpPr>
        <p:spPr>
          <a:xfrm>
            <a:off x="4345022" y="707659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4" name="テキスト プレースホルダー 11">
            <a:extLst>
              <a:ext uri="{FF2B5EF4-FFF2-40B4-BE49-F238E27FC236}">
                <a16:creationId xmlns:a16="http://schemas.microsoft.com/office/drawing/2014/main" id="{F9D68439-CA47-4986-8018-02A47B1A6E18}"/>
              </a:ext>
            </a:extLst>
          </p:cNvPr>
          <p:cNvSpPr>
            <a:spLocks noGrp="1"/>
          </p:cNvSpPr>
          <p:nvPr>
            <p:ph type="body" sz="quarter" idx="17" hasCustomPrompt="1"/>
          </p:nvPr>
        </p:nvSpPr>
        <p:spPr>
          <a:xfrm>
            <a:off x="7705724" y="4730690"/>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5" name="テキスト プレースホルダー 11">
            <a:extLst>
              <a:ext uri="{FF2B5EF4-FFF2-40B4-BE49-F238E27FC236}">
                <a16:creationId xmlns:a16="http://schemas.microsoft.com/office/drawing/2014/main" id="{717CCEF3-C773-4BF2-B0EA-0CC840562C85}"/>
              </a:ext>
            </a:extLst>
          </p:cNvPr>
          <p:cNvSpPr>
            <a:spLocks noGrp="1"/>
          </p:cNvSpPr>
          <p:nvPr>
            <p:ph type="body" sz="quarter" idx="18" hasCustomPrompt="1"/>
          </p:nvPr>
        </p:nvSpPr>
        <p:spPr>
          <a:xfrm>
            <a:off x="11086936" y="5575244"/>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6" name="テキスト プレースホルダー 11">
            <a:extLst>
              <a:ext uri="{FF2B5EF4-FFF2-40B4-BE49-F238E27FC236}">
                <a16:creationId xmlns:a16="http://schemas.microsoft.com/office/drawing/2014/main" id="{DBD2C48C-804A-49FC-A8C8-43134465BA59}"/>
              </a:ext>
            </a:extLst>
          </p:cNvPr>
          <p:cNvSpPr>
            <a:spLocks noGrp="1"/>
          </p:cNvSpPr>
          <p:nvPr>
            <p:ph type="body" sz="quarter" idx="19" hasCustomPrompt="1"/>
          </p:nvPr>
        </p:nvSpPr>
        <p:spPr>
          <a:xfrm>
            <a:off x="14167736" y="3581511"/>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7" name="テキスト プレースホルダー 11">
            <a:extLst>
              <a:ext uri="{FF2B5EF4-FFF2-40B4-BE49-F238E27FC236}">
                <a16:creationId xmlns:a16="http://schemas.microsoft.com/office/drawing/2014/main" id="{537FA7EA-E48F-4F8E-8056-F1EF0C5F3004}"/>
              </a:ext>
            </a:extLst>
          </p:cNvPr>
          <p:cNvSpPr>
            <a:spLocks noGrp="1"/>
          </p:cNvSpPr>
          <p:nvPr>
            <p:ph type="body" sz="quarter" idx="20" hasCustomPrompt="1"/>
          </p:nvPr>
        </p:nvSpPr>
        <p:spPr>
          <a:xfrm>
            <a:off x="4476759" y="4990667"/>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8" name="テキスト プレースホルダー 11">
            <a:extLst>
              <a:ext uri="{FF2B5EF4-FFF2-40B4-BE49-F238E27FC236}">
                <a16:creationId xmlns:a16="http://schemas.microsoft.com/office/drawing/2014/main" id="{41BCE93D-7D07-466E-AA1E-27B438EC26A7}"/>
              </a:ext>
            </a:extLst>
          </p:cNvPr>
          <p:cNvSpPr>
            <a:spLocks noGrp="1"/>
          </p:cNvSpPr>
          <p:nvPr>
            <p:ph type="body" sz="quarter" idx="21" hasCustomPrompt="1"/>
          </p:nvPr>
        </p:nvSpPr>
        <p:spPr>
          <a:xfrm>
            <a:off x="7815018" y="5844749"/>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7D60AD07-DFE8-42BE-9322-07D77F764CB3}"/>
              </a:ext>
            </a:extLst>
          </p:cNvPr>
          <p:cNvSpPr>
            <a:spLocks noGrp="1"/>
          </p:cNvSpPr>
          <p:nvPr>
            <p:ph type="body" sz="quarter" idx="22" hasCustomPrompt="1"/>
          </p:nvPr>
        </p:nvSpPr>
        <p:spPr>
          <a:xfrm>
            <a:off x="11226826" y="3509319"/>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AF2F37A8-E53C-45E4-9CAA-D2DA5131ED2E}"/>
              </a:ext>
            </a:extLst>
          </p:cNvPr>
          <p:cNvSpPr>
            <a:spLocks noGrp="1"/>
          </p:cNvSpPr>
          <p:nvPr>
            <p:ph type="body" sz="quarter" idx="23" hasCustomPrompt="1"/>
          </p:nvPr>
        </p:nvSpPr>
        <p:spPr>
          <a:xfrm>
            <a:off x="14218002" y="4623110"/>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p:txBody>
      </p:sp>
      <p:sp>
        <p:nvSpPr>
          <p:cNvPr id="31" name="Subtitle 2">
            <a:extLst>
              <a:ext uri="{FF2B5EF4-FFF2-40B4-BE49-F238E27FC236}">
                <a16:creationId xmlns:a16="http://schemas.microsoft.com/office/drawing/2014/main" id="{C907537E-A1FA-444D-BC53-7FE7CB13FB8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2" name="Title 1">
            <a:extLst>
              <a:ext uri="{FF2B5EF4-FFF2-40B4-BE49-F238E27FC236}">
                <a16:creationId xmlns:a16="http://schemas.microsoft.com/office/drawing/2014/main" id="{0375C7BC-A86E-461D-B071-D765CB6FBE3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132777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wipe(left)">
                                      <p:cBhvr>
                                        <p:cTn id="11" dur="500"/>
                                        <p:tgtEl>
                                          <p:spTgt spid="31">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par>
                                <p:cTn id="16" presetID="2" presetClass="entr" presetSubtype="4" fill="hold" grpId="0" nodeType="with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 calcmode="lin" valueType="num">
                                      <p:cBhvr additive="base">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3">
                                            <p:txEl>
                                              <p:pRg st="0" end="0"/>
                                            </p:txEl>
                                          </p:spTgt>
                                        </p:tgtEl>
                                        <p:attrNameLst>
                                          <p:attrName>style.visibility</p:attrName>
                                        </p:attrNameLst>
                                      </p:cBhvr>
                                      <p:to>
                                        <p:strVal val="visible"/>
                                      </p:to>
                                    </p:set>
                                    <p:anim calcmode="lin" valueType="num">
                                      <p:cBhvr additive="base">
                                        <p:cTn id="2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2" presetClass="entr" presetSubtype="1"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up)">
                                      <p:cBhvr>
                                        <p:cTn id="27" dur="500"/>
                                        <p:tgtEl>
                                          <p:spTgt spid="15"/>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500"/>
                                        <p:tgtEl>
                                          <p:spTgt spid="16"/>
                                        </p:tgtEl>
                                      </p:cBhvr>
                                    </p:animEffect>
                                  </p:childTnLst>
                                </p:cTn>
                              </p:par>
                              <p:par>
                                <p:cTn id="32" presetID="2" presetClass="entr" presetSubtype="1" fill="hold" grpId="0" nodeType="withEffect">
                                  <p:stCondLst>
                                    <p:cond delay="0"/>
                                  </p:stCondLst>
                                  <p:childTnLst>
                                    <p:set>
                                      <p:cBhvr>
                                        <p:cTn id="33" dur="1" fill="hold">
                                          <p:stCondLst>
                                            <p:cond delay="0"/>
                                          </p:stCondLst>
                                        </p:cTn>
                                        <p:tgtEl>
                                          <p:spTgt spid="23">
                                            <p:txEl>
                                              <p:pRg st="0" end="0"/>
                                            </p:txEl>
                                          </p:spTgt>
                                        </p:tgtEl>
                                        <p:attrNameLst>
                                          <p:attrName>style.visibility</p:attrName>
                                        </p:attrNameLst>
                                      </p:cBhvr>
                                      <p:to>
                                        <p:strVal val="visible"/>
                                      </p:to>
                                    </p:set>
                                    <p:anim calcmode="lin" valueType="num">
                                      <p:cBhvr additive="base">
                                        <p:cTn id="3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0-#ppt_h/2"/>
                                          </p:val>
                                        </p:tav>
                                        <p:tav tm="100000">
                                          <p:val>
                                            <p:strVal val="#ppt_y"/>
                                          </p:val>
                                        </p:tav>
                                      </p:tavLst>
                                    </p:anim>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childTnLst>
                          </p:cTn>
                        </p:par>
                        <p:par>
                          <p:cTn id="44" fill="hold">
                            <p:stCondLst>
                              <p:cond delay="3000"/>
                            </p:stCondLst>
                            <p:childTnLst>
                              <p:par>
                                <p:cTn id="45" presetID="22" presetClass="entr" presetSubtype="8"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left)">
                                      <p:cBhvr>
                                        <p:cTn id="47" dur="500"/>
                                        <p:tgtEl>
                                          <p:spTgt spid="18"/>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 calcmode="lin" valueType="num">
                                      <p:cBhvr additive="base">
                                        <p:cTn id="5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8">
                                            <p:txEl>
                                              <p:pRg st="0" end="0"/>
                                            </p:txEl>
                                          </p:spTgt>
                                        </p:tgtEl>
                                        <p:attrNameLst>
                                          <p:attrName>style.visibility</p:attrName>
                                        </p:attrNameLst>
                                      </p:cBhvr>
                                      <p:to>
                                        <p:strVal val="visible"/>
                                      </p:to>
                                    </p:set>
                                    <p:anim calcmode="lin" valueType="num">
                                      <p:cBhvr additive="base">
                                        <p:cTn id="54"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3500"/>
                            </p:stCondLst>
                            <p:childTnLst>
                              <p:par>
                                <p:cTn id="57" presetID="22" presetClass="entr" presetSubtype="1"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up)">
                                      <p:cBhvr>
                                        <p:cTn id="59" dur="500"/>
                                        <p:tgtEl>
                                          <p:spTgt spid="19"/>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par>
                                <p:cTn id="64" presetID="2" presetClass="entr" presetSubtype="1" fill="hold" grpId="0" nodeType="withEffect">
                                  <p:stCondLst>
                                    <p:cond delay="0"/>
                                  </p:stCondLst>
                                  <p:childTnLst>
                                    <p:set>
                                      <p:cBhvr>
                                        <p:cTn id="65" dur="1" fill="hold">
                                          <p:stCondLst>
                                            <p:cond delay="0"/>
                                          </p:stCondLst>
                                        </p:cTn>
                                        <p:tgtEl>
                                          <p:spTgt spid="29">
                                            <p:txEl>
                                              <p:pRg st="0" end="0"/>
                                            </p:txEl>
                                          </p:spTgt>
                                        </p:tgtEl>
                                        <p:attrNameLst>
                                          <p:attrName>style.visibility</p:attrName>
                                        </p:attrNameLst>
                                      </p:cBhvr>
                                      <p:to>
                                        <p:strVal val="visible"/>
                                      </p:to>
                                    </p:set>
                                    <p:anim calcmode="lin" valueType="num">
                                      <p:cBhvr additive="base">
                                        <p:cTn id="6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25">
                                            <p:txEl>
                                              <p:pRg st="0" end="0"/>
                                            </p:txEl>
                                          </p:spTgt>
                                        </p:tgtEl>
                                        <p:attrNameLst>
                                          <p:attrName>style.visibility</p:attrName>
                                        </p:attrNameLst>
                                      </p:cBhvr>
                                      <p:to>
                                        <p:strVal val="visible"/>
                                      </p:to>
                                    </p:set>
                                    <p:anim calcmode="lin" valueType="num">
                                      <p:cBhvr additive="base">
                                        <p:cTn id="70"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4500"/>
                            </p:stCondLst>
                            <p:childTnLst>
                              <p:par>
                                <p:cTn id="73" presetID="22" presetClass="entr" presetSubtype="4" fill="hold"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down)">
                                      <p:cBhvr>
                                        <p:cTn id="75" dur="500"/>
                                        <p:tgtEl>
                                          <p:spTgt spid="21"/>
                                        </p:tgtEl>
                                      </p:cBhvr>
                                    </p:animEffect>
                                  </p:childTnLst>
                                </p:cTn>
                              </p:par>
                            </p:childTnLst>
                          </p:cTn>
                        </p:par>
                        <p:par>
                          <p:cTn id="76" fill="hold">
                            <p:stCondLst>
                              <p:cond delay="5000"/>
                            </p:stCondLst>
                            <p:childTnLst>
                              <p:par>
                                <p:cTn id="77" presetID="22" presetClass="entr" presetSubtype="8" fill="hold"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wipe(left)">
                                      <p:cBhvr>
                                        <p:cTn id="79" dur="500"/>
                                        <p:tgtEl>
                                          <p:spTgt spid="22"/>
                                        </p:tgtEl>
                                      </p:cBhvr>
                                    </p:animEffect>
                                  </p:childTnLst>
                                </p:cTn>
                              </p:par>
                            </p:childTnLst>
                          </p:cTn>
                        </p:par>
                        <p:par>
                          <p:cTn id="80" fill="hold">
                            <p:stCondLst>
                              <p:cond delay="5500"/>
                            </p:stCondLst>
                            <p:childTnLst>
                              <p:par>
                                <p:cTn id="81" presetID="2" presetClass="entr" presetSubtype="2" fill="hold" grpId="0" nodeType="afterEffect">
                                  <p:stCondLst>
                                    <p:cond delay="0"/>
                                  </p:stCondLst>
                                  <p:childTnLst>
                                    <p:set>
                                      <p:cBhvr>
                                        <p:cTn id="82" dur="1" fill="hold">
                                          <p:stCondLst>
                                            <p:cond delay="0"/>
                                          </p:stCondLst>
                                        </p:cTn>
                                        <p:tgtEl>
                                          <p:spTgt spid="26">
                                            <p:txEl>
                                              <p:pRg st="0" end="0"/>
                                            </p:txEl>
                                          </p:spTgt>
                                        </p:tgtEl>
                                        <p:attrNameLst>
                                          <p:attrName>style.visibility</p:attrName>
                                        </p:attrNameLst>
                                      </p:cBhvr>
                                      <p:to>
                                        <p:strVal val="visible"/>
                                      </p:to>
                                    </p:set>
                                    <p:anim calcmode="lin" valueType="num">
                                      <p:cBhvr additive="base">
                                        <p:cTn id="83"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85" fill="hold">
                            <p:stCondLst>
                              <p:cond delay="6000"/>
                            </p:stCondLst>
                            <p:childTnLst>
                              <p:par>
                                <p:cTn id="86" presetID="2" presetClass="entr" presetSubtype="2" fill="hold" grpId="0" nodeType="afterEffect">
                                  <p:stCondLst>
                                    <p:cond delay="0"/>
                                  </p:stCondLst>
                                  <p:childTnLst>
                                    <p:set>
                                      <p:cBhvr>
                                        <p:cTn id="87" dur="1" fill="hold">
                                          <p:stCondLst>
                                            <p:cond delay="0"/>
                                          </p:stCondLst>
                                        </p:cTn>
                                        <p:tgtEl>
                                          <p:spTgt spid="30">
                                            <p:txEl>
                                              <p:pRg st="0" end="0"/>
                                            </p:txEl>
                                          </p:spTgt>
                                        </p:tgtEl>
                                        <p:attrNameLst>
                                          <p:attrName>style.visibility</p:attrName>
                                        </p:attrNameLst>
                                      </p:cBhvr>
                                      <p:to>
                                        <p:strVal val="visible"/>
                                      </p:to>
                                    </p:set>
                                    <p:anim calcmode="lin" valueType="num">
                                      <p:cBhvr additive="base">
                                        <p:cTn id="88"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4"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1"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1" fill="hold" nodeType="with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p">
        <p:tmplLst>
          <p:tmpl lvl="1">
            <p:tnLst>
              <p:par>
                <p:cTn presetID="2" presetClass="entr" presetSubtype="2"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1"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2"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p:bld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p:cSld name="1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3" name="テキスト プレースホルダー 11">
            <a:extLst>
              <a:ext uri="{FF2B5EF4-FFF2-40B4-BE49-F238E27FC236}">
                <a16:creationId xmlns:a16="http://schemas.microsoft.com/office/drawing/2014/main" id="{9793A43A-B045-47D7-BF3E-651073E3C985}"/>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4" name="テキスト プレースホルダー 11">
            <a:extLst>
              <a:ext uri="{FF2B5EF4-FFF2-40B4-BE49-F238E27FC236}">
                <a16:creationId xmlns:a16="http://schemas.microsoft.com/office/drawing/2014/main" id="{C085470A-2775-49AC-9133-F4A1F5CBDE6B}"/>
              </a:ext>
            </a:extLst>
          </p:cNvPr>
          <p:cNvSpPr>
            <a:spLocks noGrp="1"/>
          </p:cNvSpPr>
          <p:nvPr>
            <p:ph type="body" sz="quarter" idx="15" hasCustomPrompt="1"/>
          </p:nvPr>
        </p:nvSpPr>
        <p:spPr>
          <a:xfrm>
            <a:off x="8869550" y="3533704"/>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5" name="テキスト プレースホルダー 11">
            <a:extLst>
              <a:ext uri="{FF2B5EF4-FFF2-40B4-BE49-F238E27FC236}">
                <a16:creationId xmlns:a16="http://schemas.microsoft.com/office/drawing/2014/main" id="{58C25EE7-EB55-4C6D-A446-84EFDE6A9C38}"/>
              </a:ext>
            </a:extLst>
          </p:cNvPr>
          <p:cNvSpPr>
            <a:spLocks noGrp="1"/>
          </p:cNvSpPr>
          <p:nvPr>
            <p:ph type="body" sz="quarter" idx="17" hasCustomPrompt="1"/>
          </p:nvPr>
        </p:nvSpPr>
        <p:spPr>
          <a:xfrm>
            <a:off x="8871723" y="6137439"/>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6" name="テキスト プレースホルダー 11">
            <a:extLst>
              <a:ext uri="{FF2B5EF4-FFF2-40B4-BE49-F238E27FC236}">
                <a16:creationId xmlns:a16="http://schemas.microsoft.com/office/drawing/2014/main" id="{CF36994C-EA7E-4E6A-B54A-8736A59BCCBF}"/>
              </a:ext>
            </a:extLst>
          </p:cNvPr>
          <p:cNvSpPr>
            <a:spLocks noGrp="1"/>
          </p:cNvSpPr>
          <p:nvPr>
            <p:ph type="body" sz="quarter" idx="18" hasCustomPrompt="1"/>
          </p:nvPr>
        </p:nvSpPr>
        <p:spPr>
          <a:xfrm>
            <a:off x="8877571" y="6927946"/>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7F82EE1A-7F3D-4567-AA10-511F6541F374}"/>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EEE297EE-AABA-4B0B-9EBF-A61B02E02DD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7" name="Marcador de contenido 2">
            <a:extLst>
              <a:ext uri="{FF2B5EF4-FFF2-40B4-BE49-F238E27FC236}">
                <a16:creationId xmlns:a16="http://schemas.microsoft.com/office/drawing/2014/main" id="{3DC907AA-8E8A-417B-8EE7-C5AC5A30411B}"/>
              </a:ext>
            </a:extLst>
          </p:cNvPr>
          <p:cNvSpPr>
            <a:spLocks noGrp="1"/>
          </p:cNvSpPr>
          <p:nvPr>
            <p:ph idx="19"/>
          </p:nvPr>
        </p:nvSpPr>
        <p:spPr>
          <a:xfrm>
            <a:off x="368300" y="2743196"/>
            <a:ext cx="8051800"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1545759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Effect transition="in" filter="fade">
                                      <p:cBhvr>
                                        <p:cTn id="19" dur="500"/>
                                        <p:tgtEl>
                                          <p:spTgt spid="1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fade">
                                      <p:cBhvr>
                                        <p:cTn id="2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p:cSld name="1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830173" y="7211904"/>
            <a:ext cx="1668906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818487" y="7999306"/>
            <a:ext cx="16701106"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4773971"/>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6608512"/>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6602550"/>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4768009"/>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150942"/>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084296"/>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150942"/>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084296"/>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299805"/>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301701"/>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142990"/>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142990"/>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772793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5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6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7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7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p:cSld name="1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591129" y="7587040"/>
            <a:ext cx="1718452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579271" y="8374442"/>
            <a:ext cx="17196924"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5313229"/>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7147770"/>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7141808"/>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5307267"/>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877768"/>
            <a:ext cx="3665412" cy="1417253"/>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682248"/>
            <a:ext cx="3665412" cy="1453598"/>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877768"/>
            <a:ext cx="3665412" cy="1428855"/>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695220"/>
            <a:ext cx="3665412" cy="1440626"/>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8390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8409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6822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6822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30" name="テキスト プレースホルダー 11">
            <a:extLst>
              <a:ext uri="{FF2B5EF4-FFF2-40B4-BE49-F238E27FC236}">
                <a16:creationId xmlns:a16="http://schemas.microsoft.com/office/drawing/2014/main" id="{E72DD487-79B6-4C36-BBD5-6095A0D2E5A8}"/>
              </a:ext>
            </a:extLst>
          </p:cNvPr>
          <p:cNvSpPr>
            <a:spLocks noGrp="1"/>
          </p:cNvSpPr>
          <p:nvPr>
            <p:ph type="body" sz="quarter" idx="25" hasCustomPrompt="1"/>
          </p:nvPr>
        </p:nvSpPr>
        <p:spPr>
          <a:xfrm>
            <a:off x="567576" y="2914829"/>
            <a:ext cx="17209331" cy="7563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Tree>
    <p:extLst>
      <p:ext uri="{BB962C8B-B14F-4D97-AF65-F5344CB8AC3E}">
        <p14:creationId xmlns:p14="http://schemas.microsoft.com/office/powerpoint/2010/main" val="3801282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fade">
                                      <p:cBhvr>
                                        <p:cTn id="19" dur="500"/>
                                        <p:tgtEl>
                                          <p:spTgt spid="30">
                                            <p:txEl>
                                              <p:pRg st="0" end="0"/>
                                            </p:txEl>
                                          </p:spTgt>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4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4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5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7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7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2">
                                            <p:txEl>
                                              <p:pRg st="0" end="0"/>
                                            </p:txEl>
                                          </p:spTgt>
                                        </p:tgtEl>
                                        <p:attrNameLst>
                                          <p:attrName>style.visibility</p:attrName>
                                        </p:attrNameLst>
                                      </p:cBhvr>
                                      <p:to>
                                        <p:strVal val="visible"/>
                                      </p:to>
                                    </p:set>
                                    <p:animEffect transition="in" filter="fade">
                                      <p:cBhvr>
                                        <p:cTn id="91" dur="500"/>
                                        <p:tgtEl>
                                          <p:spTgt spid="12">
                                            <p:txEl>
                                              <p:pRg st="0" end="0"/>
                                            </p:txEl>
                                          </p:spTgt>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13">
                                            <p:txEl>
                                              <p:pRg st="0" end="0"/>
                                            </p:txEl>
                                          </p:spTgt>
                                        </p:tgtEl>
                                        <p:attrNameLst>
                                          <p:attrName>style.visibility</p:attrName>
                                        </p:attrNameLst>
                                      </p:cBhvr>
                                      <p:to>
                                        <p:strVal val="visible"/>
                                      </p:to>
                                    </p:set>
                                    <p:animEffect transition="in" filter="fade">
                                      <p:cBhvr>
                                        <p:cTn id="9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p:cSld name="25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10960099" y="3421440"/>
            <a:ext cx="681555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10955723" y="4372464"/>
            <a:ext cx="6820472" cy="5025536"/>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5846629"/>
            <a:ext cx="4541858"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7681170"/>
            <a:ext cx="4541858"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7675208"/>
            <a:ext cx="4521789"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5840667"/>
            <a:ext cx="4521789" cy="421062"/>
          </a:xfrm>
          <a:prstGeom prst="rect">
            <a:avLst/>
          </a:prstGeom>
        </p:spPr>
      </p:pic>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43724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77975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919248" y="43743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602481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62156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99179" y="62156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779657"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6024813"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Tree>
    <p:extLst>
      <p:ext uri="{BB962C8B-B14F-4D97-AF65-F5344CB8AC3E}">
        <p14:creationId xmlns:p14="http://schemas.microsoft.com/office/powerpoint/2010/main" val="1131247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2" presetClass="entr" presetSubtype="8"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additive="base">
                                        <p:cTn id="26"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2" presetClass="entr" presetSubtype="2" fill="hold" grpId="0" nodeType="with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anim calcmode="lin" valueType="num">
                                      <p:cBhvr additive="base">
                                        <p:cTn id="38"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37">
                                            <p:txEl>
                                              <p:pRg st="0" end="0"/>
                                            </p:txEl>
                                          </p:spTgt>
                                        </p:tgtEl>
                                        <p:attrNameLst>
                                          <p:attrName>style.visibility</p:attrName>
                                        </p:attrNameLst>
                                      </p:cBhvr>
                                      <p:to>
                                        <p:strVal val="visible"/>
                                      </p:to>
                                    </p:set>
                                    <p:anim calcmode="lin" valueType="num">
                                      <p:cBhvr additive="base">
                                        <p:cTn id="5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38">
                                            <p:txEl>
                                              <p:pRg st="0" end="0"/>
                                            </p:txEl>
                                          </p:spTgt>
                                        </p:tgtEl>
                                        <p:attrNameLst>
                                          <p:attrName>style.visibility</p:attrName>
                                        </p:attrNameLst>
                                      </p:cBhvr>
                                      <p:to>
                                        <p:strVal val="visible"/>
                                      </p:to>
                                    </p:set>
                                    <p:anim calcmode="lin" valueType="num">
                                      <p:cBhvr additive="base">
                                        <p:cTn id="62"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Effect transition="in" filter="fade">
                                      <p:cBhvr>
                                        <p:cTn id="67" dur="500"/>
                                        <p:tgtEl>
                                          <p:spTgt spid="12">
                                            <p:txEl>
                                              <p:pRg st="0" end="0"/>
                                            </p:txEl>
                                          </p:spTgt>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fade">
                                      <p:cBhvr>
                                        <p:cTn id="7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p:cSld name="1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5" name="テキスト プレースホルダー 11">
            <a:extLst>
              <a:ext uri="{FF2B5EF4-FFF2-40B4-BE49-F238E27FC236}">
                <a16:creationId xmlns:a16="http://schemas.microsoft.com/office/drawing/2014/main" id="{8513B982-0802-4412-A263-89B92BBD83A1}"/>
              </a:ext>
            </a:extLst>
          </p:cNvPr>
          <p:cNvSpPr>
            <a:spLocks noGrp="1"/>
          </p:cNvSpPr>
          <p:nvPr>
            <p:ph type="body" sz="quarter" idx="15" hasCustomPrompt="1"/>
          </p:nvPr>
        </p:nvSpPr>
        <p:spPr>
          <a:xfrm>
            <a:off x="8280000" y="260531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16" name="円/楕円 15">
            <a:extLst>
              <a:ext uri="{FF2B5EF4-FFF2-40B4-BE49-F238E27FC236}">
                <a16:creationId xmlns:a16="http://schemas.microsoft.com/office/drawing/2014/main" id="{C55B30A8-47C8-4EB4-A92B-FFBC05615A75}"/>
              </a:ext>
            </a:extLst>
          </p:cNvPr>
          <p:cNvSpPr/>
          <p:nvPr/>
        </p:nvSpPr>
        <p:spPr>
          <a:xfrm>
            <a:off x="7235987" y="261905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7" name="テキスト ボックス 2">
            <a:extLst>
              <a:ext uri="{FF2B5EF4-FFF2-40B4-BE49-F238E27FC236}">
                <a16:creationId xmlns:a16="http://schemas.microsoft.com/office/drawing/2014/main" id="{ECE59583-F789-40DE-9F98-1BCD83232E1E}"/>
              </a:ext>
            </a:extLst>
          </p:cNvPr>
          <p:cNvSpPr txBox="1"/>
          <p:nvPr/>
        </p:nvSpPr>
        <p:spPr>
          <a:xfrm>
            <a:off x="7345871" y="2503719"/>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1</a:t>
            </a:r>
          </a:p>
        </p:txBody>
      </p:sp>
      <p:sp>
        <p:nvSpPr>
          <p:cNvPr id="18" name="円/楕円 25">
            <a:extLst>
              <a:ext uri="{FF2B5EF4-FFF2-40B4-BE49-F238E27FC236}">
                <a16:creationId xmlns:a16="http://schemas.microsoft.com/office/drawing/2014/main" id="{C996398C-DD4D-47FB-8CD6-7E407F827D48}"/>
              </a:ext>
            </a:extLst>
          </p:cNvPr>
          <p:cNvSpPr/>
          <p:nvPr/>
        </p:nvSpPr>
        <p:spPr>
          <a:xfrm>
            <a:off x="7235987" y="357350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9" name="テキスト ボックス 26">
            <a:extLst>
              <a:ext uri="{FF2B5EF4-FFF2-40B4-BE49-F238E27FC236}">
                <a16:creationId xmlns:a16="http://schemas.microsoft.com/office/drawing/2014/main" id="{3F742AA6-9CBD-4D0B-8C20-04E3D37652CE}"/>
              </a:ext>
            </a:extLst>
          </p:cNvPr>
          <p:cNvSpPr txBox="1"/>
          <p:nvPr/>
        </p:nvSpPr>
        <p:spPr>
          <a:xfrm>
            <a:off x="7363800" y="3476102"/>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2</a:t>
            </a:r>
          </a:p>
        </p:txBody>
      </p:sp>
      <p:sp>
        <p:nvSpPr>
          <p:cNvPr id="20" name="円/楕円 27">
            <a:extLst>
              <a:ext uri="{FF2B5EF4-FFF2-40B4-BE49-F238E27FC236}">
                <a16:creationId xmlns:a16="http://schemas.microsoft.com/office/drawing/2014/main" id="{1CD2729A-243E-447B-A89C-13093FCA18A6}"/>
              </a:ext>
            </a:extLst>
          </p:cNvPr>
          <p:cNvSpPr/>
          <p:nvPr/>
        </p:nvSpPr>
        <p:spPr>
          <a:xfrm>
            <a:off x="7235987" y="45441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1" name="テキスト ボックス 28">
            <a:extLst>
              <a:ext uri="{FF2B5EF4-FFF2-40B4-BE49-F238E27FC236}">
                <a16:creationId xmlns:a16="http://schemas.microsoft.com/office/drawing/2014/main" id="{34C8E730-CA18-4169-904C-CC6F3F719C9E}"/>
              </a:ext>
            </a:extLst>
          </p:cNvPr>
          <p:cNvSpPr txBox="1"/>
          <p:nvPr/>
        </p:nvSpPr>
        <p:spPr>
          <a:xfrm>
            <a:off x="7363800" y="446469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3</a:t>
            </a:r>
          </a:p>
        </p:txBody>
      </p:sp>
      <p:sp>
        <p:nvSpPr>
          <p:cNvPr id="22" name="円/楕円 29">
            <a:extLst>
              <a:ext uri="{FF2B5EF4-FFF2-40B4-BE49-F238E27FC236}">
                <a16:creationId xmlns:a16="http://schemas.microsoft.com/office/drawing/2014/main" id="{6EB7F928-D5A4-4BB9-B7B1-A3A31EEB1CF8}"/>
              </a:ext>
            </a:extLst>
          </p:cNvPr>
          <p:cNvSpPr/>
          <p:nvPr/>
        </p:nvSpPr>
        <p:spPr>
          <a:xfrm>
            <a:off x="7235987" y="55165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3" name="テキスト ボックス 30">
            <a:extLst>
              <a:ext uri="{FF2B5EF4-FFF2-40B4-BE49-F238E27FC236}">
                <a16:creationId xmlns:a16="http://schemas.microsoft.com/office/drawing/2014/main" id="{F7D619D6-ABFD-46C5-B59A-C9D7554EF4B0}"/>
              </a:ext>
            </a:extLst>
          </p:cNvPr>
          <p:cNvSpPr txBox="1"/>
          <p:nvPr/>
        </p:nvSpPr>
        <p:spPr>
          <a:xfrm>
            <a:off x="7345871" y="5437076"/>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4</a:t>
            </a:r>
          </a:p>
        </p:txBody>
      </p:sp>
      <p:sp>
        <p:nvSpPr>
          <p:cNvPr id="24" name="円/楕円 31">
            <a:extLst>
              <a:ext uri="{FF2B5EF4-FFF2-40B4-BE49-F238E27FC236}">
                <a16:creationId xmlns:a16="http://schemas.microsoft.com/office/drawing/2014/main" id="{5CF852E7-3F44-4CE7-8C11-6BFA6024DF23}"/>
              </a:ext>
            </a:extLst>
          </p:cNvPr>
          <p:cNvSpPr/>
          <p:nvPr/>
        </p:nvSpPr>
        <p:spPr>
          <a:xfrm>
            <a:off x="7235987" y="65015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5" name="テキスト ボックス 32">
            <a:extLst>
              <a:ext uri="{FF2B5EF4-FFF2-40B4-BE49-F238E27FC236}">
                <a16:creationId xmlns:a16="http://schemas.microsoft.com/office/drawing/2014/main" id="{98925DA3-F4B9-4BF6-849F-0F0C1A3911BA}"/>
              </a:ext>
            </a:extLst>
          </p:cNvPr>
          <p:cNvSpPr txBox="1"/>
          <p:nvPr/>
        </p:nvSpPr>
        <p:spPr>
          <a:xfrm>
            <a:off x="7363800" y="6422055"/>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5</a:t>
            </a:r>
          </a:p>
        </p:txBody>
      </p:sp>
      <p:sp>
        <p:nvSpPr>
          <p:cNvPr id="26" name="円/楕円 33">
            <a:extLst>
              <a:ext uri="{FF2B5EF4-FFF2-40B4-BE49-F238E27FC236}">
                <a16:creationId xmlns:a16="http://schemas.microsoft.com/office/drawing/2014/main" id="{7EC4FF12-0398-438A-872A-3DFF7FEFF5ED}"/>
              </a:ext>
            </a:extLst>
          </p:cNvPr>
          <p:cNvSpPr/>
          <p:nvPr/>
        </p:nvSpPr>
        <p:spPr>
          <a:xfrm>
            <a:off x="7235987" y="7420122"/>
            <a:ext cx="720000" cy="720000"/>
          </a:xfrm>
          <a:prstGeom prst="ellipse">
            <a:avLst/>
          </a:prstGeom>
          <a:gradFill flip="none" rotWithShape="1">
            <a:gsLst>
              <a:gs pos="0">
                <a:srgbClr val="C4B292"/>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7" name="テキスト ボックス 34">
            <a:extLst>
              <a:ext uri="{FF2B5EF4-FFF2-40B4-BE49-F238E27FC236}">
                <a16:creationId xmlns:a16="http://schemas.microsoft.com/office/drawing/2014/main" id="{0C929E44-C9BF-4FEE-8929-122624A4F09B}"/>
              </a:ext>
            </a:extLst>
          </p:cNvPr>
          <p:cNvSpPr txBox="1"/>
          <p:nvPr/>
        </p:nvSpPr>
        <p:spPr>
          <a:xfrm>
            <a:off x="7345871" y="7340647"/>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6</a:t>
            </a:r>
          </a:p>
        </p:txBody>
      </p:sp>
      <p:sp>
        <p:nvSpPr>
          <p:cNvPr id="28" name="テキスト プレースホルダー 11">
            <a:extLst>
              <a:ext uri="{FF2B5EF4-FFF2-40B4-BE49-F238E27FC236}">
                <a16:creationId xmlns:a16="http://schemas.microsoft.com/office/drawing/2014/main" id="{DABC09C6-D3F3-4C16-ABA4-1649811A9E0C}"/>
              </a:ext>
            </a:extLst>
          </p:cNvPr>
          <p:cNvSpPr>
            <a:spLocks noGrp="1"/>
          </p:cNvSpPr>
          <p:nvPr>
            <p:ph type="body" sz="quarter" idx="20" hasCustomPrompt="1"/>
          </p:nvPr>
        </p:nvSpPr>
        <p:spPr>
          <a:xfrm>
            <a:off x="8280000" y="356663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A68D818B-2CDD-41E0-9206-608CBE2C58AE}"/>
              </a:ext>
            </a:extLst>
          </p:cNvPr>
          <p:cNvSpPr>
            <a:spLocks noGrp="1"/>
          </p:cNvSpPr>
          <p:nvPr>
            <p:ph type="body" sz="quarter" idx="21" hasCustomPrompt="1"/>
          </p:nvPr>
        </p:nvSpPr>
        <p:spPr>
          <a:xfrm>
            <a:off x="8280000" y="453729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502C2D7A-BC5C-4A38-A37E-1C0CF9A56B77}"/>
              </a:ext>
            </a:extLst>
          </p:cNvPr>
          <p:cNvSpPr>
            <a:spLocks noGrp="1"/>
          </p:cNvSpPr>
          <p:nvPr>
            <p:ph type="body" sz="quarter" idx="22" hasCustomPrompt="1"/>
          </p:nvPr>
        </p:nvSpPr>
        <p:spPr>
          <a:xfrm>
            <a:off x="8280000" y="5502817"/>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1" name="テキスト プレースホルダー 11">
            <a:extLst>
              <a:ext uri="{FF2B5EF4-FFF2-40B4-BE49-F238E27FC236}">
                <a16:creationId xmlns:a16="http://schemas.microsoft.com/office/drawing/2014/main" id="{405EE013-2E9C-4B3E-8C49-1781D072CED7}"/>
              </a:ext>
            </a:extLst>
          </p:cNvPr>
          <p:cNvSpPr>
            <a:spLocks noGrp="1"/>
          </p:cNvSpPr>
          <p:nvPr>
            <p:ph type="body" sz="quarter" idx="23" hasCustomPrompt="1"/>
          </p:nvPr>
        </p:nvSpPr>
        <p:spPr>
          <a:xfrm>
            <a:off x="8280000" y="64641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2" name="テキスト プレースホルダー 11">
            <a:extLst>
              <a:ext uri="{FF2B5EF4-FFF2-40B4-BE49-F238E27FC236}">
                <a16:creationId xmlns:a16="http://schemas.microsoft.com/office/drawing/2014/main" id="{0A74D7AA-6EB9-4802-B666-2BEC47A20222}"/>
              </a:ext>
            </a:extLst>
          </p:cNvPr>
          <p:cNvSpPr>
            <a:spLocks noGrp="1"/>
          </p:cNvSpPr>
          <p:nvPr>
            <p:ph type="body" sz="quarter" idx="24" hasCustomPrompt="1"/>
          </p:nvPr>
        </p:nvSpPr>
        <p:spPr>
          <a:xfrm>
            <a:off x="8280000" y="7416865"/>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3" name="円/楕円 33">
            <a:extLst>
              <a:ext uri="{FF2B5EF4-FFF2-40B4-BE49-F238E27FC236}">
                <a16:creationId xmlns:a16="http://schemas.microsoft.com/office/drawing/2014/main" id="{C299690F-FDD0-4A11-BC3E-CAFF0E7127A6}"/>
              </a:ext>
            </a:extLst>
          </p:cNvPr>
          <p:cNvSpPr/>
          <p:nvPr/>
        </p:nvSpPr>
        <p:spPr>
          <a:xfrm>
            <a:off x="7235987" y="84047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4" name="テキスト プレースホルダー 11">
            <a:extLst>
              <a:ext uri="{FF2B5EF4-FFF2-40B4-BE49-F238E27FC236}">
                <a16:creationId xmlns:a16="http://schemas.microsoft.com/office/drawing/2014/main" id="{554933F9-4842-447B-BEF8-25B6CF95CF97}"/>
              </a:ext>
            </a:extLst>
          </p:cNvPr>
          <p:cNvSpPr>
            <a:spLocks noGrp="1"/>
          </p:cNvSpPr>
          <p:nvPr>
            <p:ph type="body" sz="quarter" idx="25" hasCustomPrompt="1"/>
          </p:nvPr>
        </p:nvSpPr>
        <p:spPr>
          <a:xfrm>
            <a:off x="8280000" y="840148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35" name="テキスト ボックス 34">
            <a:extLst>
              <a:ext uri="{FF2B5EF4-FFF2-40B4-BE49-F238E27FC236}">
                <a16:creationId xmlns:a16="http://schemas.microsoft.com/office/drawing/2014/main" id="{D7DDCC00-AF32-4F46-BEF0-90DD6E3AC117}"/>
              </a:ext>
            </a:extLst>
          </p:cNvPr>
          <p:cNvSpPr txBox="1"/>
          <p:nvPr/>
        </p:nvSpPr>
        <p:spPr>
          <a:xfrm>
            <a:off x="7360525" y="833740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7</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1" y="2726192"/>
            <a:ext cx="5802923" cy="6252763"/>
          </a:xfrm>
          <a:prstGeom prst="rect">
            <a:avLst/>
          </a:prstGeom>
        </p:spPr>
        <p:txBody>
          <a:bodyPr/>
          <a:lstStyle/>
          <a:p>
            <a:endParaRPr lang="es-EC"/>
          </a:p>
        </p:txBody>
      </p:sp>
    </p:spTree>
    <p:extLst>
      <p:ext uri="{BB962C8B-B14F-4D97-AF65-F5344CB8AC3E}">
        <p14:creationId xmlns:p14="http://schemas.microsoft.com/office/powerpoint/2010/main" val="1051517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0-#ppt_w/2"/>
                                          </p:val>
                                        </p:tav>
                                        <p:tav tm="100000">
                                          <p:val>
                                            <p:strVal val="#ppt_x"/>
                                          </p:val>
                                        </p:tav>
                                      </p:tavLst>
                                    </p:anim>
                                    <p:anim calcmode="lin" valueType="num">
                                      <p:cBhvr additive="base">
                                        <p:cTn id="33" dur="500" fill="hold"/>
                                        <p:tgtEl>
                                          <p:spTgt spid="18"/>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 calcmode="lin" valueType="num">
                                      <p:cBhvr additive="base">
                                        <p:cTn id="4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4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0-#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0-#ppt_w/2"/>
                                          </p:val>
                                        </p:tav>
                                        <p:tav tm="100000">
                                          <p:val>
                                            <p:strVal val="#ppt_x"/>
                                          </p:val>
                                        </p:tav>
                                      </p:tavLst>
                                    </p:anim>
                                    <p:anim calcmode="lin" valueType="num">
                                      <p:cBhvr additive="base">
                                        <p:cTn id="50" dur="500" fill="hold"/>
                                        <p:tgtEl>
                                          <p:spTgt spid="2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29">
                                            <p:txEl>
                                              <p:pRg st="0" end="0"/>
                                            </p:txEl>
                                          </p:spTgt>
                                        </p:tgtEl>
                                        <p:attrNameLst>
                                          <p:attrName>style.visibility</p:attrName>
                                        </p:attrNameLst>
                                      </p:cBhvr>
                                      <p:to>
                                        <p:strVal val="visible"/>
                                      </p:to>
                                    </p:set>
                                    <p:anim calcmode="lin" valueType="num">
                                      <p:cBhvr additive="base">
                                        <p:cTn id="53"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8"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0-#ppt_w/2"/>
                                          </p:val>
                                        </p:tav>
                                        <p:tav tm="100000">
                                          <p:val>
                                            <p:strVal val="#ppt_x"/>
                                          </p:val>
                                        </p:tav>
                                      </p:tavLst>
                                    </p:anim>
                                    <p:anim calcmode="lin" valueType="num">
                                      <p:cBhvr additive="base">
                                        <p:cTn id="63" dur="500" fill="hold"/>
                                        <p:tgtEl>
                                          <p:spTgt spid="23"/>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3500"/>
                            </p:stCondLst>
                            <p:childTnLst>
                              <p:par>
                                <p:cTn id="69" presetID="2" presetClass="entr" presetSubtype="8"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0-#ppt_w/2"/>
                                          </p:val>
                                        </p:tav>
                                        <p:tav tm="100000">
                                          <p:val>
                                            <p:strVal val="#ppt_x"/>
                                          </p:val>
                                        </p:tav>
                                      </p:tavLst>
                                    </p:anim>
                                    <p:anim calcmode="lin" valueType="num">
                                      <p:cBhvr additive="base">
                                        <p:cTn id="72" dur="500" fill="hold"/>
                                        <p:tgtEl>
                                          <p:spTgt spid="2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500" fill="hold"/>
                                        <p:tgtEl>
                                          <p:spTgt spid="25"/>
                                        </p:tgtEl>
                                        <p:attrNameLst>
                                          <p:attrName>ppt_x</p:attrName>
                                        </p:attrNameLst>
                                      </p:cBhvr>
                                      <p:tavLst>
                                        <p:tav tm="0">
                                          <p:val>
                                            <p:strVal val="0-#ppt_w/2"/>
                                          </p:val>
                                        </p:tav>
                                        <p:tav tm="100000">
                                          <p:val>
                                            <p:strVal val="#ppt_x"/>
                                          </p:val>
                                        </p:tav>
                                      </p:tavLst>
                                    </p:anim>
                                    <p:anim calcmode="lin" valueType="num">
                                      <p:cBhvr additive="base">
                                        <p:cTn id="76" dur="500" fill="hold"/>
                                        <p:tgtEl>
                                          <p:spTgt spid="25"/>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 calcmode="lin" valueType="num">
                                      <p:cBhvr additive="base">
                                        <p:cTn id="79"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4000"/>
                            </p:stCondLst>
                            <p:childTnLst>
                              <p:par>
                                <p:cTn id="82" presetID="2" presetClass="entr" presetSubtype="8"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500" fill="hold"/>
                                        <p:tgtEl>
                                          <p:spTgt spid="26"/>
                                        </p:tgtEl>
                                        <p:attrNameLst>
                                          <p:attrName>ppt_x</p:attrName>
                                        </p:attrNameLst>
                                      </p:cBhvr>
                                      <p:tavLst>
                                        <p:tav tm="0">
                                          <p:val>
                                            <p:strVal val="0-#ppt_w/2"/>
                                          </p:val>
                                        </p:tav>
                                        <p:tav tm="100000">
                                          <p:val>
                                            <p:strVal val="#ppt_x"/>
                                          </p:val>
                                        </p:tav>
                                      </p:tavLst>
                                    </p:anim>
                                    <p:anim calcmode="lin" valueType="num">
                                      <p:cBhvr additive="base">
                                        <p:cTn id="85" dur="500" fill="hold"/>
                                        <p:tgtEl>
                                          <p:spTgt spid="26"/>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0-#ppt_w/2"/>
                                          </p:val>
                                        </p:tav>
                                        <p:tav tm="100000">
                                          <p:val>
                                            <p:strVal val="#ppt_x"/>
                                          </p:val>
                                        </p:tav>
                                      </p:tavLst>
                                    </p:anim>
                                    <p:anim calcmode="lin" valueType="num">
                                      <p:cBhvr additive="base">
                                        <p:cTn id="89" dur="500" fill="hold"/>
                                        <p:tgtEl>
                                          <p:spTgt spid="27"/>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0"/>
                                  </p:stCondLst>
                                  <p:childTnLst>
                                    <p:set>
                                      <p:cBhvr>
                                        <p:cTn id="91" dur="1" fill="hold">
                                          <p:stCondLst>
                                            <p:cond delay="0"/>
                                          </p:stCondLst>
                                        </p:cTn>
                                        <p:tgtEl>
                                          <p:spTgt spid="32">
                                            <p:txEl>
                                              <p:pRg st="0" end="0"/>
                                            </p:txEl>
                                          </p:spTgt>
                                        </p:tgtEl>
                                        <p:attrNameLst>
                                          <p:attrName>style.visibility</p:attrName>
                                        </p:attrNameLst>
                                      </p:cBhvr>
                                      <p:to>
                                        <p:strVal val="visible"/>
                                      </p:to>
                                    </p:set>
                                    <p:anim calcmode="lin" valueType="num">
                                      <p:cBhvr additive="base">
                                        <p:cTn id="92"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9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94" fill="hold">
                            <p:stCondLst>
                              <p:cond delay="4500"/>
                            </p:stCondLst>
                            <p:childTnLst>
                              <p:par>
                                <p:cTn id="95" presetID="2" presetClass="entr" presetSubtype="8"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additive="base">
                                        <p:cTn id="97" dur="500" fill="hold"/>
                                        <p:tgtEl>
                                          <p:spTgt spid="33"/>
                                        </p:tgtEl>
                                        <p:attrNameLst>
                                          <p:attrName>ppt_x</p:attrName>
                                        </p:attrNameLst>
                                      </p:cBhvr>
                                      <p:tavLst>
                                        <p:tav tm="0">
                                          <p:val>
                                            <p:strVal val="0-#ppt_w/2"/>
                                          </p:val>
                                        </p:tav>
                                        <p:tav tm="100000">
                                          <p:val>
                                            <p:strVal val="#ppt_x"/>
                                          </p:val>
                                        </p:tav>
                                      </p:tavLst>
                                    </p:anim>
                                    <p:anim calcmode="lin" valueType="num">
                                      <p:cBhvr additive="base">
                                        <p:cTn id="98" dur="500" fill="hold"/>
                                        <p:tgtEl>
                                          <p:spTgt spid="33"/>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34">
                                            <p:txEl>
                                              <p:pRg st="0" end="0"/>
                                            </p:txEl>
                                          </p:spTgt>
                                        </p:tgtEl>
                                        <p:attrNameLst>
                                          <p:attrName>style.visibility</p:attrName>
                                        </p:attrNameLst>
                                      </p:cBhvr>
                                      <p:to>
                                        <p:strVal val="visible"/>
                                      </p:to>
                                    </p:set>
                                    <p:anim calcmode="lin" valueType="num">
                                      <p:cBhvr additive="base">
                                        <p:cTn id="10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4">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0-#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build="p">
        <p:tmplLst>
          <p:tmpl lvl="1">
            <p:tnLst>
              <p:par>
                <p:cTn presetID="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p:cSld name="1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7" name="フリーフォーム 10">
            <a:extLst>
              <a:ext uri="{FF2B5EF4-FFF2-40B4-BE49-F238E27FC236}">
                <a16:creationId xmlns:a16="http://schemas.microsoft.com/office/drawing/2014/main" id="{4F9B8EDD-0048-442C-90E2-7D7CDEC6E221}"/>
              </a:ext>
            </a:extLst>
          </p:cNvPr>
          <p:cNvSpPr/>
          <p:nvPr/>
        </p:nvSpPr>
        <p:spPr>
          <a:xfrm>
            <a:off x="-495300" y="4622800"/>
            <a:ext cx="19062700" cy="2336800"/>
          </a:xfrm>
          <a:custGeom>
            <a:avLst/>
            <a:gdLst>
              <a:gd name="connsiteX0" fmla="*/ 0 w 19062700"/>
              <a:gd name="connsiteY0" fmla="*/ 0 h 2336800"/>
              <a:gd name="connsiteX1" fmla="*/ 2730500 w 19062700"/>
              <a:gd name="connsiteY1" fmla="*/ 1524000 h 2336800"/>
              <a:gd name="connsiteX2" fmla="*/ 5384800 w 19062700"/>
              <a:gd name="connsiteY2" fmla="*/ 749300 h 2336800"/>
              <a:gd name="connsiteX3" fmla="*/ 7264400 w 19062700"/>
              <a:gd name="connsiteY3" fmla="*/ 2336800 h 2336800"/>
              <a:gd name="connsiteX4" fmla="*/ 9740900 w 19062700"/>
              <a:gd name="connsiteY4" fmla="*/ 965200 h 2336800"/>
              <a:gd name="connsiteX5" fmla="*/ 12700000 w 19062700"/>
              <a:gd name="connsiteY5" fmla="*/ 1663700 h 2336800"/>
              <a:gd name="connsiteX6" fmla="*/ 15316200 w 19062700"/>
              <a:gd name="connsiteY6" fmla="*/ 584200 h 2336800"/>
              <a:gd name="connsiteX7" fmla="*/ 19062700 w 19062700"/>
              <a:gd name="connsiteY7" fmla="*/ 2159000 h 2336800"/>
              <a:gd name="connsiteX8" fmla="*/ 19037300 w 19062700"/>
              <a:gd name="connsiteY8" fmla="*/ 2159000 h 2336800"/>
              <a:gd name="connsiteX9" fmla="*/ 19037300 w 19062700"/>
              <a:gd name="connsiteY9" fmla="*/ 2159000 h 23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2700" h="2336800">
                <a:moveTo>
                  <a:pt x="0" y="0"/>
                </a:moveTo>
                <a:lnTo>
                  <a:pt x="2730500" y="1524000"/>
                </a:lnTo>
                <a:lnTo>
                  <a:pt x="5384800" y="749300"/>
                </a:lnTo>
                <a:lnTo>
                  <a:pt x="7264400" y="2336800"/>
                </a:lnTo>
                <a:lnTo>
                  <a:pt x="9740900" y="965200"/>
                </a:lnTo>
                <a:lnTo>
                  <a:pt x="12700000" y="1663700"/>
                </a:lnTo>
                <a:lnTo>
                  <a:pt x="15316200" y="584200"/>
                </a:lnTo>
                <a:lnTo>
                  <a:pt x="19062700" y="2159000"/>
                </a:lnTo>
                <a:lnTo>
                  <a:pt x="19037300" y="2159000"/>
                </a:lnTo>
                <a:lnTo>
                  <a:pt x="19037300" y="2159000"/>
                </a:lnTo>
              </a:path>
            </a:pathLst>
          </a:custGeom>
          <a:noFill/>
          <a:ln w="28575">
            <a:solidFill>
              <a:srgbClr val="C00000"/>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noProof="0" dirty="0"/>
          </a:p>
        </p:txBody>
      </p:sp>
      <p:sp>
        <p:nvSpPr>
          <p:cNvPr id="38" name="円/楕円 45">
            <a:extLst>
              <a:ext uri="{FF2B5EF4-FFF2-40B4-BE49-F238E27FC236}">
                <a16:creationId xmlns:a16="http://schemas.microsoft.com/office/drawing/2014/main" id="{67685225-4EFE-43AB-9857-B5EFB8DFDDD8}"/>
              </a:ext>
            </a:extLst>
          </p:cNvPr>
          <p:cNvSpPr/>
          <p:nvPr/>
        </p:nvSpPr>
        <p:spPr>
          <a:xfrm>
            <a:off x="14683187" y="507772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39" name="円/楕円 40">
            <a:extLst>
              <a:ext uri="{FF2B5EF4-FFF2-40B4-BE49-F238E27FC236}">
                <a16:creationId xmlns:a16="http://schemas.microsoft.com/office/drawing/2014/main" id="{744F3056-335B-4C26-9676-0BCB4AECF48F}"/>
              </a:ext>
            </a:extLst>
          </p:cNvPr>
          <p:cNvSpPr/>
          <p:nvPr/>
        </p:nvSpPr>
        <p:spPr>
          <a:xfrm>
            <a:off x="2098173" y="6007903"/>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0" name="円/楕円 41">
            <a:extLst>
              <a:ext uri="{FF2B5EF4-FFF2-40B4-BE49-F238E27FC236}">
                <a16:creationId xmlns:a16="http://schemas.microsoft.com/office/drawing/2014/main" id="{CA7436AF-74F6-4529-8D63-95E3973385E7}"/>
              </a:ext>
            </a:extLst>
          </p:cNvPr>
          <p:cNvSpPr/>
          <p:nvPr/>
        </p:nvSpPr>
        <p:spPr>
          <a:xfrm>
            <a:off x="4731080" y="5231459"/>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1" name="円/楕円 42">
            <a:extLst>
              <a:ext uri="{FF2B5EF4-FFF2-40B4-BE49-F238E27FC236}">
                <a16:creationId xmlns:a16="http://schemas.microsoft.com/office/drawing/2014/main" id="{B636E552-B72D-442A-A0ED-1B76BB353B27}"/>
              </a:ext>
            </a:extLst>
          </p:cNvPr>
          <p:cNvSpPr/>
          <p:nvPr/>
        </p:nvSpPr>
        <p:spPr>
          <a:xfrm>
            <a:off x="6618034" y="68139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2" name="円/楕円 43">
            <a:extLst>
              <a:ext uri="{FF2B5EF4-FFF2-40B4-BE49-F238E27FC236}">
                <a16:creationId xmlns:a16="http://schemas.microsoft.com/office/drawing/2014/main" id="{D2789964-BEBB-4A6E-8A07-2EB3F7BDD5EC}"/>
              </a:ext>
            </a:extLst>
          </p:cNvPr>
          <p:cNvSpPr/>
          <p:nvPr/>
        </p:nvSpPr>
        <p:spPr>
          <a:xfrm>
            <a:off x="9081834" y="54296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3" name="円/楕円 44">
            <a:extLst>
              <a:ext uri="{FF2B5EF4-FFF2-40B4-BE49-F238E27FC236}">
                <a16:creationId xmlns:a16="http://schemas.microsoft.com/office/drawing/2014/main" id="{4569D873-A427-4429-BB00-EDA2574061A8}"/>
              </a:ext>
            </a:extLst>
          </p:cNvPr>
          <p:cNvSpPr/>
          <p:nvPr/>
        </p:nvSpPr>
        <p:spPr>
          <a:xfrm>
            <a:off x="12030221" y="6124277"/>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4" name="テキスト プレースホルダー 11">
            <a:extLst>
              <a:ext uri="{FF2B5EF4-FFF2-40B4-BE49-F238E27FC236}">
                <a16:creationId xmlns:a16="http://schemas.microsoft.com/office/drawing/2014/main" id="{B8E3E092-27C7-451E-BAB2-AB935541B773}"/>
              </a:ext>
            </a:extLst>
          </p:cNvPr>
          <p:cNvSpPr>
            <a:spLocks noGrp="1"/>
          </p:cNvSpPr>
          <p:nvPr>
            <p:ph type="body" sz="quarter" idx="14" hasCustomPrompt="1"/>
          </p:nvPr>
        </p:nvSpPr>
        <p:spPr>
          <a:xfrm>
            <a:off x="934149" y="7128107"/>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5" name="テキスト プレースホルダー 11">
            <a:extLst>
              <a:ext uri="{FF2B5EF4-FFF2-40B4-BE49-F238E27FC236}">
                <a16:creationId xmlns:a16="http://schemas.microsoft.com/office/drawing/2014/main" id="{94C9EF3D-1D97-4357-B8BD-B652F8323719}"/>
              </a:ext>
            </a:extLst>
          </p:cNvPr>
          <p:cNvSpPr>
            <a:spLocks noGrp="1"/>
          </p:cNvSpPr>
          <p:nvPr>
            <p:ph type="body" sz="quarter" idx="23" hasCustomPrompt="1"/>
          </p:nvPr>
        </p:nvSpPr>
        <p:spPr>
          <a:xfrm>
            <a:off x="922462" y="8005987"/>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6" name="テキスト プレースホルダー 11">
            <a:extLst>
              <a:ext uri="{FF2B5EF4-FFF2-40B4-BE49-F238E27FC236}">
                <a16:creationId xmlns:a16="http://schemas.microsoft.com/office/drawing/2014/main" id="{0FDDEE74-205B-4E62-AB30-793711B54D37}"/>
              </a:ext>
            </a:extLst>
          </p:cNvPr>
          <p:cNvSpPr>
            <a:spLocks noGrp="1"/>
          </p:cNvSpPr>
          <p:nvPr>
            <p:ph type="body" sz="quarter" idx="24" hasCustomPrompt="1"/>
          </p:nvPr>
        </p:nvSpPr>
        <p:spPr>
          <a:xfrm>
            <a:off x="1093379" y="2115643"/>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7" name="テキスト プレースホルダー 11">
            <a:extLst>
              <a:ext uri="{FF2B5EF4-FFF2-40B4-BE49-F238E27FC236}">
                <a16:creationId xmlns:a16="http://schemas.microsoft.com/office/drawing/2014/main" id="{ADD1A6C2-34C7-4E27-88B0-D851CBBB128A}"/>
              </a:ext>
            </a:extLst>
          </p:cNvPr>
          <p:cNvSpPr>
            <a:spLocks noGrp="1"/>
          </p:cNvSpPr>
          <p:nvPr>
            <p:ph type="body" sz="quarter" idx="25" hasCustomPrompt="1"/>
          </p:nvPr>
        </p:nvSpPr>
        <p:spPr>
          <a:xfrm>
            <a:off x="1081692" y="2993523"/>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8" name="テキスト プレースホルダー 11">
            <a:extLst>
              <a:ext uri="{FF2B5EF4-FFF2-40B4-BE49-F238E27FC236}">
                <a16:creationId xmlns:a16="http://schemas.microsoft.com/office/drawing/2014/main" id="{12287ACE-C3AE-422E-BF2D-B61A59474C50}"/>
              </a:ext>
            </a:extLst>
          </p:cNvPr>
          <p:cNvSpPr>
            <a:spLocks noGrp="1"/>
          </p:cNvSpPr>
          <p:nvPr>
            <p:ph type="body" sz="quarter" idx="26" hasCustomPrompt="1"/>
          </p:nvPr>
        </p:nvSpPr>
        <p:spPr>
          <a:xfrm>
            <a:off x="7374022" y="7194248"/>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9" name="テキスト プレースホルダー 11">
            <a:extLst>
              <a:ext uri="{FF2B5EF4-FFF2-40B4-BE49-F238E27FC236}">
                <a16:creationId xmlns:a16="http://schemas.microsoft.com/office/drawing/2014/main" id="{FA35A7F7-B1BA-4A74-BABF-4CC045F262EA}"/>
              </a:ext>
            </a:extLst>
          </p:cNvPr>
          <p:cNvSpPr>
            <a:spLocks noGrp="1"/>
          </p:cNvSpPr>
          <p:nvPr>
            <p:ph type="body" sz="quarter" idx="27" hasCustomPrompt="1"/>
          </p:nvPr>
        </p:nvSpPr>
        <p:spPr>
          <a:xfrm>
            <a:off x="7362335" y="8072128"/>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0" name="テキスト プレースホルダー 11">
            <a:extLst>
              <a:ext uri="{FF2B5EF4-FFF2-40B4-BE49-F238E27FC236}">
                <a16:creationId xmlns:a16="http://schemas.microsoft.com/office/drawing/2014/main" id="{50F5401B-5FDE-4FFF-9F4A-3F48772F3DB5}"/>
              </a:ext>
            </a:extLst>
          </p:cNvPr>
          <p:cNvSpPr>
            <a:spLocks noGrp="1"/>
          </p:cNvSpPr>
          <p:nvPr>
            <p:ph type="body" sz="quarter" idx="28" hasCustomPrompt="1"/>
          </p:nvPr>
        </p:nvSpPr>
        <p:spPr>
          <a:xfrm>
            <a:off x="7533771" y="2239612"/>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1" name="テキスト プレースホルダー 11">
            <a:extLst>
              <a:ext uri="{FF2B5EF4-FFF2-40B4-BE49-F238E27FC236}">
                <a16:creationId xmlns:a16="http://schemas.microsoft.com/office/drawing/2014/main" id="{656507DF-3DA0-4201-9421-92A3B01A0BD5}"/>
              </a:ext>
            </a:extLst>
          </p:cNvPr>
          <p:cNvSpPr>
            <a:spLocks noGrp="1"/>
          </p:cNvSpPr>
          <p:nvPr>
            <p:ph type="body" sz="quarter" idx="29" hasCustomPrompt="1"/>
          </p:nvPr>
        </p:nvSpPr>
        <p:spPr>
          <a:xfrm>
            <a:off x="7522084" y="3117492"/>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2" name="テキスト プレースホルダー 11">
            <a:extLst>
              <a:ext uri="{FF2B5EF4-FFF2-40B4-BE49-F238E27FC236}">
                <a16:creationId xmlns:a16="http://schemas.microsoft.com/office/drawing/2014/main" id="{B2BF4548-7D3F-4DB3-ACF6-D25FA36AB69B}"/>
              </a:ext>
            </a:extLst>
          </p:cNvPr>
          <p:cNvSpPr>
            <a:spLocks noGrp="1"/>
          </p:cNvSpPr>
          <p:nvPr>
            <p:ph type="body" sz="quarter" idx="30" hasCustomPrompt="1"/>
          </p:nvPr>
        </p:nvSpPr>
        <p:spPr>
          <a:xfrm>
            <a:off x="13082847" y="6698004"/>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3" name="テキスト プレースホルダー 11">
            <a:extLst>
              <a:ext uri="{FF2B5EF4-FFF2-40B4-BE49-F238E27FC236}">
                <a16:creationId xmlns:a16="http://schemas.microsoft.com/office/drawing/2014/main" id="{51B0BE23-7043-41A4-B6A1-0934B7AF0245}"/>
              </a:ext>
            </a:extLst>
          </p:cNvPr>
          <p:cNvSpPr>
            <a:spLocks noGrp="1"/>
          </p:cNvSpPr>
          <p:nvPr>
            <p:ph type="body" sz="quarter" idx="31" hasCustomPrompt="1"/>
          </p:nvPr>
        </p:nvSpPr>
        <p:spPr>
          <a:xfrm>
            <a:off x="13071160" y="7575884"/>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4" name="テキスト プレースホルダー 11">
            <a:extLst>
              <a:ext uri="{FF2B5EF4-FFF2-40B4-BE49-F238E27FC236}">
                <a16:creationId xmlns:a16="http://schemas.microsoft.com/office/drawing/2014/main" id="{3CBA7503-F0B7-4583-B35B-494F1B69C016}"/>
              </a:ext>
            </a:extLst>
          </p:cNvPr>
          <p:cNvSpPr>
            <a:spLocks noGrp="1"/>
          </p:cNvSpPr>
          <p:nvPr>
            <p:ph type="body" sz="quarter" idx="32" hasCustomPrompt="1"/>
          </p:nvPr>
        </p:nvSpPr>
        <p:spPr>
          <a:xfrm>
            <a:off x="14117553" y="2200040"/>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5" name="テキスト プレースホルダー 11">
            <a:extLst>
              <a:ext uri="{FF2B5EF4-FFF2-40B4-BE49-F238E27FC236}">
                <a16:creationId xmlns:a16="http://schemas.microsoft.com/office/drawing/2014/main" id="{F4DBE2CB-DF6C-4CB9-B704-896A8283FB4F}"/>
              </a:ext>
            </a:extLst>
          </p:cNvPr>
          <p:cNvSpPr>
            <a:spLocks noGrp="1"/>
          </p:cNvSpPr>
          <p:nvPr>
            <p:ph type="body" sz="quarter" idx="33" hasCustomPrompt="1"/>
          </p:nvPr>
        </p:nvSpPr>
        <p:spPr>
          <a:xfrm>
            <a:off x="14105866" y="3077920"/>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cxnSp>
        <p:nvCxnSpPr>
          <p:cNvPr id="56" name="直線コネクタ 12">
            <a:extLst>
              <a:ext uri="{FF2B5EF4-FFF2-40B4-BE49-F238E27FC236}">
                <a16:creationId xmlns:a16="http://schemas.microsoft.com/office/drawing/2014/main" id="{589D5838-CA87-4393-B967-C32647642DD6}"/>
              </a:ext>
            </a:extLst>
          </p:cNvPr>
          <p:cNvCxnSpPr/>
          <p:nvPr/>
        </p:nvCxnSpPr>
        <p:spPr>
          <a:xfrm flipV="1">
            <a:off x="1878227" y="6431752"/>
            <a:ext cx="373683" cy="689673"/>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直線コネクタ 60">
            <a:extLst>
              <a:ext uri="{FF2B5EF4-FFF2-40B4-BE49-F238E27FC236}">
                <a16:creationId xmlns:a16="http://schemas.microsoft.com/office/drawing/2014/main" id="{CA8FF720-CC3B-4BBE-8929-12548D474F57}"/>
              </a:ext>
            </a:extLst>
          </p:cNvPr>
          <p:cNvCxnSpPr/>
          <p:nvPr/>
        </p:nvCxnSpPr>
        <p:spPr>
          <a:xfrm flipH="1" flipV="1">
            <a:off x="4368800" y="4376615"/>
            <a:ext cx="399794" cy="713808"/>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61">
            <a:extLst>
              <a:ext uri="{FF2B5EF4-FFF2-40B4-BE49-F238E27FC236}">
                <a16:creationId xmlns:a16="http://schemas.microsoft.com/office/drawing/2014/main" id="{BFC00909-3904-42E7-9B02-AA64FDAB6C8F}"/>
              </a:ext>
            </a:extLst>
          </p:cNvPr>
          <p:cNvCxnSpPr/>
          <p:nvPr/>
        </p:nvCxnSpPr>
        <p:spPr>
          <a:xfrm>
            <a:off x="6925509" y="7261125"/>
            <a:ext cx="264776" cy="58747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直線コネクタ 62">
            <a:extLst>
              <a:ext uri="{FF2B5EF4-FFF2-40B4-BE49-F238E27FC236}">
                <a16:creationId xmlns:a16="http://schemas.microsoft.com/office/drawing/2014/main" id="{0D31F9C2-3579-413D-9D0A-2531DF6E8411}"/>
              </a:ext>
            </a:extLst>
          </p:cNvPr>
          <p:cNvCxnSpPr/>
          <p:nvPr/>
        </p:nvCxnSpPr>
        <p:spPr>
          <a:xfrm flipH="1" flipV="1">
            <a:off x="8915400" y="4622800"/>
            <a:ext cx="320171" cy="71380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0" name="直線コネクタ 64">
            <a:extLst>
              <a:ext uri="{FF2B5EF4-FFF2-40B4-BE49-F238E27FC236}">
                <a16:creationId xmlns:a16="http://schemas.microsoft.com/office/drawing/2014/main" id="{054AF450-4DC9-4327-BDEB-68B4F44F9EBE}"/>
              </a:ext>
            </a:extLst>
          </p:cNvPr>
          <p:cNvCxnSpPr/>
          <p:nvPr/>
        </p:nvCxnSpPr>
        <p:spPr>
          <a:xfrm flipH="1" flipV="1">
            <a:off x="12391168" y="6443510"/>
            <a:ext cx="651732" cy="37044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6">
            <a:extLst>
              <a:ext uri="{FF2B5EF4-FFF2-40B4-BE49-F238E27FC236}">
                <a16:creationId xmlns:a16="http://schemas.microsoft.com/office/drawing/2014/main" id="{6EE99AD5-2931-40A5-9C43-9FE07FE4DD2D}"/>
              </a:ext>
            </a:extLst>
          </p:cNvPr>
          <p:cNvCxnSpPr/>
          <p:nvPr/>
        </p:nvCxnSpPr>
        <p:spPr>
          <a:xfrm flipH="1">
            <a:off x="14848288" y="4376615"/>
            <a:ext cx="142374" cy="603089"/>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30" name="Subtitle 2">
            <a:extLst>
              <a:ext uri="{FF2B5EF4-FFF2-40B4-BE49-F238E27FC236}">
                <a16:creationId xmlns:a16="http://schemas.microsoft.com/office/drawing/2014/main" id="{77B9DE50-9228-4E4B-B318-8573957186AD}"/>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5A6D7047-E208-4E05-8E54-D59934AD4DCB}"/>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110343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 presetClass="entr" presetSubtype="12"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0-#ppt_w/2"/>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0-#ppt_w/2"/>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0-#ppt_w/2"/>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500"/>
                                        <p:tgtEl>
                                          <p:spTgt spid="37"/>
                                        </p:tgtEl>
                                      </p:cBhvr>
                                    </p:animEffect>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wipe(up)">
                                      <p:cBhvr>
                                        <p:cTn id="44" dur="500"/>
                                        <p:tgtEl>
                                          <p:spTgt spid="56"/>
                                        </p:tgtEl>
                                      </p:cBhvr>
                                    </p:animEffect>
                                  </p:childTnLst>
                                </p:cTn>
                              </p:par>
                            </p:childTnLst>
                          </p:cTn>
                        </p:par>
                        <p:par>
                          <p:cTn id="45" fill="hold">
                            <p:stCondLst>
                              <p:cond delay="2500"/>
                            </p:stCondLst>
                            <p:childTnLst>
                              <p:par>
                                <p:cTn id="46" presetID="14" presetClass="entr" presetSubtype="10" fill="hold" grpId="0" nodeType="afterEffect">
                                  <p:stCondLst>
                                    <p:cond delay="0"/>
                                  </p:stCondLst>
                                  <p:childTnLst>
                                    <p:set>
                                      <p:cBhvr>
                                        <p:cTn id="4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48" dur="500"/>
                                        <p:tgtEl>
                                          <p:spTgt spid="44">
                                            <p:txEl>
                                              <p:pRg st="0" end="0"/>
                                            </p:tx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51" dur="500"/>
                                        <p:tgtEl>
                                          <p:spTgt spid="45">
                                            <p:txEl>
                                              <p:pRg st="0" end="0"/>
                                            </p:txEl>
                                          </p:spTgt>
                                        </p:tgtEl>
                                      </p:cBhvr>
                                    </p:animEffect>
                                  </p:childTnLst>
                                </p:cTn>
                              </p:par>
                            </p:childTnLst>
                          </p:cTn>
                        </p:par>
                        <p:par>
                          <p:cTn id="52" fill="hold">
                            <p:stCondLst>
                              <p:cond delay="3000"/>
                            </p:stCondLst>
                            <p:childTnLst>
                              <p:par>
                                <p:cTn id="53" presetID="22" presetClass="entr" presetSubtype="4" fill="hold"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wipe(down)">
                                      <p:cBhvr>
                                        <p:cTn id="55" dur="500"/>
                                        <p:tgtEl>
                                          <p:spTgt spid="57"/>
                                        </p:tgtEl>
                                      </p:cBhvr>
                                    </p:animEffect>
                                  </p:childTnLst>
                                </p:cTn>
                              </p:par>
                            </p:childTnLst>
                          </p:cTn>
                        </p:par>
                        <p:par>
                          <p:cTn id="56" fill="hold">
                            <p:stCondLst>
                              <p:cond delay="3500"/>
                            </p:stCondLst>
                            <p:childTnLst>
                              <p:par>
                                <p:cTn id="57" presetID="14" presetClass="entr" presetSubtype="10" fill="hold" grpId="0" nodeType="afterEffect">
                                  <p:stCondLst>
                                    <p:cond delay="0"/>
                                  </p:stCondLst>
                                  <p:childTnLst>
                                    <p:set>
                                      <p:cBhvr>
                                        <p:cTn id="5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59" dur="500"/>
                                        <p:tgtEl>
                                          <p:spTgt spid="46">
                                            <p:txEl>
                                              <p:pRg st="0" end="0"/>
                                            </p:txEl>
                                          </p:spTgt>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62" dur="500"/>
                                        <p:tgtEl>
                                          <p:spTgt spid="47">
                                            <p:txEl>
                                              <p:pRg st="0" end="0"/>
                                            </p:txEl>
                                          </p:spTgt>
                                        </p:tgtEl>
                                      </p:cBhvr>
                                    </p:animEffect>
                                  </p:childTnLst>
                                </p:cTn>
                              </p:par>
                            </p:childTnLst>
                          </p:cTn>
                        </p:par>
                        <p:par>
                          <p:cTn id="63" fill="hold">
                            <p:stCondLst>
                              <p:cond delay="4000"/>
                            </p:stCondLst>
                            <p:childTnLst>
                              <p:par>
                                <p:cTn id="64" presetID="22" presetClass="entr" presetSubtype="1" fill="hold"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wipe(up)">
                                      <p:cBhvr>
                                        <p:cTn id="66" dur="500"/>
                                        <p:tgtEl>
                                          <p:spTgt spid="58"/>
                                        </p:tgtEl>
                                      </p:cBhvr>
                                    </p:animEffect>
                                  </p:childTnLst>
                                </p:cTn>
                              </p:par>
                            </p:childTnLst>
                          </p:cTn>
                        </p:par>
                        <p:par>
                          <p:cTn id="67" fill="hold">
                            <p:stCondLst>
                              <p:cond delay="4500"/>
                            </p:stCondLst>
                            <p:childTnLst>
                              <p:par>
                                <p:cTn id="68" presetID="14" presetClass="entr" presetSubtype="10" fill="hold" grpId="0" nodeType="afterEffect">
                                  <p:stCondLst>
                                    <p:cond delay="0"/>
                                  </p:stCondLst>
                                  <p:childTnLst>
                                    <p:set>
                                      <p:cBhvr>
                                        <p:cTn id="69" dur="1" fill="hold">
                                          <p:stCondLst>
                                            <p:cond delay="0"/>
                                          </p:stCondLst>
                                        </p:cTn>
                                        <p:tgtEl>
                                          <p:spTgt spid="48">
                                            <p:txEl>
                                              <p:pRg st="0" end="0"/>
                                            </p:txEl>
                                          </p:spTgt>
                                        </p:tgtEl>
                                        <p:attrNameLst>
                                          <p:attrName>style.visibility</p:attrName>
                                        </p:attrNameLst>
                                      </p:cBhvr>
                                      <p:to>
                                        <p:strVal val="visible"/>
                                      </p:to>
                                    </p:set>
                                    <p:animEffect transition="in" filter="randombar(horizontal)">
                                      <p:cBhvr>
                                        <p:cTn id="70" dur="500"/>
                                        <p:tgtEl>
                                          <p:spTgt spid="48">
                                            <p:txEl>
                                              <p:pRg st="0" end="0"/>
                                            </p:txEl>
                                          </p:spTgt>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49">
                                            <p:txEl>
                                              <p:pRg st="0" end="0"/>
                                            </p:txEl>
                                          </p:spTgt>
                                        </p:tgtEl>
                                        <p:attrNameLst>
                                          <p:attrName>style.visibility</p:attrName>
                                        </p:attrNameLst>
                                      </p:cBhvr>
                                      <p:to>
                                        <p:strVal val="visible"/>
                                      </p:to>
                                    </p:set>
                                    <p:animEffect transition="in" filter="randombar(horizontal)">
                                      <p:cBhvr>
                                        <p:cTn id="73" dur="500"/>
                                        <p:tgtEl>
                                          <p:spTgt spid="49">
                                            <p:txEl>
                                              <p:pRg st="0" end="0"/>
                                            </p:txEl>
                                          </p:spTgt>
                                        </p:tgtEl>
                                      </p:cBhvr>
                                    </p:animEffect>
                                  </p:childTnLst>
                                </p:cTn>
                              </p:par>
                            </p:childTnLst>
                          </p:cTn>
                        </p:par>
                        <p:par>
                          <p:cTn id="74" fill="hold">
                            <p:stCondLst>
                              <p:cond delay="5000"/>
                            </p:stCondLst>
                            <p:childTnLst>
                              <p:par>
                                <p:cTn id="75" presetID="22" presetClass="entr" presetSubtype="4" fill="hold"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down)">
                                      <p:cBhvr>
                                        <p:cTn id="77" dur="500"/>
                                        <p:tgtEl>
                                          <p:spTgt spid="59"/>
                                        </p:tgtEl>
                                      </p:cBhvr>
                                    </p:animEffect>
                                  </p:childTnLst>
                                </p:cTn>
                              </p:par>
                            </p:childTnLst>
                          </p:cTn>
                        </p:par>
                        <p:par>
                          <p:cTn id="78" fill="hold">
                            <p:stCondLst>
                              <p:cond delay="5500"/>
                            </p:stCondLst>
                            <p:childTnLst>
                              <p:par>
                                <p:cTn id="79" presetID="14" presetClass="entr" presetSubtype="10" fill="hold" grpId="0" nodeType="afterEffect">
                                  <p:stCondLst>
                                    <p:cond delay="0"/>
                                  </p:stCondLst>
                                  <p:childTnLst>
                                    <p:set>
                                      <p:cBhvr>
                                        <p:cTn id="80"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81" dur="500"/>
                                        <p:tgtEl>
                                          <p:spTgt spid="50">
                                            <p:txEl>
                                              <p:pRg st="0" end="0"/>
                                            </p:txEl>
                                          </p:spTgt>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51">
                                            <p:txEl>
                                              <p:pRg st="0" end="0"/>
                                            </p:txEl>
                                          </p:spTgt>
                                        </p:tgtEl>
                                        <p:attrNameLst>
                                          <p:attrName>style.visibility</p:attrName>
                                        </p:attrNameLst>
                                      </p:cBhvr>
                                      <p:to>
                                        <p:strVal val="visible"/>
                                      </p:to>
                                    </p:set>
                                    <p:animEffect transition="in" filter="randombar(horizontal)">
                                      <p:cBhvr>
                                        <p:cTn id="84" dur="500"/>
                                        <p:tgtEl>
                                          <p:spTgt spid="51">
                                            <p:txEl>
                                              <p:pRg st="0" end="0"/>
                                            </p:txEl>
                                          </p:spTgt>
                                        </p:tgtEl>
                                      </p:cBhvr>
                                    </p:animEffect>
                                  </p:childTnLst>
                                </p:cTn>
                              </p:par>
                            </p:childTnLst>
                          </p:cTn>
                        </p:par>
                        <p:par>
                          <p:cTn id="85" fill="hold">
                            <p:stCondLst>
                              <p:cond delay="6000"/>
                            </p:stCondLst>
                            <p:childTnLst>
                              <p:par>
                                <p:cTn id="86" presetID="22" presetClass="entr" presetSubtype="8"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wipe(left)">
                                      <p:cBhvr>
                                        <p:cTn id="88" dur="500"/>
                                        <p:tgtEl>
                                          <p:spTgt spid="60"/>
                                        </p:tgtEl>
                                      </p:cBhvr>
                                    </p:animEffect>
                                  </p:childTnLst>
                                </p:cTn>
                              </p:par>
                            </p:childTnLst>
                          </p:cTn>
                        </p:par>
                        <p:par>
                          <p:cTn id="89" fill="hold">
                            <p:stCondLst>
                              <p:cond delay="6500"/>
                            </p:stCondLst>
                            <p:childTnLst>
                              <p:par>
                                <p:cTn id="90" presetID="14" presetClass="entr" presetSubtype="10" fill="hold" grpId="0" nodeType="afterEffect">
                                  <p:stCondLst>
                                    <p:cond delay="0"/>
                                  </p:stCondLst>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randombar(horizontal)">
                                      <p:cBhvr>
                                        <p:cTn id="92" dur="500"/>
                                        <p:tgtEl>
                                          <p:spTgt spid="52">
                                            <p:txEl>
                                              <p:pRg st="0" end="0"/>
                                            </p:txEl>
                                          </p:spTgt>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randombar(horizontal)">
                                      <p:cBhvr>
                                        <p:cTn id="95" dur="500"/>
                                        <p:tgtEl>
                                          <p:spTgt spid="53">
                                            <p:txEl>
                                              <p:pRg st="0" end="0"/>
                                            </p:txEl>
                                          </p:spTgt>
                                        </p:tgtEl>
                                      </p:cBhvr>
                                    </p:animEffect>
                                  </p:childTnLst>
                                </p:cTn>
                              </p:par>
                            </p:childTnLst>
                          </p:cTn>
                        </p:par>
                        <p:par>
                          <p:cTn id="96" fill="hold">
                            <p:stCondLst>
                              <p:cond delay="7000"/>
                            </p:stCondLst>
                            <p:childTnLst>
                              <p:par>
                                <p:cTn id="97" presetID="22" presetClass="entr" presetSubtype="4" fill="hold"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wipe(down)">
                                      <p:cBhvr>
                                        <p:cTn id="99" dur="500"/>
                                        <p:tgtEl>
                                          <p:spTgt spid="61"/>
                                        </p:tgtEl>
                                      </p:cBhvr>
                                    </p:animEffect>
                                  </p:childTnLst>
                                </p:cTn>
                              </p:par>
                            </p:childTnLst>
                          </p:cTn>
                        </p:par>
                        <p:par>
                          <p:cTn id="100" fill="hold">
                            <p:stCondLst>
                              <p:cond delay="7500"/>
                            </p:stCondLst>
                            <p:childTnLst>
                              <p:par>
                                <p:cTn id="101" presetID="14" presetClass="entr" presetSubtype="1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randombar(horizontal)">
                                      <p:cBhvr>
                                        <p:cTn id="103" dur="500"/>
                                        <p:tgtEl>
                                          <p:spTgt spid="54">
                                            <p:txEl>
                                              <p:pRg st="0" end="0"/>
                                            </p:txEl>
                                          </p:spTgt>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55">
                                            <p:txEl>
                                              <p:pRg st="0" end="0"/>
                                            </p:txEl>
                                          </p:spTgt>
                                        </p:tgtEl>
                                        <p:attrNameLst>
                                          <p:attrName>style.visibility</p:attrName>
                                        </p:attrNameLst>
                                      </p:cBhvr>
                                      <p:to>
                                        <p:strVal val="visible"/>
                                      </p:to>
                                    </p:set>
                                    <p:animEffect transition="in" filter="randombar(horizontal)">
                                      <p:cBhvr>
                                        <p:cTn id="106"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P spid="42" grpId="0" animBg="1"/>
      <p:bldP spid="43" grpId="0" animBg="1"/>
      <p:bldP spid="44" grpId="0" build="p">
        <p:tmplLst>
          <p:tmpl lvl="1">
            <p:tnLst>
              <p:par>
                <p:cTn presetID="14" presetClass="entr" presetSubtype="1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P spid="48" grpId="0" build="p">
        <p:tmplLst>
          <p:tmpl lvl="1">
            <p:tnLst>
              <p:par>
                <p:cTn presetID="14" presetClass="entr" presetSubtype="1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randombar(horizontal)">
                      <p:cBhvr>
                        <p:cTn dur="500"/>
                        <p:tgtEl>
                          <p:spTgt spid="48"/>
                        </p:tgtEl>
                      </p:cBhvr>
                    </p:animEffect>
                  </p:childTnLst>
                </p:cTn>
              </p:par>
            </p:tnLst>
          </p:tmpl>
        </p:tmplLst>
      </p:bldP>
      <p:bldP spid="49" grpId="0" build="p">
        <p:tmplLst>
          <p:tmpl lvl="1">
            <p:tnLst>
              <p:par>
                <p:cTn presetID="14" presetClass="entr" presetSubtype="1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randombar(horizontal)">
                      <p:cBhvr>
                        <p:cTn dur="500"/>
                        <p:tgtEl>
                          <p:spTgt spid="49"/>
                        </p:tgtEl>
                      </p:cBhvr>
                    </p:animEffect>
                  </p:childTnLst>
                </p:cTn>
              </p:par>
            </p:tnLst>
          </p:tmpl>
        </p:tmplLst>
      </p:bldP>
      <p:bldP spid="50" grpId="0" build="p">
        <p:tmplLst>
          <p:tmpl lvl="1">
            <p:tnLst>
              <p:par>
                <p:cTn presetID="14" presetClass="entr" presetSubtype="1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P spid="51" grpId="0" build="p">
        <p:tmplLst>
          <p:tmpl lvl="1">
            <p:tnLst>
              <p:par>
                <p:cTn presetID="14" presetClass="entr" presetSubtype="1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randombar(horizontal)">
                      <p:cBhvr>
                        <p:cTn dur="500"/>
                        <p:tgtEl>
                          <p:spTgt spid="51"/>
                        </p:tgtEl>
                      </p:cBhvr>
                    </p:animEffect>
                  </p:childTnLst>
                </p:cTn>
              </p:par>
            </p:tnLst>
          </p:tmpl>
        </p:tmplLst>
      </p:bldP>
      <p:bldP spid="52" grpId="0" build="p">
        <p:tmplLst>
          <p:tmpl lvl="1">
            <p:tnLst>
              <p:par>
                <p:cTn presetID="14" presetClass="entr" presetSubtype="1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randombar(horizontal)">
                      <p:cBhvr>
                        <p:cTn dur="500"/>
                        <p:tgtEl>
                          <p:spTgt spid="52"/>
                        </p:tgtEl>
                      </p:cBhvr>
                    </p:animEffect>
                  </p:childTnLst>
                </p:cTn>
              </p:par>
            </p:tnLst>
          </p:tmpl>
        </p:tmplLst>
      </p:bldP>
      <p:bldP spid="53" grpId="0" build="p">
        <p:tmplLst>
          <p:tmpl lvl="1">
            <p:tnLst>
              <p:par>
                <p:cTn presetID="14" presetClass="entr" presetSubtype="1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randombar(horizontal)">
                      <p:cBhvr>
                        <p:cTn dur="500"/>
                        <p:tgtEl>
                          <p:spTgt spid="53"/>
                        </p:tgtEl>
                      </p:cBhvr>
                    </p:animEffect>
                  </p:childTnLst>
                </p:cTn>
              </p:par>
            </p:tnLst>
          </p:tmpl>
        </p:tmplLst>
      </p:bldP>
      <p:bldP spid="54" grpId="0" build="p">
        <p:tmplLst>
          <p:tmpl lvl="1">
            <p:tnLst>
              <p:par>
                <p:cTn presetID="14" presetClass="entr" presetSubtype="1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randombar(horizontal)">
                      <p:cBhvr>
                        <p:cTn dur="500"/>
                        <p:tgtEl>
                          <p:spTgt spid="54"/>
                        </p:tgtEl>
                      </p:cBhvr>
                    </p:animEffect>
                  </p:childTnLst>
                </p:cTn>
              </p:par>
            </p:tnLst>
          </p:tmpl>
        </p:tmplLst>
      </p:bldP>
      <p:bldP spid="55" grpId="0" build="p">
        <p:tmplLst>
          <p:tmpl lvl="1">
            <p:tnLst>
              <p:par>
                <p:cTn presetID="14" presetClass="entr" presetSubtype="1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randombar(horizontal)">
                      <p:cBhvr>
                        <p:cTn dur="500"/>
                        <p:tgtEl>
                          <p:spTgt spid="55"/>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25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10960099" y="3421440"/>
            <a:ext cx="681555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10955723" y="4372464"/>
            <a:ext cx="6820472" cy="5025536"/>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5846629"/>
            <a:ext cx="4541858"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7681170"/>
            <a:ext cx="4541858"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7675208"/>
            <a:ext cx="4521789"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5840667"/>
            <a:ext cx="4521789" cy="421062"/>
          </a:xfrm>
          <a:prstGeom prst="rect">
            <a:avLst/>
          </a:prstGeom>
        </p:spPr>
      </p:pic>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43724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77975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919248" y="43743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602481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62156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99179" y="62156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779657"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6024813"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Tree>
    <p:extLst>
      <p:ext uri="{BB962C8B-B14F-4D97-AF65-F5344CB8AC3E}">
        <p14:creationId xmlns:p14="http://schemas.microsoft.com/office/powerpoint/2010/main" val="2501255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2" presetClass="entr" presetSubtype="8"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additive="base">
                                        <p:cTn id="26"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2" presetClass="entr" presetSubtype="2" fill="hold" grpId="0" nodeType="with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anim calcmode="lin" valueType="num">
                                      <p:cBhvr additive="base">
                                        <p:cTn id="38"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37">
                                            <p:txEl>
                                              <p:pRg st="0" end="0"/>
                                            </p:txEl>
                                          </p:spTgt>
                                        </p:tgtEl>
                                        <p:attrNameLst>
                                          <p:attrName>style.visibility</p:attrName>
                                        </p:attrNameLst>
                                      </p:cBhvr>
                                      <p:to>
                                        <p:strVal val="visible"/>
                                      </p:to>
                                    </p:set>
                                    <p:anim calcmode="lin" valueType="num">
                                      <p:cBhvr additive="base">
                                        <p:cTn id="5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38">
                                            <p:txEl>
                                              <p:pRg st="0" end="0"/>
                                            </p:txEl>
                                          </p:spTgt>
                                        </p:tgtEl>
                                        <p:attrNameLst>
                                          <p:attrName>style.visibility</p:attrName>
                                        </p:attrNameLst>
                                      </p:cBhvr>
                                      <p:to>
                                        <p:strVal val="visible"/>
                                      </p:to>
                                    </p:set>
                                    <p:anim calcmode="lin" valueType="num">
                                      <p:cBhvr additive="base">
                                        <p:cTn id="62"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Effect transition="in" filter="fade">
                                      <p:cBhvr>
                                        <p:cTn id="67" dur="500"/>
                                        <p:tgtEl>
                                          <p:spTgt spid="12">
                                            <p:txEl>
                                              <p:pRg st="0" end="0"/>
                                            </p:txEl>
                                          </p:spTgt>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fade">
                                      <p:cBhvr>
                                        <p:cTn id="7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p:cSld name="1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5">
            <a:extLst>
              <a:ext uri="{FF2B5EF4-FFF2-40B4-BE49-F238E27FC236}">
                <a16:creationId xmlns:a16="http://schemas.microsoft.com/office/drawing/2014/main" id="{C6D8B89D-557D-41BF-BD2C-725A8AC0B45E}"/>
              </a:ext>
            </a:extLst>
          </p:cNvPr>
          <p:cNvSpPr>
            <a:spLocks noGrp="1"/>
          </p:cNvSpPr>
          <p:nvPr>
            <p:ph type="body" sz="quarter" idx="12" hasCustomPrompt="1"/>
          </p:nvPr>
        </p:nvSpPr>
        <p:spPr>
          <a:xfrm>
            <a:off x="10130971" y="2675278"/>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04D2361D-4C50-4D69-B4FE-7655A57BB23B}"/>
              </a:ext>
            </a:extLst>
          </p:cNvPr>
          <p:cNvSpPr>
            <a:spLocks noGrp="1"/>
          </p:cNvSpPr>
          <p:nvPr>
            <p:ph type="body" sz="quarter" idx="14" hasCustomPrompt="1"/>
          </p:nvPr>
        </p:nvSpPr>
        <p:spPr>
          <a:xfrm>
            <a:off x="10130971" y="3197798"/>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17" name="テキスト プレースホルダー 5">
            <a:extLst>
              <a:ext uri="{FF2B5EF4-FFF2-40B4-BE49-F238E27FC236}">
                <a16:creationId xmlns:a16="http://schemas.microsoft.com/office/drawing/2014/main" id="{F3E7E16F-D153-4405-A9D8-76F7418AF61E}"/>
              </a:ext>
            </a:extLst>
          </p:cNvPr>
          <p:cNvSpPr>
            <a:spLocks noGrp="1"/>
          </p:cNvSpPr>
          <p:nvPr>
            <p:ph type="body" sz="quarter" idx="15" hasCustomPrompt="1"/>
          </p:nvPr>
        </p:nvSpPr>
        <p:spPr>
          <a:xfrm>
            <a:off x="10130971" y="5992057"/>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8" name="テキスト プレースホルダー 5">
            <a:extLst>
              <a:ext uri="{FF2B5EF4-FFF2-40B4-BE49-F238E27FC236}">
                <a16:creationId xmlns:a16="http://schemas.microsoft.com/office/drawing/2014/main" id="{25247D83-0511-4E26-9113-594367F0F25E}"/>
              </a:ext>
            </a:extLst>
          </p:cNvPr>
          <p:cNvSpPr>
            <a:spLocks noGrp="1"/>
          </p:cNvSpPr>
          <p:nvPr>
            <p:ph type="body" sz="quarter" idx="16" hasCustomPrompt="1"/>
          </p:nvPr>
        </p:nvSpPr>
        <p:spPr>
          <a:xfrm>
            <a:off x="10130971" y="6514577"/>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F9595339-2E84-4A5F-8C24-399FDFC82B89}"/>
              </a:ext>
            </a:extLst>
          </p:cNvPr>
          <p:cNvSpPr>
            <a:spLocks noGrp="1"/>
          </p:cNvSpPr>
          <p:nvPr>
            <p:ph type="body" sz="quarter" idx="1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4" name="Subtitle 2">
            <a:extLst>
              <a:ext uri="{FF2B5EF4-FFF2-40B4-BE49-F238E27FC236}">
                <a16:creationId xmlns:a16="http://schemas.microsoft.com/office/drawing/2014/main" id="{57A24DFD-51D2-4A6D-9658-87A85F1A27D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95111552-C232-42ED-B226-D88CBA22C0D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6717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additive="base">
                                        <p:cTn id="22"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2" decel="100000"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75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75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Effect transition="in" filter="wipe(left)">
                                      <p:cBhvr>
                                        <p:cTn id="32" dur="500"/>
                                        <p:tgtEl>
                                          <p:spTgt spid="16">
                                            <p:txEl>
                                              <p:pRg st="0" end="0"/>
                                            </p:txEl>
                                          </p:spTgt>
                                        </p:tgtEl>
                                      </p:cBhvr>
                                    </p:animEffect>
                                  </p:childTnLst>
                                </p:cTn>
                              </p:par>
                            </p:childTnLst>
                          </p:cTn>
                        </p:par>
                        <p:par>
                          <p:cTn id="33" fill="hold">
                            <p:stCondLst>
                              <p:cond delay="3500"/>
                            </p:stCondLst>
                            <p:childTnLst>
                              <p:par>
                                <p:cTn id="34" presetID="2" presetClass="entr" presetSubtype="2" decel="100000" fill="hold" grpId="0" nodeType="afterEffect">
                                  <p:stCondLst>
                                    <p:cond delay="0"/>
                                  </p:stCondLst>
                                  <p:childTnLst>
                                    <p:set>
                                      <p:cBhvr>
                                        <p:cTn id="35" dur="1" fill="hold">
                                          <p:stCondLst>
                                            <p:cond delay="0"/>
                                          </p:stCondLst>
                                        </p:cTn>
                                        <p:tgtEl>
                                          <p:spTgt spid="17">
                                            <p:txEl>
                                              <p:pRg st="0" end="0"/>
                                            </p:txEl>
                                          </p:spTgt>
                                        </p:tgtEl>
                                        <p:attrNameLst>
                                          <p:attrName>style.visibility</p:attrName>
                                        </p:attrNameLst>
                                      </p:cBhvr>
                                      <p:to>
                                        <p:strVal val="visible"/>
                                      </p:to>
                                    </p:set>
                                    <p:anim calcmode="lin" valueType="num">
                                      <p:cBhvr additive="base">
                                        <p:cTn id="36" dur="75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7"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250"/>
                            </p:stCondLst>
                            <p:childTnLst>
                              <p:par>
                                <p:cTn id="39" presetID="22" presetClass="entr" presetSubtype="8" fill="hold" grpId="0" nodeType="after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1+#ppt_w/2"/>
                          </p:val>
                        </p:tav>
                        <p:tav tm="100000">
                          <p:val>
                            <p:strVal val="#ppt_x"/>
                          </p:val>
                        </p:tav>
                      </p:tavLst>
                    </p:anim>
                    <p:anim calcmode="lin" valueType="num">
                      <p:cBhvr additive="base">
                        <p:cTn dur="75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0" grpId="0"/>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p:cSld name="3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B5780E50-5633-4616-B969-2209BACB3F6A}"/>
              </a:ext>
            </a:extLst>
          </p:cNvPr>
          <p:cNvSpPr>
            <a:spLocks noGrp="1"/>
          </p:cNvSpPr>
          <p:nvPr>
            <p:ph type="body" sz="quarter" idx="12" hasCustomPrompt="1"/>
          </p:nvPr>
        </p:nvSpPr>
        <p:spPr>
          <a:xfrm>
            <a:off x="11916224" y="2319446"/>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0" name="テキスト プレースホルダー 5">
            <a:extLst>
              <a:ext uri="{FF2B5EF4-FFF2-40B4-BE49-F238E27FC236}">
                <a16:creationId xmlns:a16="http://schemas.microsoft.com/office/drawing/2014/main" id="{D3AB1FA7-4720-469B-B53B-8A4662AF0241}"/>
              </a:ext>
            </a:extLst>
          </p:cNvPr>
          <p:cNvSpPr>
            <a:spLocks noGrp="1"/>
          </p:cNvSpPr>
          <p:nvPr>
            <p:ph type="body" sz="quarter" idx="13" hasCustomPrompt="1"/>
          </p:nvPr>
        </p:nvSpPr>
        <p:spPr>
          <a:xfrm>
            <a:off x="10515597" y="218881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1" name="テキスト プレースホルダー 5">
            <a:extLst>
              <a:ext uri="{FF2B5EF4-FFF2-40B4-BE49-F238E27FC236}">
                <a16:creationId xmlns:a16="http://schemas.microsoft.com/office/drawing/2014/main" id="{751BD866-0E4E-49DD-90C8-B98FDCC18608}"/>
              </a:ext>
            </a:extLst>
          </p:cNvPr>
          <p:cNvSpPr>
            <a:spLocks noGrp="1"/>
          </p:cNvSpPr>
          <p:nvPr>
            <p:ph type="body" sz="quarter" idx="14" hasCustomPrompt="1"/>
          </p:nvPr>
        </p:nvSpPr>
        <p:spPr>
          <a:xfrm>
            <a:off x="11916224" y="2812934"/>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3" name="テキスト プレースホルダー 5">
            <a:extLst>
              <a:ext uri="{FF2B5EF4-FFF2-40B4-BE49-F238E27FC236}">
                <a16:creationId xmlns:a16="http://schemas.microsoft.com/office/drawing/2014/main" id="{40B0683C-2E8A-4E5D-A424-AFED606B679A}"/>
              </a:ext>
            </a:extLst>
          </p:cNvPr>
          <p:cNvSpPr>
            <a:spLocks noGrp="1"/>
          </p:cNvSpPr>
          <p:nvPr>
            <p:ph type="body" sz="quarter" idx="15" hasCustomPrompt="1"/>
          </p:nvPr>
        </p:nvSpPr>
        <p:spPr>
          <a:xfrm>
            <a:off x="11916224" y="3772213"/>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4" name="テキスト プレースホルダー 5">
            <a:extLst>
              <a:ext uri="{FF2B5EF4-FFF2-40B4-BE49-F238E27FC236}">
                <a16:creationId xmlns:a16="http://schemas.microsoft.com/office/drawing/2014/main" id="{1BD3AF2C-177E-4893-AAD9-4C6DF47C17C5}"/>
              </a:ext>
            </a:extLst>
          </p:cNvPr>
          <p:cNvSpPr>
            <a:spLocks noGrp="1"/>
          </p:cNvSpPr>
          <p:nvPr>
            <p:ph type="body" sz="quarter" idx="16" hasCustomPrompt="1"/>
          </p:nvPr>
        </p:nvSpPr>
        <p:spPr>
          <a:xfrm>
            <a:off x="10515597" y="3641585"/>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5" name="テキスト プレースホルダー 5">
            <a:extLst>
              <a:ext uri="{FF2B5EF4-FFF2-40B4-BE49-F238E27FC236}">
                <a16:creationId xmlns:a16="http://schemas.microsoft.com/office/drawing/2014/main" id="{89DBA7FF-F005-4101-B31C-C07F80E6CC9C}"/>
              </a:ext>
            </a:extLst>
          </p:cNvPr>
          <p:cNvSpPr>
            <a:spLocks noGrp="1"/>
          </p:cNvSpPr>
          <p:nvPr>
            <p:ph type="body" sz="quarter" idx="17" hasCustomPrompt="1"/>
          </p:nvPr>
        </p:nvSpPr>
        <p:spPr>
          <a:xfrm>
            <a:off x="11916224" y="4265701"/>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BECB69E3-ED60-413F-8F51-3AC1CF721B2A}"/>
              </a:ext>
            </a:extLst>
          </p:cNvPr>
          <p:cNvSpPr>
            <a:spLocks noGrp="1"/>
          </p:cNvSpPr>
          <p:nvPr>
            <p:ph type="body" sz="quarter" idx="18" hasCustomPrompt="1"/>
          </p:nvPr>
        </p:nvSpPr>
        <p:spPr>
          <a:xfrm>
            <a:off x="11916224" y="5224980"/>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7" name="テキスト プレースホルダー 5">
            <a:extLst>
              <a:ext uri="{FF2B5EF4-FFF2-40B4-BE49-F238E27FC236}">
                <a16:creationId xmlns:a16="http://schemas.microsoft.com/office/drawing/2014/main" id="{BF45F711-C7DB-46DE-B57D-6442D9AF7C95}"/>
              </a:ext>
            </a:extLst>
          </p:cNvPr>
          <p:cNvSpPr>
            <a:spLocks noGrp="1"/>
          </p:cNvSpPr>
          <p:nvPr>
            <p:ph type="body" sz="quarter" idx="19" hasCustomPrompt="1"/>
          </p:nvPr>
        </p:nvSpPr>
        <p:spPr>
          <a:xfrm>
            <a:off x="10515597" y="5094352"/>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8" name="テキスト プレースホルダー 5">
            <a:extLst>
              <a:ext uri="{FF2B5EF4-FFF2-40B4-BE49-F238E27FC236}">
                <a16:creationId xmlns:a16="http://schemas.microsoft.com/office/drawing/2014/main" id="{5E891D07-A22C-4C02-AC0B-7FC15E2B3317}"/>
              </a:ext>
            </a:extLst>
          </p:cNvPr>
          <p:cNvSpPr>
            <a:spLocks noGrp="1"/>
          </p:cNvSpPr>
          <p:nvPr>
            <p:ph type="body" sz="quarter" idx="20" hasCustomPrompt="1"/>
          </p:nvPr>
        </p:nvSpPr>
        <p:spPr>
          <a:xfrm>
            <a:off x="11916224" y="5718468"/>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9" name="テキスト プレースホルダー 5">
            <a:extLst>
              <a:ext uri="{FF2B5EF4-FFF2-40B4-BE49-F238E27FC236}">
                <a16:creationId xmlns:a16="http://schemas.microsoft.com/office/drawing/2014/main" id="{30304462-9F53-4E01-AC4A-566745A9D8D8}"/>
              </a:ext>
            </a:extLst>
          </p:cNvPr>
          <p:cNvSpPr>
            <a:spLocks noGrp="1"/>
          </p:cNvSpPr>
          <p:nvPr>
            <p:ph type="body" sz="quarter" idx="21" hasCustomPrompt="1"/>
          </p:nvPr>
        </p:nvSpPr>
        <p:spPr>
          <a:xfrm>
            <a:off x="11916224" y="6677747"/>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0" name="テキスト プレースホルダー 5">
            <a:extLst>
              <a:ext uri="{FF2B5EF4-FFF2-40B4-BE49-F238E27FC236}">
                <a16:creationId xmlns:a16="http://schemas.microsoft.com/office/drawing/2014/main" id="{2E8175ED-F1F1-4227-AE10-503FFC266260}"/>
              </a:ext>
            </a:extLst>
          </p:cNvPr>
          <p:cNvSpPr>
            <a:spLocks noGrp="1"/>
          </p:cNvSpPr>
          <p:nvPr>
            <p:ph type="body" sz="quarter" idx="22" hasCustomPrompt="1"/>
          </p:nvPr>
        </p:nvSpPr>
        <p:spPr>
          <a:xfrm>
            <a:off x="10515597" y="6547119"/>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1" name="テキスト プレースホルダー 5">
            <a:extLst>
              <a:ext uri="{FF2B5EF4-FFF2-40B4-BE49-F238E27FC236}">
                <a16:creationId xmlns:a16="http://schemas.microsoft.com/office/drawing/2014/main" id="{2D7D37B7-2CBC-44EB-8A14-9F3C21F784A2}"/>
              </a:ext>
            </a:extLst>
          </p:cNvPr>
          <p:cNvSpPr>
            <a:spLocks noGrp="1"/>
          </p:cNvSpPr>
          <p:nvPr>
            <p:ph type="body" sz="quarter" idx="23" hasCustomPrompt="1"/>
          </p:nvPr>
        </p:nvSpPr>
        <p:spPr>
          <a:xfrm>
            <a:off x="11916224" y="7171235"/>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2" name="テキスト プレースホルダー 5">
            <a:extLst>
              <a:ext uri="{FF2B5EF4-FFF2-40B4-BE49-F238E27FC236}">
                <a16:creationId xmlns:a16="http://schemas.microsoft.com/office/drawing/2014/main" id="{1982863E-3C2B-4F99-956D-FEB122F768C2}"/>
              </a:ext>
            </a:extLst>
          </p:cNvPr>
          <p:cNvSpPr>
            <a:spLocks noGrp="1"/>
          </p:cNvSpPr>
          <p:nvPr>
            <p:ph type="body" sz="quarter" idx="24" hasCustomPrompt="1"/>
          </p:nvPr>
        </p:nvSpPr>
        <p:spPr>
          <a:xfrm>
            <a:off x="11916224" y="8130514"/>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3" name="テキスト プレースホルダー 5">
            <a:extLst>
              <a:ext uri="{FF2B5EF4-FFF2-40B4-BE49-F238E27FC236}">
                <a16:creationId xmlns:a16="http://schemas.microsoft.com/office/drawing/2014/main" id="{98D2DAD4-5827-4B46-93AB-CD316CC293FD}"/>
              </a:ext>
            </a:extLst>
          </p:cNvPr>
          <p:cNvSpPr>
            <a:spLocks noGrp="1"/>
          </p:cNvSpPr>
          <p:nvPr>
            <p:ph type="body" sz="quarter" idx="25" hasCustomPrompt="1"/>
          </p:nvPr>
        </p:nvSpPr>
        <p:spPr>
          <a:xfrm>
            <a:off x="10515597" y="799988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4" name="テキスト プレースホルダー 5">
            <a:extLst>
              <a:ext uri="{FF2B5EF4-FFF2-40B4-BE49-F238E27FC236}">
                <a16:creationId xmlns:a16="http://schemas.microsoft.com/office/drawing/2014/main" id="{E07A4EF5-D709-43C3-87A8-31A98CDB0912}"/>
              </a:ext>
            </a:extLst>
          </p:cNvPr>
          <p:cNvSpPr>
            <a:spLocks noGrp="1"/>
          </p:cNvSpPr>
          <p:nvPr>
            <p:ph type="body" sz="quarter" idx="26" hasCustomPrompt="1"/>
          </p:nvPr>
        </p:nvSpPr>
        <p:spPr>
          <a:xfrm>
            <a:off x="11916224" y="8624002"/>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5" name="テキスト プレースホルダー 5">
            <a:extLst>
              <a:ext uri="{FF2B5EF4-FFF2-40B4-BE49-F238E27FC236}">
                <a16:creationId xmlns:a16="http://schemas.microsoft.com/office/drawing/2014/main" id="{854EEF45-76E2-438C-9EDD-9F72F61E92EA}"/>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36" name="Subtitle 2">
            <a:extLst>
              <a:ext uri="{FF2B5EF4-FFF2-40B4-BE49-F238E27FC236}">
                <a16:creationId xmlns:a16="http://schemas.microsoft.com/office/drawing/2014/main" id="{B6FD348F-D262-4487-8DE8-B3D83F71D376}"/>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A6185419-C175-4888-8EF0-EAD8AC7070B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422150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75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20">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 calcmode="lin" valueType="num">
                                      <p:cBhvr additive="base">
                                        <p:cTn id="26"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19">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100"/>
                                  </p:stCondLst>
                                  <p:childTnLst>
                                    <p:set>
                                      <p:cBhvr>
                                        <p:cTn id="29" dur="1" fill="hold">
                                          <p:stCondLst>
                                            <p:cond delay="0"/>
                                          </p:stCondLst>
                                        </p:cTn>
                                        <p:tgtEl>
                                          <p:spTgt spid="21">
                                            <p:txEl>
                                              <p:pRg st="0" end="0"/>
                                            </p:txEl>
                                          </p:spTgt>
                                        </p:tgtEl>
                                        <p:attrNameLst>
                                          <p:attrName>style.visibility</p:attrName>
                                        </p:attrNameLst>
                                      </p:cBhvr>
                                      <p:to>
                                        <p:strVal val="visible"/>
                                      </p:to>
                                    </p:set>
                                    <p:anim calcmode="lin" valueType="num">
                                      <p:cBhvr additive="base">
                                        <p:cTn id="30" dur="75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1" dur="75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350"/>
                            </p:stCondLst>
                            <p:childTnLst>
                              <p:par>
                                <p:cTn id="33" presetID="2" presetClass="entr" presetSubtype="1" decel="100000" fill="hold" grpId="0" nodeType="afterEffect">
                                  <p:stCondLst>
                                    <p:cond delay="0"/>
                                  </p:stCondLst>
                                  <p:iterate type="lt">
                                    <p:tmPct val="10000"/>
                                  </p:iterate>
                                  <p:childTnLst>
                                    <p:set>
                                      <p:cBhvr>
                                        <p:cTn id="34" dur="1" fill="hold">
                                          <p:stCondLst>
                                            <p:cond delay="0"/>
                                          </p:stCondLst>
                                        </p:cTn>
                                        <p:tgtEl>
                                          <p:spTgt spid="24">
                                            <p:txEl>
                                              <p:pRg st="0" end="0"/>
                                            </p:txEl>
                                          </p:spTgt>
                                        </p:tgtEl>
                                        <p:attrNameLst>
                                          <p:attrName>style.visibility</p:attrName>
                                        </p:attrNameLst>
                                      </p:cBhvr>
                                      <p:to>
                                        <p:strVal val="visible"/>
                                      </p:to>
                                    </p:set>
                                    <p:anim calcmode="lin" valueType="num">
                                      <p:cBhvr additive="base">
                                        <p:cTn id="35" dur="75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6" dur="750" fill="hold"/>
                                        <p:tgtEl>
                                          <p:spTgt spid="24">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23">
                                            <p:txEl>
                                              <p:pRg st="0" end="0"/>
                                            </p:txEl>
                                          </p:spTgt>
                                        </p:tgtEl>
                                        <p:attrNameLst>
                                          <p:attrName>style.visibility</p:attrName>
                                        </p:attrNameLst>
                                      </p:cBhvr>
                                      <p:to>
                                        <p:strVal val="visible"/>
                                      </p:to>
                                    </p:set>
                                    <p:anim calcmode="lin" valueType="num">
                                      <p:cBhvr additive="base">
                                        <p:cTn id="3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40" dur="750" fill="hold"/>
                                        <p:tgtEl>
                                          <p:spTgt spid="23">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100"/>
                                  </p:stCondLst>
                                  <p:childTnLst>
                                    <p:set>
                                      <p:cBhvr>
                                        <p:cTn id="42" dur="1" fill="hold">
                                          <p:stCondLst>
                                            <p:cond delay="0"/>
                                          </p:stCondLst>
                                        </p:cTn>
                                        <p:tgtEl>
                                          <p:spTgt spid="25">
                                            <p:txEl>
                                              <p:pRg st="0" end="0"/>
                                            </p:txEl>
                                          </p:spTgt>
                                        </p:tgtEl>
                                        <p:attrNameLst>
                                          <p:attrName>style.visibility</p:attrName>
                                        </p:attrNameLst>
                                      </p:cBhvr>
                                      <p:to>
                                        <p:strVal val="visible"/>
                                      </p:to>
                                    </p:set>
                                    <p:anim calcmode="lin" valueType="num">
                                      <p:cBhvr additive="base">
                                        <p:cTn id="43" dur="75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4" dur="75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5" fill="hold">
                            <p:stCondLst>
                              <p:cond delay="3200"/>
                            </p:stCondLst>
                            <p:childTnLst>
                              <p:par>
                                <p:cTn id="46" presetID="2" presetClass="entr" presetSubtype="1" decel="100000" fill="hold" grpId="0" nodeType="afterEffect">
                                  <p:stCondLst>
                                    <p:cond delay="0"/>
                                  </p:stCondLst>
                                  <p:iterate type="lt">
                                    <p:tmPct val="10000"/>
                                  </p:iterate>
                                  <p:childTnLst>
                                    <p:set>
                                      <p:cBhvr>
                                        <p:cTn id="47" dur="1" fill="hold">
                                          <p:stCondLst>
                                            <p:cond delay="0"/>
                                          </p:stCondLst>
                                        </p:cTn>
                                        <p:tgtEl>
                                          <p:spTgt spid="27">
                                            <p:txEl>
                                              <p:pRg st="0" end="0"/>
                                            </p:txEl>
                                          </p:spTgt>
                                        </p:tgtEl>
                                        <p:attrNameLst>
                                          <p:attrName>style.visibility</p:attrName>
                                        </p:attrNameLst>
                                      </p:cBhvr>
                                      <p:to>
                                        <p:strVal val="visible"/>
                                      </p:to>
                                    </p:set>
                                    <p:anim calcmode="lin" valueType="num">
                                      <p:cBhvr additive="base">
                                        <p:cTn id="48" dur="75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27">
                                            <p:txEl>
                                              <p:pRg st="0" end="0"/>
                                            </p:txEl>
                                          </p:spTgt>
                                        </p:tgtEl>
                                        <p:attrNameLst>
                                          <p:attrName>ppt_y</p:attrName>
                                        </p:attrNameLst>
                                      </p:cBhvr>
                                      <p:tavLst>
                                        <p:tav tm="0">
                                          <p:val>
                                            <p:strVal val="0-#ppt_h/2"/>
                                          </p:val>
                                        </p:tav>
                                        <p:tav tm="100000">
                                          <p:val>
                                            <p:strVal val="#ppt_y"/>
                                          </p:val>
                                        </p:tav>
                                      </p:tavLst>
                                    </p:anim>
                                  </p:childTnLst>
                                </p:cTn>
                              </p:par>
                              <p:par>
                                <p:cTn id="50" presetID="2" presetClass="entr" presetSubtype="2" decel="100000" fill="hold" grpId="0" nodeType="withEffect">
                                  <p:stCondLst>
                                    <p:cond delay="0"/>
                                  </p:stCondLst>
                                  <p:childTnLst>
                                    <p:set>
                                      <p:cBhvr>
                                        <p:cTn id="51" dur="1" fill="hold">
                                          <p:stCondLst>
                                            <p:cond delay="0"/>
                                          </p:stCondLst>
                                        </p:cTn>
                                        <p:tgtEl>
                                          <p:spTgt spid="26">
                                            <p:txEl>
                                              <p:pRg st="0" end="0"/>
                                            </p:txEl>
                                          </p:spTgt>
                                        </p:tgtEl>
                                        <p:attrNameLst>
                                          <p:attrName>style.visibility</p:attrName>
                                        </p:attrNameLst>
                                      </p:cBhvr>
                                      <p:to>
                                        <p:strVal val="visible"/>
                                      </p:to>
                                    </p:set>
                                    <p:anim calcmode="lin" valueType="num">
                                      <p:cBhvr additive="base">
                                        <p:cTn id="52" dur="75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3" dur="750" fill="hold"/>
                                        <p:tgtEl>
                                          <p:spTgt spid="26">
                                            <p:txEl>
                                              <p:pRg st="0" end="0"/>
                                            </p:txEl>
                                          </p:spTgt>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100"/>
                                  </p:stCondLst>
                                  <p:childTnLst>
                                    <p:set>
                                      <p:cBhvr>
                                        <p:cTn id="55" dur="1" fill="hold">
                                          <p:stCondLst>
                                            <p:cond delay="0"/>
                                          </p:stCondLst>
                                        </p:cTn>
                                        <p:tgtEl>
                                          <p:spTgt spid="28">
                                            <p:txEl>
                                              <p:pRg st="0" end="0"/>
                                            </p:txEl>
                                          </p:spTgt>
                                        </p:tgtEl>
                                        <p:attrNameLst>
                                          <p:attrName>style.visibility</p:attrName>
                                        </p:attrNameLst>
                                      </p:cBhvr>
                                      <p:to>
                                        <p:strVal val="visible"/>
                                      </p:to>
                                    </p:set>
                                    <p:anim calcmode="lin" valueType="num">
                                      <p:cBhvr additive="base">
                                        <p:cTn id="56" dur="75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7" dur="75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4050"/>
                            </p:stCondLst>
                            <p:childTnLst>
                              <p:par>
                                <p:cTn id="59" presetID="2" presetClass="entr" presetSubtype="1" decel="100000" fill="hold" grpId="0" nodeType="afterEffect">
                                  <p:stCondLst>
                                    <p:cond delay="0"/>
                                  </p:stCondLst>
                                  <p:iterate type="lt">
                                    <p:tmPct val="10000"/>
                                  </p:iterate>
                                  <p:childTnLst>
                                    <p:set>
                                      <p:cBhvr>
                                        <p:cTn id="60" dur="1" fill="hold">
                                          <p:stCondLst>
                                            <p:cond delay="0"/>
                                          </p:stCondLst>
                                        </p:cTn>
                                        <p:tgtEl>
                                          <p:spTgt spid="30">
                                            <p:txEl>
                                              <p:pRg st="0" end="0"/>
                                            </p:txEl>
                                          </p:spTgt>
                                        </p:tgtEl>
                                        <p:attrNameLst>
                                          <p:attrName>style.visibility</p:attrName>
                                        </p:attrNameLst>
                                      </p:cBhvr>
                                      <p:to>
                                        <p:strVal val="visible"/>
                                      </p:to>
                                    </p:set>
                                    <p:anim calcmode="lin" valueType="num">
                                      <p:cBhvr additive="base">
                                        <p:cTn id="61" dur="7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0">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29">
                                            <p:txEl>
                                              <p:pRg st="0" end="0"/>
                                            </p:txEl>
                                          </p:spTgt>
                                        </p:tgtEl>
                                        <p:attrNameLst>
                                          <p:attrName>style.visibility</p:attrName>
                                        </p:attrNameLst>
                                      </p:cBhvr>
                                      <p:to>
                                        <p:strVal val="visible"/>
                                      </p:to>
                                    </p:set>
                                    <p:anim calcmode="lin" valueType="num">
                                      <p:cBhvr additive="base">
                                        <p:cTn id="65" dur="7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6" dur="750" fill="hold"/>
                                        <p:tgtEl>
                                          <p:spTgt spid="2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100"/>
                                  </p:stCondLst>
                                  <p:childTnLst>
                                    <p:set>
                                      <p:cBhvr>
                                        <p:cTn id="68" dur="1" fill="hold">
                                          <p:stCondLst>
                                            <p:cond delay="0"/>
                                          </p:stCondLst>
                                        </p:cTn>
                                        <p:tgtEl>
                                          <p:spTgt spid="31">
                                            <p:txEl>
                                              <p:pRg st="0" end="0"/>
                                            </p:txEl>
                                          </p:spTgt>
                                        </p:tgtEl>
                                        <p:attrNameLst>
                                          <p:attrName>style.visibility</p:attrName>
                                        </p:attrNameLst>
                                      </p:cBhvr>
                                      <p:to>
                                        <p:strVal val="visible"/>
                                      </p:to>
                                    </p:set>
                                    <p:anim calcmode="lin" valueType="num">
                                      <p:cBhvr additive="base">
                                        <p:cTn id="69" dur="7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70" dur="7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4900"/>
                            </p:stCondLst>
                            <p:childTnLst>
                              <p:par>
                                <p:cTn id="72" presetID="2" presetClass="entr" presetSubtype="1" decel="100000" fill="hold" grpId="0" nodeType="afterEffect">
                                  <p:stCondLst>
                                    <p:cond delay="0"/>
                                  </p:stCondLst>
                                  <p:iterate type="lt">
                                    <p:tmPct val="10000"/>
                                  </p:iterate>
                                  <p:childTnLst>
                                    <p:set>
                                      <p:cBhvr>
                                        <p:cTn id="73" dur="1" fill="hold">
                                          <p:stCondLst>
                                            <p:cond delay="0"/>
                                          </p:stCondLst>
                                        </p:cTn>
                                        <p:tgtEl>
                                          <p:spTgt spid="33">
                                            <p:txEl>
                                              <p:pRg st="0" end="0"/>
                                            </p:txEl>
                                          </p:spTgt>
                                        </p:tgtEl>
                                        <p:attrNameLst>
                                          <p:attrName>style.visibility</p:attrName>
                                        </p:attrNameLst>
                                      </p:cBhvr>
                                      <p:to>
                                        <p:strVal val="visible"/>
                                      </p:to>
                                    </p:set>
                                    <p:anim calcmode="lin" valueType="num">
                                      <p:cBhvr additive="base">
                                        <p:cTn id="74"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5" dur="750" fill="hold"/>
                                        <p:tgtEl>
                                          <p:spTgt spid="33">
                                            <p:txEl>
                                              <p:pRg st="0" end="0"/>
                                            </p:txEl>
                                          </p:spTgt>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0"/>
                                  </p:stCondLst>
                                  <p:childTnLst>
                                    <p:set>
                                      <p:cBhvr>
                                        <p:cTn id="77" dur="1" fill="hold">
                                          <p:stCondLst>
                                            <p:cond delay="0"/>
                                          </p:stCondLst>
                                        </p:cTn>
                                        <p:tgtEl>
                                          <p:spTgt spid="32">
                                            <p:txEl>
                                              <p:pRg st="0" end="0"/>
                                            </p:txEl>
                                          </p:spTgt>
                                        </p:tgtEl>
                                        <p:attrNameLst>
                                          <p:attrName>style.visibility</p:attrName>
                                        </p:attrNameLst>
                                      </p:cBhvr>
                                      <p:to>
                                        <p:strVal val="visible"/>
                                      </p:to>
                                    </p:set>
                                    <p:anim calcmode="lin" valueType="num">
                                      <p:cBhvr additive="base">
                                        <p:cTn id="78" dur="7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32">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100000" fill="hold" grpId="0" nodeType="withEffect">
                                  <p:stCondLst>
                                    <p:cond delay="100"/>
                                  </p:stCondLst>
                                  <p:childTnLst>
                                    <p:set>
                                      <p:cBhvr>
                                        <p:cTn id="81" dur="1" fill="hold">
                                          <p:stCondLst>
                                            <p:cond delay="0"/>
                                          </p:stCondLst>
                                        </p:cTn>
                                        <p:tgtEl>
                                          <p:spTgt spid="34">
                                            <p:txEl>
                                              <p:pRg st="0" end="0"/>
                                            </p:txEl>
                                          </p:spTgt>
                                        </p:tgtEl>
                                        <p:attrNameLst>
                                          <p:attrName>style.visibility</p:attrName>
                                        </p:attrNameLst>
                                      </p:cBhvr>
                                      <p:to>
                                        <p:strVal val="visible"/>
                                      </p:to>
                                    </p:set>
                                    <p:anim calcmode="lin" valueType="num">
                                      <p:cBhvr additive="base">
                                        <p:cTn id="82" dur="7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83" dur="7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5750"/>
                            </p:stCondLst>
                            <p:childTnLst>
                              <p:par>
                                <p:cTn id="85" presetID="2" presetClass="entr" presetSubtype="2" decel="100000" fill="hold" grpId="0" nodeType="after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 calcmode="lin" valueType="num">
                                      <p:cBhvr additive="base">
                                        <p:cTn id="87" dur="75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88" dur="75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 presetClass="entr" presetSubtype="2"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1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2"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4"/>
                        </p:tgtEl>
                        <p:attrNameLst>
                          <p:attrName>style.visibility</p:attrName>
                        </p:attrNameLst>
                      </p:cBhvr>
                      <p:to>
                        <p:strVal val="visible"/>
                      </p:to>
                    </p:set>
                    <p:anim calcmode="lin" valueType="num">
                      <p:cBhvr additive="base">
                        <p:cTn dur="750" fill="hold"/>
                        <p:tgtEl>
                          <p:spTgt spid="24"/>
                        </p:tgtEl>
                        <p:attrNameLst>
                          <p:attrName>ppt_x</p:attrName>
                        </p:attrNameLst>
                      </p:cBhvr>
                      <p:tavLst>
                        <p:tav tm="0">
                          <p:val>
                            <p:strVal val="#ppt_x"/>
                          </p:val>
                        </p:tav>
                        <p:tav tm="100000">
                          <p:val>
                            <p:strVal val="#ppt_x"/>
                          </p:val>
                        </p:tav>
                      </p:tavLst>
                    </p:anim>
                    <p:anim calcmode="lin" valueType="num">
                      <p:cBhvr additive="base">
                        <p:cTn dur="75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1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750" fill="hold"/>
                        <p:tgtEl>
                          <p:spTgt spid="25"/>
                        </p:tgtEl>
                        <p:attrNameLst>
                          <p:attrName>ppt_x</p:attrName>
                        </p:attrNameLst>
                      </p:cBhvr>
                      <p:tavLst>
                        <p:tav tm="0">
                          <p:val>
                            <p:strVal val="1+#ppt_w/2"/>
                          </p:val>
                        </p:tav>
                        <p:tav tm="100000">
                          <p:val>
                            <p:strVal val="#ppt_x"/>
                          </p:val>
                        </p:tav>
                      </p:tavLst>
                    </p:anim>
                    <p:anim calcmode="lin" valueType="num">
                      <p:cBhvr additive="base">
                        <p:cTn dur="75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750" fill="hold"/>
                        <p:tgtEl>
                          <p:spTgt spid="26"/>
                        </p:tgtEl>
                        <p:attrNameLst>
                          <p:attrName>ppt_x</p:attrName>
                        </p:attrNameLst>
                      </p:cBhvr>
                      <p:tavLst>
                        <p:tav tm="0">
                          <p:val>
                            <p:strVal val="1+#ppt_w/2"/>
                          </p:val>
                        </p:tav>
                        <p:tav tm="100000">
                          <p:val>
                            <p:strVal val="#ppt_x"/>
                          </p:val>
                        </p:tav>
                      </p:tavLst>
                    </p:anim>
                    <p:anim calcmode="lin" valueType="num">
                      <p:cBhvr additive="base">
                        <p:cTn dur="75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750" fill="hold"/>
                        <p:tgtEl>
                          <p:spTgt spid="27"/>
                        </p:tgtEl>
                        <p:attrNameLst>
                          <p:attrName>ppt_x</p:attrName>
                        </p:attrNameLst>
                      </p:cBhvr>
                      <p:tavLst>
                        <p:tav tm="0">
                          <p:val>
                            <p:strVal val="#ppt_x"/>
                          </p:val>
                        </p:tav>
                        <p:tav tm="100000">
                          <p:val>
                            <p:strVal val="#ppt_x"/>
                          </p:val>
                        </p:tav>
                      </p:tavLst>
                    </p:anim>
                    <p:anim calcmode="lin" valueType="num">
                      <p:cBhvr additive="base">
                        <p:cTn dur="75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1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750" fill="hold"/>
                        <p:tgtEl>
                          <p:spTgt spid="28"/>
                        </p:tgtEl>
                        <p:attrNameLst>
                          <p:attrName>ppt_x</p:attrName>
                        </p:attrNameLst>
                      </p:cBhvr>
                      <p:tavLst>
                        <p:tav tm="0">
                          <p:val>
                            <p:strVal val="1+#ppt_w/2"/>
                          </p:val>
                        </p:tav>
                        <p:tav tm="100000">
                          <p:val>
                            <p:strVal val="#ppt_x"/>
                          </p:val>
                        </p:tav>
                      </p:tavLst>
                    </p:anim>
                    <p:anim calcmode="lin" valueType="num">
                      <p:cBhvr additive="base">
                        <p:cTn dur="75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1+#ppt_w/2"/>
                          </p:val>
                        </p:tav>
                        <p:tav tm="100000">
                          <p:val>
                            <p:strVal val="#ppt_x"/>
                          </p:val>
                        </p:tav>
                      </p:tavLst>
                    </p:anim>
                    <p:anim calcmode="lin" valueType="num">
                      <p:cBhvr additive="base">
                        <p:cTn dur="75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750" fill="hold"/>
                        <p:tgtEl>
                          <p:spTgt spid="30"/>
                        </p:tgtEl>
                        <p:attrNameLst>
                          <p:attrName>ppt_x</p:attrName>
                        </p:attrNameLst>
                      </p:cBhvr>
                      <p:tavLst>
                        <p:tav tm="0">
                          <p:val>
                            <p:strVal val="#ppt_x"/>
                          </p:val>
                        </p:tav>
                        <p:tav tm="100000">
                          <p:val>
                            <p:strVal val="#ppt_x"/>
                          </p:val>
                        </p:tav>
                      </p:tavLst>
                    </p:anim>
                    <p:anim calcmode="lin" valueType="num">
                      <p:cBhvr additive="base">
                        <p:cTn dur="75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2" decel="100000" fill="hold" nodeType="withEffect">
                  <p:stCondLst>
                    <p:cond delay="1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1+#ppt_w/2"/>
                          </p:val>
                        </p:tav>
                        <p:tav tm="100000">
                          <p:val>
                            <p:strVal val="#ppt_x"/>
                          </p:val>
                        </p:tav>
                      </p:tavLst>
                    </p:anim>
                    <p:anim calcmode="lin" valueType="num">
                      <p:cBhvr additive="base">
                        <p:cTn dur="75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1+#ppt_w/2"/>
                          </p:val>
                        </p:tav>
                        <p:tav tm="100000">
                          <p:val>
                            <p:strVal val="#ppt_x"/>
                          </p:val>
                        </p:tav>
                      </p:tavLst>
                    </p:anim>
                    <p:anim calcmode="lin" valueType="num">
                      <p:cBhvr additive="base">
                        <p:cTn dur="75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2" decel="100000" fill="hold" nodeType="withEffect">
                  <p:stCondLst>
                    <p:cond delay="10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750" fill="hold"/>
                        <p:tgtEl>
                          <p:spTgt spid="34"/>
                        </p:tgtEl>
                        <p:attrNameLst>
                          <p:attrName>ppt_x</p:attrName>
                        </p:attrNameLst>
                      </p:cBhvr>
                      <p:tavLst>
                        <p:tav tm="0">
                          <p:val>
                            <p:strVal val="1+#ppt_w/2"/>
                          </p:val>
                        </p:tav>
                        <p:tav tm="100000">
                          <p:val>
                            <p:strVal val="#ppt_x"/>
                          </p:val>
                        </p:tav>
                      </p:tavLst>
                    </p:anim>
                    <p:anim calcmode="lin" valueType="num">
                      <p:cBhvr additive="base">
                        <p:cTn dur="75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1+#ppt_w/2"/>
                          </p:val>
                        </p:tav>
                        <p:tav tm="100000">
                          <p:val>
                            <p:strVal val="#ppt_x"/>
                          </p:val>
                        </p:tav>
                      </p:tavLst>
                    </p:anim>
                    <p:anim calcmode="lin" valueType="num">
                      <p:cBhvr additive="base">
                        <p:cTn dur="75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p:cSld name="3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9558838" y="255929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959465" y="255929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9558838" y="4012063"/>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959465" y="401206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9558838" y="5464830"/>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959465" y="5464830"/>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9558838" y="691759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959465" y="6917597"/>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3" name="テキスト プレースホルダー 5">
            <a:extLst>
              <a:ext uri="{FF2B5EF4-FFF2-40B4-BE49-F238E27FC236}">
                <a16:creationId xmlns:a16="http://schemas.microsoft.com/office/drawing/2014/main" id="{544934CB-6280-4D02-899B-5C889AE052D6}"/>
              </a:ext>
            </a:extLst>
          </p:cNvPr>
          <p:cNvSpPr>
            <a:spLocks noGrp="1"/>
          </p:cNvSpPr>
          <p:nvPr>
            <p:ph type="body" sz="quarter" idx="25" hasCustomPrompt="1"/>
          </p:nvPr>
        </p:nvSpPr>
        <p:spPr>
          <a:xfrm>
            <a:off x="9558838" y="8370364"/>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4" name="テキスト プレースホルダー 5">
            <a:extLst>
              <a:ext uri="{FF2B5EF4-FFF2-40B4-BE49-F238E27FC236}">
                <a16:creationId xmlns:a16="http://schemas.microsoft.com/office/drawing/2014/main" id="{81B0A60B-F228-43A9-97DE-81BAE1D0C035}"/>
              </a:ext>
            </a:extLst>
          </p:cNvPr>
          <p:cNvSpPr>
            <a:spLocks noGrp="1"/>
          </p:cNvSpPr>
          <p:nvPr>
            <p:ph type="body" sz="quarter" idx="26" hasCustomPrompt="1"/>
          </p:nvPr>
        </p:nvSpPr>
        <p:spPr>
          <a:xfrm>
            <a:off x="10959465" y="8370364"/>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319244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8">
                                            <p:txEl>
                                              <p:pRg st="0" end="0"/>
                                            </p:txEl>
                                          </p:spTgt>
                                        </p:tgtEl>
                                        <p:attrNameLst>
                                          <p:attrName>style.visibility</p:attrName>
                                        </p:attrNameLst>
                                      </p:cBhvr>
                                      <p:to>
                                        <p:strVal val="visible"/>
                                      </p:to>
                                    </p:set>
                                    <p:anim calcmode="lin" valueType="num">
                                      <p:cBhvr additive="base">
                                        <p:cTn id="22"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1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39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48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650"/>
                            </p:stCondLst>
                            <p:childTnLst>
                              <p:par>
                                <p:cTn id="61" presetID="2" presetClass="entr" presetSubtype="1" decel="100000" fill="hold" grpId="0" nodeType="afterEffect">
                                  <p:stCondLst>
                                    <p:cond delay="0"/>
                                  </p:stCondLst>
                                  <p:iterate type="lt">
                                    <p:tmPct val="10000"/>
                                  </p:iterate>
                                  <p:childTnLst>
                                    <p:set>
                                      <p:cBhvr>
                                        <p:cTn id="62" dur="1" fill="hold">
                                          <p:stCondLst>
                                            <p:cond delay="0"/>
                                          </p:stCondLst>
                                        </p:cTn>
                                        <p:tgtEl>
                                          <p:spTgt spid="43">
                                            <p:txEl>
                                              <p:pRg st="0" end="0"/>
                                            </p:txEl>
                                          </p:spTgt>
                                        </p:tgtEl>
                                        <p:attrNameLst>
                                          <p:attrName>style.visibility</p:attrName>
                                        </p:attrNameLst>
                                      </p:cBhvr>
                                      <p:to>
                                        <p:strVal val="visible"/>
                                      </p:to>
                                    </p:set>
                                    <p:anim calcmode="lin" valueType="num">
                                      <p:cBhvr additive="base">
                                        <p:cTn id="6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64" dur="750" fill="hold"/>
                                        <p:tgtEl>
                                          <p:spTgt spid="43">
                                            <p:txEl>
                                              <p:pRg st="0" end="0"/>
                                            </p:txEl>
                                          </p:spTgt>
                                        </p:tgtEl>
                                        <p:attrNameLst>
                                          <p:attrName>ppt_y</p:attrName>
                                        </p:attrNameLst>
                                      </p:cBhvr>
                                      <p:tavLst>
                                        <p:tav tm="0">
                                          <p:val>
                                            <p:strVal val="0-#ppt_h/2"/>
                                          </p:val>
                                        </p:tav>
                                        <p:tav tm="100000">
                                          <p:val>
                                            <p:strVal val="#ppt_y"/>
                                          </p:val>
                                        </p:tav>
                                      </p:tavLst>
                                    </p:anim>
                                  </p:childTnLst>
                                </p:cTn>
                              </p:par>
                              <p:par>
                                <p:cTn id="65" presetID="2" presetClass="entr" presetSubtype="2" decel="100000" fill="hold" grpId="0" nodeType="withEffect">
                                  <p:stCondLst>
                                    <p:cond delay="100"/>
                                  </p:stCondLst>
                                  <p:childTnLst>
                                    <p:set>
                                      <p:cBhvr>
                                        <p:cTn id="66" dur="1" fill="hold">
                                          <p:stCondLst>
                                            <p:cond delay="0"/>
                                          </p:stCondLst>
                                        </p:cTn>
                                        <p:tgtEl>
                                          <p:spTgt spid="44">
                                            <p:txEl>
                                              <p:pRg st="0" end="0"/>
                                            </p:txEl>
                                          </p:spTgt>
                                        </p:tgtEl>
                                        <p:attrNameLst>
                                          <p:attrName>style.visibility</p:attrName>
                                        </p:attrNameLst>
                                      </p:cBhvr>
                                      <p:to>
                                        <p:strVal val="visible"/>
                                      </p:to>
                                    </p:set>
                                    <p:anim calcmode="lin" valueType="num">
                                      <p:cBhvr additive="base">
                                        <p:cTn id="67"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68" dur="75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2" presetClass="entr" presetSubtype="2" decel="100000" fill="hold" nodeType="withEffect">
                  <p:stCondLst>
                    <p:cond delay="10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p:cSld name="3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519496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35">
                                            <p:txEl>
                                              <p:pRg st="0" end="0"/>
                                            </p:txEl>
                                          </p:spTgt>
                                        </p:tgtEl>
                                        <p:attrNameLst>
                                          <p:attrName>style.visibility</p:attrName>
                                        </p:attrNameLst>
                                      </p:cBhvr>
                                      <p:to>
                                        <p:strVal val="visible"/>
                                      </p:to>
                                    </p:set>
                                    <p:anim calcmode="lin" valueType="num">
                                      <p:cBhvr additive="base">
                                        <p:cTn id="22"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100"/>
                                  </p:stCondLst>
                                  <p:childTnLst>
                                    <p:set>
                                      <p:cBhvr>
                                        <p:cTn id="25" dur="1" fill="hold">
                                          <p:stCondLst>
                                            <p:cond delay="0"/>
                                          </p:stCondLst>
                                        </p:cTn>
                                        <p:tgtEl>
                                          <p:spTgt spid="36">
                                            <p:txEl>
                                              <p:pRg st="0" end="0"/>
                                            </p:txEl>
                                          </p:spTgt>
                                        </p:tgtEl>
                                        <p:attrNameLst>
                                          <p:attrName>style.visibility</p:attrName>
                                        </p:attrNameLst>
                                      </p:cBhvr>
                                      <p:to>
                                        <p:strVal val="visible"/>
                                      </p:to>
                                    </p:set>
                                    <p:anim calcmode="lin" valueType="num">
                                      <p:cBhvr additive="base">
                                        <p:cTn id="26"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50"/>
                            </p:stCondLst>
                            <p:childTnLst>
                              <p:par>
                                <p:cTn id="29" presetID="2" presetClass="entr" presetSubtype="1" decel="100000" fill="hold" grpId="0" nodeType="afterEffect">
                                  <p:stCondLst>
                                    <p:cond delay="0"/>
                                  </p:stCondLst>
                                  <p:iterate type="lt">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38">
                                            <p:txEl>
                                              <p:pRg st="0" end="0"/>
                                            </p:txEl>
                                          </p:spTgt>
                                        </p:tgtEl>
                                        <p:attrNameLst>
                                          <p:attrName>style.visibility</p:attrName>
                                        </p:attrNameLst>
                                      </p:cBhvr>
                                      <p:to>
                                        <p:strVal val="visible"/>
                                      </p:to>
                                    </p:set>
                                    <p:anim calcmode="lin" valueType="num">
                                      <p:cBhvr additive="base">
                                        <p:cTn id="35"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36"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600"/>
                            </p:stCondLst>
                            <p:childTnLst>
                              <p:par>
                                <p:cTn id="38" presetID="2" presetClass="entr" presetSubtype="1" decel="100000" fill="hold" grpId="0" nodeType="afterEffect">
                                  <p:stCondLst>
                                    <p:cond delay="0"/>
                                  </p:stCondLst>
                                  <p:iterate type="lt">
                                    <p:tmPct val="10000"/>
                                  </p:iterate>
                                  <p:childTnLst>
                                    <p:set>
                                      <p:cBhvr>
                                        <p:cTn id="39" dur="1" fill="hold">
                                          <p:stCondLst>
                                            <p:cond delay="0"/>
                                          </p:stCondLst>
                                        </p:cTn>
                                        <p:tgtEl>
                                          <p:spTgt spid="39">
                                            <p:txEl>
                                              <p:pRg st="0" end="0"/>
                                            </p:txEl>
                                          </p:spTgt>
                                        </p:tgtEl>
                                        <p:attrNameLst>
                                          <p:attrName>style.visibility</p:attrName>
                                        </p:attrNameLst>
                                      </p:cBhvr>
                                      <p:to>
                                        <p:strVal val="visible"/>
                                      </p:to>
                                    </p:set>
                                    <p:anim calcmode="lin" valueType="num">
                                      <p:cBhvr additive="base">
                                        <p:cTn id="40"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2" presetID="2" presetClass="entr" presetSubtype="2" decel="100000" fill="hold" grpId="0" nodeType="withEffect">
                                  <p:stCondLst>
                                    <p:cond delay="100"/>
                                  </p:stCondLst>
                                  <p:childTnLst>
                                    <p:set>
                                      <p:cBhvr>
                                        <p:cTn id="43" dur="1" fill="hold">
                                          <p:stCondLst>
                                            <p:cond delay="0"/>
                                          </p:stCondLst>
                                        </p:cTn>
                                        <p:tgtEl>
                                          <p:spTgt spid="40">
                                            <p:txEl>
                                              <p:pRg st="0" end="0"/>
                                            </p:txEl>
                                          </p:spTgt>
                                        </p:tgtEl>
                                        <p:attrNameLst>
                                          <p:attrName>style.visibility</p:attrName>
                                        </p:attrNameLst>
                                      </p:cBhvr>
                                      <p:to>
                                        <p:strVal val="visible"/>
                                      </p:to>
                                    </p:set>
                                    <p:anim calcmode="lin" valueType="num">
                                      <p:cBhvr additive="base">
                                        <p:cTn id="44"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45"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4650"/>
                            </p:stCondLst>
                            <p:childTnLst>
                              <p:par>
                                <p:cTn id="47" presetID="2" presetClass="entr" presetSubtype="1" decel="100000" fill="hold" grpId="0" nodeType="afterEffect">
                                  <p:stCondLst>
                                    <p:cond delay="0"/>
                                  </p:stCondLst>
                                  <p:iterate type="lt">
                                    <p:tmPct val="10000"/>
                                  </p:iterate>
                                  <p:childTnLst>
                                    <p:set>
                                      <p:cBhvr>
                                        <p:cTn id="48" dur="1" fill="hold">
                                          <p:stCondLst>
                                            <p:cond delay="0"/>
                                          </p:stCondLst>
                                        </p:cTn>
                                        <p:tgtEl>
                                          <p:spTgt spid="41">
                                            <p:txEl>
                                              <p:pRg st="0" end="0"/>
                                            </p:txEl>
                                          </p:spTgt>
                                        </p:tgtEl>
                                        <p:attrNameLst>
                                          <p:attrName>style.visibility</p:attrName>
                                        </p:attrNameLst>
                                      </p:cBhvr>
                                      <p:to>
                                        <p:strVal val="visible"/>
                                      </p:to>
                                    </p:set>
                                    <p:anim calcmode="lin" valueType="num">
                                      <p:cBhvr additive="base">
                                        <p:cTn id="49"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0"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100"/>
                                  </p:st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4"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700"/>
                            </p:stCondLst>
                            <p:childTnLst>
                              <p:par>
                                <p:cTn id="56" presetID="2" presetClass="entr" presetSubtype="2" decel="100000" fill="hold" grpId="0" nodeType="afterEffect">
                                  <p:stCondLst>
                                    <p:cond delay="0"/>
                                  </p:stCondLst>
                                  <p:childTnLst>
                                    <p:set>
                                      <p:cBhvr>
                                        <p:cTn id="57" dur="1" fill="hold">
                                          <p:stCondLst>
                                            <p:cond delay="0"/>
                                          </p:stCondLst>
                                        </p:cTn>
                                        <p:tgtEl>
                                          <p:spTgt spid="18">
                                            <p:txEl>
                                              <p:pRg st="0" end="0"/>
                                            </p:txEl>
                                          </p:spTgt>
                                        </p:tgtEl>
                                        <p:attrNameLst>
                                          <p:attrName>style.visibility</p:attrName>
                                        </p:attrNameLst>
                                      </p:cBhvr>
                                      <p:to>
                                        <p:strVal val="visible"/>
                                      </p:to>
                                    </p:set>
                                    <p:anim calcmode="lin" valueType="num">
                                      <p:cBhvr additive="base">
                                        <p:cTn id="58"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p:cSld name="3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21663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54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p:cSld name="3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4602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24489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2448902"/>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7906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790669"/>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7170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7170536"/>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ctr">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637817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p:cSld name="20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29656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34881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1502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66728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29656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34881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1502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66728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2264897"/>
            <a:ext cx="6077242" cy="7118254"/>
          </a:xfrm>
          <a:prstGeom prst="rect">
            <a:avLst/>
          </a:prstGeom>
        </p:spPr>
        <p:txBody>
          <a:bodyPr/>
          <a:lstStyle/>
          <a:p>
            <a:endParaRPr lang="es-EC"/>
          </a:p>
        </p:txBody>
      </p:sp>
    </p:spTree>
    <p:extLst>
      <p:ext uri="{BB962C8B-B14F-4D97-AF65-F5344CB8AC3E}">
        <p14:creationId xmlns:p14="http://schemas.microsoft.com/office/powerpoint/2010/main" val="2155001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wipe(up)">
                                      <p:cBhvr>
                                        <p:cTn id="15" dur="500"/>
                                        <p:tgtEl>
                                          <p:spTgt spid="19">
                                            <p:txEl>
                                              <p:pRg st="0" end="0"/>
                                            </p:txEl>
                                          </p:spTgt>
                                        </p:tgtEl>
                                      </p:cBhvr>
                                    </p:animEffect>
                                  </p:childTnLst>
                                </p:cTn>
                              </p:par>
                            </p:childTnLst>
                          </p:cTn>
                        </p:par>
                        <p:par>
                          <p:cTn id="16" fill="hold">
                            <p:stCondLst>
                              <p:cond delay="1500"/>
                            </p:stCondLst>
                            <p:childTnLst>
                              <p:par>
                                <p:cTn id="17" presetID="2" presetClass="entr" presetSubtype="8" decel="10000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wipe(left)">
                                      <p:cBhvr>
                                        <p:cTn id="24" dur="500"/>
                                        <p:tgtEl>
                                          <p:spTgt spid="8">
                                            <p:txEl>
                                              <p:pRg st="0" end="0"/>
                                            </p:txEl>
                                          </p:spTgt>
                                        </p:tgtEl>
                                      </p:cBhvr>
                                    </p:animEffect>
                                  </p:childTnLst>
                                </p:cTn>
                              </p:par>
                            </p:childTnLst>
                          </p:cTn>
                        </p:par>
                        <p:par>
                          <p:cTn id="25" fill="hold">
                            <p:stCondLst>
                              <p:cond delay="2500"/>
                            </p:stCondLst>
                            <p:childTnLst>
                              <p:par>
                                <p:cTn id="26" presetID="2" presetClass="entr" presetSubtype="8" decel="100000" fill="hold" grpId="0" nodeType="afterEffect">
                                  <p:stCondLst>
                                    <p:cond delay="25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additive="base">
                                        <p:cTn id="28"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3250"/>
                            </p:stCondLst>
                            <p:childTnLst>
                              <p:par>
                                <p:cTn id="31" presetID="22" presetClass="entr" presetSubtype="8" fill="hold" grpId="0" nodeType="after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3750"/>
                            </p:stCondLst>
                            <p:childTnLst>
                              <p:par>
                                <p:cTn id="35" presetID="2" presetClass="entr" presetSubtype="2" decel="100000" fill="hold" grpId="0" nodeType="afterEffect">
                                  <p:stCondLst>
                                    <p:cond delay="250"/>
                                  </p:stCondLst>
                                  <p:childTnLst>
                                    <p:set>
                                      <p:cBhvr>
                                        <p:cTn id="36" dur="1" fill="hold">
                                          <p:stCondLst>
                                            <p:cond delay="0"/>
                                          </p:stCondLst>
                                        </p:cTn>
                                        <p:tgtEl>
                                          <p:spTgt spid="11">
                                            <p:txEl>
                                              <p:pRg st="0" end="0"/>
                                            </p:txEl>
                                          </p:spTgt>
                                        </p:tgtEl>
                                        <p:attrNameLst>
                                          <p:attrName>style.visibility</p:attrName>
                                        </p:attrNameLst>
                                      </p:cBhvr>
                                      <p:to>
                                        <p:strVal val="visible"/>
                                      </p:to>
                                    </p:set>
                                    <p:anim calcmode="lin" valueType="num">
                                      <p:cBhvr additive="base">
                                        <p:cTn id="37"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2" fill="hold" grpId="0" nodeType="after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wipe(right)">
                                      <p:cBhvr>
                                        <p:cTn id="42" dur="500"/>
                                        <p:tgtEl>
                                          <p:spTgt spid="14">
                                            <p:txEl>
                                              <p:pRg st="0" end="0"/>
                                            </p:txEl>
                                          </p:spTgt>
                                        </p:tgtEl>
                                      </p:cBhvr>
                                    </p:animEffect>
                                  </p:childTnLst>
                                </p:cTn>
                              </p:par>
                            </p:childTnLst>
                          </p:cTn>
                        </p:par>
                        <p:par>
                          <p:cTn id="43" fill="hold">
                            <p:stCondLst>
                              <p:cond delay="5000"/>
                            </p:stCondLst>
                            <p:childTnLst>
                              <p:par>
                                <p:cTn id="44" presetID="2" presetClass="entr" presetSubtype="2" decel="100000" fill="hold" grpId="0" nodeType="afterEffect">
                                  <p:stCondLst>
                                    <p:cond delay="250"/>
                                  </p:stCondLst>
                                  <p:childTnLst>
                                    <p:set>
                                      <p:cBhvr>
                                        <p:cTn id="45" dur="1" fill="hold">
                                          <p:stCondLst>
                                            <p:cond delay="0"/>
                                          </p:stCondLst>
                                        </p:cTn>
                                        <p:tgtEl>
                                          <p:spTgt spid="15">
                                            <p:txEl>
                                              <p:pRg st="0" end="0"/>
                                            </p:txEl>
                                          </p:spTgt>
                                        </p:tgtEl>
                                        <p:attrNameLst>
                                          <p:attrName>style.visibility</p:attrName>
                                        </p:attrNameLst>
                                      </p:cBhvr>
                                      <p:to>
                                        <p:strVal val="visible"/>
                                      </p:to>
                                    </p:set>
                                    <p:anim calcmode="lin" valueType="num">
                                      <p:cBhvr additive="base">
                                        <p:cTn id="46"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47"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750"/>
                            </p:stCondLst>
                            <p:childTnLst>
                              <p:par>
                                <p:cTn id="49" presetID="22" presetClass="entr" presetSubtype="2" fill="hold" grpId="0" nodeType="afterEffect">
                                  <p:stCondLst>
                                    <p:cond delay="0"/>
                                  </p:stCondLst>
                                  <p:childTnLst>
                                    <p:set>
                                      <p:cBhvr>
                                        <p:cTn id="50" dur="1" fill="hold">
                                          <p:stCondLst>
                                            <p:cond delay="0"/>
                                          </p:stCondLst>
                                        </p:cTn>
                                        <p:tgtEl>
                                          <p:spTgt spid="16">
                                            <p:txEl>
                                              <p:pRg st="0" end="0"/>
                                            </p:txEl>
                                          </p:spTgt>
                                        </p:tgtEl>
                                        <p:attrNameLst>
                                          <p:attrName>style.visibility</p:attrName>
                                        </p:attrNameLst>
                                      </p:cBhvr>
                                      <p:to>
                                        <p:strVal val="visible"/>
                                      </p:to>
                                    </p:set>
                                    <p:animEffect transition="in" filter="wipe(right)">
                                      <p:cBhvr>
                                        <p:cTn id="51"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p:cSld name="2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39308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44533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7217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72443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39308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44533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7217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72443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3930856"/>
            <a:ext cx="6077242" cy="5452294"/>
          </a:xfrm>
          <a:prstGeom prst="rect">
            <a:avLst/>
          </a:prstGeom>
        </p:spPr>
        <p:txBody>
          <a:bodyPr/>
          <a:lstStyle/>
          <a:p>
            <a:endParaRPr lang="es-EC" dirty="0"/>
          </a:p>
        </p:txBody>
      </p:sp>
      <p:sp>
        <p:nvSpPr>
          <p:cNvPr id="20" name="テキスト プレースホルダー 5">
            <a:extLst>
              <a:ext uri="{FF2B5EF4-FFF2-40B4-BE49-F238E27FC236}">
                <a16:creationId xmlns:a16="http://schemas.microsoft.com/office/drawing/2014/main" id="{758CF90A-DF32-4B2F-AF18-F074BAD50DAC}"/>
              </a:ext>
            </a:extLst>
          </p:cNvPr>
          <p:cNvSpPr>
            <a:spLocks noGrp="1"/>
          </p:cNvSpPr>
          <p:nvPr>
            <p:ph type="body" sz="quarter" idx="27" hasCustomPrompt="1"/>
          </p:nvPr>
        </p:nvSpPr>
        <p:spPr>
          <a:xfrm>
            <a:off x="775020" y="2527446"/>
            <a:ext cx="16772747" cy="537027"/>
          </a:xfrm>
          <a:prstGeom prst="rect">
            <a:avLst/>
          </a:prstGeom>
        </p:spPr>
        <p:txBody>
          <a:bodyPr numCol="1" spcCol="360000" anchor="b">
            <a:normAutofit/>
          </a:bodyPr>
          <a:lstStyle>
            <a:lvl1pPr marL="0" indent="0" algn="ct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Tree>
    <p:extLst>
      <p:ext uri="{BB962C8B-B14F-4D97-AF65-F5344CB8AC3E}">
        <p14:creationId xmlns:p14="http://schemas.microsoft.com/office/powerpoint/2010/main" val="1414997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1" fill="hold" grpId="0" nodeType="afterEffect" nodePh="1">
                                  <p:stCondLst>
                                    <p:cond delay="0"/>
                                  </p:stCondLst>
                                  <p:endCondLst>
                                    <p:cond evt="begin" delay="0">
                                      <p:tn val="18"/>
                                    </p:cond>
                                  </p:endCondLst>
                                  <p:childTnLst>
                                    <p:set>
                                      <p:cBhvr>
                                        <p:cTn id="19" dur="1" fill="hold">
                                          <p:stCondLst>
                                            <p:cond delay="0"/>
                                          </p:stCondLst>
                                        </p:cTn>
                                        <p:tgtEl>
                                          <p:spTgt spid="19">
                                            <p:txEl>
                                              <p:pRg st="0" end="0"/>
                                            </p:txEl>
                                          </p:spTgt>
                                        </p:tgtEl>
                                        <p:attrNameLst>
                                          <p:attrName>style.visibility</p:attrName>
                                        </p:attrNameLst>
                                      </p:cBhvr>
                                      <p:to>
                                        <p:strVal val="visible"/>
                                      </p:to>
                                    </p:set>
                                    <p:animEffect transition="in" filter="wipe(up)">
                                      <p:cBhvr>
                                        <p:cTn id="20" dur="500"/>
                                        <p:tgtEl>
                                          <p:spTgt spid="19">
                                            <p:txEl>
                                              <p:pRg st="0" end="0"/>
                                            </p:txEl>
                                          </p:spTgt>
                                        </p:tgtEl>
                                      </p:cBhvr>
                                    </p:animEffect>
                                  </p:childTnLst>
                                </p:cTn>
                              </p:par>
                            </p:childTnLst>
                          </p:cTn>
                        </p:par>
                        <p:par>
                          <p:cTn id="21" fill="hold">
                            <p:stCondLst>
                              <p:cond delay="2000"/>
                            </p:stCondLst>
                            <p:childTnLst>
                              <p:par>
                                <p:cTn id="22" presetID="2" presetClass="entr" presetSubtype="8" decel="100000"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Effect transition="in" filter="wipe(left)">
                                      <p:cBhvr>
                                        <p:cTn id="29" dur="500"/>
                                        <p:tgtEl>
                                          <p:spTgt spid="8">
                                            <p:txEl>
                                              <p:pRg st="0" end="0"/>
                                            </p:txEl>
                                          </p:spTgt>
                                        </p:tgtEl>
                                      </p:cBhvr>
                                    </p:animEffect>
                                  </p:childTnLst>
                                </p:cTn>
                              </p:par>
                            </p:childTnLst>
                          </p:cTn>
                        </p:par>
                        <p:par>
                          <p:cTn id="30" fill="hold">
                            <p:stCondLst>
                              <p:cond delay="3000"/>
                            </p:stCondLst>
                            <p:childTnLst>
                              <p:par>
                                <p:cTn id="31" presetID="2" presetClass="entr" presetSubtype="8" decel="100000" fill="hold" grpId="0" nodeType="afterEffect">
                                  <p:stCondLst>
                                    <p:cond delay="25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3750"/>
                            </p:stCondLst>
                            <p:childTnLst>
                              <p:par>
                                <p:cTn id="36" presetID="22" presetClass="entr" presetSubtype="8" fill="hold" grpId="0" nodeType="afterEffect">
                                  <p:stCondLst>
                                    <p:cond delay="0"/>
                                  </p:stCondLst>
                                  <p:childTnLst>
                                    <p:set>
                                      <p:cBhvr>
                                        <p:cTn id="37" dur="1" fill="hold">
                                          <p:stCondLst>
                                            <p:cond delay="0"/>
                                          </p:stCondLst>
                                        </p:cTn>
                                        <p:tgtEl>
                                          <p:spTgt spid="10">
                                            <p:txEl>
                                              <p:pRg st="0" end="0"/>
                                            </p:txEl>
                                          </p:spTgt>
                                        </p:tgtEl>
                                        <p:attrNameLst>
                                          <p:attrName>style.visibility</p:attrName>
                                        </p:attrNameLst>
                                      </p:cBhvr>
                                      <p:to>
                                        <p:strVal val="visible"/>
                                      </p:to>
                                    </p:set>
                                    <p:animEffect transition="in" filter="wipe(left)">
                                      <p:cBhvr>
                                        <p:cTn id="38" dur="500"/>
                                        <p:tgtEl>
                                          <p:spTgt spid="10">
                                            <p:txEl>
                                              <p:pRg st="0" end="0"/>
                                            </p:txEl>
                                          </p:spTgt>
                                        </p:tgtEl>
                                      </p:cBhvr>
                                    </p:animEffect>
                                  </p:childTnLst>
                                </p:cTn>
                              </p:par>
                            </p:childTnLst>
                          </p:cTn>
                        </p:par>
                        <p:par>
                          <p:cTn id="39" fill="hold">
                            <p:stCondLst>
                              <p:cond delay="4250"/>
                            </p:stCondLst>
                            <p:childTnLst>
                              <p:par>
                                <p:cTn id="40" presetID="2" presetClass="entr" presetSubtype="2" decel="100000" fill="hold" grpId="0" nodeType="afterEffect">
                                  <p:stCondLst>
                                    <p:cond delay="250"/>
                                  </p:stCondLst>
                                  <p:childTnLst>
                                    <p:set>
                                      <p:cBhvr>
                                        <p:cTn id="41" dur="1" fill="hold">
                                          <p:stCondLst>
                                            <p:cond delay="0"/>
                                          </p:stCondLst>
                                        </p:cTn>
                                        <p:tgtEl>
                                          <p:spTgt spid="11">
                                            <p:txEl>
                                              <p:pRg st="0" end="0"/>
                                            </p:txEl>
                                          </p:spTgt>
                                        </p:tgtEl>
                                        <p:attrNameLst>
                                          <p:attrName>style.visibility</p:attrName>
                                        </p:attrNameLst>
                                      </p:cBhvr>
                                      <p:to>
                                        <p:strVal val="visible"/>
                                      </p:to>
                                    </p:set>
                                    <p:anim calcmode="lin" valueType="num">
                                      <p:cBhvr additive="base">
                                        <p:cTn id="42"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right)">
                                      <p:cBhvr>
                                        <p:cTn id="47" dur="500"/>
                                        <p:tgtEl>
                                          <p:spTgt spid="14">
                                            <p:txEl>
                                              <p:pRg st="0" end="0"/>
                                            </p:txEl>
                                          </p:spTgt>
                                        </p:tgtEl>
                                      </p:cBhvr>
                                    </p:animEffect>
                                  </p:childTnLst>
                                </p:cTn>
                              </p:par>
                            </p:childTnLst>
                          </p:cTn>
                        </p:par>
                        <p:par>
                          <p:cTn id="48" fill="hold">
                            <p:stCondLst>
                              <p:cond delay="5500"/>
                            </p:stCondLst>
                            <p:childTnLst>
                              <p:par>
                                <p:cTn id="49" presetID="2" presetClass="entr" presetSubtype="2" decel="100000" fill="hold" grpId="0" nodeType="afterEffect">
                                  <p:stCondLst>
                                    <p:cond delay="250"/>
                                  </p:stCondLst>
                                  <p:childTnLst>
                                    <p:set>
                                      <p:cBhvr>
                                        <p:cTn id="50" dur="1" fill="hold">
                                          <p:stCondLst>
                                            <p:cond delay="0"/>
                                          </p:stCondLst>
                                        </p:cTn>
                                        <p:tgtEl>
                                          <p:spTgt spid="15">
                                            <p:txEl>
                                              <p:pRg st="0" end="0"/>
                                            </p:txEl>
                                          </p:spTgt>
                                        </p:tgtEl>
                                        <p:attrNameLst>
                                          <p:attrName>style.visibility</p:attrName>
                                        </p:attrNameLst>
                                      </p:cBhvr>
                                      <p:to>
                                        <p:strVal val="visible"/>
                                      </p:to>
                                    </p:set>
                                    <p:anim calcmode="lin" valueType="num">
                                      <p:cBhvr additive="base">
                                        <p:cTn id="51"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6250"/>
                            </p:stCondLst>
                            <p:childTnLst>
                              <p:par>
                                <p:cTn id="54" presetID="22" presetClass="entr" presetSubtype="2" fill="hold" grpId="0" nodeType="afterEffect">
                                  <p:stCondLst>
                                    <p:cond delay="0"/>
                                  </p:stCondLst>
                                  <p:childTnLst>
                                    <p:set>
                                      <p:cBhvr>
                                        <p:cTn id="55" dur="1" fill="hold">
                                          <p:stCondLst>
                                            <p:cond delay="0"/>
                                          </p:stCondLst>
                                        </p:cTn>
                                        <p:tgtEl>
                                          <p:spTgt spid="16">
                                            <p:txEl>
                                              <p:pRg st="0" end="0"/>
                                            </p:txEl>
                                          </p:spTgt>
                                        </p:tgtEl>
                                        <p:attrNameLst>
                                          <p:attrName>style.visibility</p:attrName>
                                        </p:attrNameLst>
                                      </p:cBhvr>
                                      <p:to>
                                        <p:strVal val="visible"/>
                                      </p:to>
                                    </p:set>
                                    <p:animEffect transition="in" filter="wipe(right)">
                                      <p:cBhvr>
                                        <p:cTn id="5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p:cSld name="21_Diseño personalizado">
    <p:spTree>
      <p:nvGrpSpPr>
        <p:cNvPr id="1" name=""/>
        <p:cNvGrpSpPr/>
        <p:nvPr/>
      </p:nvGrpSpPr>
      <p:grpSpPr>
        <a:xfrm>
          <a:off x="0" y="0"/>
          <a:ext cx="0" cy="0"/>
          <a:chOff x="0" y="0"/>
          <a:chExt cx="0" cy="0"/>
        </a:xfrm>
      </p:grpSpPr>
      <p:sp>
        <p:nvSpPr>
          <p:cNvPr id="16" name="Marcador de contenido 2">
            <a:extLst>
              <a:ext uri="{FF2B5EF4-FFF2-40B4-BE49-F238E27FC236}">
                <a16:creationId xmlns:a16="http://schemas.microsoft.com/office/drawing/2014/main" id="{E455318F-7F0A-4081-9BE9-A55CBAB7296E}"/>
              </a:ext>
            </a:extLst>
          </p:cNvPr>
          <p:cNvSpPr>
            <a:spLocks noGrp="1"/>
          </p:cNvSpPr>
          <p:nvPr>
            <p:ph idx="28"/>
          </p:nvPr>
        </p:nvSpPr>
        <p:spPr>
          <a:xfrm>
            <a:off x="775021" y="2419643"/>
            <a:ext cx="5419301" cy="3757320"/>
          </a:xfrm>
          <a:prstGeom prst="rect">
            <a:avLst/>
          </a:prstGeom>
        </p:spPr>
        <p:txBody>
          <a:bodyPr/>
          <a:lstStyle/>
          <a:p>
            <a:endParaRPr lang="es-EC"/>
          </a:p>
        </p:txBody>
      </p:sp>
      <p:sp>
        <p:nvSpPr>
          <p:cNvPr id="17" name="Marcador de contenido 2">
            <a:extLst>
              <a:ext uri="{FF2B5EF4-FFF2-40B4-BE49-F238E27FC236}">
                <a16:creationId xmlns:a16="http://schemas.microsoft.com/office/drawing/2014/main" id="{5BC9F1CF-B74F-4141-A2BD-387B11BA72D9}"/>
              </a:ext>
            </a:extLst>
          </p:cNvPr>
          <p:cNvSpPr>
            <a:spLocks noGrp="1"/>
          </p:cNvSpPr>
          <p:nvPr>
            <p:ph idx="29"/>
          </p:nvPr>
        </p:nvSpPr>
        <p:spPr>
          <a:xfrm>
            <a:off x="6457317" y="2447408"/>
            <a:ext cx="5419301" cy="3757320"/>
          </a:xfrm>
          <a:prstGeom prst="rect">
            <a:avLst/>
          </a:prstGeom>
        </p:spPr>
        <p:txBody>
          <a:bodyPr/>
          <a:lstStyle/>
          <a:p>
            <a:endParaRPr lang="es-EC" dirty="0"/>
          </a:p>
        </p:txBody>
      </p:sp>
      <p:sp>
        <p:nvSpPr>
          <p:cNvPr id="18" name="Marcador de contenido 2">
            <a:extLst>
              <a:ext uri="{FF2B5EF4-FFF2-40B4-BE49-F238E27FC236}">
                <a16:creationId xmlns:a16="http://schemas.microsoft.com/office/drawing/2014/main" id="{980D7F5E-643B-4C18-B27B-5D4752E14F19}"/>
              </a:ext>
            </a:extLst>
          </p:cNvPr>
          <p:cNvSpPr>
            <a:spLocks noGrp="1"/>
          </p:cNvSpPr>
          <p:nvPr>
            <p:ph idx="30"/>
          </p:nvPr>
        </p:nvSpPr>
        <p:spPr>
          <a:xfrm>
            <a:off x="12204635" y="2447408"/>
            <a:ext cx="5419301" cy="3757320"/>
          </a:xfrm>
          <a:prstGeom prst="rect">
            <a:avLst/>
          </a:prstGeom>
        </p:spPr>
        <p:txBody>
          <a:bodyPr/>
          <a:lstStyle/>
          <a:p>
            <a:endParaRPr lang="es-EC"/>
          </a:p>
        </p:txBody>
      </p:sp>
      <p:sp>
        <p:nvSpPr>
          <p:cNvPr id="28" name="テキスト プレースホルダー 5">
            <a:extLst>
              <a:ext uri="{FF2B5EF4-FFF2-40B4-BE49-F238E27FC236}">
                <a16:creationId xmlns:a16="http://schemas.microsoft.com/office/drawing/2014/main" id="{D47B2313-483F-43C7-B6E8-57B5EDA2C0FF}"/>
              </a:ext>
            </a:extLst>
          </p:cNvPr>
          <p:cNvSpPr>
            <a:spLocks noGrp="1"/>
          </p:cNvSpPr>
          <p:nvPr>
            <p:ph type="body" sz="quarter" idx="26" hasCustomPrompt="1"/>
          </p:nvPr>
        </p:nvSpPr>
        <p:spPr>
          <a:xfrm>
            <a:off x="1261264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9" name="テキスト プレースホルダー 5">
            <a:extLst>
              <a:ext uri="{FF2B5EF4-FFF2-40B4-BE49-F238E27FC236}">
                <a16:creationId xmlns:a16="http://schemas.microsoft.com/office/drawing/2014/main" id="{E2E76CD6-264B-4952-B579-0E60018AA540}"/>
              </a:ext>
            </a:extLst>
          </p:cNvPr>
          <p:cNvSpPr>
            <a:spLocks noGrp="1"/>
          </p:cNvSpPr>
          <p:nvPr>
            <p:ph type="body" sz="quarter" idx="27" hasCustomPrompt="1"/>
          </p:nvPr>
        </p:nvSpPr>
        <p:spPr>
          <a:xfrm>
            <a:off x="1220621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22" name="テキスト プレースホルダー 5">
            <a:extLst>
              <a:ext uri="{FF2B5EF4-FFF2-40B4-BE49-F238E27FC236}">
                <a16:creationId xmlns:a16="http://schemas.microsoft.com/office/drawing/2014/main" id="{0F1D4456-90B2-4F14-AEFF-7010DB809E5B}"/>
              </a:ext>
            </a:extLst>
          </p:cNvPr>
          <p:cNvSpPr>
            <a:spLocks noGrp="1"/>
          </p:cNvSpPr>
          <p:nvPr>
            <p:ph type="body" sz="quarter" idx="20" hasCustomPrompt="1"/>
          </p:nvPr>
        </p:nvSpPr>
        <p:spPr>
          <a:xfrm>
            <a:off x="1181449"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3" name="テキスト プレースホルダー 5">
            <a:extLst>
              <a:ext uri="{FF2B5EF4-FFF2-40B4-BE49-F238E27FC236}">
                <a16:creationId xmlns:a16="http://schemas.microsoft.com/office/drawing/2014/main" id="{5303192E-7289-4C7F-A5F0-1D0202DD8B56}"/>
              </a:ext>
            </a:extLst>
          </p:cNvPr>
          <p:cNvSpPr>
            <a:spLocks noGrp="1"/>
          </p:cNvSpPr>
          <p:nvPr>
            <p:ph type="body" sz="quarter" idx="21" hasCustomPrompt="1"/>
          </p:nvPr>
        </p:nvSpPr>
        <p:spPr>
          <a:xfrm>
            <a:off x="775021"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25" name="テキスト プレースホルダー 5">
            <a:extLst>
              <a:ext uri="{FF2B5EF4-FFF2-40B4-BE49-F238E27FC236}">
                <a16:creationId xmlns:a16="http://schemas.microsoft.com/office/drawing/2014/main" id="{59D7BA09-0FA2-4301-B132-2A3DB543EECC}"/>
              </a:ext>
            </a:extLst>
          </p:cNvPr>
          <p:cNvSpPr>
            <a:spLocks noGrp="1"/>
          </p:cNvSpPr>
          <p:nvPr>
            <p:ph type="body" sz="quarter" idx="23" hasCustomPrompt="1"/>
          </p:nvPr>
        </p:nvSpPr>
        <p:spPr>
          <a:xfrm>
            <a:off x="684077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6" name="テキスト プレースホルダー 5">
            <a:extLst>
              <a:ext uri="{FF2B5EF4-FFF2-40B4-BE49-F238E27FC236}">
                <a16:creationId xmlns:a16="http://schemas.microsoft.com/office/drawing/2014/main" id="{203C98EA-08AA-42C3-895A-6B139251C1A6}"/>
              </a:ext>
            </a:extLst>
          </p:cNvPr>
          <p:cNvSpPr>
            <a:spLocks noGrp="1"/>
          </p:cNvSpPr>
          <p:nvPr>
            <p:ph type="body" sz="quarter" idx="24" hasCustomPrompt="1"/>
          </p:nvPr>
        </p:nvSpPr>
        <p:spPr>
          <a:xfrm>
            <a:off x="643434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4" name="Subtitle 2">
            <a:extLst>
              <a:ext uri="{FF2B5EF4-FFF2-40B4-BE49-F238E27FC236}">
                <a16:creationId xmlns:a16="http://schemas.microsoft.com/office/drawing/2014/main" id="{34E8721C-11FC-4613-9753-3A8D4A05BD7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91741633-96DF-4E38-9080-3906D483262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78930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6">
                                            <p:txEl>
                                              <p:pRg st="0" end="0"/>
                                            </p:txEl>
                                          </p:spTgt>
                                        </p:tgtEl>
                                        <p:attrNameLst>
                                          <p:attrName>style.visibility</p:attrName>
                                        </p:attrNameLst>
                                      </p:cBhvr>
                                      <p:to>
                                        <p:strVal val="visible"/>
                                      </p:to>
                                    </p:set>
                                    <p:animEffect transition="in" filter="wipe(left)">
                                      <p:cBhvr>
                                        <p:cTn id="15" dur="500"/>
                                        <p:tgtEl>
                                          <p:spTgt spid="16">
                                            <p:txEl>
                                              <p:pRg st="0" end="0"/>
                                            </p:txEl>
                                          </p:spTgt>
                                        </p:tgtEl>
                                      </p:cBhvr>
                                    </p:animEffect>
                                  </p:childTnLst>
                                </p:cTn>
                              </p:par>
                            </p:childTnLst>
                          </p:cTn>
                        </p:par>
                        <p:par>
                          <p:cTn id="16" fill="hold">
                            <p:stCondLst>
                              <p:cond delay="1500"/>
                            </p:stCondLst>
                            <p:childTnLst>
                              <p:par>
                                <p:cTn id="17" presetID="2" presetClass="entr" presetSubtype="4" decel="10000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3">
                                            <p:txEl>
                                              <p:pRg st="0" end="0"/>
                                            </p:txEl>
                                          </p:spTgt>
                                        </p:tgtEl>
                                        <p:attrNameLst>
                                          <p:attrName>style.visibility</p:attrName>
                                        </p:attrNameLst>
                                      </p:cBhvr>
                                      <p:to>
                                        <p:strVal val="visible"/>
                                      </p:to>
                                    </p:set>
                                    <p:anim calcmode="lin" valueType="num">
                                      <p:cBhvr additive="base">
                                        <p:cTn id="23"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22" presetClass="entr" presetSubtype="8" fill="hold" grpId="0" nodeType="afterEffect" nodePh="1">
                                  <p:stCondLst>
                                    <p:cond delay="0"/>
                                  </p:stCondLst>
                                  <p:endCondLst>
                                    <p:cond evt="begin" delay="0">
                                      <p:tn val="26"/>
                                    </p:cond>
                                  </p:end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left)">
                                      <p:cBhvr>
                                        <p:cTn id="28" dur="500"/>
                                        <p:tgtEl>
                                          <p:spTgt spid="17">
                                            <p:txEl>
                                              <p:pRg st="0" end="0"/>
                                            </p:txEl>
                                          </p:spTgt>
                                        </p:tgtEl>
                                      </p:cBhvr>
                                    </p:animEffect>
                                  </p:childTnLst>
                                </p:cTn>
                              </p:par>
                            </p:childTnLst>
                          </p:cTn>
                        </p:par>
                        <p:par>
                          <p:cTn id="29" fill="hold">
                            <p:stCondLst>
                              <p:cond delay="2750"/>
                            </p:stCondLst>
                            <p:childTnLst>
                              <p:par>
                                <p:cTn id="30" presetID="2" presetClass="entr" presetSubtype="4" decel="10000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500" fill="hold"/>
                                        <p:tgtEl>
                                          <p:spTgt spid="25"/>
                                        </p:tgtEl>
                                        <p:attrNameLst>
                                          <p:attrName>ppt_x</p:attrName>
                                        </p:attrNameLst>
                                      </p:cBhvr>
                                      <p:tavLst>
                                        <p:tav tm="0">
                                          <p:val>
                                            <p:strVal val="#ppt_x"/>
                                          </p:val>
                                        </p:tav>
                                        <p:tav tm="100000">
                                          <p:val>
                                            <p:strVal val="#ppt_x"/>
                                          </p:val>
                                        </p:tav>
                                      </p:tavLst>
                                    </p:anim>
                                    <p:anim calcmode="lin" valueType="num">
                                      <p:cBhvr additive="base">
                                        <p:cTn id="33" dur="500" fill="hold"/>
                                        <p:tgtEl>
                                          <p:spTgt spid="25"/>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50"/>
                                  </p:stCondLst>
                                  <p:childTnLst>
                                    <p:set>
                                      <p:cBhvr>
                                        <p:cTn id="35" dur="1" fill="hold">
                                          <p:stCondLst>
                                            <p:cond delay="0"/>
                                          </p:stCondLst>
                                        </p:cTn>
                                        <p:tgtEl>
                                          <p:spTgt spid="26">
                                            <p:txEl>
                                              <p:pRg st="0" end="0"/>
                                            </p:txEl>
                                          </p:spTgt>
                                        </p:tgtEl>
                                        <p:attrNameLst>
                                          <p:attrName>style.visibility</p:attrName>
                                        </p:attrNameLst>
                                      </p:cBhvr>
                                      <p:to>
                                        <p:strVal val="visible"/>
                                      </p:to>
                                    </p:set>
                                    <p:anim calcmode="lin" valueType="num">
                                      <p:cBhvr additive="base">
                                        <p:cTn id="3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nodePh="1">
                                  <p:stCondLst>
                                    <p:cond delay="0"/>
                                  </p:stCondLst>
                                  <p:endCondLst>
                                    <p:cond evt="begin" delay="0">
                                      <p:tn val="39"/>
                                    </p:cond>
                                  </p:end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par>
                          <p:cTn id="42" fill="hold">
                            <p:stCondLst>
                              <p:cond delay="4000"/>
                            </p:stCondLst>
                            <p:childTnLst>
                              <p:par>
                                <p:cTn id="43" presetID="2" presetClass="entr" presetSubtype="4" decel="10000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29">
                                            <p:txEl>
                                              <p:pRg st="0" end="0"/>
                                            </p:txEl>
                                          </p:spTgt>
                                        </p:tgtEl>
                                        <p:attrNameLst>
                                          <p:attrName>style.visibility</p:attrName>
                                        </p:attrNameLst>
                                      </p:cBhvr>
                                      <p:to>
                                        <p:strVal val="visible"/>
                                      </p:to>
                                    </p:set>
                                    <p:anim calcmode="lin" valueType="num">
                                      <p:cBhvr additive="base">
                                        <p:cTn id="4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8" grpId="0" animBg="1">
        <p:tmplLst>
          <p:tmpl>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22" grpId="0" animBg="1">
        <p:tmplLst>
          <p:tmpl>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5" grpId="0" animBg="1">
        <p:tmplLst>
          <p:tmpl>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p:bld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p:cSld name="2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15138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15811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10332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71248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65769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7" name="グループ化 27">
            <a:extLst>
              <a:ext uri="{FF2B5EF4-FFF2-40B4-BE49-F238E27FC236}">
                <a16:creationId xmlns:a16="http://schemas.microsoft.com/office/drawing/2014/main" id="{689E4497-6662-4D85-B87C-4A18B5045311}"/>
              </a:ext>
            </a:extLst>
          </p:cNvPr>
          <p:cNvGrpSpPr/>
          <p:nvPr/>
        </p:nvGrpSpPr>
        <p:grpSpPr>
          <a:xfrm>
            <a:off x="12668553" y="3077444"/>
            <a:ext cx="4187961" cy="4128938"/>
            <a:chOff x="3326919" y="1476686"/>
            <a:chExt cx="5264701" cy="5190503"/>
          </a:xfrm>
        </p:grpSpPr>
        <p:sp>
          <p:nvSpPr>
            <p:cNvPr id="18" name="フリーフォーム 28">
              <a:extLst>
                <a:ext uri="{FF2B5EF4-FFF2-40B4-BE49-F238E27FC236}">
                  <a16:creationId xmlns:a16="http://schemas.microsoft.com/office/drawing/2014/main" id="{1385D757-E8CD-443B-BAAB-D52F3837F424}"/>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99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テキスト ボックス 29">
              <a:extLst>
                <a:ext uri="{FF2B5EF4-FFF2-40B4-BE49-F238E27FC236}">
                  <a16:creationId xmlns:a16="http://schemas.microsoft.com/office/drawing/2014/main" id="{28263B0D-D959-4B56-92E1-02A298BE6B4B}"/>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03</a:t>
              </a:r>
              <a:endParaRPr kumimoji="1" lang="ja-JP" altLang="en-US" sz="5400" dirty="0">
                <a:solidFill>
                  <a:schemeClr val="bg1"/>
                </a:solidFill>
              </a:endParaRPr>
            </a:p>
          </p:txBody>
        </p:sp>
      </p:grpSp>
      <p:sp>
        <p:nvSpPr>
          <p:cNvPr id="20" name="テキスト プレースホルダー 12">
            <a:extLst>
              <a:ext uri="{FF2B5EF4-FFF2-40B4-BE49-F238E27FC236}">
                <a16:creationId xmlns:a16="http://schemas.microsoft.com/office/drawing/2014/main" id="{224D2702-683A-45DF-9C15-88FC6146148F}"/>
              </a:ext>
            </a:extLst>
          </p:cNvPr>
          <p:cNvSpPr>
            <a:spLocks noGrp="1"/>
          </p:cNvSpPr>
          <p:nvPr>
            <p:ph type="body" sz="quarter" idx="16" hasCustomPrompt="1"/>
          </p:nvPr>
        </p:nvSpPr>
        <p:spPr>
          <a:xfrm>
            <a:off x="12120639"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1" name="フリーフォーム 33">
            <a:extLst>
              <a:ext uri="{FF2B5EF4-FFF2-40B4-BE49-F238E27FC236}">
                <a16:creationId xmlns:a16="http://schemas.microsoft.com/office/drawing/2014/main" id="{7B2E167C-45A0-4020-B17C-FCE04842B451}"/>
              </a:ext>
            </a:extLst>
          </p:cNvPr>
          <p:cNvSpPr/>
          <p:nvPr/>
        </p:nvSpPr>
        <p:spPr>
          <a:xfrm rot="2700000">
            <a:off x="12195797"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9519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65067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4" name="テキスト プレースホルダー 12">
            <a:extLst>
              <a:ext uri="{FF2B5EF4-FFF2-40B4-BE49-F238E27FC236}">
                <a16:creationId xmlns:a16="http://schemas.microsoft.com/office/drawing/2014/main" id="{FD1584EB-5948-45B6-A113-EE7567E6A463}"/>
              </a:ext>
            </a:extLst>
          </p:cNvPr>
          <p:cNvSpPr>
            <a:spLocks noGrp="1"/>
          </p:cNvSpPr>
          <p:nvPr>
            <p:ph type="body" sz="quarter" idx="29" hasCustomPrompt="1"/>
          </p:nvPr>
        </p:nvSpPr>
        <p:spPr>
          <a:xfrm>
            <a:off x="12019245"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63651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896160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0">
                                            <p:txEl>
                                              <p:pRg st="0" end="0"/>
                                            </p:txEl>
                                          </p:spTgt>
                                        </p:tgtEl>
                                        <p:attrNameLst>
                                          <p:attrName>style.visibility</p:attrName>
                                        </p:attrNameLst>
                                      </p:cBhvr>
                                      <p:to>
                                        <p:strVal val="visible"/>
                                      </p:to>
                                    </p:set>
                                    <p:anim calcmode="lin" valueType="num">
                                      <p:cBhvr additive="base">
                                        <p:cTn id="3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0-#ppt_w/2"/>
                                          </p:val>
                                        </p:tav>
                                        <p:tav tm="100000">
                                          <p:val>
                                            <p:strVal val="#ppt_x"/>
                                          </p:val>
                                        </p:tav>
                                      </p:tavLst>
                                    </p:anim>
                                    <p:anim calcmode="lin" valueType="num">
                                      <p:cBhvr additive="base">
                                        <p:cTn id="40" dur="500" fill="hold"/>
                                        <p:tgtEl>
                                          <p:spTgt spid="25"/>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0-#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0-#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childTnLst>
                          </p:cTn>
                        </p:par>
                        <p:par>
                          <p:cTn id="53" fill="hold">
                            <p:stCondLst>
                              <p:cond delay="3250"/>
                            </p:stCondLst>
                            <p:childTnLst>
                              <p:par>
                                <p:cTn id="54" presetID="22" presetClass="entr" presetSubtype="8" fill="hold" grpId="0" nodeType="after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wipe(left)">
                                      <p:cBhvr>
                                        <p:cTn id="56" dur="500"/>
                                        <p:tgtEl>
                                          <p:spTgt spid="23">
                                            <p:txEl>
                                              <p:pRg st="0" end="0"/>
                                            </p:txEl>
                                          </p:spTgt>
                                        </p:tgtEl>
                                      </p:cBhvr>
                                    </p:animEffect>
                                  </p:childTnLst>
                                </p:cTn>
                              </p:par>
                            </p:childTnLst>
                          </p:cTn>
                        </p:par>
                        <p:par>
                          <p:cTn id="57" fill="hold">
                            <p:stCondLst>
                              <p:cond delay="3750"/>
                            </p:stCondLst>
                            <p:childTnLst>
                              <p:par>
                                <p:cTn id="58" presetID="22" presetClass="entr" presetSubtype="8" fill="hold" grpId="0" nodeType="afterEffect">
                                  <p:stCondLst>
                                    <p:cond delay="0"/>
                                  </p:stCondLst>
                                  <p:childTnLst>
                                    <p:set>
                                      <p:cBhvr>
                                        <p:cTn id="59" dur="1" fill="hold">
                                          <p:stCondLst>
                                            <p:cond delay="0"/>
                                          </p:stCondLst>
                                        </p:cTn>
                                        <p:tgtEl>
                                          <p:spTgt spid="24">
                                            <p:txEl>
                                              <p:pRg st="0" end="0"/>
                                            </p:txEl>
                                          </p:spTgt>
                                        </p:tgtEl>
                                        <p:attrNameLst>
                                          <p:attrName>style.visibility</p:attrName>
                                        </p:attrNameLst>
                                      </p:cBhvr>
                                      <p:to>
                                        <p:strVal val="visible"/>
                                      </p:to>
                                    </p:set>
                                    <p:animEffect transition="in" filter="wipe(left)">
                                      <p:cBhvr>
                                        <p:cTn id="6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1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5" name="テキスト プレースホルダー 11">
            <a:extLst>
              <a:ext uri="{FF2B5EF4-FFF2-40B4-BE49-F238E27FC236}">
                <a16:creationId xmlns:a16="http://schemas.microsoft.com/office/drawing/2014/main" id="{8513B982-0802-4412-A263-89B92BBD83A1}"/>
              </a:ext>
            </a:extLst>
          </p:cNvPr>
          <p:cNvSpPr>
            <a:spLocks noGrp="1"/>
          </p:cNvSpPr>
          <p:nvPr>
            <p:ph type="body" sz="quarter" idx="15" hasCustomPrompt="1"/>
          </p:nvPr>
        </p:nvSpPr>
        <p:spPr>
          <a:xfrm>
            <a:off x="8280000" y="260531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16" name="円/楕円 15">
            <a:extLst>
              <a:ext uri="{FF2B5EF4-FFF2-40B4-BE49-F238E27FC236}">
                <a16:creationId xmlns:a16="http://schemas.microsoft.com/office/drawing/2014/main" id="{C55B30A8-47C8-4EB4-A92B-FFBC05615A75}"/>
              </a:ext>
            </a:extLst>
          </p:cNvPr>
          <p:cNvSpPr/>
          <p:nvPr/>
        </p:nvSpPr>
        <p:spPr>
          <a:xfrm>
            <a:off x="7235987" y="261905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7" name="テキスト ボックス 2">
            <a:extLst>
              <a:ext uri="{FF2B5EF4-FFF2-40B4-BE49-F238E27FC236}">
                <a16:creationId xmlns:a16="http://schemas.microsoft.com/office/drawing/2014/main" id="{ECE59583-F789-40DE-9F98-1BCD83232E1E}"/>
              </a:ext>
            </a:extLst>
          </p:cNvPr>
          <p:cNvSpPr txBox="1"/>
          <p:nvPr/>
        </p:nvSpPr>
        <p:spPr>
          <a:xfrm>
            <a:off x="7345871" y="2503719"/>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1</a:t>
            </a:r>
          </a:p>
        </p:txBody>
      </p:sp>
      <p:sp>
        <p:nvSpPr>
          <p:cNvPr id="18" name="円/楕円 25">
            <a:extLst>
              <a:ext uri="{FF2B5EF4-FFF2-40B4-BE49-F238E27FC236}">
                <a16:creationId xmlns:a16="http://schemas.microsoft.com/office/drawing/2014/main" id="{C996398C-DD4D-47FB-8CD6-7E407F827D48}"/>
              </a:ext>
            </a:extLst>
          </p:cNvPr>
          <p:cNvSpPr/>
          <p:nvPr/>
        </p:nvSpPr>
        <p:spPr>
          <a:xfrm>
            <a:off x="7235987" y="357350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9" name="テキスト ボックス 26">
            <a:extLst>
              <a:ext uri="{FF2B5EF4-FFF2-40B4-BE49-F238E27FC236}">
                <a16:creationId xmlns:a16="http://schemas.microsoft.com/office/drawing/2014/main" id="{3F742AA6-9CBD-4D0B-8C20-04E3D37652CE}"/>
              </a:ext>
            </a:extLst>
          </p:cNvPr>
          <p:cNvSpPr txBox="1"/>
          <p:nvPr/>
        </p:nvSpPr>
        <p:spPr>
          <a:xfrm>
            <a:off x="7363800" y="3476102"/>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2</a:t>
            </a:r>
          </a:p>
        </p:txBody>
      </p:sp>
      <p:sp>
        <p:nvSpPr>
          <p:cNvPr id="20" name="円/楕円 27">
            <a:extLst>
              <a:ext uri="{FF2B5EF4-FFF2-40B4-BE49-F238E27FC236}">
                <a16:creationId xmlns:a16="http://schemas.microsoft.com/office/drawing/2014/main" id="{1CD2729A-243E-447B-A89C-13093FCA18A6}"/>
              </a:ext>
            </a:extLst>
          </p:cNvPr>
          <p:cNvSpPr/>
          <p:nvPr/>
        </p:nvSpPr>
        <p:spPr>
          <a:xfrm>
            <a:off x="7235987" y="45441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1" name="テキスト ボックス 28">
            <a:extLst>
              <a:ext uri="{FF2B5EF4-FFF2-40B4-BE49-F238E27FC236}">
                <a16:creationId xmlns:a16="http://schemas.microsoft.com/office/drawing/2014/main" id="{34C8E730-CA18-4169-904C-CC6F3F719C9E}"/>
              </a:ext>
            </a:extLst>
          </p:cNvPr>
          <p:cNvSpPr txBox="1"/>
          <p:nvPr/>
        </p:nvSpPr>
        <p:spPr>
          <a:xfrm>
            <a:off x="7363800" y="446469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3</a:t>
            </a:r>
          </a:p>
        </p:txBody>
      </p:sp>
      <p:sp>
        <p:nvSpPr>
          <p:cNvPr id="22" name="円/楕円 29">
            <a:extLst>
              <a:ext uri="{FF2B5EF4-FFF2-40B4-BE49-F238E27FC236}">
                <a16:creationId xmlns:a16="http://schemas.microsoft.com/office/drawing/2014/main" id="{6EB7F928-D5A4-4BB9-B7B1-A3A31EEB1CF8}"/>
              </a:ext>
            </a:extLst>
          </p:cNvPr>
          <p:cNvSpPr/>
          <p:nvPr/>
        </p:nvSpPr>
        <p:spPr>
          <a:xfrm>
            <a:off x="7235987" y="55165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3" name="テキスト ボックス 30">
            <a:extLst>
              <a:ext uri="{FF2B5EF4-FFF2-40B4-BE49-F238E27FC236}">
                <a16:creationId xmlns:a16="http://schemas.microsoft.com/office/drawing/2014/main" id="{F7D619D6-ABFD-46C5-B59A-C9D7554EF4B0}"/>
              </a:ext>
            </a:extLst>
          </p:cNvPr>
          <p:cNvSpPr txBox="1"/>
          <p:nvPr/>
        </p:nvSpPr>
        <p:spPr>
          <a:xfrm>
            <a:off x="7345871" y="5437076"/>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4</a:t>
            </a:r>
          </a:p>
        </p:txBody>
      </p:sp>
      <p:sp>
        <p:nvSpPr>
          <p:cNvPr id="24" name="円/楕円 31">
            <a:extLst>
              <a:ext uri="{FF2B5EF4-FFF2-40B4-BE49-F238E27FC236}">
                <a16:creationId xmlns:a16="http://schemas.microsoft.com/office/drawing/2014/main" id="{5CF852E7-3F44-4CE7-8C11-6BFA6024DF23}"/>
              </a:ext>
            </a:extLst>
          </p:cNvPr>
          <p:cNvSpPr/>
          <p:nvPr/>
        </p:nvSpPr>
        <p:spPr>
          <a:xfrm>
            <a:off x="7235987" y="65015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5" name="テキスト ボックス 32">
            <a:extLst>
              <a:ext uri="{FF2B5EF4-FFF2-40B4-BE49-F238E27FC236}">
                <a16:creationId xmlns:a16="http://schemas.microsoft.com/office/drawing/2014/main" id="{98925DA3-F4B9-4BF6-849F-0F0C1A3911BA}"/>
              </a:ext>
            </a:extLst>
          </p:cNvPr>
          <p:cNvSpPr txBox="1"/>
          <p:nvPr/>
        </p:nvSpPr>
        <p:spPr>
          <a:xfrm>
            <a:off x="7363800" y="6422055"/>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5</a:t>
            </a:r>
          </a:p>
        </p:txBody>
      </p:sp>
      <p:sp>
        <p:nvSpPr>
          <p:cNvPr id="26" name="円/楕円 33">
            <a:extLst>
              <a:ext uri="{FF2B5EF4-FFF2-40B4-BE49-F238E27FC236}">
                <a16:creationId xmlns:a16="http://schemas.microsoft.com/office/drawing/2014/main" id="{7EC4FF12-0398-438A-872A-3DFF7FEFF5ED}"/>
              </a:ext>
            </a:extLst>
          </p:cNvPr>
          <p:cNvSpPr/>
          <p:nvPr/>
        </p:nvSpPr>
        <p:spPr>
          <a:xfrm>
            <a:off x="7235987" y="7420122"/>
            <a:ext cx="720000" cy="720000"/>
          </a:xfrm>
          <a:prstGeom prst="ellipse">
            <a:avLst/>
          </a:prstGeom>
          <a:gradFill flip="none" rotWithShape="1">
            <a:gsLst>
              <a:gs pos="0">
                <a:srgbClr val="C4B292"/>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7" name="テキスト ボックス 34">
            <a:extLst>
              <a:ext uri="{FF2B5EF4-FFF2-40B4-BE49-F238E27FC236}">
                <a16:creationId xmlns:a16="http://schemas.microsoft.com/office/drawing/2014/main" id="{0C929E44-C9BF-4FEE-8929-122624A4F09B}"/>
              </a:ext>
            </a:extLst>
          </p:cNvPr>
          <p:cNvSpPr txBox="1"/>
          <p:nvPr/>
        </p:nvSpPr>
        <p:spPr>
          <a:xfrm>
            <a:off x="7345871" y="7340647"/>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6</a:t>
            </a:r>
          </a:p>
        </p:txBody>
      </p:sp>
      <p:sp>
        <p:nvSpPr>
          <p:cNvPr id="28" name="テキスト プレースホルダー 11">
            <a:extLst>
              <a:ext uri="{FF2B5EF4-FFF2-40B4-BE49-F238E27FC236}">
                <a16:creationId xmlns:a16="http://schemas.microsoft.com/office/drawing/2014/main" id="{DABC09C6-D3F3-4C16-ABA4-1649811A9E0C}"/>
              </a:ext>
            </a:extLst>
          </p:cNvPr>
          <p:cNvSpPr>
            <a:spLocks noGrp="1"/>
          </p:cNvSpPr>
          <p:nvPr>
            <p:ph type="body" sz="quarter" idx="20" hasCustomPrompt="1"/>
          </p:nvPr>
        </p:nvSpPr>
        <p:spPr>
          <a:xfrm>
            <a:off x="8280000" y="356663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A68D818B-2CDD-41E0-9206-608CBE2C58AE}"/>
              </a:ext>
            </a:extLst>
          </p:cNvPr>
          <p:cNvSpPr>
            <a:spLocks noGrp="1"/>
          </p:cNvSpPr>
          <p:nvPr>
            <p:ph type="body" sz="quarter" idx="21" hasCustomPrompt="1"/>
          </p:nvPr>
        </p:nvSpPr>
        <p:spPr>
          <a:xfrm>
            <a:off x="8280000" y="453729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502C2D7A-BC5C-4A38-A37E-1C0CF9A56B77}"/>
              </a:ext>
            </a:extLst>
          </p:cNvPr>
          <p:cNvSpPr>
            <a:spLocks noGrp="1"/>
          </p:cNvSpPr>
          <p:nvPr>
            <p:ph type="body" sz="quarter" idx="22" hasCustomPrompt="1"/>
          </p:nvPr>
        </p:nvSpPr>
        <p:spPr>
          <a:xfrm>
            <a:off x="8280000" y="5502817"/>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1" name="テキスト プレースホルダー 11">
            <a:extLst>
              <a:ext uri="{FF2B5EF4-FFF2-40B4-BE49-F238E27FC236}">
                <a16:creationId xmlns:a16="http://schemas.microsoft.com/office/drawing/2014/main" id="{405EE013-2E9C-4B3E-8C49-1781D072CED7}"/>
              </a:ext>
            </a:extLst>
          </p:cNvPr>
          <p:cNvSpPr>
            <a:spLocks noGrp="1"/>
          </p:cNvSpPr>
          <p:nvPr>
            <p:ph type="body" sz="quarter" idx="23" hasCustomPrompt="1"/>
          </p:nvPr>
        </p:nvSpPr>
        <p:spPr>
          <a:xfrm>
            <a:off x="8280000" y="64641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2" name="テキスト プレースホルダー 11">
            <a:extLst>
              <a:ext uri="{FF2B5EF4-FFF2-40B4-BE49-F238E27FC236}">
                <a16:creationId xmlns:a16="http://schemas.microsoft.com/office/drawing/2014/main" id="{0A74D7AA-6EB9-4802-B666-2BEC47A20222}"/>
              </a:ext>
            </a:extLst>
          </p:cNvPr>
          <p:cNvSpPr>
            <a:spLocks noGrp="1"/>
          </p:cNvSpPr>
          <p:nvPr>
            <p:ph type="body" sz="quarter" idx="24" hasCustomPrompt="1"/>
          </p:nvPr>
        </p:nvSpPr>
        <p:spPr>
          <a:xfrm>
            <a:off x="8280000" y="7416865"/>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3" name="円/楕円 33">
            <a:extLst>
              <a:ext uri="{FF2B5EF4-FFF2-40B4-BE49-F238E27FC236}">
                <a16:creationId xmlns:a16="http://schemas.microsoft.com/office/drawing/2014/main" id="{C299690F-FDD0-4A11-BC3E-CAFF0E7127A6}"/>
              </a:ext>
            </a:extLst>
          </p:cNvPr>
          <p:cNvSpPr/>
          <p:nvPr/>
        </p:nvSpPr>
        <p:spPr>
          <a:xfrm>
            <a:off x="7235987" y="84047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4" name="テキスト プレースホルダー 11">
            <a:extLst>
              <a:ext uri="{FF2B5EF4-FFF2-40B4-BE49-F238E27FC236}">
                <a16:creationId xmlns:a16="http://schemas.microsoft.com/office/drawing/2014/main" id="{554933F9-4842-447B-BEF8-25B6CF95CF97}"/>
              </a:ext>
            </a:extLst>
          </p:cNvPr>
          <p:cNvSpPr>
            <a:spLocks noGrp="1"/>
          </p:cNvSpPr>
          <p:nvPr>
            <p:ph type="body" sz="quarter" idx="25" hasCustomPrompt="1"/>
          </p:nvPr>
        </p:nvSpPr>
        <p:spPr>
          <a:xfrm>
            <a:off x="8280000" y="840148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35" name="テキスト ボックス 34">
            <a:extLst>
              <a:ext uri="{FF2B5EF4-FFF2-40B4-BE49-F238E27FC236}">
                <a16:creationId xmlns:a16="http://schemas.microsoft.com/office/drawing/2014/main" id="{D7DDCC00-AF32-4F46-BEF0-90DD6E3AC117}"/>
              </a:ext>
            </a:extLst>
          </p:cNvPr>
          <p:cNvSpPr txBox="1"/>
          <p:nvPr/>
        </p:nvSpPr>
        <p:spPr>
          <a:xfrm>
            <a:off x="7360525" y="833740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7</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1" y="2726192"/>
            <a:ext cx="5802923" cy="6252763"/>
          </a:xfrm>
          <a:prstGeom prst="rect">
            <a:avLst/>
          </a:prstGeom>
        </p:spPr>
        <p:txBody>
          <a:bodyPr/>
          <a:lstStyle/>
          <a:p>
            <a:endParaRPr lang="es-EC"/>
          </a:p>
        </p:txBody>
      </p:sp>
    </p:spTree>
    <p:extLst>
      <p:ext uri="{BB962C8B-B14F-4D97-AF65-F5344CB8AC3E}">
        <p14:creationId xmlns:p14="http://schemas.microsoft.com/office/powerpoint/2010/main" val="260996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0-#ppt_w/2"/>
                                          </p:val>
                                        </p:tav>
                                        <p:tav tm="100000">
                                          <p:val>
                                            <p:strVal val="#ppt_x"/>
                                          </p:val>
                                        </p:tav>
                                      </p:tavLst>
                                    </p:anim>
                                    <p:anim calcmode="lin" valueType="num">
                                      <p:cBhvr additive="base">
                                        <p:cTn id="33" dur="500" fill="hold"/>
                                        <p:tgtEl>
                                          <p:spTgt spid="18"/>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 calcmode="lin" valueType="num">
                                      <p:cBhvr additive="base">
                                        <p:cTn id="4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4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0-#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0-#ppt_w/2"/>
                                          </p:val>
                                        </p:tav>
                                        <p:tav tm="100000">
                                          <p:val>
                                            <p:strVal val="#ppt_x"/>
                                          </p:val>
                                        </p:tav>
                                      </p:tavLst>
                                    </p:anim>
                                    <p:anim calcmode="lin" valueType="num">
                                      <p:cBhvr additive="base">
                                        <p:cTn id="50" dur="500" fill="hold"/>
                                        <p:tgtEl>
                                          <p:spTgt spid="2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29">
                                            <p:txEl>
                                              <p:pRg st="0" end="0"/>
                                            </p:txEl>
                                          </p:spTgt>
                                        </p:tgtEl>
                                        <p:attrNameLst>
                                          <p:attrName>style.visibility</p:attrName>
                                        </p:attrNameLst>
                                      </p:cBhvr>
                                      <p:to>
                                        <p:strVal val="visible"/>
                                      </p:to>
                                    </p:set>
                                    <p:anim calcmode="lin" valueType="num">
                                      <p:cBhvr additive="base">
                                        <p:cTn id="53"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8"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0-#ppt_w/2"/>
                                          </p:val>
                                        </p:tav>
                                        <p:tav tm="100000">
                                          <p:val>
                                            <p:strVal val="#ppt_x"/>
                                          </p:val>
                                        </p:tav>
                                      </p:tavLst>
                                    </p:anim>
                                    <p:anim calcmode="lin" valueType="num">
                                      <p:cBhvr additive="base">
                                        <p:cTn id="63" dur="500" fill="hold"/>
                                        <p:tgtEl>
                                          <p:spTgt spid="23"/>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3500"/>
                            </p:stCondLst>
                            <p:childTnLst>
                              <p:par>
                                <p:cTn id="69" presetID="2" presetClass="entr" presetSubtype="8"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0-#ppt_w/2"/>
                                          </p:val>
                                        </p:tav>
                                        <p:tav tm="100000">
                                          <p:val>
                                            <p:strVal val="#ppt_x"/>
                                          </p:val>
                                        </p:tav>
                                      </p:tavLst>
                                    </p:anim>
                                    <p:anim calcmode="lin" valueType="num">
                                      <p:cBhvr additive="base">
                                        <p:cTn id="72" dur="500" fill="hold"/>
                                        <p:tgtEl>
                                          <p:spTgt spid="2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500" fill="hold"/>
                                        <p:tgtEl>
                                          <p:spTgt spid="25"/>
                                        </p:tgtEl>
                                        <p:attrNameLst>
                                          <p:attrName>ppt_x</p:attrName>
                                        </p:attrNameLst>
                                      </p:cBhvr>
                                      <p:tavLst>
                                        <p:tav tm="0">
                                          <p:val>
                                            <p:strVal val="0-#ppt_w/2"/>
                                          </p:val>
                                        </p:tav>
                                        <p:tav tm="100000">
                                          <p:val>
                                            <p:strVal val="#ppt_x"/>
                                          </p:val>
                                        </p:tav>
                                      </p:tavLst>
                                    </p:anim>
                                    <p:anim calcmode="lin" valueType="num">
                                      <p:cBhvr additive="base">
                                        <p:cTn id="76" dur="500" fill="hold"/>
                                        <p:tgtEl>
                                          <p:spTgt spid="25"/>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 calcmode="lin" valueType="num">
                                      <p:cBhvr additive="base">
                                        <p:cTn id="79"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4000"/>
                            </p:stCondLst>
                            <p:childTnLst>
                              <p:par>
                                <p:cTn id="82" presetID="2" presetClass="entr" presetSubtype="8"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500" fill="hold"/>
                                        <p:tgtEl>
                                          <p:spTgt spid="26"/>
                                        </p:tgtEl>
                                        <p:attrNameLst>
                                          <p:attrName>ppt_x</p:attrName>
                                        </p:attrNameLst>
                                      </p:cBhvr>
                                      <p:tavLst>
                                        <p:tav tm="0">
                                          <p:val>
                                            <p:strVal val="0-#ppt_w/2"/>
                                          </p:val>
                                        </p:tav>
                                        <p:tav tm="100000">
                                          <p:val>
                                            <p:strVal val="#ppt_x"/>
                                          </p:val>
                                        </p:tav>
                                      </p:tavLst>
                                    </p:anim>
                                    <p:anim calcmode="lin" valueType="num">
                                      <p:cBhvr additive="base">
                                        <p:cTn id="85" dur="500" fill="hold"/>
                                        <p:tgtEl>
                                          <p:spTgt spid="26"/>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0-#ppt_w/2"/>
                                          </p:val>
                                        </p:tav>
                                        <p:tav tm="100000">
                                          <p:val>
                                            <p:strVal val="#ppt_x"/>
                                          </p:val>
                                        </p:tav>
                                      </p:tavLst>
                                    </p:anim>
                                    <p:anim calcmode="lin" valueType="num">
                                      <p:cBhvr additive="base">
                                        <p:cTn id="89" dur="500" fill="hold"/>
                                        <p:tgtEl>
                                          <p:spTgt spid="27"/>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0"/>
                                  </p:stCondLst>
                                  <p:childTnLst>
                                    <p:set>
                                      <p:cBhvr>
                                        <p:cTn id="91" dur="1" fill="hold">
                                          <p:stCondLst>
                                            <p:cond delay="0"/>
                                          </p:stCondLst>
                                        </p:cTn>
                                        <p:tgtEl>
                                          <p:spTgt spid="32">
                                            <p:txEl>
                                              <p:pRg st="0" end="0"/>
                                            </p:txEl>
                                          </p:spTgt>
                                        </p:tgtEl>
                                        <p:attrNameLst>
                                          <p:attrName>style.visibility</p:attrName>
                                        </p:attrNameLst>
                                      </p:cBhvr>
                                      <p:to>
                                        <p:strVal val="visible"/>
                                      </p:to>
                                    </p:set>
                                    <p:anim calcmode="lin" valueType="num">
                                      <p:cBhvr additive="base">
                                        <p:cTn id="92"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9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94" fill="hold">
                            <p:stCondLst>
                              <p:cond delay="4500"/>
                            </p:stCondLst>
                            <p:childTnLst>
                              <p:par>
                                <p:cTn id="95" presetID="2" presetClass="entr" presetSubtype="8"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additive="base">
                                        <p:cTn id="97" dur="500" fill="hold"/>
                                        <p:tgtEl>
                                          <p:spTgt spid="33"/>
                                        </p:tgtEl>
                                        <p:attrNameLst>
                                          <p:attrName>ppt_x</p:attrName>
                                        </p:attrNameLst>
                                      </p:cBhvr>
                                      <p:tavLst>
                                        <p:tav tm="0">
                                          <p:val>
                                            <p:strVal val="0-#ppt_w/2"/>
                                          </p:val>
                                        </p:tav>
                                        <p:tav tm="100000">
                                          <p:val>
                                            <p:strVal val="#ppt_x"/>
                                          </p:val>
                                        </p:tav>
                                      </p:tavLst>
                                    </p:anim>
                                    <p:anim calcmode="lin" valueType="num">
                                      <p:cBhvr additive="base">
                                        <p:cTn id="98" dur="500" fill="hold"/>
                                        <p:tgtEl>
                                          <p:spTgt spid="33"/>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34">
                                            <p:txEl>
                                              <p:pRg st="0" end="0"/>
                                            </p:txEl>
                                          </p:spTgt>
                                        </p:tgtEl>
                                        <p:attrNameLst>
                                          <p:attrName>style.visibility</p:attrName>
                                        </p:attrNameLst>
                                      </p:cBhvr>
                                      <p:to>
                                        <p:strVal val="visible"/>
                                      </p:to>
                                    </p:set>
                                    <p:anim calcmode="lin" valueType="num">
                                      <p:cBhvr additive="base">
                                        <p:cTn id="10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4">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0-#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build="p">
        <p:tmplLst>
          <p:tmpl lvl="1">
            <p:tnLst>
              <p:par>
                <p:cTn presetID="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p:cSld name="2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36855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37528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32049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92965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87486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31236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86784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85368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026592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0-#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25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0-#ppt_w/2"/>
                                          </p:val>
                                        </p:tav>
                                        <p:tav tm="100000">
                                          <p:val>
                                            <p:strVal val="#ppt_x"/>
                                          </p:val>
                                        </p:tav>
                                      </p:tavLst>
                                    </p:anim>
                                    <p:anim calcmode="lin" valueType="num">
                                      <p:cBhvr additive="base">
                                        <p:cTn id="36" dur="500" fill="hold"/>
                                        <p:tgtEl>
                                          <p:spTgt spid="5"/>
                                        </p:tgtEl>
                                        <p:attrNameLst>
                                          <p:attrName>ppt_y</p:attrName>
                                        </p:attrNameLst>
                                      </p:cBhvr>
                                      <p:tavLst>
                                        <p:tav tm="0">
                                          <p:val>
                                            <p:strVal val="#ppt_y"/>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Effect transition="in" filter="wipe(left)">
                                      <p:cBhvr>
                                        <p:cTn id="40" dur="500"/>
                                        <p:tgtEl>
                                          <p:spTgt spid="22">
                                            <p:txEl>
                                              <p:pRg st="0" end="0"/>
                                            </p:txEl>
                                          </p:spTgt>
                                        </p:tgtEl>
                                      </p:cBhvr>
                                    </p:animEffect>
                                  </p:childTnLst>
                                </p:cTn>
                              </p:par>
                            </p:childTnLst>
                          </p:cTn>
                        </p:par>
                        <p:par>
                          <p:cTn id="41" fill="hold">
                            <p:stCondLst>
                              <p:cond delay="3250"/>
                            </p:stCondLst>
                            <p:childTnLst>
                              <p:par>
                                <p:cTn id="42" presetID="22" presetClass="entr" presetSubtype="8"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Effect transition="in" filter="wipe(left)">
                                      <p:cBhvr>
                                        <p:cTn id="44" dur="500"/>
                                        <p:tgtEl>
                                          <p:spTgt spid="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p:cSld name="2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grpSp>
        <p:nvGrpSpPr>
          <p:cNvPr id="5" name="グループ化 4">
            <a:extLst>
              <a:ext uri="{FF2B5EF4-FFF2-40B4-BE49-F238E27FC236}">
                <a16:creationId xmlns:a16="http://schemas.microsoft.com/office/drawing/2014/main" id="{AA473384-EA37-49D1-A63E-5FFCB24B9FB1}"/>
              </a:ext>
            </a:extLst>
          </p:cNvPr>
          <p:cNvGrpSpPr/>
          <p:nvPr/>
        </p:nvGrpSpPr>
        <p:grpSpPr>
          <a:xfrm>
            <a:off x="725872" y="2982872"/>
            <a:ext cx="17560541" cy="2475756"/>
            <a:chOff x="725872" y="2982872"/>
            <a:chExt cx="17560541" cy="2475756"/>
          </a:xfrm>
          <a:solidFill>
            <a:srgbClr val="C00000"/>
          </a:solidFill>
        </p:grpSpPr>
        <p:sp>
          <p:nvSpPr>
            <p:cNvPr id="7" name="正方形/長方形 24">
              <a:extLst>
                <a:ext uri="{FF2B5EF4-FFF2-40B4-BE49-F238E27FC236}">
                  <a16:creationId xmlns:a16="http://schemas.microsoft.com/office/drawing/2014/main" id="{AE44D850-D3DE-4648-ABDD-335F3CFAEF8F}"/>
                </a:ext>
              </a:extLst>
            </p:cNvPr>
            <p:cNvSpPr/>
            <p:nvPr/>
          </p:nvSpPr>
          <p:spPr>
            <a:xfrm>
              <a:off x="10548745" y="2982873"/>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8" name="正方形/長方形 4">
              <a:extLst>
                <a:ext uri="{FF2B5EF4-FFF2-40B4-BE49-F238E27FC236}">
                  <a16:creationId xmlns:a16="http://schemas.microsoft.com/office/drawing/2014/main" id="{1788DE10-EDCF-4868-9E65-FCE71C023A67}"/>
                </a:ext>
              </a:extLst>
            </p:cNvPr>
            <p:cNvSpPr/>
            <p:nvPr/>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正方形/長方形 24">
              <a:extLst>
                <a:ext uri="{FF2B5EF4-FFF2-40B4-BE49-F238E27FC236}">
                  <a16:creationId xmlns:a16="http://schemas.microsoft.com/office/drawing/2014/main" id="{0F8B841A-4C90-45AD-B042-29742B0972A9}"/>
                </a:ext>
              </a:extLst>
            </p:cNvPr>
            <p:cNvSpPr/>
            <p:nvPr/>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5">
            <a:extLst>
              <a:ext uri="{FF2B5EF4-FFF2-40B4-BE49-F238E27FC236}">
                <a16:creationId xmlns:a16="http://schemas.microsoft.com/office/drawing/2014/main" id="{AA0A78A7-E003-48EA-9244-14B369EED7EC}"/>
              </a:ext>
            </a:extLst>
          </p:cNvPr>
          <p:cNvGrpSpPr/>
          <p:nvPr/>
        </p:nvGrpSpPr>
        <p:grpSpPr>
          <a:xfrm>
            <a:off x="487876" y="4364335"/>
            <a:ext cx="17798537" cy="1332290"/>
            <a:chOff x="487876" y="4364335"/>
            <a:chExt cx="17798537" cy="1332290"/>
          </a:xfrm>
          <a:solidFill>
            <a:srgbClr val="FF0000"/>
          </a:solidFill>
        </p:grpSpPr>
        <p:sp>
          <p:nvSpPr>
            <p:cNvPr id="11" name="正方形/長方形 23">
              <a:extLst>
                <a:ext uri="{FF2B5EF4-FFF2-40B4-BE49-F238E27FC236}">
                  <a16:creationId xmlns:a16="http://schemas.microsoft.com/office/drawing/2014/main" id="{9B09A4AE-3F94-4A79-AE11-61EBDE5A1ECB}"/>
                </a:ext>
              </a:extLst>
            </p:cNvPr>
            <p:cNvSpPr/>
            <p:nvPr/>
          </p:nvSpPr>
          <p:spPr>
            <a:xfrm>
              <a:off x="10548745" y="4364335"/>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正方形/長方形 25">
              <a:extLst>
                <a:ext uri="{FF2B5EF4-FFF2-40B4-BE49-F238E27FC236}">
                  <a16:creationId xmlns:a16="http://schemas.microsoft.com/office/drawing/2014/main" id="{D6F67684-91C7-4275-9D96-4534AFD37343}"/>
                </a:ext>
              </a:extLst>
            </p:cNvPr>
            <p:cNvSpPr/>
            <p:nvPr/>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31">
              <a:extLst>
                <a:ext uri="{FF2B5EF4-FFF2-40B4-BE49-F238E27FC236}">
                  <a16:creationId xmlns:a16="http://schemas.microsoft.com/office/drawing/2014/main" id="{D00C6128-E639-41DA-A70D-16AF1673E63E}"/>
                </a:ext>
              </a:extLst>
            </p:cNvPr>
            <p:cNvSpPr/>
            <p:nvPr/>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6" name="グループ化 36">
            <a:extLst>
              <a:ext uri="{FF2B5EF4-FFF2-40B4-BE49-F238E27FC236}">
                <a16:creationId xmlns:a16="http://schemas.microsoft.com/office/drawing/2014/main" id="{45A69195-605D-4CC2-A381-A450FE0B9CE6}"/>
              </a:ext>
            </a:extLst>
          </p:cNvPr>
          <p:cNvGrpSpPr/>
          <p:nvPr/>
        </p:nvGrpSpPr>
        <p:grpSpPr>
          <a:xfrm>
            <a:off x="725872" y="5984782"/>
            <a:ext cx="17560541" cy="2475756"/>
            <a:chOff x="725872" y="5984782"/>
            <a:chExt cx="17560541" cy="2475756"/>
          </a:xfrm>
          <a:solidFill>
            <a:srgbClr val="FF0000"/>
          </a:solidFill>
        </p:grpSpPr>
        <p:sp>
          <p:nvSpPr>
            <p:cNvPr id="17" name="正方形/長方形 30">
              <a:extLst>
                <a:ext uri="{FF2B5EF4-FFF2-40B4-BE49-F238E27FC236}">
                  <a16:creationId xmlns:a16="http://schemas.microsoft.com/office/drawing/2014/main" id="{F21E40CF-22AE-4FA0-9B27-FDC78D9C15F4}"/>
                </a:ext>
              </a:extLst>
            </p:cNvPr>
            <p:cNvSpPr/>
            <p:nvPr/>
          </p:nvSpPr>
          <p:spPr>
            <a:xfrm flipV="1">
              <a:off x="10548745" y="7128248"/>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8" name="正方形/長方形 4">
              <a:extLst>
                <a:ext uri="{FF2B5EF4-FFF2-40B4-BE49-F238E27FC236}">
                  <a16:creationId xmlns:a16="http://schemas.microsoft.com/office/drawing/2014/main" id="{8E8966FC-1068-451F-9607-5CFE0685653B}"/>
                </a:ext>
              </a:extLst>
            </p:cNvPr>
            <p:cNvSpPr/>
            <p:nvPr/>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正方形/長方形 24">
              <a:extLst>
                <a:ext uri="{FF2B5EF4-FFF2-40B4-BE49-F238E27FC236}">
                  <a16:creationId xmlns:a16="http://schemas.microsoft.com/office/drawing/2014/main" id="{870FD44B-A3F6-4659-B06A-BC3B077434B3}"/>
                </a:ext>
              </a:extLst>
            </p:cNvPr>
            <p:cNvSpPr/>
            <p:nvPr/>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20" name="グループ化 35">
            <a:extLst>
              <a:ext uri="{FF2B5EF4-FFF2-40B4-BE49-F238E27FC236}">
                <a16:creationId xmlns:a16="http://schemas.microsoft.com/office/drawing/2014/main" id="{D4E792D0-9730-45B4-BC87-3A6DAB3AC419}"/>
              </a:ext>
            </a:extLst>
          </p:cNvPr>
          <p:cNvGrpSpPr/>
          <p:nvPr/>
        </p:nvGrpSpPr>
        <p:grpSpPr>
          <a:xfrm>
            <a:off x="487876" y="5746786"/>
            <a:ext cx="17798537" cy="1332289"/>
            <a:chOff x="487876" y="5746786"/>
            <a:chExt cx="17798537" cy="1332289"/>
          </a:xfrm>
          <a:solidFill>
            <a:srgbClr val="C00000"/>
          </a:solidFill>
        </p:grpSpPr>
        <p:sp>
          <p:nvSpPr>
            <p:cNvPr id="21" name="正方形/長方形 29">
              <a:extLst>
                <a:ext uri="{FF2B5EF4-FFF2-40B4-BE49-F238E27FC236}">
                  <a16:creationId xmlns:a16="http://schemas.microsoft.com/office/drawing/2014/main" id="{36392166-248C-40E8-BEF8-C8F348A361DD}"/>
                </a:ext>
              </a:extLst>
            </p:cNvPr>
            <p:cNvSpPr/>
            <p:nvPr/>
          </p:nvSpPr>
          <p:spPr>
            <a:xfrm flipV="1">
              <a:off x="10548745" y="5746786"/>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正方形/長方形 25">
              <a:extLst>
                <a:ext uri="{FF2B5EF4-FFF2-40B4-BE49-F238E27FC236}">
                  <a16:creationId xmlns:a16="http://schemas.microsoft.com/office/drawing/2014/main" id="{4256FEDB-915B-4619-AEB6-D6D7A67E9DE7}"/>
                </a:ext>
              </a:extLst>
            </p:cNvPr>
            <p:cNvSpPr/>
            <p:nvPr/>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直角三角形 31">
              <a:extLst>
                <a:ext uri="{FF2B5EF4-FFF2-40B4-BE49-F238E27FC236}">
                  <a16:creationId xmlns:a16="http://schemas.microsoft.com/office/drawing/2014/main" id="{B9EA919A-28C5-417A-B13A-0345B0318998}"/>
                </a:ext>
              </a:extLst>
            </p:cNvPr>
            <p:cNvSpPr/>
            <p:nvPr/>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5" name="テキスト プレースホルダー 5">
            <a:extLst>
              <a:ext uri="{FF2B5EF4-FFF2-40B4-BE49-F238E27FC236}">
                <a16:creationId xmlns:a16="http://schemas.microsoft.com/office/drawing/2014/main" id="{1C40CAAA-9DB1-44D8-8220-988EE6EF53C6}"/>
              </a:ext>
            </a:extLst>
          </p:cNvPr>
          <p:cNvSpPr>
            <a:spLocks noGrp="1"/>
          </p:cNvSpPr>
          <p:nvPr>
            <p:ph type="body" sz="quarter" idx="25" hasCustomPrompt="1"/>
          </p:nvPr>
        </p:nvSpPr>
        <p:spPr>
          <a:xfrm>
            <a:off x="900545" y="6289803"/>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65B4ABD7-67EE-4BCD-8052-71171A2E27AA}"/>
              </a:ext>
            </a:extLst>
          </p:cNvPr>
          <p:cNvSpPr>
            <a:spLocks noGrp="1"/>
          </p:cNvSpPr>
          <p:nvPr>
            <p:ph type="body" sz="quarter" idx="26" hasCustomPrompt="1"/>
          </p:nvPr>
        </p:nvSpPr>
        <p:spPr>
          <a:xfrm>
            <a:off x="10784668" y="319715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7" name="テキスト プレースホルダー 5">
            <a:extLst>
              <a:ext uri="{FF2B5EF4-FFF2-40B4-BE49-F238E27FC236}">
                <a16:creationId xmlns:a16="http://schemas.microsoft.com/office/drawing/2014/main" id="{0985119A-2EA2-4640-96F3-580A57D32740}"/>
              </a:ext>
            </a:extLst>
          </p:cNvPr>
          <p:cNvSpPr>
            <a:spLocks noGrp="1"/>
          </p:cNvSpPr>
          <p:nvPr>
            <p:ph type="body" sz="quarter" idx="27" hasCustomPrompt="1"/>
          </p:nvPr>
        </p:nvSpPr>
        <p:spPr>
          <a:xfrm>
            <a:off x="10784668" y="460332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8" name="テキスト プレースホルダー 5">
            <a:extLst>
              <a:ext uri="{FF2B5EF4-FFF2-40B4-BE49-F238E27FC236}">
                <a16:creationId xmlns:a16="http://schemas.microsoft.com/office/drawing/2014/main" id="{E7D86F12-170B-42EE-9583-F46AC10E6CF5}"/>
              </a:ext>
            </a:extLst>
          </p:cNvPr>
          <p:cNvSpPr>
            <a:spLocks noGrp="1"/>
          </p:cNvSpPr>
          <p:nvPr>
            <p:ph type="body" sz="quarter" idx="28" hasCustomPrompt="1"/>
          </p:nvPr>
        </p:nvSpPr>
        <p:spPr>
          <a:xfrm>
            <a:off x="10784668" y="5992229"/>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9" name="テキスト プレースホルダー 5">
            <a:extLst>
              <a:ext uri="{FF2B5EF4-FFF2-40B4-BE49-F238E27FC236}">
                <a16:creationId xmlns:a16="http://schemas.microsoft.com/office/drawing/2014/main" id="{DD8A37E8-569C-47E1-B149-4A1181E7BEA1}"/>
              </a:ext>
            </a:extLst>
          </p:cNvPr>
          <p:cNvSpPr>
            <a:spLocks noGrp="1"/>
          </p:cNvSpPr>
          <p:nvPr>
            <p:ph type="body" sz="quarter" idx="29" hasCustomPrompt="1"/>
          </p:nvPr>
        </p:nvSpPr>
        <p:spPr>
          <a:xfrm>
            <a:off x="10784667" y="7367235"/>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30" name="Subtitle 2">
            <a:extLst>
              <a:ext uri="{FF2B5EF4-FFF2-40B4-BE49-F238E27FC236}">
                <a16:creationId xmlns:a16="http://schemas.microsoft.com/office/drawing/2014/main" id="{17FD6E7F-EAAD-424D-ACE9-9C9122F5A4C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68E822CC-EE7C-4DA2-971E-F89E2136F5D1}"/>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2" name="テキスト プレースホルダー 5">
            <a:extLst>
              <a:ext uri="{FF2B5EF4-FFF2-40B4-BE49-F238E27FC236}">
                <a16:creationId xmlns:a16="http://schemas.microsoft.com/office/drawing/2014/main" id="{7BAB52B9-F062-41A7-A614-00CC59551705}"/>
              </a:ext>
            </a:extLst>
          </p:cNvPr>
          <p:cNvSpPr>
            <a:spLocks noGrp="1"/>
          </p:cNvSpPr>
          <p:nvPr>
            <p:ph type="body" sz="quarter" idx="30" hasCustomPrompt="1"/>
          </p:nvPr>
        </p:nvSpPr>
        <p:spPr>
          <a:xfrm>
            <a:off x="900545" y="2350732"/>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Tree>
    <p:extLst>
      <p:ext uri="{BB962C8B-B14F-4D97-AF65-F5344CB8AC3E}">
        <p14:creationId xmlns:p14="http://schemas.microsoft.com/office/powerpoint/2010/main" val="2881643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xEl>
                                              <p:pRg st="0" end="0"/>
                                            </p:txEl>
                                          </p:spTgt>
                                        </p:tgtEl>
                                        <p:attrNameLst>
                                          <p:attrName>style.visibility</p:attrName>
                                        </p:attrNameLst>
                                      </p:cBhvr>
                                      <p:to>
                                        <p:strVal val="visible"/>
                                      </p:to>
                                    </p:set>
                                    <p:animEffect transition="in" filter="wipe(left)">
                                      <p:cBhvr>
                                        <p:cTn id="15" dur="500"/>
                                        <p:tgtEl>
                                          <p:spTgt spid="32">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1000"/>
                                        <p:tgtEl>
                                          <p:spTgt spid="5"/>
                                        </p:tgtEl>
                                      </p:cBhvr>
                                    </p:animEffect>
                                  </p:childTnLst>
                                </p:cTn>
                              </p:par>
                              <p:par>
                                <p:cTn id="20" presetID="22" presetClass="entr" presetSubtype="8" fill="hold" grpId="0" nodeType="withEffect">
                                  <p:stCondLst>
                                    <p:cond delay="500"/>
                                  </p:stCondLst>
                                  <p:childTnLst>
                                    <p:set>
                                      <p:cBhvr>
                                        <p:cTn id="21" dur="1" fill="hold">
                                          <p:stCondLst>
                                            <p:cond delay="0"/>
                                          </p:stCondLst>
                                        </p:cTn>
                                        <p:tgtEl>
                                          <p:spTgt spid="26">
                                            <p:txEl>
                                              <p:pRg st="0" end="0"/>
                                            </p:txEl>
                                          </p:spTgt>
                                        </p:tgtEl>
                                        <p:attrNameLst>
                                          <p:attrName>style.visibility</p:attrName>
                                        </p:attrNameLst>
                                      </p:cBhvr>
                                      <p:to>
                                        <p:strVal val="visible"/>
                                      </p:to>
                                    </p:set>
                                    <p:animEffect transition="in" filter="wipe(left)">
                                      <p:cBhvr>
                                        <p:cTn id="22" dur="500"/>
                                        <p:tgtEl>
                                          <p:spTgt spid="26">
                                            <p:txEl>
                                              <p:pRg st="0" end="0"/>
                                            </p:txEl>
                                          </p:spTgt>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1000"/>
                                        <p:tgtEl>
                                          <p:spTgt spid="10"/>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27">
                                            <p:txEl>
                                              <p:pRg st="0" end="0"/>
                                            </p:txEl>
                                          </p:spTgt>
                                        </p:tgtEl>
                                        <p:attrNameLst>
                                          <p:attrName>style.visibility</p:attrName>
                                        </p:attrNameLst>
                                      </p:cBhvr>
                                      <p:to>
                                        <p:strVal val="visible"/>
                                      </p:to>
                                    </p:set>
                                    <p:animEffect transition="in" filter="wipe(left)">
                                      <p:cBhvr>
                                        <p:cTn id="29" dur="500"/>
                                        <p:tgtEl>
                                          <p:spTgt spid="27">
                                            <p:txEl>
                                              <p:pRg st="0" end="0"/>
                                            </p:txEl>
                                          </p:spTgt>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1000"/>
                                        <p:tgtEl>
                                          <p:spTgt spid="20"/>
                                        </p:tgtEl>
                                      </p:cBhvr>
                                    </p:animEffect>
                                  </p:childTnLst>
                                </p:cTn>
                              </p:par>
                              <p:par>
                                <p:cTn id="34" presetID="22" presetClass="entr" presetSubtype="8" fill="hold" grpId="0" nodeType="withEffect">
                                  <p:stCondLst>
                                    <p:cond delay="50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wipe(left)">
                                      <p:cBhvr>
                                        <p:cTn id="36" dur="500"/>
                                        <p:tgtEl>
                                          <p:spTgt spid="28">
                                            <p:txEl>
                                              <p:pRg st="0" end="0"/>
                                            </p:txEl>
                                          </p:spTgt>
                                        </p:tgtEl>
                                      </p:cBhvr>
                                    </p:animEffect>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1000"/>
                                        <p:tgtEl>
                                          <p:spTgt spid="16"/>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29">
                                            <p:txEl>
                                              <p:pRg st="0" end="0"/>
                                            </p:txEl>
                                          </p:spTgt>
                                        </p:tgtEl>
                                        <p:attrNameLst>
                                          <p:attrName>style.visibility</p:attrName>
                                        </p:attrNameLst>
                                      </p:cBhvr>
                                      <p:to>
                                        <p:strVal val="visible"/>
                                      </p:to>
                                    </p:set>
                                    <p:animEffect transition="in" filter="wipe(left)">
                                      <p:cBhvr>
                                        <p:cTn id="43" dur="500"/>
                                        <p:tgtEl>
                                          <p:spTgt spid="29">
                                            <p:txEl>
                                              <p:pRg st="0" end="0"/>
                                            </p:txEl>
                                          </p:spTgt>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25">
                                            <p:txEl>
                                              <p:pRg st="0" end="0"/>
                                            </p:txEl>
                                          </p:spTgt>
                                        </p:tgtEl>
                                        <p:attrNameLst>
                                          <p:attrName>style.visibility</p:attrName>
                                        </p:attrNameLst>
                                      </p:cBhvr>
                                      <p:to>
                                        <p:strVal val="visible"/>
                                      </p:to>
                                    </p:set>
                                    <p:animEffect transition="in" filter="wipe(left)">
                                      <p:cBhvr>
                                        <p:cTn id="47"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2" presetClass="entr" presetSubtype="8"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build="p">
        <p:tmplLst>
          <p:tmpl lvl="1">
            <p:tnLst>
              <p:par>
                <p:cTn presetID="22" presetClass="entr" presetSubtype="8"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8"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build="p">
        <p:tmplLst>
          <p:tmpl lvl="1">
            <p:tnLst>
              <p:par>
                <p:cTn presetID="22" presetClass="entr" presetSubtype="8"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p:cSld name="2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8" name="Straight Connector 7">
            <a:extLst>
              <a:ext uri="{FF2B5EF4-FFF2-40B4-BE49-F238E27FC236}">
                <a16:creationId xmlns:a16="http://schemas.microsoft.com/office/drawing/2014/main" id="{49BE342E-25DC-4B17-BC5D-6A6F6833A7A8}"/>
              </a:ext>
            </a:extLst>
          </p:cNvPr>
          <p:cNvCxnSpPr>
            <a:cxnSpLocks/>
          </p:cNvCxnSpPr>
          <p:nvPr/>
        </p:nvCxnSpPr>
        <p:spPr>
          <a:xfrm flipV="1">
            <a:off x="270639" y="2752171"/>
            <a:ext cx="17683760" cy="5457792"/>
          </a:xfrm>
          <a:prstGeom prst="line">
            <a:avLst/>
          </a:prstGeom>
          <a:ln w="28575">
            <a:solidFill>
              <a:srgbClr val="990000"/>
            </a:solidFill>
          </a:ln>
        </p:spPr>
        <p:style>
          <a:lnRef idx="1">
            <a:schemeClr val="accent1"/>
          </a:lnRef>
          <a:fillRef idx="0">
            <a:schemeClr val="accent1"/>
          </a:fillRef>
          <a:effectRef idx="0">
            <a:schemeClr val="accent1"/>
          </a:effectRef>
          <a:fontRef idx="minor">
            <a:schemeClr val="tx1"/>
          </a:fontRef>
        </p:style>
      </p:cxnSp>
      <p:sp>
        <p:nvSpPr>
          <p:cNvPr id="9" name="テキスト プレースホルダー 5">
            <a:extLst>
              <a:ext uri="{FF2B5EF4-FFF2-40B4-BE49-F238E27FC236}">
                <a16:creationId xmlns:a16="http://schemas.microsoft.com/office/drawing/2014/main" id="{2A9F0428-D2BB-434E-A4FD-79DA8E51EC2A}"/>
              </a:ext>
            </a:extLst>
          </p:cNvPr>
          <p:cNvSpPr>
            <a:spLocks noGrp="1"/>
          </p:cNvSpPr>
          <p:nvPr>
            <p:ph type="body" sz="quarter" idx="26" hasCustomPrompt="1"/>
          </p:nvPr>
        </p:nvSpPr>
        <p:spPr>
          <a:xfrm>
            <a:off x="270639" y="2204973"/>
            <a:ext cx="8254383" cy="3295495"/>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0" name="テキスト プレースホルダー 5">
            <a:extLst>
              <a:ext uri="{FF2B5EF4-FFF2-40B4-BE49-F238E27FC236}">
                <a16:creationId xmlns:a16="http://schemas.microsoft.com/office/drawing/2014/main" id="{B93BE232-E988-46EA-805D-9ED361259BC0}"/>
              </a:ext>
            </a:extLst>
          </p:cNvPr>
          <p:cNvSpPr>
            <a:spLocks noGrp="1"/>
          </p:cNvSpPr>
          <p:nvPr>
            <p:ph type="body" sz="quarter" idx="27" hasCustomPrompt="1"/>
          </p:nvPr>
        </p:nvSpPr>
        <p:spPr>
          <a:xfrm>
            <a:off x="8989255" y="5655212"/>
            <a:ext cx="8826268" cy="3601329"/>
          </a:xfrm>
          <a:prstGeom prst="rect">
            <a:avLst/>
          </a:prstGeom>
        </p:spPr>
        <p:txBody>
          <a:bodyPr numCol="1" spcCol="360000" anchor="b">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1" name="Subtitle 2">
            <a:extLst>
              <a:ext uri="{FF2B5EF4-FFF2-40B4-BE49-F238E27FC236}">
                <a16:creationId xmlns:a16="http://schemas.microsoft.com/office/drawing/2014/main" id="{425FF209-93E0-43FE-BD23-AF1F4245CC3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24DF5B4-8F02-483D-9ED8-A33D1642DB1D}"/>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3" name="テキスト プレースホルダー 5">
            <a:extLst>
              <a:ext uri="{FF2B5EF4-FFF2-40B4-BE49-F238E27FC236}">
                <a16:creationId xmlns:a16="http://schemas.microsoft.com/office/drawing/2014/main" id="{2F11CB43-FC42-4AB8-88E5-F2592F680442}"/>
              </a:ext>
            </a:extLst>
          </p:cNvPr>
          <p:cNvSpPr>
            <a:spLocks noGrp="1"/>
          </p:cNvSpPr>
          <p:nvPr>
            <p:ph type="body" sz="quarter" idx="28" hasCustomPrompt="1"/>
          </p:nvPr>
        </p:nvSpPr>
        <p:spPr>
          <a:xfrm>
            <a:off x="423039" y="2357373"/>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7B5EBB2A-7E85-4F48-873D-F4EF3495B7B1}"/>
              </a:ext>
            </a:extLst>
          </p:cNvPr>
          <p:cNvSpPr>
            <a:spLocks noGrp="1"/>
          </p:cNvSpPr>
          <p:nvPr>
            <p:ph type="body" sz="quarter" idx="29" hasCustomPrompt="1"/>
          </p:nvPr>
        </p:nvSpPr>
        <p:spPr>
          <a:xfrm>
            <a:off x="9353679" y="5655212"/>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Tree>
    <p:extLst>
      <p:ext uri="{BB962C8B-B14F-4D97-AF65-F5344CB8AC3E}">
        <p14:creationId xmlns:p14="http://schemas.microsoft.com/office/powerpoint/2010/main" val="4024301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left)">
                                      <p:cBhvr>
                                        <p:cTn id="11" dur="500"/>
                                        <p:tgtEl>
                                          <p:spTgt spid="11">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wipe(left)">
                                      <p:cBhvr>
                                        <p:cTn id="23" dur="500"/>
                                        <p:tgtEl>
                                          <p:spTgt spid="9">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wipe(left)">
                                      <p:cBhvr>
                                        <p:cTn id="27" dur="500"/>
                                        <p:tgtEl>
                                          <p:spTgt spid="15">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wipe(left)">
                                      <p:cBhvr>
                                        <p:cTn id="3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p:cSld name="88_Diseño personalizado">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C728D344-D730-496E-AE63-15C5088B101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446"/>
            <a:ext cx="18286413" cy="10286554"/>
          </a:xfrm>
          <a:prstGeom prst="rect">
            <a:avLst/>
          </a:prstGeom>
        </p:spPr>
      </p:pic>
      <p:sp>
        <p:nvSpPr>
          <p:cNvPr id="3" name="Rectángulo: esquinas redondeadas 2">
            <a:extLst>
              <a:ext uri="{FF2B5EF4-FFF2-40B4-BE49-F238E27FC236}">
                <a16:creationId xmlns:a16="http://schemas.microsoft.com/office/drawing/2014/main" id="{8E6DD4DB-D59D-4CA3-BB85-30AFAE37F68C}"/>
              </a:ext>
            </a:extLst>
          </p:cNvPr>
          <p:cNvSpPr/>
          <p:nvPr/>
        </p:nvSpPr>
        <p:spPr>
          <a:xfrm>
            <a:off x="1986951" y="3904801"/>
            <a:ext cx="15856549" cy="2448369"/>
          </a:xfrm>
          <a:prstGeom prst="roundRect">
            <a:avLst/>
          </a:prstGeom>
          <a:solidFill>
            <a:srgbClr val="C00000">
              <a:alpha val="56000"/>
            </a:srgbClr>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a:p>
        </p:txBody>
      </p:sp>
      <p:sp>
        <p:nvSpPr>
          <p:cNvPr id="4" name="Marcador de texto 2">
            <a:extLst>
              <a:ext uri="{FF2B5EF4-FFF2-40B4-BE49-F238E27FC236}">
                <a16:creationId xmlns:a16="http://schemas.microsoft.com/office/drawing/2014/main" id="{DD4CBCFE-B23C-4789-B0F4-281A84B21EB1}"/>
              </a:ext>
            </a:extLst>
          </p:cNvPr>
          <p:cNvSpPr>
            <a:spLocks noGrp="1"/>
          </p:cNvSpPr>
          <p:nvPr>
            <p:ph type="body" sz="quarter" idx="10"/>
          </p:nvPr>
        </p:nvSpPr>
        <p:spPr>
          <a:xfrm>
            <a:off x="2184441" y="4102102"/>
            <a:ext cx="15461568" cy="2120441"/>
          </a:xfrm>
          <a:prstGeom prst="rect">
            <a:avLst/>
          </a:prstGeom>
        </p:spPr>
        <p:txBody>
          <a:bodyPr anchor="ctr"/>
          <a:lstStyle>
            <a:lvl1pPr marL="0" indent="0" algn="ctr">
              <a:buNone/>
              <a:defRPr sz="8000">
                <a:ln>
                  <a:solidFill>
                    <a:schemeClr val="tx1"/>
                  </a:solidFill>
                </a:ln>
                <a:gradFill>
                  <a:gsLst>
                    <a:gs pos="60000">
                      <a:srgbClr val="F2D89B"/>
                    </a:gs>
                    <a:gs pos="46000">
                      <a:srgbClr val="D0AB53"/>
                    </a:gs>
                    <a:gs pos="69000">
                      <a:srgbClr val="85621B"/>
                    </a:gs>
                  </a:gsLst>
                  <a:lin ang="5400000" scaled="1"/>
                </a:gradFill>
                <a:effectLst>
                  <a:outerShdw blurRad="63500" sx="102000" sy="102000" algn="ctr" rotWithShape="0">
                    <a:prstClr val="black">
                      <a:alpha val="40000"/>
                    </a:prstClr>
                  </a:outerShdw>
                </a:effectLst>
                <a:latin typeface="Army" pitchFamily="2" charset="0"/>
                <a:cs typeface="Aharoni" panose="02010803020104030203" pitchFamily="2" charset="-79"/>
              </a:defRPr>
            </a:lvl1pPr>
          </a:lstStyle>
          <a:p>
            <a:pPr lvl="0"/>
            <a:endParaRPr lang="es-EC" dirty="0"/>
          </a:p>
        </p:txBody>
      </p:sp>
    </p:spTree>
    <p:extLst>
      <p:ext uri="{BB962C8B-B14F-4D97-AF65-F5344CB8AC3E}">
        <p14:creationId xmlns:p14="http://schemas.microsoft.com/office/powerpoint/2010/main" val="2104900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iterate type="lt">
                                    <p:tmPct val="10000"/>
                                  </p:iterate>
                                  <p:childTnLst>
                                    <p:set>
                                      <p:cBhvr>
                                        <p:cTn id="10" dur="1" fill="hold">
                                          <p:stCondLst>
                                            <p:cond delay="0"/>
                                          </p:stCondLst>
                                        </p:cTn>
                                        <p:tgtEl>
                                          <p:spTgt spid="4">
                                            <p:txEl>
                                              <p:pRg st="0" end="0"/>
                                            </p:txEl>
                                          </p:spTgt>
                                        </p:tgtEl>
                                        <p:attrNameLst>
                                          <p:attrName>style.visibility</p:attrName>
                                        </p:attrNameLst>
                                      </p:cBhvr>
                                      <p:to>
                                        <p:strVal val="visible"/>
                                      </p:to>
                                    </p:set>
                                    <p:animEffect transition="in" filter="wipe(left)">
                                      <p:cBhvr>
                                        <p:cTn id="11"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4"/>
                        </p:tgtEl>
                        <p:attrNameLst>
                          <p:attrName>style.visibility</p:attrName>
                        </p:attrNameLst>
                      </p:cBhvr>
                      <p:to>
                        <p:strVal val="visible"/>
                      </p:to>
                    </p:set>
                    <p:animEffect transition="in" filter="wipe(left)">
                      <p:cBhvr>
                        <p:cTn dur="500"/>
                        <p:tgtEl>
                          <p:spTgt spid="4"/>
                        </p:tgtEl>
                      </p:cBhvr>
                    </p:animEffect>
                  </p:childTnLst>
                </p:cTn>
              </p:par>
            </p:tnLst>
          </p:tmpl>
        </p:tmplLst>
      </p:bldP>
    </p:bld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p:cSld name="AGE">
    <p:spTree>
      <p:nvGrpSpPr>
        <p:cNvPr id="1" name=""/>
        <p:cNvGrpSpPr/>
        <p:nvPr/>
      </p:nvGrpSpPr>
      <p:grpSpPr>
        <a:xfrm>
          <a:off x="0" y="0"/>
          <a:ext cx="0" cy="0"/>
          <a:chOff x="0" y="0"/>
          <a:chExt cx="0" cy="0"/>
        </a:xfrm>
      </p:grpSpPr>
      <p:pic>
        <p:nvPicPr>
          <p:cNvPr id="8" name="Imagen 7">
            <a:extLst>
              <a:ext uri="{FF2B5EF4-FFF2-40B4-BE49-F238E27FC236}">
                <a16:creationId xmlns:a16="http://schemas.microsoft.com/office/drawing/2014/main" id="{0927AA1F-11BF-4290-A8DE-33D8EFB7DF94}"/>
              </a:ext>
            </a:extLst>
          </p:cNvPr>
          <p:cNvPicPr>
            <a:picLocks noChangeAspect="1"/>
          </p:cNvPicPr>
          <p:nvPr/>
        </p:nvPicPr>
        <p:blipFill>
          <a:blip r:embed="rId2"/>
          <a:stretch>
            <a:fillRect/>
          </a:stretch>
        </p:blipFill>
        <p:spPr>
          <a:xfrm>
            <a:off x="5466953" y="1467247"/>
            <a:ext cx="7352506" cy="7352506"/>
          </a:xfrm>
          <a:prstGeom prst="rect">
            <a:avLst/>
          </a:prstGeom>
        </p:spPr>
      </p:pic>
      <p:pic>
        <p:nvPicPr>
          <p:cNvPr id="9" name="Imagen 8">
            <a:extLst>
              <a:ext uri="{FF2B5EF4-FFF2-40B4-BE49-F238E27FC236}">
                <a16:creationId xmlns:a16="http://schemas.microsoft.com/office/drawing/2014/main" id="{4790696A-AA92-46AB-A1B3-329DE7D3FD6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14" y="0"/>
            <a:ext cx="18282583" cy="10287000"/>
          </a:xfrm>
          <a:prstGeom prst="rect">
            <a:avLst/>
          </a:prstGeom>
        </p:spPr>
      </p:pic>
      <p:sp>
        <p:nvSpPr>
          <p:cNvPr id="10" name="Title 1">
            <a:extLst>
              <a:ext uri="{FF2B5EF4-FFF2-40B4-BE49-F238E27FC236}">
                <a16:creationId xmlns:a16="http://schemas.microsoft.com/office/drawing/2014/main" id="{674A8C69-65CD-4751-B7A1-69720671586E}"/>
              </a:ext>
            </a:extLst>
          </p:cNvPr>
          <p:cNvSpPr>
            <a:spLocks noGrp="1"/>
          </p:cNvSpPr>
          <p:nvPr>
            <p:ph type="ctrTitle" hasCustomPrompt="1"/>
          </p:nvPr>
        </p:nvSpPr>
        <p:spPr>
          <a:xfrm>
            <a:off x="2285801" y="3352800"/>
            <a:ext cx="13714810" cy="3581400"/>
          </a:xfrm>
          <a:prstGeom prst="rect">
            <a:avLst/>
          </a:prstGeom>
        </p:spPr>
        <p:txBody>
          <a:bodyPr anchor="ctr"/>
          <a:lstStyle>
            <a:lvl1pPr algn="ctr">
              <a:defRPr sz="8999"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Haga clic para modificar el título</a:t>
            </a:r>
            <a:endParaRPr lang="en-US" dirty="0"/>
          </a:p>
        </p:txBody>
      </p:sp>
      <p:sp>
        <p:nvSpPr>
          <p:cNvPr id="11" name="Subtitle 2">
            <a:extLst>
              <a:ext uri="{FF2B5EF4-FFF2-40B4-BE49-F238E27FC236}">
                <a16:creationId xmlns:a16="http://schemas.microsoft.com/office/drawing/2014/main" id="{875E4614-3FF1-4D20-9569-C7CBF89E7023}"/>
              </a:ext>
            </a:extLst>
          </p:cNvPr>
          <p:cNvSpPr>
            <a:spLocks noGrp="1"/>
          </p:cNvSpPr>
          <p:nvPr>
            <p:ph type="subTitle" idx="1" hasCustomPrompt="1"/>
          </p:nvPr>
        </p:nvSpPr>
        <p:spPr>
          <a:xfrm>
            <a:off x="2285802" y="8603454"/>
            <a:ext cx="13714810" cy="1203485"/>
          </a:xfrm>
          <a:prstGeom prst="rect">
            <a:avLst/>
          </a:prstGeom>
        </p:spPr>
        <p:txBody>
          <a:bodyPr/>
          <a:lstStyle>
            <a:lvl1pPr marL="0" indent="0" algn="ctr">
              <a:buNone/>
              <a:defRPr sz="3600" b="1">
                <a:solidFill>
                  <a:schemeClr val="bg1"/>
                </a:solidFill>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S" dirty="0"/>
              <a:t>Haga clic para modificar el subtítulo</a:t>
            </a:r>
            <a:endParaRPr lang="en-US" dirty="0"/>
          </a:p>
        </p:txBody>
      </p:sp>
      <p:sp>
        <p:nvSpPr>
          <p:cNvPr id="6" name="テキスト プレースホルダー 11">
            <a:extLst>
              <a:ext uri="{FF2B5EF4-FFF2-40B4-BE49-F238E27FC236}">
                <a16:creationId xmlns:a16="http://schemas.microsoft.com/office/drawing/2014/main" id="{48CF73F0-E070-410D-AFE6-B9E3458D5F5B}"/>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Tree>
    <p:extLst>
      <p:ext uri="{BB962C8B-B14F-4D97-AF65-F5344CB8AC3E}">
        <p14:creationId xmlns:p14="http://schemas.microsoft.com/office/powerpoint/2010/main" val="2061476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3000"/>
                                        <p:tgtEl>
                                          <p:spTgt spid="9"/>
                                        </p:tgtEl>
                                      </p:cBhvr>
                                    </p:animEffect>
                                  </p:childTnLst>
                                </p:cTn>
                              </p:par>
                              <p:par>
                                <p:cTn id="8" presetID="16" presetClass="entr" presetSubtype="21" fill="hold" grpId="0" nodeType="withEffect">
                                  <p:stCondLst>
                                    <p:cond delay="120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1300"/>
                                        <p:tgtEl>
                                          <p:spTgt spid="10"/>
                                        </p:tgtEl>
                                      </p:cBhvr>
                                    </p:animEffect>
                                  </p:childTnLst>
                                </p:cTn>
                              </p:par>
                            </p:childTnLst>
                          </p:cTn>
                        </p:par>
                        <p:par>
                          <p:cTn id="11" fill="hold">
                            <p:stCondLst>
                              <p:cond delay="30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1000"/>
                                        <p:tgtEl>
                                          <p:spTgt spid="11">
                                            <p:txEl>
                                              <p:pRg st="0" end="0"/>
                                            </p:txEl>
                                          </p:spTgt>
                                        </p:tgtEl>
                                      </p:cBhvr>
                                    </p:animEffect>
                                    <p:anim calcmode="lin" valueType="num">
                                      <p:cBhvr>
                                        <p:cTn id="15"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1">
                                            <p:txEl>
                                              <p:pRg st="0" end="0"/>
                                            </p:txEl>
                                          </p:spTgt>
                                        </p:tgtEl>
                                        <p:attrNameLst>
                                          <p:attrName>ppt_y</p:attrName>
                                        </p:attrNameLst>
                                      </p:cBhvr>
                                      <p:tavLst>
                                        <p:tav tm="0">
                                          <p:val>
                                            <p:strVal val="#ppt_y+.1"/>
                                          </p:val>
                                        </p:tav>
                                        <p:tav tm="100000">
                                          <p:val>
                                            <p:strVal val="#ppt_y"/>
                                          </p:val>
                                        </p:tav>
                                      </p:tavLst>
                                    </p:anim>
                                  </p:childTnLst>
                                </p:cTn>
                              </p:par>
                              <p:par>
                                <p:cTn id="17" presetID="22" presetClass="entr" presetSubtype="2" fill="hold" grpId="0" nodeType="with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Effect transition="in" filter="wipe(right)">
                                      <p:cBhvr>
                                        <p:cTn id="19"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tmplLst>
          <p:tmpl lvl="1">
            <p:tnLst>
              <p:par>
                <p:cTn presetID="42" presetClass="entr" presetSubtype="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0"/>
                        <p:tgtEl>
                          <p:spTgt spid="11"/>
                        </p:tgtEl>
                      </p:cBhvr>
                    </p:animEffect>
                    <p:anim calcmode="lin" valueType="num">
                      <p:cBhvr>
                        <p:cTn dur="1000" fill="hold"/>
                        <p:tgtEl>
                          <p:spTgt spid="11"/>
                        </p:tgtEl>
                        <p:attrNameLst>
                          <p:attrName>ppt_x</p:attrName>
                        </p:attrNameLst>
                      </p:cBhvr>
                      <p:tavLst>
                        <p:tav tm="0">
                          <p:val>
                            <p:strVal val="#ppt_x"/>
                          </p:val>
                        </p:tav>
                        <p:tav tm="100000">
                          <p:val>
                            <p:strVal val="#ppt_x"/>
                          </p:val>
                        </p:tav>
                      </p:tavLst>
                    </p:anim>
                    <p:anim calcmode="lin" valueType="num">
                      <p:cBhvr>
                        <p:cTn dur="1000" fill="hold"/>
                        <p:tgtEl>
                          <p:spTgt spid="11"/>
                        </p:tgtEl>
                        <p:attrNameLst>
                          <p:attrName>ppt_y</p:attrName>
                        </p:attrNameLst>
                      </p:cBhvr>
                      <p:tavLst>
                        <p:tav tm="0">
                          <p:val>
                            <p:strVal val="#ppt_y+.1"/>
                          </p:val>
                        </p:tav>
                        <p:tav tm="100000">
                          <p:val>
                            <p:strVal val="#ppt_y"/>
                          </p:val>
                        </p:tav>
                      </p:tavLst>
                    </p:anim>
                  </p:childTnLst>
                </p:cTn>
              </p:par>
            </p:tnLst>
          </p:tmpl>
        </p:tmplLst>
      </p:bldP>
      <p:bldP spid="6" grpId="0" build="p">
        <p:tmplLst>
          <p:tmpl lvl="1">
            <p:tnLst>
              <p:par>
                <p:cTn presetID="22" presetClass="entr" presetSubtype="2"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right)">
                      <p:cBhvr>
                        <p:cTn dur="500"/>
                        <p:tgtEl>
                          <p:spTgt spid="6"/>
                        </p:tgtEl>
                      </p:cBhvr>
                    </p:animEffect>
                  </p:childTnLst>
                </p:cTn>
              </p:par>
            </p:tnLst>
          </p:tmpl>
        </p:tmplLst>
      </p:bldP>
    </p:bld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p:cSld name="TEMA">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753F517D-CEC6-4C86-827E-F411B12829E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7539731"/>
            <a:ext cx="3504262" cy="2141834"/>
          </a:xfrm>
          <a:prstGeom prst="rect">
            <a:avLst/>
          </a:prstGeom>
        </p:spPr>
      </p:pic>
      <p:sp>
        <p:nvSpPr>
          <p:cNvPr id="8" name="テキスト プレースホルダー 11">
            <a:extLst>
              <a:ext uri="{FF2B5EF4-FFF2-40B4-BE49-F238E27FC236}">
                <a16:creationId xmlns:a16="http://schemas.microsoft.com/office/drawing/2014/main" id="{48AE5AA5-7A76-4DB4-A009-19C3BE6FF808}"/>
              </a:ext>
            </a:extLst>
          </p:cNvPr>
          <p:cNvSpPr>
            <a:spLocks noGrp="1"/>
          </p:cNvSpPr>
          <p:nvPr>
            <p:ph type="body" sz="quarter" idx="14" hasCustomPrompt="1"/>
          </p:nvPr>
        </p:nvSpPr>
        <p:spPr>
          <a:xfrm>
            <a:off x="349502" y="7948327"/>
            <a:ext cx="2874961" cy="662321"/>
          </a:xfrm>
          <a:prstGeom prst="rect">
            <a:avLst/>
          </a:prstGeom>
        </p:spPr>
        <p:txBody>
          <a:bodyPr/>
          <a:lstStyle>
            <a:lvl1pPr marL="0" indent="0" algn="r">
              <a:buNone/>
              <a:defRPr b="1" baseline="0">
                <a:solidFill>
                  <a:schemeClr val="tx1"/>
                </a:solidFill>
                <a:latin typeface="Aileron Thin" pitchFamily="50" charset="0"/>
              </a:defRPr>
            </a:lvl1pPr>
          </a:lstStyle>
          <a:p>
            <a:pPr lvl="0"/>
            <a:r>
              <a:rPr lang="es-EC" noProof="0" dirty="0"/>
              <a:t>Sección 00</a:t>
            </a:r>
          </a:p>
        </p:txBody>
      </p:sp>
      <p:sp>
        <p:nvSpPr>
          <p:cNvPr id="9" name="テキスト プレースホルダー 11">
            <a:extLst>
              <a:ext uri="{FF2B5EF4-FFF2-40B4-BE49-F238E27FC236}">
                <a16:creationId xmlns:a16="http://schemas.microsoft.com/office/drawing/2014/main" id="{CAE90540-6206-41E5-A4F8-E4ED8FF314A0}"/>
              </a:ext>
            </a:extLst>
          </p:cNvPr>
          <p:cNvSpPr>
            <a:spLocks noGrp="1"/>
          </p:cNvSpPr>
          <p:nvPr>
            <p:ph type="body" sz="quarter" idx="15" hasCustomPrompt="1"/>
          </p:nvPr>
        </p:nvSpPr>
        <p:spPr>
          <a:xfrm>
            <a:off x="3573965" y="8610648"/>
            <a:ext cx="14362946" cy="501050"/>
          </a:xfrm>
          <a:prstGeom prst="rect">
            <a:avLst/>
          </a:prstGeom>
        </p:spPr>
        <p:txBody>
          <a:bodyPr anchor="ctr">
            <a:normAutofit/>
          </a:bodyPr>
          <a:lstStyle>
            <a:lvl1pPr marL="0" indent="0">
              <a:buNone/>
              <a:defRPr sz="2000" b="1" baseline="0">
                <a:solidFill>
                  <a:schemeClr val="bg1"/>
                </a:solidFill>
              </a:defRPr>
            </a:lvl1pPr>
          </a:lstStyle>
          <a:p>
            <a:pPr lvl="0"/>
            <a:r>
              <a:rPr lang="es-EC" noProof="0" dirty="0"/>
              <a:t>Text Here</a:t>
            </a:r>
          </a:p>
        </p:txBody>
      </p:sp>
      <p:sp>
        <p:nvSpPr>
          <p:cNvPr id="10" name="Title 1">
            <a:extLst>
              <a:ext uri="{FF2B5EF4-FFF2-40B4-BE49-F238E27FC236}">
                <a16:creationId xmlns:a16="http://schemas.microsoft.com/office/drawing/2014/main" id="{8D2F9CD4-D511-4355-8A64-9CA54261A7EC}"/>
              </a:ext>
            </a:extLst>
          </p:cNvPr>
          <p:cNvSpPr>
            <a:spLocks noGrp="1"/>
          </p:cNvSpPr>
          <p:nvPr>
            <p:ph type="ctrTitle" hasCustomPrompt="1"/>
          </p:nvPr>
        </p:nvSpPr>
        <p:spPr>
          <a:xfrm>
            <a:off x="3573964" y="7539730"/>
            <a:ext cx="14362945" cy="975523"/>
          </a:xfrm>
          <a:prstGeom prst="rect">
            <a:avLst/>
          </a:prstGeom>
        </p:spPr>
        <p:txBody>
          <a:bodyPr anchor="ctr"/>
          <a:lstStyle>
            <a:lvl1pPr algn="l">
              <a:defRPr sz="5400"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201151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wipe(left)">
                                      <p:cBhvr>
                                        <p:cTn id="20"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2" presetClass="entr" presetSubtype="4" fill="hold" nodeType="with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p:cSld name="1_TEMA">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753F517D-CEC6-4C86-827E-F411B12829E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7539731"/>
            <a:ext cx="3504262" cy="2141834"/>
          </a:xfrm>
          <a:prstGeom prst="rect">
            <a:avLst/>
          </a:prstGeom>
        </p:spPr>
      </p:pic>
      <p:sp>
        <p:nvSpPr>
          <p:cNvPr id="8" name="テキスト プレースホルダー 11">
            <a:extLst>
              <a:ext uri="{FF2B5EF4-FFF2-40B4-BE49-F238E27FC236}">
                <a16:creationId xmlns:a16="http://schemas.microsoft.com/office/drawing/2014/main" id="{48AE5AA5-7A76-4DB4-A009-19C3BE6FF808}"/>
              </a:ext>
            </a:extLst>
          </p:cNvPr>
          <p:cNvSpPr>
            <a:spLocks noGrp="1"/>
          </p:cNvSpPr>
          <p:nvPr>
            <p:ph type="body" sz="quarter" idx="14" hasCustomPrompt="1"/>
          </p:nvPr>
        </p:nvSpPr>
        <p:spPr>
          <a:xfrm>
            <a:off x="349502" y="7948327"/>
            <a:ext cx="2874961" cy="662321"/>
          </a:xfrm>
          <a:prstGeom prst="rect">
            <a:avLst/>
          </a:prstGeom>
        </p:spPr>
        <p:txBody>
          <a:bodyPr/>
          <a:lstStyle>
            <a:lvl1pPr marL="0" indent="0" algn="r">
              <a:buNone/>
              <a:defRPr b="1" baseline="0">
                <a:solidFill>
                  <a:schemeClr val="tx1"/>
                </a:solidFill>
                <a:latin typeface="Aileron Thin" pitchFamily="50" charset="0"/>
              </a:defRPr>
            </a:lvl1pPr>
          </a:lstStyle>
          <a:p>
            <a:pPr lvl="0"/>
            <a:r>
              <a:rPr lang="es-EC" noProof="0" dirty="0"/>
              <a:t>Sección 00</a:t>
            </a:r>
          </a:p>
        </p:txBody>
      </p:sp>
      <p:sp>
        <p:nvSpPr>
          <p:cNvPr id="9" name="テキスト プレースホルダー 11">
            <a:extLst>
              <a:ext uri="{FF2B5EF4-FFF2-40B4-BE49-F238E27FC236}">
                <a16:creationId xmlns:a16="http://schemas.microsoft.com/office/drawing/2014/main" id="{CAE90540-6206-41E5-A4F8-E4ED8FF314A0}"/>
              </a:ext>
            </a:extLst>
          </p:cNvPr>
          <p:cNvSpPr>
            <a:spLocks noGrp="1"/>
          </p:cNvSpPr>
          <p:nvPr>
            <p:ph type="body" sz="quarter" idx="15" hasCustomPrompt="1"/>
          </p:nvPr>
        </p:nvSpPr>
        <p:spPr>
          <a:xfrm>
            <a:off x="3573965" y="8610648"/>
            <a:ext cx="14362946" cy="501050"/>
          </a:xfrm>
          <a:prstGeom prst="rect">
            <a:avLst/>
          </a:prstGeom>
        </p:spPr>
        <p:txBody>
          <a:bodyPr anchor="ctr">
            <a:normAutofit/>
          </a:bodyPr>
          <a:lstStyle>
            <a:lvl1pPr marL="0" indent="0">
              <a:buNone/>
              <a:defRPr sz="2000" b="1" baseline="0">
                <a:solidFill>
                  <a:schemeClr val="bg1"/>
                </a:solidFill>
              </a:defRPr>
            </a:lvl1pPr>
          </a:lstStyle>
          <a:p>
            <a:pPr lvl="0"/>
            <a:r>
              <a:rPr lang="es-EC" noProof="0" dirty="0"/>
              <a:t>Text Here</a:t>
            </a:r>
          </a:p>
        </p:txBody>
      </p:sp>
      <p:sp>
        <p:nvSpPr>
          <p:cNvPr id="10" name="Title 1">
            <a:extLst>
              <a:ext uri="{FF2B5EF4-FFF2-40B4-BE49-F238E27FC236}">
                <a16:creationId xmlns:a16="http://schemas.microsoft.com/office/drawing/2014/main" id="{8D2F9CD4-D511-4355-8A64-9CA54261A7EC}"/>
              </a:ext>
            </a:extLst>
          </p:cNvPr>
          <p:cNvSpPr>
            <a:spLocks noGrp="1"/>
          </p:cNvSpPr>
          <p:nvPr>
            <p:ph type="ctrTitle" hasCustomPrompt="1"/>
          </p:nvPr>
        </p:nvSpPr>
        <p:spPr>
          <a:xfrm>
            <a:off x="3573964" y="7539730"/>
            <a:ext cx="14362945" cy="975523"/>
          </a:xfrm>
          <a:prstGeom prst="rect">
            <a:avLst/>
          </a:prstGeom>
        </p:spPr>
        <p:txBody>
          <a:bodyPr anchor="ctr"/>
          <a:lstStyle>
            <a:lvl1pPr algn="l">
              <a:defRPr sz="5400"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6" name="Marcador de contenido 2">
            <a:extLst>
              <a:ext uri="{FF2B5EF4-FFF2-40B4-BE49-F238E27FC236}">
                <a16:creationId xmlns:a16="http://schemas.microsoft.com/office/drawing/2014/main" id="{320DDBE3-F6E1-424C-85B2-7D39C19B0688}"/>
              </a:ext>
            </a:extLst>
          </p:cNvPr>
          <p:cNvSpPr>
            <a:spLocks noGrp="1"/>
          </p:cNvSpPr>
          <p:nvPr>
            <p:ph idx="19"/>
          </p:nvPr>
        </p:nvSpPr>
        <p:spPr>
          <a:xfrm>
            <a:off x="5852043" y="539258"/>
            <a:ext cx="6582325"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3390953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wipe(left)">
                                      <p:cBhvr>
                                        <p:cTn id="20" dur="500"/>
                                        <p:tgtEl>
                                          <p:spTgt spid="9">
                                            <p:txEl>
                                              <p:pRg st="0" end="0"/>
                                            </p:txEl>
                                          </p:spTgt>
                                        </p:tgtEl>
                                      </p:cBhvr>
                                    </p:animEffect>
                                  </p:childTnLst>
                                </p:cTn>
                              </p:par>
                            </p:childTnLst>
                          </p:cTn>
                        </p:par>
                        <p:par>
                          <p:cTn id="21" fill="hold">
                            <p:stCondLst>
                              <p:cond delay="1500"/>
                            </p:stCondLst>
                            <p:childTnLst>
                              <p:par>
                                <p:cTn id="22" presetID="10" presetClass="entr" presetSubtype="0" fill="hold" grpId="0" nodeType="afterEffect" nodePh="1">
                                  <p:stCondLst>
                                    <p:cond delay="0"/>
                                  </p:stCondLst>
                                  <p:endCondLst>
                                    <p:cond evt="begin" delay="0">
                                      <p:tn val="22"/>
                                    </p:cond>
                                  </p:endCondLst>
                                  <p:childTnLst>
                                    <p:set>
                                      <p:cBhvr>
                                        <p:cTn id="23" dur="1" fill="hold">
                                          <p:stCondLst>
                                            <p:cond delay="0"/>
                                          </p:stCondLst>
                                        </p:cTn>
                                        <p:tgtEl>
                                          <p:spTgt spid="6">
                                            <p:txEl>
                                              <p:pRg st="0" end="0"/>
                                            </p:txEl>
                                          </p:spTgt>
                                        </p:tgtEl>
                                        <p:attrNameLst>
                                          <p:attrName>style.visibility</p:attrName>
                                        </p:attrNameLst>
                                      </p:cBhvr>
                                      <p:to>
                                        <p:strVal val="visible"/>
                                      </p:to>
                                    </p:set>
                                    <p:animEffect transition="in" filter="fade">
                                      <p:cBhvr>
                                        <p:cTn id="24"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2" presetClass="entr" presetSubtype="4" fill="hold" nodeType="with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P spid="6"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p:cSld name="TEMA 1">
    <p:spTree>
      <p:nvGrpSpPr>
        <p:cNvPr id="1" name=""/>
        <p:cNvGrpSpPr/>
        <p:nvPr/>
      </p:nvGrpSpPr>
      <p:grpSpPr>
        <a:xfrm>
          <a:off x="0" y="0"/>
          <a:ext cx="0" cy="0"/>
          <a:chOff x="0" y="0"/>
          <a:chExt cx="0" cy="0"/>
        </a:xfrm>
      </p:grpSpPr>
      <p:sp>
        <p:nvSpPr>
          <p:cNvPr id="4" name="Subtitle 2">
            <a:extLst>
              <a:ext uri="{FF2B5EF4-FFF2-40B4-BE49-F238E27FC236}">
                <a16:creationId xmlns:a16="http://schemas.microsoft.com/office/drawing/2014/main" id="{D4E58460-EB52-48C1-80DE-9E896B276170}"/>
              </a:ext>
            </a:extLst>
          </p:cNvPr>
          <p:cNvSpPr>
            <a:spLocks noGrp="1"/>
          </p:cNvSpPr>
          <p:nvPr>
            <p:ph type="subTitle" idx="1" hasCustomPrompt="1"/>
          </p:nvPr>
        </p:nvSpPr>
        <p:spPr>
          <a:xfrm>
            <a:off x="469900" y="4451351"/>
            <a:ext cx="17335500" cy="2082800"/>
          </a:xfrm>
          <a:prstGeom prst="rect">
            <a:avLst/>
          </a:prstGeom>
        </p:spPr>
        <p:txBody>
          <a:bodyPr>
            <a:normAutofit/>
          </a:bodyPr>
          <a:lstStyle>
            <a:lvl1pPr marL="0" indent="0" algn="ctr">
              <a:buNone/>
              <a:defRPr sz="4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
        <p:nvSpPr>
          <p:cNvPr id="5" name="テキスト プレースホルダー 11">
            <a:extLst>
              <a:ext uri="{FF2B5EF4-FFF2-40B4-BE49-F238E27FC236}">
                <a16:creationId xmlns:a16="http://schemas.microsoft.com/office/drawing/2014/main" id="{BCD93A50-F670-4EF8-A03A-7673752CA3A5}"/>
              </a:ext>
            </a:extLst>
          </p:cNvPr>
          <p:cNvSpPr>
            <a:spLocks noGrp="1"/>
          </p:cNvSpPr>
          <p:nvPr>
            <p:ph type="body" sz="quarter" idx="15" hasCustomPrompt="1"/>
          </p:nvPr>
        </p:nvSpPr>
        <p:spPr>
          <a:xfrm>
            <a:off x="385011" y="6982326"/>
            <a:ext cx="17433757" cy="2646948"/>
          </a:xfrm>
          <a:prstGeom prst="rect">
            <a:avLst/>
          </a:prstGeom>
        </p:spPr>
        <p:txBody>
          <a:bodyPr anchor="b">
            <a:normAutofit/>
          </a:bodyPr>
          <a:lstStyle>
            <a:lvl1pPr marL="0" indent="0" algn="ctr">
              <a:buNone/>
              <a:defRPr sz="2800" b="1" baseline="0">
                <a:solidFill>
                  <a:schemeClr val="bg1"/>
                </a:solidFill>
              </a:defRPr>
            </a:lvl1pPr>
          </a:lstStyle>
          <a:p>
            <a:pPr lvl="0"/>
            <a:r>
              <a:rPr lang="es-EC" noProof="0" dirty="0"/>
              <a:t>Text Here</a:t>
            </a:r>
          </a:p>
        </p:txBody>
      </p:sp>
      <p:sp>
        <p:nvSpPr>
          <p:cNvPr id="6" name="Title 1">
            <a:extLst>
              <a:ext uri="{FF2B5EF4-FFF2-40B4-BE49-F238E27FC236}">
                <a16:creationId xmlns:a16="http://schemas.microsoft.com/office/drawing/2014/main" id="{C64A87A5-6652-4214-9C0B-69BACA76D56B}"/>
              </a:ext>
            </a:extLst>
          </p:cNvPr>
          <p:cNvSpPr>
            <a:spLocks noGrp="1"/>
          </p:cNvSpPr>
          <p:nvPr>
            <p:ph type="ctrTitle" hasCustomPrompt="1"/>
          </p:nvPr>
        </p:nvSpPr>
        <p:spPr>
          <a:xfrm>
            <a:off x="469900" y="419100"/>
            <a:ext cx="17348868" cy="3581400"/>
          </a:xfrm>
          <a:prstGeom prst="rect">
            <a:avLst/>
          </a:prstGeom>
        </p:spPr>
        <p:txBody>
          <a:bodyPr anchor="ctr"/>
          <a:lstStyle>
            <a:lvl1pPr algn="ctr">
              <a:defRPr sz="8999" b="0">
                <a:gradFill>
                  <a:gsLst>
                    <a:gs pos="0">
                      <a:schemeClr val="bg1">
                        <a:lumMod val="85000"/>
                      </a:schemeClr>
                    </a:gs>
                    <a:gs pos="31000">
                      <a:schemeClr val="bg1"/>
                    </a:gs>
                    <a:gs pos="100000">
                      <a:schemeClr val="bg1"/>
                    </a:gs>
                    <a:gs pos="75000">
                      <a:schemeClr val="bg1">
                        <a:lumMod val="65000"/>
                      </a:schemeClr>
                    </a:gs>
                  </a:gsLst>
                  <a:lin ang="5400000" scaled="1"/>
                </a:gradFill>
                <a:latin typeface="Army" pitchFamily="2" charset="0"/>
              </a:defRPr>
            </a:lvl1pPr>
          </a:lstStyle>
          <a:p>
            <a:r>
              <a:rPr lang="es-ES" dirty="0"/>
              <a:t>Haga clic para modificar título</a:t>
            </a:r>
            <a:endParaRPr lang="en-US" dirty="0"/>
          </a:p>
        </p:txBody>
      </p:sp>
    </p:spTree>
    <p:extLst>
      <p:ext uri="{BB962C8B-B14F-4D97-AF65-F5344CB8AC3E}">
        <p14:creationId xmlns:p14="http://schemas.microsoft.com/office/powerpoint/2010/main" val="2811072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1000"/>
                                        <p:tgtEl>
                                          <p:spTgt spid="4">
                                            <p:txEl>
                                              <p:pRg st="0" end="0"/>
                                            </p:txEl>
                                          </p:spTgt>
                                        </p:tgtEl>
                                      </p:cBhvr>
                                    </p:animEffect>
                                    <p:anim calcmode="lin" valueType="num">
                                      <p:cBhvr>
                                        <p:cTn id="12"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fade">
                                      <p:cBhvr>
                                        <p:cTn id="17" dur="1000"/>
                                        <p:tgtEl>
                                          <p:spTgt spid="5">
                                            <p:txEl>
                                              <p:pRg st="0" end="0"/>
                                            </p:txEl>
                                          </p:spTgt>
                                        </p:tgtEl>
                                      </p:cBhvr>
                                    </p:animEffect>
                                    <p:anim calcmode="lin" valueType="num">
                                      <p:cBhvr>
                                        <p:cTn id="1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42"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1000"/>
                        <p:tgtEl>
                          <p:spTgt spid="4"/>
                        </p:tgtEl>
                      </p:cBhvr>
                    </p:animEffect>
                    <p:anim calcmode="lin" valueType="num">
                      <p:cBhvr>
                        <p:cTn dur="1000" fill="hold"/>
                        <p:tgtEl>
                          <p:spTgt spid="4"/>
                        </p:tgtEl>
                        <p:attrNameLst>
                          <p:attrName>ppt_x</p:attrName>
                        </p:attrNameLst>
                      </p:cBhvr>
                      <p:tavLst>
                        <p:tav tm="0">
                          <p:val>
                            <p:strVal val="#ppt_x"/>
                          </p:val>
                        </p:tav>
                        <p:tav tm="100000">
                          <p:val>
                            <p:strVal val="#ppt_x"/>
                          </p:val>
                        </p:tav>
                      </p:tavLst>
                    </p:anim>
                    <p:anim calcmode="lin" valueType="num">
                      <p:cBhvr>
                        <p:cTn dur="1000" fill="hold"/>
                        <p:tgtEl>
                          <p:spTgt spid="4"/>
                        </p:tgtEl>
                        <p:attrNameLst>
                          <p:attrName>ppt_y</p:attrName>
                        </p:attrNameLst>
                      </p:cBhvr>
                      <p:tavLst>
                        <p:tav tm="0">
                          <p:val>
                            <p:strVal val="#ppt_y+.1"/>
                          </p:val>
                        </p:tav>
                        <p:tav tm="100000">
                          <p:val>
                            <p:strVal val="#ppt_y"/>
                          </p:val>
                        </p:tav>
                      </p:tavLst>
                    </p:anim>
                  </p:childTnLst>
                </p:cTn>
              </p:par>
            </p:tnLst>
          </p:tmpl>
        </p:tmplLst>
      </p:bldP>
      <p:bldP spid="5" grpId="0" build="p">
        <p:tmplLst>
          <p:tmpl lvl="1">
            <p:tnLst>
              <p:par>
                <p:cTn presetID="42"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1000"/>
                        <p:tgtEl>
                          <p:spTgt spid="5"/>
                        </p:tgtEl>
                      </p:cBhvr>
                    </p:animEffect>
                    <p:anim calcmode="lin" valueType="num">
                      <p:cBhvr>
                        <p:cTn dur="1000" fill="hold"/>
                        <p:tgtEl>
                          <p:spTgt spid="5"/>
                        </p:tgtEl>
                        <p:attrNameLst>
                          <p:attrName>ppt_x</p:attrName>
                        </p:attrNameLst>
                      </p:cBhvr>
                      <p:tavLst>
                        <p:tav tm="0">
                          <p:val>
                            <p:strVal val="#ppt_x"/>
                          </p:val>
                        </p:tav>
                        <p:tav tm="100000">
                          <p:val>
                            <p:strVal val="#ppt_x"/>
                          </p:val>
                        </p:tav>
                      </p:tavLst>
                    </p:anim>
                    <p:anim calcmode="lin" valueType="num">
                      <p:cBhvr>
                        <p:cTn dur="1000" fill="hold"/>
                        <p:tgtEl>
                          <p:spTgt spid="5"/>
                        </p:tgtEl>
                        <p:attrNameLst>
                          <p:attrName>ppt_y</p:attrName>
                        </p:attrNameLst>
                      </p:cBhvr>
                      <p:tavLst>
                        <p:tav tm="0">
                          <p:val>
                            <p:strVal val="#ppt_y+.1"/>
                          </p:val>
                        </p:tav>
                        <p:tav tm="100000">
                          <p:val>
                            <p:strVal val="#ppt_y"/>
                          </p:val>
                        </p:tav>
                      </p:tavLst>
                    </p:anim>
                  </p:childTnLst>
                </p:cTn>
              </p:par>
            </p:tnLst>
          </p:tmpl>
        </p:tmplLst>
      </p:bldP>
      <p:bldP spid="6" grpId="0"/>
    </p:bld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p:cSld name="TEMA 2">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F511DB9F-07F6-46E8-96D3-309F0287E8EC}"/>
              </a:ext>
            </a:extLst>
          </p:cNvPr>
          <p:cNvSpPr>
            <a:spLocks noGrp="1"/>
          </p:cNvSpPr>
          <p:nvPr>
            <p:ph type="ctrTitle" hasCustomPrompt="1"/>
          </p:nvPr>
        </p:nvSpPr>
        <p:spPr>
          <a:xfrm>
            <a:off x="482600" y="3378200"/>
            <a:ext cx="17297400" cy="2260955"/>
          </a:xfrm>
          <a:prstGeom prst="rect">
            <a:avLst/>
          </a:prstGeom>
        </p:spPr>
        <p:txBody>
          <a:bodyPr anchor="b">
            <a:normAutofit/>
          </a:bodyPr>
          <a:lstStyle>
            <a:lvl1pPr algn="ctr">
              <a:defRPr sz="8000">
                <a:gradFill>
                  <a:gsLst>
                    <a:gs pos="60000">
                      <a:schemeClr val="bg1"/>
                    </a:gs>
                    <a:gs pos="38000">
                      <a:schemeClr val="bg1">
                        <a:lumMod val="85000"/>
                      </a:schemeClr>
                    </a:gs>
                    <a:gs pos="69000">
                      <a:schemeClr val="bg1">
                        <a:lumMod val="75000"/>
                      </a:schemeClr>
                    </a:gs>
                  </a:gsLst>
                  <a:lin ang="5400000" scaled="1"/>
                </a:gradFill>
                <a:latin typeface="Army" pitchFamily="2" charset="0"/>
              </a:defRPr>
            </a:lvl1pPr>
          </a:lstStyle>
          <a:p>
            <a:r>
              <a:rPr lang="es-EC" altLang="ja-JP" noProof="0" dirty="0"/>
              <a:t>Titulo</a:t>
            </a:r>
            <a:endParaRPr lang="es-EC" noProof="0" dirty="0"/>
          </a:p>
        </p:txBody>
      </p:sp>
      <p:sp>
        <p:nvSpPr>
          <p:cNvPr id="4" name="Subtitle 2">
            <a:extLst>
              <a:ext uri="{FF2B5EF4-FFF2-40B4-BE49-F238E27FC236}">
                <a16:creationId xmlns:a16="http://schemas.microsoft.com/office/drawing/2014/main" id="{2C323AF2-AEAF-48E9-9821-5844AEE4C66D}"/>
              </a:ext>
            </a:extLst>
          </p:cNvPr>
          <p:cNvSpPr>
            <a:spLocks noGrp="1"/>
          </p:cNvSpPr>
          <p:nvPr>
            <p:ph type="subTitle" idx="1" hasCustomPrompt="1"/>
          </p:nvPr>
        </p:nvSpPr>
        <p:spPr>
          <a:xfrm>
            <a:off x="469900" y="5676699"/>
            <a:ext cx="17335500" cy="1181301"/>
          </a:xfrm>
          <a:prstGeom prst="rect">
            <a:avLst/>
          </a:prstGeom>
        </p:spPr>
        <p:txBody>
          <a:bodyPr>
            <a:normAutofit/>
          </a:bodyPr>
          <a:lstStyle>
            <a:lvl1pPr marL="0" indent="0" algn="ctr">
              <a:buNone/>
              <a:defRPr sz="2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4182992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wipe(left)">
                                      <p:cBhvr>
                                        <p:cTn id="11" dur="75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tmplLst>
          <p:tmpl lvl="1">
            <p:tnLst>
              <p:par>
                <p:cTn presetID="22" presetClass="entr" presetSubtype="8"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left)">
                      <p:cBhvr>
                        <p:cTn dur="750"/>
                        <p:tgtEl>
                          <p:spTgt spid="4"/>
                        </p:tgtEl>
                      </p:cBhvr>
                    </p:animEffect>
                  </p:childTnLst>
                </p:cTn>
              </p:par>
            </p:tnLst>
          </p:tmpl>
        </p:tmplLst>
      </p:bldP>
    </p:bld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p:cSld name="TEMA 3">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solidFill>
                  <a:schemeClr val="bg1"/>
                </a:solidFill>
              </a:defRPr>
            </a:lvl1pPr>
          </a:lstStyle>
          <a:p>
            <a:r>
              <a:rPr lang="en-US" dirty="0"/>
              <a:t>Add Image</a:t>
            </a:r>
          </a:p>
        </p:txBody>
      </p:sp>
      <p:sp>
        <p:nvSpPr>
          <p:cNvPr id="17" name="Title 1">
            <a:extLst>
              <a:ext uri="{FF2B5EF4-FFF2-40B4-BE49-F238E27FC236}">
                <a16:creationId xmlns:a16="http://schemas.microsoft.com/office/drawing/2014/main" id="{6BE23B0A-BCEB-4156-B0A4-B302DD5B3176}"/>
              </a:ext>
            </a:extLst>
          </p:cNvPr>
          <p:cNvSpPr>
            <a:spLocks noGrp="1"/>
          </p:cNvSpPr>
          <p:nvPr>
            <p:ph type="ctrTitle" hasCustomPrompt="1"/>
          </p:nvPr>
        </p:nvSpPr>
        <p:spPr>
          <a:xfrm>
            <a:off x="0" y="7734102"/>
            <a:ext cx="15418388" cy="1313934"/>
          </a:xfrm>
          <a:prstGeom prst="rect">
            <a:avLst/>
          </a:prstGeom>
          <a:solidFill>
            <a:schemeClr val="tx1"/>
          </a:solidFill>
          <a:ln>
            <a:noFill/>
          </a:ln>
        </p:spPr>
        <p:txBody>
          <a:bodyPr anchor="b">
            <a:normAutofit/>
          </a:bodyPr>
          <a:lstStyle>
            <a:lvl1pPr marL="533400" indent="0" algn="l">
              <a:defRPr sz="6600">
                <a:gradFill>
                  <a:gsLst>
                    <a:gs pos="60000">
                      <a:schemeClr val="bg1"/>
                    </a:gs>
                    <a:gs pos="38000">
                      <a:schemeClr val="bg1">
                        <a:lumMod val="85000"/>
                      </a:schemeClr>
                    </a:gs>
                    <a:gs pos="69000">
                      <a:schemeClr val="bg1">
                        <a:lumMod val="75000"/>
                      </a:schemeClr>
                    </a:gs>
                  </a:gsLst>
                  <a:lin ang="5400000" scaled="1"/>
                </a:gradFill>
                <a:latin typeface="Army" pitchFamily="2" charset="0"/>
              </a:defRPr>
            </a:lvl1pPr>
          </a:lstStyle>
          <a:p>
            <a:r>
              <a:rPr lang="es-EC" altLang="ja-JP" noProof="0" dirty="0"/>
              <a:t>Titulo</a:t>
            </a:r>
            <a:endParaRPr lang="es-EC" noProof="0" dirty="0"/>
          </a:p>
        </p:txBody>
      </p:sp>
      <p:sp>
        <p:nvSpPr>
          <p:cNvPr id="18" name="Subtitle 2">
            <a:extLst>
              <a:ext uri="{FF2B5EF4-FFF2-40B4-BE49-F238E27FC236}">
                <a16:creationId xmlns:a16="http://schemas.microsoft.com/office/drawing/2014/main" id="{7350F7AC-C279-4C4F-AA60-49364F60E13F}"/>
              </a:ext>
            </a:extLst>
          </p:cNvPr>
          <p:cNvSpPr>
            <a:spLocks noGrp="1"/>
          </p:cNvSpPr>
          <p:nvPr>
            <p:ph type="subTitle" idx="1" hasCustomPrompt="1"/>
          </p:nvPr>
        </p:nvSpPr>
        <p:spPr>
          <a:xfrm>
            <a:off x="0" y="9048036"/>
            <a:ext cx="15418388" cy="595763"/>
          </a:xfrm>
          <a:prstGeom prst="rect">
            <a:avLst/>
          </a:prstGeom>
          <a:solidFill>
            <a:schemeClr val="tx1"/>
          </a:solidFill>
          <a:ln>
            <a:noFill/>
          </a:ln>
        </p:spPr>
        <p:txBody>
          <a:bodyPr>
            <a:normAutofit/>
          </a:bodyPr>
          <a:lstStyle>
            <a:lvl1pPr marL="533400" indent="0" algn="l">
              <a:buNone/>
              <a:defRPr sz="2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290224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8">
                                            <p:bg/>
                                          </p:spTgt>
                                        </p:tgtEl>
                                        <p:attrNameLst>
                                          <p:attrName>style.visibility</p:attrName>
                                        </p:attrNameLst>
                                      </p:cBhvr>
                                      <p:to>
                                        <p:strVal val="visible"/>
                                      </p:to>
                                    </p:set>
                                    <p:animEffect transition="in" filter="wipe(left)">
                                      <p:cBhvr>
                                        <p:cTn id="14" dur="500"/>
                                        <p:tgtEl>
                                          <p:spTgt spid="18">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wipe(left)">
                                      <p:cBhvr>
                                        <p:cTn id="1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 grpId="0" animBg="1"/>
      <p:bldP spid="18" grpId="0" build="p" animBg="1">
        <p:tmplLst>
          <p:tmpl>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1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7" name="フリーフォーム 10">
            <a:extLst>
              <a:ext uri="{FF2B5EF4-FFF2-40B4-BE49-F238E27FC236}">
                <a16:creationId xmlns:a16="http://schemas.microsoft.com/office/drawing/2014/main" id="{4F9B8EDD-0048-442C-90E2-7D7CDEC6E221}"/>
              </a:ext>
            </a:extLst>
          </p:cNvPr>
          <p:cNvSpPr/>
          <p:nvPr/>
        </p:nvSpPr>
        <p:spPr>
          <a:xfrm>
            <a:off x="-495300" y="4622800"/>
            <a:ext cx="19062700" cy="2336800"/>
          </a:xfrm>
          <a:custGeom>
            <a:avLst/>
            <a:gdLst>
              <a:gd name="connsiteX0" fmla="*/ 0 w 19062700"/>
              <a:gd name="connsiteY0" fmla="*/ 0 h 2336800"/>
              <a:gd name="connsiteX1" fmla="*/ 2730500 w 19062700"/>
              <a:gd name="connsiteY1" fmla="*/ 1524000 h 2336800"/>
              <a:gd name="connsiteX2" fmla="*/ 5384800 w 19062700"/>
              <a:gd name="connsiteY2" fmla="*/ 749300 h 2336800"/>
              <a:gd name="connsiteX3" fmla="*/ 7264400 w 19062700"/>
              <a:gd name="connsiteY3" fmla="*/ 2336800 h 2336800"/>
              <a:gd name="connsiteX4" fmla="*/ 9740900 w 19062700"/>
              <a:gd name="connsiteY4" fmla="*/ 965200 h 2336800"/>
              <a:gd name="connsiteX5" fmla="*/ 12700000 w 19062700"/>
              <a:gd name="connsiteY5" fmla="*/ 1663700 h 2336800"/>
              <a:gd name="connsiteX6" fmla="*/ 15316200 w 19062700"/>
              <a:gd name="connsiteY6" fmla="*/ 584200 h 2336800"/>
              <a:gd name="connsiteX7" fmla="*/ 19062700 w 19062700"/>
              <a:gd name="connsiteY7" fmla="*/ 2159000 h 2336800"/>
              <a:gd name="connsiteX8" fmla="*/ 19037300 w 19062700"/>
              <a:gd name="connsiteY8" fmla="*/ 2159000 h 2336800"/>
              <a:gd name="connsiteX9" fmla="*/ 19037300 w 19062700"/>
              <a:gd name="connsiteY9" fmla="*/ 2159000 h 23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2700" h="2336800">
                <a:moveTo>
                  <a:pt x="0" y="0"/>
                </a:moveTo>
                <a:lnTo>
                  <a:pt x="2730500" y="1524000"/>
                </a:lnTo>
                <a:lnTo>
                  <a:pt x="5384800" y="749300"/>
                </a:lnTo>
                <a:lnTo>
                  <a:pt x="7264400" y="2336800"/>
                </a:lnTo>
                <a:lnTo>
                  <a:pt x="9740900" y="965200"/>
                </a:lnTo>
                <a:lnTo>
                  <a:pt x="12700000" y="1663700"/>
                </a:lnTo>
                <a:lnTo>
                  <a:pt x="15316200" y="584200"/>
                </a:lnTo>
                <a:lnTo>
                  <a:pt x="19062700" y="2159000"/>
                </a:lnTo>
                <a:lnTo>
                  <a:pt x="19037300" y="2159000"/>
                </a:lnTo>
                <a:lnTo>
                  <a:pt x="19037300" y="2159000"/>
                </a:lnTo>
              </a:path>
            </a:pathLst>
          </a:custGeom>
          <a:noFill/>
          <a:ln w="28575">
            <a:solidFill>
              <a:srgbClr val="C00000"/>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noProof="0" dirty="0"/>
          </a:p>
        </p:txBody>
      </p:sp>
      <p:sp>
        <p:nvSpPr>
          <p:cNvPr id="38" name="円/楕円 45">
            <a:extLst>
              <a:ext uri="{FF2B5EF4-FFF2-40B4-BE49-F238E27FC236}">
                <a16:creationId xmlns:a16="http://schemas.microsoft.com/office/drawing/2014/main" id="{67685225-4EFE-43AB-9857-B5EFB8DFDDD8}"/>
              </a:ext>
            </a:extLst>
          </p:cNvPr>
          <p:cNvSpPr/>
          <p:nvPr/>
        </p:nvSpPr>
        <p:spPr>
          <a:xfrm>
            <a:off x="14683187" y="507772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39" name="円/楕円 40">
            <a:extLst>
              <a:ext uri="{FF2B5EF4-FFF2-40B4-BE49-F238E27FC236}">
                <a16:creationId xmlns:a16="http://schemas.microsoft.com/office/drawing/2014/main" id="{744F3056-335B-4C26-9676-0BCB4AECF48F}"/>
              </a:ext>
            </a:extLst>
          </p:cNvPr>
          <p:cNvSpPr/>
          <p:nvPr/>
        </p:nvSpPr>
        <p:spPr>
          <a:xfrm>
            <a:off x="2098173" y="6007903"/>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0" name="円/楕円 41">
            <a:extLst>
              <a:ext uri="{FF2B5EF4-FFF2-40B4-BE49-F238E27FC236}">
                <a16:creationId xmlns:a16="http://schemas.microsoft.com/office/drawing/2014/main" id="{CA7436AF-74F6-4529-8D63-95E3973385E7}"/>
              </a:ext>
            </a:extLst>
          </p:cNvPr>
          <p:cNvSpPr/>
          <p:nvPr/>
        </p:nvSpPr>
        <p:spPr>
          <a:xfrm>
            <a:off x="4731080" y="5231459"/>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1" name="円/楕円 42">
            <a:extLst>
              <a:ext uri="{FF2B5EF4-FFF2-40B4-BE49-F238E27FC236}">
                <a16:creationId xmlns:a16="http://schemas.microsoft.com/office/drawing/2014/main" id="{B636E552-B72D-442A-A0ED-1B76BB353B27}"/>
              </a:ext>
            </a:extLst>
          </p:cNvPr>
          <p:cNvSpPr/>
          <p:nvPr/>
        </p:nvSpPr>
        <p:spPr>
          <a:xfrm>
            <a:off x="6618034" y="68139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2" name="円/楕円 43">
            <a:extLst>
              <a:ext uri="{FF2B5EF4-FFF2-40B4-BE49-F238E27FC236}">
                <a16:creationId xmlns:a16="http://schemas.microsoft.com/office/drawing/2014/main" id="{D2789964-BEBB-4A6E-8A07-2EB3F7BDD5EC}"/>
              </a:ext>
            </a:extLst>
          </p:cNvPr>
          <p:cNvSpPr/>
          <p:nvPr/>
        </p:nvSpPr>
        <p:spPr>
          <a:xfrm>
            <a:off x="9081834" y="54296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3" name="円/楕円 44">
            <a:extLst>
              <a:ext uri="{FF2B5EF4-FFF2-40B4-BE49-F238E27FC236}">
                <a16:creationId xmlns:a16="http://schemas.microsoft.com/office/drawing/2014/main" id="{4569D873-A427-4429-BB00-EDA2574061A8}"/>
              </a:ext>
            </a:extLst>
          </p:cNvPr>
          <p:cNvSpPr/>
          <p:nvPr/>
        </p:nvSpPr>
        <p:spPr>
          <a:xfrm>
            <a:off x="12030221" y="6124277"/>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4" name="テキスト プレースホルダー 11">
            <a:extLst>
              <a:ext uri="{FF2B5EF4-FFF2-40B4-BE49-F238E27FC236}">
                <a16:creationId xmlns:a16="http://schemas.microsoft.com/office/drawing/2014/main" id="{B8E3E092-27C7-451E-BAB2-AB935541B773}"/>
              </a:ext>
            </a:extLst>
          </p:cNvPr>
          <p:cNvSpPr>
            <a:spLocks noGrp="1"/>
          </p:cNvSpPr>
          <p:nvPr>
            <p:ph type="body" sz="quarter" idx="14" hasCustomPrompt="1"/>
          </p:nvPr>
        </p:nvSpPr>
        <p:spPr>
          <a:xfrm>
            <a:off x="934149" y="7128107"/>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5" name="テキスト プレースホルダー 11">
            <a:extLst>
              <a:ext uri="{FF2B5EF4-FFF2-40B4-BE49-F238E27FC236}">
                <a16:creationId xmlns:a16="http://schemas.microsoft.com/office/drawing/2014/main" id="{94C9EF3D-1D97-4357-B8BD-B652F8323719}"/>
              </a:ext>
            </a:extLst>
          </p:cNvPr>
          <p:cNvSpPr>
            <a:spLocks noGrp="1"/>
          </p:cNvSpPr>
          <p:nvPr>
            <p:ph type="body" sz="quarter" idx="23" hasCustomPrompt="1"/>
          </p:nvPr>
        </p:nvSpPr>
        <p:spPr>
          <a:xfrm>
            <a:off x="922462" y="8005987"/>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6" name="テキスト プレースホルダー 11">
            <a:extLst>
              <a:ext uri="{FF2B5EF4-FFF2-40B4-BE49-F238E27FC236}">
                <a16:creationId xmlns:a16="http://schemas.microsoft.com/office/drawing/2014/main" id="{0FDDEE74-205B-4E62-AB30-793711B54D37}"/>
              </a:ext>
            </a:extLst>
          </p:cNvPr>
          <p:cNvSpPr>
            <a:spLocks noGrp="1"/>
          </p:cNvSpPr>
          <p:nvPr>
            <p:ph type="body" sz="quarter" idx="24" hasCustomPrompt="1"/>
          </p:nvPr>
        </p:nvSpPr>
        <p:spPr>
          <a:xfrm>
            <a:off x="1093379" y="2115643"/>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7" name="テキスト プレースホルダー 11">
            <a:extLst>
              <a:ext uri="{FF2B5EF4-FFF2-40B4-BE49-F238E27FC236}">
                <a16:creationId xmlns:a16="http://schemas.microsoft.com/office/drawing/2014/main" id="{ADD1A6C2-34C7-4E27-88B0-D851CBBB128A}"/>
              </a:ext>
            </a:extLst>
          </p:cNvPr>
          <p:cNvSpPr>
            <a:spLocks noGrp="1"/>
          </p:cNvSpPr>
          <p:nvPr>
            <p:ph type="body" sz="quarter" idx="25" hasCustomPrompt="1"/>
          </p:nvPr>
        </p:nvSpPr>
        <p:spPr>
          <a:xfrm>
            <a:off x="1081692" y="2993523"/>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8" name="テキスト プレースホルダー 11">
            <a:extLst>
              <a:ext uri="{FF2B5EF4-FFF2-40B4-BE49-F238E27FC236}">
                <a16:creationId xmlns:a16="http://schemas.microsoft.com/office/drawing/2014/main" id="{12287ACE-C3AE-422E-BF2D-B61A59474C50}"/>
              </a:ext>
            </a:extLst>
          </p:cNvPr>
          <p:cNvSpPr>
            <a:spLocks noGrp="1"/>
          </p:cNvSpPr>
          <p:nvPr>
            <p:ph type="body" sz="quarter" idx="26" hasCustomPrompt="1"/>
          </p:nvPr>
        </p:nvSpPr>
        <p:spPr>
          <a:xfrm>
            <a:off x="7374022" y="7194248"/>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9" name="テキスト プレースホルダー 11">
            <a:extLst>
              <a:ext uri="{FF2B5EF4-FFF2-40B4-BE49-F238E27FC236}">
                <a16:creationId xmlns:a16="http://schemas.microsoft.com/office/drawing/2014/main" id="{FA35A7F7-B1BA-4A74-BABF-4CC045F262EA}"/>
              </a:ext>
            </a:extLst>
          </p:cNvPr>
          <p:cNvSpPr>
            <a:spLocks noGrp="1"/>
          </p:cNvSpPr>
          <p:nvPr>
            <p:ph type="body" sz="quarter" idx="27" hasCustomPrompt="1"/>
          </p:nvPr>
        </p:nvSpPr>
        <p:spPr>
          <a:xfrm>
            <a:off x="7362335" y="8072128"/>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0" name="テキスト プレースホルダー 11">
            <a:extLst>
              <a:ext uri="{FF2B5EF4-FFF2-40B4-BE49-F238E27FC236}">
                <a16:creationId xmlns:a16="http://schemas.microsoft.com/office/drawing/2014/main" id="{50F5401B-5FDE-4FFF-9F4A-3F48772F3DB5}"/>
              </a:ext>
            </a:extLst>
          </p:cNvPr>
          <p:cNvSpPr>
            <a:spLocks noGrp="1"/>
          </p:cNvSpPr>
          <p:nvPr>
            <p:ph type="body" sz="quarter" idx="28" hasCustomPrompt="1"/>
          </p:nvPr>
        </p:nvSpPr>
        <p:spPr>
          <a:xfrm>
            <a:off x="7533771" y="2239612"/>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1" name="テキスト プレースホルダー 11">
            <a:extLst>
              <a:ext uri="{FF2B5EF4-FFF2-40B4-BE49-F238E27FC236}">
                <a16:creationId xmlns:a16="http://schemas.microsoft.com/office/drawing/2014/main" id="{656507DF-3DA0-4201-9421-92A3B01A0BD5}"/>
              </a:ext>
            </a:extLst>
          </p:cNvPr>
          <p:cNvSpPr>
            <a:spLocks noGrp="1"/>
          </p:cNvSpPr>
          <p:nvPr>
            <p:ph type="body" sz="quarter" idx="29" hasCustomPrompt="1"/>
          </p:nvPr>
        </p:nvSpPr>
        <p:spPr>
          <a:xfrm>
            <a:off x="7522084" y="3117492"/>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2" name="テキスト プレースホルダー 11">
            <a:extLst>
              <a:ext uri="{FF2B5EF4-FFF2-40B4-BE49-F238E27FC236}">
                <a16:creationId xmlns:a16="http://schemas.microsoft.com/office/drawing/2014/main" id="{B2BF4548-7D3F-4DB3-ACF6-D25FA36AB69B}"/>
              </a:ext>
            </a:extLst>
          </p:cNvPr>
          <p:cNvSpPr>
            <a:spLocks noGrp="1"/>
          </p:cNvSpPr>
          <p:nvPr>
            <p:ph type="body" sz="quarter" idx="30" hasCustomPrompt="1"/>
          </p:nvPr>
        </p:nvSpPr>
        <p:spPr>
          <a:xfrm>
            <a:off x="13082847" y="6698004"/>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3" name="テキスト プレースホルダー 11">
            <a:extLst>
              <a:ext uri="{FF2B5EF4-FFF2-40B4-BE49-F238E27FC236}">
                <a16:creationId xmlns:a16="http://schemas.microsoft.com/office/drawing/2014/main" id="{51B0BE23-7043-41A4-B6A1-0934B7AF0245}"/>
              </a:ext>
            </a:extLst>
          </p:cNvPr>
          <p:cNvSpPr>
            <a:spLocks noGrp="1"/>
          </p:cNvSpPr>
          <p:nvPr>
            <p:ph type="body" sz="quarter" idx="31" hasCustomPrompt="1"/>
          </p:nvPr>
        </p:nvSpPr>
        <p:spPr>
          <a:xfrm>
            <a:off x="13071160" y="7575884"/>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4" name="テキスト プレースホルダー 11">
            <a:extLst>
              <a:ext uri="{FF2B5EF4-FFF2-40B4-BE49-F238E27FC236}">
                <a16:creationId xmlns:a16="http://schemas.microsoft.com/office/drawing/2014/main" id="{3CBA7503-F0B7-4583-B35B-494F1B69C016}"/>
              </a:ext>
            </a:extLst>
          </p:cNvPr>
          <p:cNvSpPr>
            <a:spLocks noGrp="1"/>
          </p:cNvSpPr>
          <p:nvPr>
            <p:ph type="body" sz="quarter" idx="32" hasCustomPrompt="1"/>
          </p:nvPr>
        </p:nvSpPr>
        <p:spPr>
          <a:xfrm>
            <a:off x="14117553" y="2200040"/>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5" name="テキスト プレースホルダー 11">
            <a:extLst>
              <a:ext uri="{FF2B5EF4-FFF2-40B4-BE49-F238E27FC236}">
                <a16:creationId xmlns:a16="http://schemas.microsoft.com/office/drawing/2014/main" id="{F4DBE2CB-DF6C-4CB9-B704-896A8283FB4F}"/>
              </a:ext>
            </a:extLst>
          </p:cNvPr>
          <p:cNvSpPr>
            <a:spLocks noGrp="1"/>
          </p:cNvSpPr>
          <p:nvPr>
            <p:ph type="body" sz="quarter" idx="33" hasCustomPrompt="1"/>
          </p:nvPr>
        </p:nvSpPr>
        <p:spPr>
          <a:xfrm>
            <a:off x="14105866" y="3077920"/>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cxnSp>
        <p:nvCxnSpPr>
          <p:cNvPr id="56" name="直線コネクタ 12">
            <a:extLst>
              <a:ext uri="{FF2B5EF4-FFF2-40B4-BE49-F238E27FC236}">
                <a16:creationId xmlns:a16="http://schemas.microsoft.com/office/drawing/2014/main" id="{589D5838-CA87-4393-B967-C32647642DD6}"/>
              </a:ext>
            </a:extLst>
          </p:cNvPr>
          <p:cNvCxnSpPr/>
          <p:nvPr/>
        </p:nvCxnSpPr>
        <p:spPr>
          <a:xfrm flipV="1">
            <a:off x="1878227" y="6431752"/>
            <a:ext cx="373683" cy="689673"/>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直線コネクタ 60">
            <a:extLst>
              <a:ext uri="{FF2B5EF4-FFF2-40B4-BE49-F238E27FC236}">
                <a16:creationId xmlns:a16="http://schemas.microsoft.com/office/drawing/2014/main" id="{CA8FF720-CC3B-4BBE-8929-12548D474F57}"/>
              </a:ext>
            </a:extLst>
          </p:cNvPr>
          <p:cNvCxnSpPr/>
          <p:nvPr/>
        </p:nvCxnSpPr>
        <p:spPr>
          <a:xfrm flipH="1" flipV="1">
            <a:off x="4368800" y="4376615"/>
            <a:ext cx="399794" cy="713808"/>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61">
            <a:extLst>
              <a:ext uri="{FF2B5EF4-FFF2-40B4-BE49-F238E27FC236}">
                <a16:creationId xmlns:a16="http://schemas.microsoft.com/office/drawing/2014/main" id="{BFC00909-3904-42E7-9B02-AA64FDAB6C8F}"/>
              </a:ext>
            </a:extLst>
          </p:cNvPr>
          <p:cNvCxnSpPr/>
          <p:nvPr/>
        </p:nvCxnSpPr>
        <p:spPr>
          <a:xfrm>
            <a:off x="6925509" y="7261125"/>
            <a:ext cx="264776" cy="58747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直線コネクタ 62">
            <a:extLst>
              <a:ext uri="{FF2B5EF4-FFF2-40B4-BE49-F238E27FC236}">
                <a16:creationId xmlns:a16="http://schemas.microsoft.com/office/drawing/2014/main" id="{0D31F9C2-3579-413D-9D0A-2531DF6E8411}"/>
              </a:ext>
            </a:extLst>
          </p:cNvPr>
          <p:cNvCxnSpPr/>
          <p:nvPr/>
        </p:nvCxnSpPr>
        <p:spPr>
          <a:xfrm flipH="1" flipV="1">
            <a:off x="8915400" y="4622800"/>
            <a:ext cx="320171" cy="71380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0" name="直線コネクタ 64">
            <a:extLst>
              <a:ext uri="{FF2B5EF4-FFF2-40B4-BE49-F238E27FC236}">
                <a16:creationId xmlns:a16="http://schemas.microsoft.com/office/drawing/2014/main" id="{054AF450-4DC9-4327-BDEB-68B4F44F9EBE}"/>
              </a:ext>
            </a:extLst>
          </p:cNvPr>
          <p:cNvCxnSpPr/>
          <p:nvPr/>
        </p:nvCxnSpPr>
        <p:spPr>
          <a:xfrm flipH="1" flipV="1">
            <a:off x="12391168" y="6443510"/>
            <a:ext cx="651732" cy="37044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6">
            <a:extLst>
              <a:ext uri="{FF2B5EF4-FFF2-40B4-BE49-F238E27FC236}">
                <a16:creationId xmlns:a16="http://schemas.microsoft.com/office/drawing/2014/main" id="{6EE99AD5-2931-40A5-9C43-9FE07FE4DD2D}"/>
              </a:ext>
            </a:extLst>
          </p:cNvPr>
          <p:cNvCxnSpPr/>
          <p:nvPr/>
        </p:nvCxnSpPr>
        <p:spPr>
          <a:xfrm flipH="1">
            <a:off x="14848288" y="4376615"/>
            <a:ext cx="142374" cy="603089"/>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30" name="Subtitle 2">
            <a:extLst>
              <a:ext uri="{FF2B5EF4-FFF2-40B4-BE49-F238E27FC236}">
                <a16:creationId xmlns:a16="http://schemas.microsoft.com/office/drawing/2014/main" id="{77B9DE50-9228-4E4B-B318-8573957186AD}"/>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5A6D7047-E208-4E05-8E54-D59934AD4DCB}"/>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001642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 presetClass="entr" presetSubtype="12"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0-#ppt_w/2"/>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0-#ppt_w/2"/>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0-#ppt_w/2"/>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500"/>
                                        <p:tgtEl>
                                          <p:spTgt spid="37"/>
                                        </p:tgtEl>
                                      </p:cBhvr>
                                    </p:animEffect>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wipe(up)">
                                      <p:cBhvr>
                                        <p:cTn id="44" dur="500"/>
                                        <p:tgtEl>
                                          <p:spTgt spid="56"/>
                                        </p:tgtEl>
                                      </p:cBhvr>
                                    </p:animEffect>
                                  </p:childTnLst>
                                </p:cTn>
                              </p:par>
                            </p:childTnLst>
                          </p:cTn>
                        </p:par>
                        <p:par>
                          <p:cTn id="45" fill="hold">
                            <p:stCondLst>
                              <p:cond delay="2500"/>
                            </p:stCondLst>
                            <p:childTnLst>
                              <p:par>
                                <p:cTn id="46" presetID="14" presetClass="entr" presetSubtype="10" fill="hold" grpId="0" nodeType="afterEffect">
                                  <p:stCondLst>
                                    <p:cond delay="0"/>
                                  </p:stCondLst>
                                  <p:childTnLst>
                                    <p:set>
                                      <p:cBhvr>
                                        <p:cTn id="4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48" dur="500"/>
                                        <p:tgtEl>
                                          <p:spTgt spid="44">
                                            <p:txEl>
                                              <p:pRg st="0" end="0"/>
                                            </p:tx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51" dur="500"/>
                                        <p:tgtEl>
                                          <p:spTgt spid="45">
                                            <p:txEl>
                                              <p:pRg st="0" end="0"/>
                                            </p:txEl>
                                          </p:spTgt>
                                        </p:tgtEl>
                                      </p:cBhvr>
                                    </p:animEffect>
                                  </p:childTnLst>
                                </p:cTn>
                              </p:par>
                            </p:childTnLst>
                          </p:cTn>
                        </p:par>
                        <p:par>
                          <p:cTn id="52" fill="hold">
                            <p:stCondLst>
                              <p:cond delay="3000"/>
                            </p:stCondLst>
                            <p:childTnLst>
                              <p:par>
                                <p:cTn id="53" presetID="22" presetClass="entr" presetSubtype="4" fill="hold"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wipe(down)">
                                      <p:cBhvr>
                                        <p:cTn id="55" dur="500"/>
                                        <p:tgtEl>
                                          <p:spTgt spid="57"/>
                                        </p:tgtEl>
                                      </p:cBhvr>
                                    </p:animEffect>
                                  </p:childTnLst>
                                </p:cTn>
                              </p:par>
                            </p:childTnLst>
                          </p:cTn>
                        </p:par>
                        <p:par>
                          <p:cTn id="56" fill="hold">
                            <p:stCondLst>
                              <p:cond delay="3500"/>
                            </p:stCondLst>
                            <p:childTnLst>
                              <p:par>
                                <p:cTn id="57" presetID="14" presetClass="entr" presetSubtype="10" fill="hold" grpId="0" nodeType="afterEffect">
                                  <p:stCondLst>
                                    <p:cond delay="0"/>
                                  </p:stCondLst>
                                  <p:childTnLst>
                                    <p:set>
                                      <p:cBhvr>
                                        <p:cTn id="5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59" dur="500"/>
                                        <p:tgtEl>
                                          <p:spTgt spid="46">
                                            <p:txEl>
                                              <p:pRg st="0" end="0"/>
                                            </p:txEl>
                                          </p:spTgt>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62" dur="500"/>
                                        <p:tgtEl>
                                          <p:spTgt spid="47">
                                            <p:txEl>
                                              <p:pRg st="0" end="0"/>
                                            </p:txEl>
                                          </p:spTgt>
                                        </p:tgtEl>
                                      </p:cBhvr>
                                    </p:animEffect>
                                  </p:childTnLst>
                                </p:cTn>
                              </p:par>
                            </p:childTnLst>
                          </p:cTn>
                        </p:par>
                        <p:par>
                          <p:cTn id="63" fill="hold">
                            <p:stCondLst>
                              <p:cond delay="4000"/>
                            </p:stCondLst>
                            <p:childTnLst>
                              <p:par>
                                <p:cTn id="64" presetID="22" presetClass="entr" presetSubtype="1" fill="hold"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wipe(up)">
                                      <p:cBhvr>
                                        <p:cTn id="66" dur="500"/>
                                        <p:tgtEl>
                                          <p:spTgt spid="58"/>
                                        </p:tgtEl>
                                      </p:cBhvr>
                                    </p:animEffect>
                                  </p:childTnLst>
                                </p:cTn>
                              </p:par>
                            </p:childTnLst>
                          </p:cTn>
                        </p:par>
                        <p:par>
                          <p:cTn id="67" fill="hold">
                            <p:stCondLst>
                              <p:cond delay="4500"/>
                            </p:stCondLst>
                            <p:childTnLst>
                              <p:par>
                                <p:cTn id="68" presetID="14" presetClass="entr" presetSubtype="10" fill="hold" grpId="0" nodeType="afterEffect">
                                  <p:stCondLst>
                                    <p:cond delay="0"/>
                                  </p:stCondLst>
                                  <p:childTnLst>
                                    <p:set>
                                      <p:cBhvr>
                                        <p:cTn id="69" dur="1" fill="hold">
                                          <p:stCondLst>
                                            <p:cond delay="0"/>
                                          </p:stCondLst>
                                        </p:cTn>
                                        <p:tgtEl>
                                          <p:spTgt spid="48">
                                            <p:txEl>
                                              <p:pRg st="0" end="0"/>
                                            </p:txEl>
                                          </p:spTgt>
                                        </p:tgtEl>
                                        <p:attrNameLst>
                                          <p:attrName>style.visibility</p:attrName>
                                        </p:attrNameLst>
                                      </p:cBhvr>
                                      <p:to>
                                        <p:strVal val="visible"/>
                                      </p:to>
                                    </p:set>
                                    <p:animEffect transition="in" filter="randombar(horizontal)">
                                      <p:cBhvr>
                                        <p:cTn id="70" dur="500"/>
                                        <p:tgtEl>
                                          <p:spTgt spid="48">
                                            <p:txEl>
                                              <p:pRg st="0" end="0"/>
                                            </p:txEl>
                                          </p:spTgt>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49">
                                            <p:txEl>
                                              <p:pRg st="0" end="0"/>
                                            </p:txEl>
                                          </p:spTgt>
                                        </p:tgtEl>
                                        <p:attrNameLst>
                                          <p:attrName>style.visibility</p:attrName>
                                        </p:attrNameLst>
                                      </p:cBhvr>
                                      <p:to>
                                        <p:strVal val="visible"/>
                                      </p:to>
                                    </p:set>
                                    <p:animEffect transition="in" filter="randombar(horizontal)">
                                      <p:cBhvr>
                                        <p:cTn id="73" dur="500"/>
                                        <p:tgtEl>
                                          <p:spTgt spid="49">
                                            <p:txEl>
                                              <p:pRg st="0" end="0"/>
                                            </p:txEl>
                                          </p:spTgt>
                                        </p:tgtEl>
                                      </p:cBhvr>
                                    </p:animEffect>
                                  </p:childTnLst>
                                </p:cTn>
                              </p:par>
                            </p:childTnLst>
                          </p:cTn>
                        </p:par>
                        <p:par>
                          <p:cTn id="74" fill="hold">
                            <p:stCondLst>
                              <p:cond delay="5000"/>
                            </p:stCondLst>
                            <p:childTnLst>
                              <p:par>
                                <p:cTn id="75" presetID="22" presetClass="entr" presetSubtype="4" fill="hold"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down)">
                                      <p:cBhvr>
                                        <p:cTn id="77" dur="500"/>
                                        <p:tgtEl>
                                          <p:spTgt spid="59"/>
                                        </p:tgtEl>
                                      </p:cBhvr>
                                    </p:animEffect>
                                  </p:childTnLst>
                                </p:cTn>
                              </p:par>
                            </p:childTnLst>
                          </p:cTn>
                        </p:par>
                        <p:par>
                          <p:cTn id="78" fill="hold">
                            <p:stCondLst>
                              <p:cond delay="5500"/>
                            </p:stCondLst>
                            <p:childTnLst>
                              <p:par>
                                <p:cTn id="79" presetID="14" presetClass="entr" presetSubtype="10" fill="hold" grpId="0" nodeType="afterEffect">
                                  <p:stCondLst>
                                    <p:cond delay="0"/>
                                  </p:stCondLst>
                                  <p:childTnLst>
                                    <p:set>
                                      <p:cBhvr>
                                        <p:cTn id="80"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81" dur="500"/>
                                        <p:tgtEl>
                                          <p:spTgt spid="50">
                                            <p:txEl>
                                              <p:pRg st="0" end="0"/>
                                            </p:txEl>
                                          </p:spTgt>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51">
                                            <p:txEl>
                                              <p:pRg st="0" end="0"/>
                                            </p:txEl>
                                          </p:spTgt>
                                        </p:tgtEl>
                                        <p:attrNameLst>
                                          <p:attrName>style.visibility</p:attrName>
                                        </p:attrNameLst>
                                      </p:cBhvr>
                                      <p:to>
                                        <p:strVal val="visible"/>
                                      </p:to>
                                    </p:set>
                                    <p:animEffect transition="in" filter="randombar(horizontal)">
                                      <p:cBhvr>
                                        <p:cTn id="84" dur="500"/>
                                        <p:tgtEl>
                                          <p:spTgt spid="51">
                                            <p:txEl>
                                              <p:pRg st="0" end="0"/>
                                            </p:txEl>
                                          </p:spTgt>
                                        </p:tgtEl>
                                      </p:cBhvr>
                                    </p:animEffect>
                                  </p:childTnLst>
                                </p:cTn>
                              </p:par>
                            </p:childTnLst>
                          </p:cTn>
                        </p:par>
                        <p:par>
                          <p:cTn id="85" fill="hold">
                            <p:stCondLst>
                              <p:cond delay="6000"/>
                            </p:stCondLst>
                            <p:childTnLst>
                              <p:par>
                                <p:cTn id="86" presetID="22" presetClass="entr" presetSubtype="8"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wipe(left)">
                                      <p:cBhvr>
                                        <p:cTn id="88" dur="500"/>
                                        <p:tgtEl>
                                          <p:spTgt spid="60"/>
                                        </p:tgtEl>
                                      </p:cBhvr>
                                    </p:animEffect>
                                  </p:childTnLst>
                                </p:cTn>
                              </p:par>
                            </p:childTnLst>
                          </p:cTn>
                        </p:par>
                        <p:par>
                          <p:cTn id="89" fill="hold">
                            <p:stCondLst>
                              <p:cond delay="6500"/>
                            </p:stCondLst>
                            <p:childTnLst>
                              <p:par>
                                <p:cTn id="90" presetID="14" presetClass="entr" presetSubtype="10" fill="hold" grpId="0" nodeType="afterEffect">
                                  <p:stCondLst>
                                    <p:cond delay="0"/>
                                  </p:stCondLst>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randombar(horizontal)">
                                      <p:cBhvr>
                                        <p:cTn id="92" dur="500"/>
                                        <p:tgtEl>
                                          <p:spTgt spid="52">
                                            <p:txEl>
                                              <p:pRg st="0" end="0"/>
                                            </p:txEl>
                                          </p:spTgt>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randombar(horizontal)">
                                      <p:cBhvr>
                                        <p:cTn id="95" dur="500"/>
                                        <p:tgtEl>
                                          <p:spTgt spid="53">
                                            <p:txEl>
                                              <p:pRg st="0" end="0"/>
                                            </p:txEl>
                                          </p:spTgt>
                                        </p:tgtEl>
                                      </p:cBhvr>
                                    </p:animEffect>
                                  </p:childTnLst>
                                </p:cTn>
                              </p:par>
                            </p:childTnLst>
                          </p:cTn>
                        </p:par>
                        <p:par>
                          <p:cTn id="96" fill="hold">
                            <p:stCondLst>
                              <p:cond delay="7000"/>
                            </p:stCondLst>
                            <p:childTnLst>
                              <p:par>
                                <p:cTn id="97" presetID="22" presetClass="entr" presetSubtype="4" fill="hold"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wipe(down)">
                                      <p:cBhvr>
                                        <p:cTn id="99" dur="500"/>
                                        <p:tgtEl>
                                          <p:spTgt spid="61"/>
                                        </p:tgtEl>
                                      </p:cBhvr>
                                    </p:animEffect>
                                  </p:childTnLst>
                                </p:cTn>
                              </p:par>
                            </p:childTnLst>
                          </p:cTn>
                        </p:par>
                        <p:par>
                          <p:cTn id="100" fill="hold">
                            <p:stCondLst>
                              <p:cond delay="7500"/>
                            </p:stCondLst>
                            <p:childTnLst>
                              <p:par>
                                <p:cTn id="101" presetID="14" presetClass="entr" presetSubtype="1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randombar(horizontal)">
                                      <p:cBhvr>
                                        <p:cTn id="103" dur="500"/>
                                        <p:tgtEl>
                                          <p:spTgt spid="54">
                                            <p:txEl>
                                              <p:pRg st="0" end="0"/>
                                            </p:txEl>
                                          </p:spTgt>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55">
                                            <p:txEl>
                                              <p:pRg st="0" end="0"/>
                                            </p:txEl>
                                          </p:spTgt>
                                        </p:tgtEl>
                                        <p:attrNameLst>
                                          <p:attrName>style.visibility</p:attrName>
                                        </p:attrNameLst>
                                      </p:cBhvr>
                                      <p:to>
                                        <p:strVal val="visible"/>
                                      </p:to>
                                    </p:set>
                                    <p:animEffect transition="in" filter="randombar(horizontal)">
                                      <p:cBhvr>
                                        <p:cTn id="106"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P spid="42" grpId="0" animBg="1"/>
      <p:bldP spid="43" grpId="0" animBg="1"/>
      <p:bldP spid="44" grpId="0" build="p">
        <p:tmplLst>
          <p:tmpl lvl="1">
            <p:tnLst>
              <p:par>
                <p:cTn presetID="14" presetClass="entr" presetSubtype="1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P spid="48" grpId="0" build="p">
        <p:tmplLst>
          <p:tmpl lvl="1">
            <p:tnLst>
              <p:par>
                <p:cTn presetID="14" presetClass="entr" presetSubtype="1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randombar(horizontal)">
                      <p:cBhvr>
                        <p:cTn dur="500"/>
                        <p:tgtEl>
                          <p:spTgt spid="48"/>
                        </p:tgtEl>
                      </p:cBhvr>
                    </p:animEffect>
                  </p:childTnLst>
                </p:cTn>
              </p:par>
            </p:tnLst>
          </p:tmpl>
        </p:tmplLst>
      </p:bldP>
      <p:bldP spid="49" grpId="0" build="p">
        <p:tmplLst>
          <p:tmpl lvl="1">
            <p:tnLst>
              <p:par>
                <p:cTn presetID="14" presetClass="entr" presetSubtype="1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randombar(horizontal)">
                      <p:cBhvr>
                        <p:cTn dur="500"/>
                        <p:tgtEl>
                          <p:spTgt spid="49"/>
                        </p:tgtEl>
                      </p:cBhvr>
                    </p:animEffect>
                  </p:childTnLst>
                </p:cTn>
              </p:par>
            </p:tnLst>
          </p:tmpl>
        </p:tmplLst>
      </p:bldP>
      <p:bldP spid="50" grpId="0" build="p">
        <p:tmplLst>
          <p:tmpl lvl="1">
            <p:tnLst>
              <p:par>
                <p:cTn presetID="14" presetClass="entr" presetSubtype="1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P spid="51" grpId="0" build="p">
        <p:tmplLst>
          <p:tmpl lvl="1">
            <p:tnLst>
              <p:par>
                <p:cTn presetID="14" presetClass="entr" presetSubtype="1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randombar(horizontal)">
                      <p:cBhvr>
                        <p:cTn dur="500"/>
                        <p:tgtEl>
                          <p:spTgt spid="51"/>
                        </p:tgtEl>
                      </p:cBhvr>
                    </p:animEffect>
                  </p:childTnLst>
                </p:cTn>
              </p:par>
            </p:tnLst>
          </p:tmpl>
        </p:tmplLst>
      </p:bldP>
      <p:bldP spid="52" grpId="0" build="p">
        <p:tmplLst>
          <p:tmpl lvl="1">
            <p:tnLst>
              <p:par>
                <p:cTn presetID="14" presetClass="entr" presetSubtype="1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randombar(horizontal)">
                      <p:cBhvr>
                        <p:cTn dur="500"/>
                        <p:tgtEl>
                          <p:spTgt spid="52"/>
                        </p:tgtEl>
                      </p:cBhvr>
                    </p:animEffect>
                  </p:childTnLst>
                </p:cTn>
              </p:par>
            </p:tnLst>
          </p:tmpl>
        </p:tmplLst>
      </p:bldP>
      <p:bldP spid="53" grpId="0" build="p">
        <p:tmplLst>
          <p:tmpl lvl="1">
            <p:tnLst>
              <p:par>
                <p:cTn presetID="14" presetClass="entr" presetSubtype="1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randombar(horizontal)">
                      <p:cBhvr>
                        <p:cTn dur="500"/>
                        <p:tgtEl>
                          <p:spTgt spid="53"/>
                        </p:tgtEl>
                      </p:cBhvr>
                    </p:animEffect>
                  </p:childTnLst>
                </p:cTn>
              </p:par>
            </p:tnLst>
          </p:tmpl>
        </p:tmplLst>
      </p:bldP>
      <p:bldP spid="54" grpId="0" build="p">
        <p:tmplLst>
          <p:tmpl lvl="1">
            <p:tnLst>
              <p:par>
                <p:cTn presetID="14" presetClass="entr" presetSubtype="1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randombar(horizontal)">
                      <p:cBhvr>
                        <p:cTn dur="500"/>
                        <p:tgtEl>
                          <p:spTgt spid="54"/>
                        </p:tgtEl>
                      </p:cBhvr>
                    </p:animEffect>
                  </p:childTnLst>
                </p:cTn>
              </p:par>
            </p:tnLst>
          </p:tmpl>
        </p:tmplLst>
      </p:bldP>
      <p:bldP spid="55" grpId="0" build="p">
        <p:tmplLst>
          <p:tmpl lvl="1">
            <p:tnLst>
              <p:par>
                <p:cTn presetID="14" presetClass="entr" presetSubtype="1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randombar(horizontal)">
                      <p:cBhvr>
                        <p:cTn dur="500"/>
                        <p:tgtEl>
                          <p:spTgt spid="55"/>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p:cSld name="1_TEMA 3">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lvl1pPr>
          </a:lstStyle>
          <a:p>
            <a:r>
              <a:rPr lang="en-US" dirty="0"/>
              <a:t>Add Image</a:t>
            </a:r>
          </a:p>
        </p:txBody>
      </p:sp>
      <p:sp>
        <p:nvSpPr>
          <p:cNvPr id="17" name="Title 1">
            <a:extLst>
              <a:ext uri="{FF2B5EF4-FFF2-40B4-BE49-F238E27FC236}">
                <a16:creationId xmlns:a16="http://schemas.microsoft.com/office/drawing/2014/main" id="{6BE23B0A-BCEB-4156-B0A4-B302DD5B3176}"/>
              </a:ext>
            </a:extLst>
          </p:cNvPr>
          <p:cNvSpPr>
            <a:spLocks noGrp="1"/>
          </p:cNvSpPr>
          <p:nvPr>
            <p:ph type="ctrTitle" hasCustomPrompt="1"/>
          </p:nvPr>
        </p:nvSpPr>
        <p:spPr>
          <a:xfrm>
            <a:off x="0" y="9245600"/>
            <a:ext cx="15418388" cy="462836"/>
          </a:xfrm>
          <a:prstGeom prst="rect">
            <a:avLst/>
          </a:prstGeom>
          <a:solidFill>
            <a:schemeClr val="tx1"/>
          </a:solidFill>
          <a:ln>
            <a:noFill/>
          </a:ln>
        </p:spPr>
        <p:txBody>
          <a:bodyPr anchor="b">
            <a:noAutofit/>
          </a:bodyPr>
          <a:lstStyle>
            <a:lvl1pPr marL="533400" indent="0" algn="l">
              <a:defRPr sz="24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18" name="Subtitle 2">
            <a:extLst>
              <a:ext uri="{FF2B5EF4-FFF2-40B4-BE49-F238E27FC236}">
                <a16:creationId xmlns:a16="http://schemas.microsoft.com/office/drawing/2014/main" id="{7350F7AC-C279-4C4F-AA60-49364F60E13F}"/>
              </a:ext>
            </a:extLst>
          </p:cNvPr>
          <p:cNvSpPr>
            <a:spLocks noGrp="1"/>
          </p:cNvSpPr>
          <p:nvPr>
            <p:ph type="subTitle" idx="1" hasCustomPrompt="1"/>
          </p:nvPr>
        </p:nvSpPr>
        <p:spPr>
          <a:xfrm>
            <a:off x="0" y="9708437"/>
            <a:ext cx="15418388" cy="299164"/>
          </a:xfrm>
          <a:prstGeom prst="rect">
            <a:avLst/>
          </a:prstGeom>
          <a:solidFill>
            <a:schemeClr val="tx1"/>
          </a:solidFill>
          <a:ln>
            <a:noFill/>
          </a:ln>
        </p:spPr>
        <p:txBody>
          <a:bodyPr>
            <a:noAutofit/>
          </a:bodyPr>
          <a:lstStyle>
            <a:lvl1pPr marL="533400" indent="0" algn="l">
              <a:buNone/>
              <a:defRPr sz="16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1178196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8">
                                            <p:bg/>
                                          </p:spTgt>
                                        </p:tgtEl>
                                        <p:attrNameLst>
                                          <p:attrName>style.visibility</p:attrName>
                                        </p:attrNameLst>
                                      </p:cBhvr>
                                      <p:to>
                                        <p:strVal val="visible"/>
                                      </p:to>
                                    </p:set>
                                    <p:animEffect transition="in" filter="wipe(left)">
                                      <p:cBhvr>
                                        <p:cTn id="14" dur="500"/>
                                        <p:tgtEl>
                                          <p:spTgt spid="18">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wipe(left)">
                                      <p:cBhvr>
                                        <p:cTn id="1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 grpId="0" animBg="1"/>
      <p:bldP spid="18" grpId="0" build="p" animBg="1">
        <p:tmplLst>
          <p:tmpl>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p:cSld name="TEMA 4">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lvl1pPr>
          </a:lstStyle>
          <a:p>
            <a:r>
              <a:rPr lang="en-US" dirty="0"/>
              <a:t>Add Image</a:t>
            </a:r>
          </a:p>
        </p:txBody>
      </p:sp>
      <p:sp>
        <p:nvSpPr>
          <p:cNvPr id="15" name="Title 1">
            <a:extLst>
              <a:ext uri="{FF2B5EF4-FFF2-40B4-BE49-F238E27FC236}">
                <a16:creationId xmlns:a16="http://schemas.microsoft.com/office/drawing/2014/main" id="{4F0342F7-2901-423D-80D2-C78126536E1B}"/>
              </a:ext>
            </a:extLst>
          </p:cNvPr>
          <p:cNvSpPr>
            <a:spLocks noGrp="1"/>
          </p:cNvSpPr>
          <p:nvPr>
            <p:ph type="ctrTitle" hasCustomPrompt="1"/>
          </p:nvPr>
        </p:nvSpPr>
        <p:spPr>
          <a:xfrm>
            <a:off x="0" y="520502"/>
            <a:ext cx="15418388" cy="1313934"/>
          </a:xfrm>
          <a:prstGeom prst="rect">
            <a:avLst/>
          </a:prstGeom>
          <a:solidFill>
            <a:schemeClr val="tx1"/>
          </a:solidFill>
          <a:ln>
            <a:noFill/>
          </a:ln>
        </p:spPr>
        <p:txBody>
          <a:bodyPr anchor="b">
            <a:normAutofit/>
          </a:bodyPr>
          <a:lstStyle>
            <a:lvl1pPr marL="533400" indent="0" algn="l">
              <a:defRPr sz="66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16" name="Subtitle 2">
            <a:extLst>
              <a:ext uri="{FF2B5EF4-FFF2-40B4-BE49-F238E27FC236}">
                <a16:creationId xmlns:a16="http://schemas.microsoft.com/office/drawing/2014/main" id="{C432496E-4342-404E-9D9B-0A1AD3B6051A}"/>
              </a:ext>
            </a:extLst>
          </p:cNvPr>
          <p:cNvSpPr>
            <a:spLocks noGrp="1"/>
          </p:cNvSpPr>
          <p:nvPr>
            <p:ph type="subTitle" idx="1" hasCustomPrompt="1"/>
          </p:nvPr>
        </p:nvSpPr>
        <p:spPr>
          <a:xfrm>
            <a:off x="0" y="1834436"/>
            <a:ext cx="15418388" cy="595763"/>
          </a:xfrm>
          <a:prstGeom prst="rect">
            <a:avLst/>
          </a:prstGeom>
          <a:solidFill>
            <a:schemeClr val="tx1"/>
          </a:solidFill>
          <a:ln>
            <a:noFill/>
          </a:ln>
        </p:spPr>
        <p:txBody>
          <a:bodyPr>
            <a:normAutofit/>
          </a:bodyPr>
          <a:lstStyle>
            <a:lvl1pPr marL="533400" indent="0" algn="l">
              <a:buNone/>
              <a:defRPr sz="2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310774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6">
                                            <p:bg/>
                                          </p:spTgt>
                                        </p:tgtEl>
                                        <p:attrNameLst>
                                          <p:attrName>style.visibility</p:attrName>
                                        </p:attrNameLst>
                                      </p:cBhvr>
                                      <p:to>
                                        <p:strVal val="visible"/>
                                      </p:to>
                                    </p:set>
                                    <p:animEffect transition="in" filter="wipe(left)">
                                      <p:cBhvr>
                                        <p:cTn id="14" dur="500"/>
                                        <p:tgtEl>
                                          <p:spTgt spid="16">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6">
                                            <p:txEl>
                                              <p:pRg st="0" end="0"/>
                                            </p:txEl>
                                          </p:spTgt>
                                        </p:tgtEl>
                                        <p:attrNameLst>
                                          <p:attrName>style.visibility</p:attrName>
                                        </p:attrNameLst>
                                      </p:cBhvr>
                                      <p:to>
                                        <p:strVal val="visible"/>
                                      </p:to>
                                    </p:set>
                                    <p:animEffect transition="in" filter="wipe(left)">
                                      <p:cBhvr>
                                        <p:cTn id="1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animBg="1"/>
      <p:bldP spid="16" grpId="0" build="p" animBg="1">
        <p:tmplLst>
          <p:tmpl>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p:cSld name="1_TEMA 4">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lvl1pPr>
          </a:lstStyle>
          <a:p>
            <a:r>
              <a:rPr lang="en-US" dirty="0"/>
              <a:t>Add Image</a:t>
            </a:r>
          </a:p>
        </p:txBody>
      </p:sp>
      <p:sp>
        <p:nvSpPr>
          <p:cNvPr id="5" name="Title 1">
            <a:extLst>
              <a:ext uri="{FF2B5EF4-FFF2-40B4-BE49-F238E27FC236}">
                <a16:creationId xmlns:a16="http://schemas.microsoft.com/office/drawing/2014/main" id="{255C06D7-87AC-4FB1-8915-C1F1BC9CE79A}"/>
              </a:ext>
            </a:extLst>
          </p:cNvPr>
          <p:cNvSpPr>
            <a:spLocks noGrp="1"/>
          </p:cNvSpPr>
          <p:nvPr>
            <p:ph type="ctrTitle" hasCustomPrompt="1"/>
          </p:nvPr>
        </p:nvSpPr>
        <p:spPr>
          <a:xfrm>
            <a:off x="0" y="317500"/>
            <a:ext cx="15418388" cy="462836"/>
          </a:xfrm>
          <a:prstGeom prst="rect">
            <a:avLst/>
          </a:prstGeom>
          <a:solidFill>
            <a:schemeClr val="tx1"/>
          </a:solidFill>
          <a:ln>
            <a:noFill/>
          </a:ln>
        </p:spPr>
        <p:txBody>
          <a:bodyPr anchor="b">
            <a:noAutofit/>
          </a:bodyPr>
          <a:lstStyle>
            <a:lvl1pPr marL="533400" indent="0" algn="l">
              <a:defRPr sz="24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6" name="Subtitle 2">
            <a:extLst>
              <a:ext uri="{FF2B5EF4-FFF2-40B4-BE49-F238E27FC236}">
                <a16:creationId xmlns:a16="http://schemas.microsoft.com/office/drawing/2014/main" id="{8A53E9B8-3A76-4A09-A1FE-6078E5837BD3}"/>
              </a:ext>
            </a:extLst>
          </p:cNvPr>
          <p:cNvSpPr>
            <a:spLocks noGrp="1"/>
          </p:cNvSpPr>
          <p:nvPr>
            <p:ph type="subTitle" idx="1" hasCustomPrompt="1"/>
          </p:nvPr>
        </p:nvSpPr>
        <p:spPr>
          <a:xfrm>
            <a:off x="0" y="780337"/>
            <a:ext cx="15418388" cy="299164"/>
          </a:xfrm>
          <a:prstGeom prst="rect">
            <a:avLst/>
          </a:prstGeom>
          <a:solidFill>
            <a:schemeClr val="tx1"/>
          </a:solidFill>
          <a:ln>
            <a:noFill/>
          </a:ln>
        </p:spPr>
        <p:txBody>
          <a:bodyPr>
            <a:noAutofit/>
          </a:bodyPr>
          <a:lstStyle>
            <a:lvl1pPr marL="533400" indent="0" algn="l">
              <a:buNone/>
              <a:defRPr sz="16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1020228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6">
                                            <p:bg/>
                                          </p:spTgt>
                                        </p:tgtEl>
                                        <p:attrNameLst>
                                          <p:attrName>style.visibility</p:attrName>
                                        </p:attrNameLst>
                                      </p:cBhvr>
                                      <p:to>
                                        <p:strVal val="visible"/>
                                      </p:to>
                                    </p:set>
                                    <p:animEffect transition="in" filter="wipe(left)">
                                      <p:cBhvr>
                                        <p:cTn id="14" dur="500"/>
                                        <p:tgtEl>
                                          <p:spTgt spid="6">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wipe(left)">
                                      <p:cBhvr>
                                        <p:cTn id="17"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build="p" animBg="1">
        <p:tmplLst>
          <p:tmpl>
            <p:tnLst>
              <p:par>
                <p:cTn presetID="22" presetClass="entr" presetSubtype="8"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8349831"/>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p:cSld name="Diapositiva de título">
    <p:spTree>
      <p:nvGrpSpPr>
        <p:cNvPr id="1" name=""/>
        <p:cNvGrpSpPr/>
        <p:nvPr/>
      </p:nvGrpSpPr>
      <p:grpSpPr>
        <a:xfrm>
          <a:off x="0" y="0"/>
          <a:ext cx="0" cy="0"/>
          <a:chOff x="0" y="0"/>
          <a:chExt cx="0" cy="0"/>
        </a:xfrm>
      </p:grpSpPr>
      <p:sp>
        <p:nvSpPr>
          <p:cNvPr id="7" name="Marcador de texto 2">
            <a:extLst>
              <a:ext uri="{FF2B5EF4-FFF2-40B4-BE49-F238E27FC236}">
                <a16:creationId xmlns:a16="http://schemas.microsoft.com/office/drawing/2014/main" id="{32F23605-CCBA-4264-96A8-0BA49C3BAAD1}"/>
              </a:ext>
            </a:extLst>
          </p:cNvPr>
          <p:cNvSpPr>
            <a:spLocks noGrp="1"/>
          </p:cNvSpPr>
          <p:nvPr>
            <p:ph type="body" sz="quarter" idx="10"/>
          </p:nvPr>
        </p:nvSpPr>
        <p:spPr>
          <a:xfrm>
            <a:off x="2201068" y="8047541"/>
            <a:ext cx="13884275" cy="1076325"/>
          </a:xfrm>
          <a:prstGeom prst="rect">
            <a:avLst/>
          </a:prstGeom>
        </p:spPr>
        <p:txBody>
          <a:bodyPr/>
          <a:lstStyle>
            <a:lvl1pPr marL="0" indent="0" algn="ctr">
              <a:buNone/>
              <a:defRPr sz="5400">
                <a:ln w="19050">
                  <a:solidFill>
                    <a:schemeClr val="bg2">
                      <a:lumMod val="50000"/>
                    </a:schemeClr>
                  </a:solidFill>
                </a:ln>
                <a:gradFill>
                  <a:gsLst>
                    <a:gs pos="60000">
                      <a:srgbClr val="F2D89B"/>
                    </a:gs>
                    <a:gs pos="46000">
                      <a:srgbClr val="D0AB53"/>
                    </a:gs>
                    <a:gs pos="69000">
                      <a:srgbClr val="85621B"/>
                    </a:gs>
                  </a:gsLst>
                  <a:lin ang="5400000" scaled="1"/>
                </a:gradFill>
                <a:effectLst>
                  <a:outerShdw blurRad="50800" dist="38100" dir="16200000" rotWithShape="0">
                    <a:prstClr val="black">
                      <a:alpha val="40000"/>
                    </a:prstClr>
                  </a:outerShdw>
                </a:effectLst>
                <a:latin typeface="Army" pitchFamily="2" charset="0"/>
              </a:defRPr>
            </a:lvl1pPr>
          </a:lstStyle>
          <a:p>
            <a:pPr lvl="0"/>
            <a:endParaRPr lang="es-EC" dirty="0"/>
          </a:p>
        </p:txBody>
      </p:sp>
      <p:pic>
        <p:nvPicPr>
          <p:cNvPr id="8" name="Imagen 7">
            <a:extLst>
              <a:ext uri="{FF2B5EF4-FFF2-40B4-BE49-F238E27FC236}">
                <a16:creationId xmlns:a16="http://schemas.microsoft.com/office/drawing/2014/main" id="{9E6B95D8-DC67-4A48-9B0D-3AA3741655F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50957" y="3094592"/>
            <a:ext cx="3874985" cy="4029012"/>
          </a:xfrm>
          <a:prstGeom prst="rect">
            <a:avLst/>
          </a:prstGeom>
        </p:spPr>
      </p:pic>
      <p:sp>
        <p:nvSpPr>
          <p:cNvPr id="6" name="Subtitle 2">
            <a:extLst>
              <a:ext uri="{FF2B5EF4-FFF2-40B4-BE49-F238E27FC236}">
                <a16:creationId xmlns:a16="http://schemas.microsoft.com/office/drawing/2014/main" id="{CE9A4669-DD3B-4F03-956E-85F24F98C66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FB98F5AB-3D8A-43FB-93DD-53931E4B115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155109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nodePh="1">
                                  <p:stCondLst>
                                    <p:cond delay="0"/>
                                  </p:stCondLst>
                                  <p:endCondLst>
                                    <p:cond evt="begin" delay="0">
                                      <p:tn val="17"/>
                                    </p:cond>
                                  </p:endCondLst>
                                  <p:iterate type="lt">
                                    <p:tmPct val="10000"/>
                                  </p:iterate>
                                  <p:childTnLst>
                                    <p:set>
                                      <p:cBhvr>
                                        <p:cTn id="18" dur="1" fill="hold">
                                          <p:stCondLst>
                                            <p:cond delay="0"/>
                                          </p:stCondLst>
                                        </p:cTn>
                                        <p:tgtEl>
                                          <p:spTgt spid="7">
                                            <p:txEl>
                                              <p:pRg st="0" end="0"/>
                                            </p:txEl>
                                          </p:spTgt>
                                        </p:tgtEl>
                                        <p:attrNameLst>
                                          <p:attrName>style.visibility</p:attrName>
                                        </p:attrNameLst>
                                      </p:cBhvr>
                                      <p:to>
                                        <p:strVal val="visible"/>
                                      </p:to>
                                    </p:set>
                                    <p:animEffect transition="in" filter="wipe(left)">
                                      <p:cBhvr>
                                        <p:cTn id="1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11" grpId="0"/>
    </p:bld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p:cSld name="1_Diapositiva de título">
    <p:spTree>
      <p:nvGrpSpPr>
        <p:cNvPr id="1" name=""/>
        <p:cNvGrpSpPr/>
        <p:nvPr/>
      </p:nvGrpSpPr>
      <p:grpSpPr>
        <a:xfrm>
          <a:off x="0" y="0"/>
          <a:ext cx="0" cy="0"/>
          <a:chOff x="0" y="0"/>
          <a:chExt cx="0" cy="0"/>
        </a:xfrm>
      </p:grpSpPr>
      <p:sp>
        <p:nvSpPr>
          <p:cNvPr id="7" name="Marcador de texto 2">
            <a:extLst>
              <a:ext uri="{FF2B5EF4-FFF2-40B4-BE49-F238E27FC236}">
                <a16:creationId xmlns:a16="http://schemas.microsoft.com/office/drawing/2014/main" id="{32F23605-CCBA-4264-96A8-0BA49C3BAAD1}"/>
              </a:ext>
            </a:extLst>
          </p:cNvPr>
          <p:cNvSpPr>
            <a:spLocks noGrp="1"/>
          </p:cNvSpPr>
          <p:nvPr>
            <p:ph type="body" sz="quarter" idx="10"/>
          </p:nvPr>
        </p:nvSpPr>
        <p:spPr>
          <a:xfrm>
            <a:off x="2201068" y="8047541"/>
            <a:ext cx="13884275" cy="1076325"/>
          </a:xfrm>
          <a:prstGeom prst="rect">
            <a:avLst/>
          </a:prstGeom>
        </p:spPr>
        <p:txBody>
          <a:bodyPr/>
          <a:lstStyle>
            <a:lvl1pPr marL="0" indent="0" algn="ctr">
              <a:buNone/>
              <a:defRPr sz="5400">
                <a:ln w="19050">
                  <a:solidFill>
                    <a:schemeClr val="bg2">
                      <a:lumMod val="50000"/>
                    </a:schemeClr>
                  </a:solidFill>
                </a:ln>
                <a:gradFill>
                  <a:gsLst>
                    <a:gs pos="60000">
                      <a:srgbClr val="F2D89B"/>
                    </a:gs>
                    <a:gs pos="46000">
                      <a:srgbClr val="D0AB53"/>
                    </a:gs>
                    <a:gs pos="69000">
                      <a:srgbClr val="85621B"/>
                    </a:gs>
                  </a:gsLst>
                  <a:lin ang="5400000" scaled="1"/>
                </a:gradFill>
                <a:effectLst>
                  <a:outerShdw blurRad="50800" dist="38100" dir="16200000" rotWithShape="0">
                    <a:prstClr val="black">
                      <a:alpha val="40000"/>
                    </a:prstClr>
                  </a:outerShdw>
                </a:effectLst>
                <a:latin typeface="Army" pitchFamily="2" charset="0"/>
              </a:defRPr>
            </a:lvl1pPr>
          </a:lstStyle>
          <a:p>
            <a:pPr lvl="0"/>
            <a:endParaRPr lang="es-EC" dirty="0"/>
          </a:p>
        </p:txBody>
      </p:sp>
      <p:pic>
        <p:nvPicPr>
          <p:cNvPr id="6" name="Imagen 5">
            <a:extLst>
              <a:ext uri="{FF2B5EF4-FFF2-40B4-BE49-F238E27FC236}">
                <a16:creationId xmlns:a16="http://schemas.microsoft.com/office/drawing/2014/main" id="{E41B8866-51CE-478B-BD37-DBEF03621B41}"/>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98257" y="3094592"/>
            <a:ext cx="3874985" cy="4029012"/>
          </a:xfrm>
          <a:prstGeom prst="rect">
            <a:avLst/>
          </a:prstGeom>
        </p:spPr>
      </p:pic>
      <p:pic>
        <p:nvPicPr>
          <p:cNvPr id="11" name="Imagen 10">
            <a:extLst>
              <a:ext uri="{FF2B5EF4-FFF2-40B4-BE49-F238E27FC236}">
                <a16:creationId xmlns:a16="http://schemas.microsoft.com/office/drawing/2014/main" id="{3607B0BB-7D01-457D-84F9-C53142BF6A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85398" y="3094592"/>
            <a:ext cx="3874985" cy="4029012"/>
          </a:xfrm>
          <a:prstGeom prst="rect">
            <a:avLst/>
          </a:prstGeom>
        </p:spPr>
      </p:pic>
      <p:sp>
        <p:nvSpPr>
          <p:cNvPr id="8" name="Subtitle 2">
            <a:extLst>
              <a:ext uri="{FF2B5EF4-FFF2-40B4-BE49-F238E27FC236}">
                <a16:creationId xmlns:a16="http://schemas.microsoft.com/office/drawing/2014/main" id="{0E16F2A9-2CD5-4457-ADFB-569785FC14C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2" name="Title 1">
            <a:extLst>
              <a:ext uri="{FF2B5EF4-FFF2-40B4-BE49-F238E27FC236}">
                <a16:creationId xmlns:a16="http://schemas.microsoft.com/office/drawing/2014/main" id="{29472BA3-DE7A-452A-A093-9678BAD6E74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664869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par>
                          <p:cTn id="19" fill="hold">
                            <p:stCondLst>
                              <p:cond delay="1500"/>
                            </p:stCondLst>
                            <p:childTnLst>
                              <p:par>
                                <p:cTn id="20" presetID="22" presetClass="entr" presetSubtype="8" fill="hold" grpId="0" nodeType="afterEffect" nodePh="1">
                                  <p:stCondLst>
                                    <p:cond delay="0"/>
                                  </p:stCondLst>
                                  <p:endCondLst>
                                    <p:cond evt="begin" delay="0">
                                      <p:tn val="20"/>
                                    </p:cond>
                                  </p:endCondLst>
                                  <p:iterate type="lt">
                                    <p:tmPct val="10000"/>
                                  </p:iterate>
                                  <p:childTnLst>
                                    <p:set>
                                      <p:cBhvr>
                                        <p:cTn id="21" dur="1" fill="hold">
                                          <p:stCondLst>
                                            <p:cond delay="0"/>
                                          </p:stCondLst>
                                        </p:cTn>
                                        <p:tgtEl>
                                          <p:spTgt spid="7">
                                            <p:txEl>
                                              <p:pRg st="0" end="0"/>
                                            </p:txEl>
                                          </p:spTgt>
                                        </p:tgtEl>
                                        <p:attrNameLst>
                                          <p:attrName>style.visibility</p:attrName>
                                        </p:attrNameLst>
                                      </p:cBhvr>
                                      <p:to>
                                        <p:strVal val="visible"/>
                                      </p:to>
                                    </p:set>
                                    <p:animEffect transition="in" filter="wipe(left)">
                                      <p:cBhvr>
                                        <p:cTn id="22"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12"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1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5">
            <a:extLst>
              <a:ext uri="{FF2B5EF4-FFF2-40B4-BE49-F238E27FC236}">
                <a16:creationId xmlns:a16="http://schemas.microsoft.com/office/drawing/2014/main" id="{C6D8B89D-557D-41BF-BD2C-725A8AC0B45E}"/>
              </a:ext>
            </a:extLst>
          </p:cNvPr>
          <p:cNvSpPr>
            <a:spLocks noGrp="1"/>
          </p:cNvSpPr>
          <p:nvPr>
            <p:ph type="body" sz="quarter" idx="12" hasCustomPrompt="1"/>
          </p:nvPr>
        </p:nvSpPr>
        <p:spPr>
          <a:xfrm>
            <a:off x="10130971" y="2675278"/>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04D2361D-4C50-4D69-B4FE-7655A57BB23B}"/>
              </a:ext>
            </a:extLst>
          </p:cNvPr>
          <p:cNvSpPr>
            <a:spLocks noGrp="1"/>
          </p:cNvSpPr>
          <p:nvPr>
            <p:ph type="body" sz="quarter" idx="14" hasCustomPrompt="1"/>
          </p:nvPr>
        </p:nvSpPr>
        <p:spPr>
          <a:xfrm>
            <a:off x="10130971" y="3197798"/>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17" name="テキスト プレースホルダー 5">
            <a:extLst>
              <a:ext uri="{FF2B5EF4-FFF2-40B4-BE49-F238E27FC236}">
                <a16:creationId xmlns:a16="http://schemas.microsoft.com/office/drawing/2014/main" id="{F3E7E16F-D153-4405-A9D8-76F7418AF61E}"/>
              </a:ext>
            </a:extLst>
          </p:cNvPr>
          <p:cNvSpPr>
            <a:spLocks noGrp="1"/>
          </p:cNvSpPr>
          <p:nvPr>
            <p:ph type="body" sz="quarter" idx="15" hasCustomPrompt="1"/>
          </p:nvPr>
        </p:nvSpPr>
        <p:spPr>
          <a:xfrm>
            <a:off x="10130971" y="5992057"/>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8" name="テキスト プレースホルダー 5">
            <a:extLst>
              <a:ext uri="{FF2B5EF4-FFF2-40B4-BE49-F238E27FC236}">
                <a16:creationId xmlns:a16="http://schemas.microsoft.com/office/drawing/2014/main" id="{25247D83-0511-4E26-9113-594367F0F25E}"/>
              </a:ext>
            </a:extLst>
          </p:cNvPr>
          <p:cNvSpPr>
            <a:spLocks noGrp="1"/>
          </p:cNvSpPr>
          <p:nvPr>
            <p:ph type="body" sz="quarter" idx="16" hasCustomPrompt="1"/>
          </p:nvPr>
        </p:nvSpPr>
        <p:spPr>
          <a:xfrm>
            <a:off x="10130971" y="6514577"/>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F9595339-2E84-4A5F-8C24-399FDFC82B89}"/>
              </a:ext>
            </a:extLst>
          </p:cNvPr>
          <p:cNvSpPr>
            <a:spLocks noGrp="1"/>
          </p:cNvSpPr>
          <p:nvPr>
            <p:ph type="body" sz="quarter" idx="1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4" name="Subtitle 2">
            <a:extLst>
              <a:ext uri="{FF2B5EF4-FFF2-40B4-BE49-F238E27FC236}">
                <a16:creationId xmlns:a16="http://schemas.microsoft.com/office/drawing/2014/main" id="{57A24DFD-51D2-4A6D-9658-87A85F1A27D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95111552-C232-42ED-B226-D88CBA22C0D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611394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additive="base">
                                        <p:cTn id="22"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2" decel="100000"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75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75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Effect transition="in" filter="wipe(left)">
                                      <p:cBhvr>
                                        <p:cTn id="32" dur="500"/>
                                        <p:tgtEl>
                                          <p:spTgt spid="16">
                                            <p:txEl>
                                              <p:pRg st="0" end="0"/>
                                            </p:txEl>
                                          </p:spTgt>
                                        </p:tgtEl>
                                      </p:cBhvr>
                                    </p:animEffect>
                                  </p:childTnLst>
                                </p:cTn>
                              </p:par>
                            </p:childTnLst>
                          </p:cTn>
                        </p:par>
                        <p:par>
                          <p:cTn id="33" fill="hold">
                            <p:stCondLst>
                              <p:cond delay="3500"/>
                            </p:stCondLst>
                            <p:childTnLst>
                              <p:par>
                                <p:cTn id="34" presetID="2" presetClass="entr" presetSubtype="2" decel="100000" fill="hold" grpId="0" nodeType="afterEffect">
                                  <p:stCondLst>
                                    <p:cond delay="0"/>
                                  </p:stCondLst>
                                  <p:childTnLst>
                                    <p:set>
                                      <p:cBhvr>
                                        <p:cTn id="35" dur="1" fill="hold">
                                          <p:stCondLst>
                                            <p:cond delay="0"/>
                                          </p:stCondLst>
                                        </p:cTn>
                                        <p:tgtEl>
                                          <p:spTgt spid="17">
                                            <p:txEl>
                                              <p:pRg st="0" end="0"/>
                                            </p:txEl>
                                          </p:spTgt>
                                        </p:tgtEl>
                                        <p:attrNameLst>
                                          <p:attrName>style.visibility</p:attrName>
                                        </p:attrNameLst>
                                      </p:cBhvr>
                                      <p:to>
                                        <p:strVal val="visible"/>
                                      </p:to>
                                    </p:set>
                                    <p:anim calcmode="lin" valueType="num">
                                      <p:cBhvr additive="base">
                                        <p:cTn id="36" dur="75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7"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250"/>
                            </p:stCondLst>
                            <p:childTnLst>
                              <p:par>
                                <p:cTn id="39" presetID="22" presetClass="entr" presetSubtype="8" fill="hold" grpId="0" nodeType="after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1+#ppt_w/2"/>
                          </p:val>
                        </p:tav>
                        <p:tav tm="100000">
                          <p:val>
                            <p:strVal val="#ppt_x"/>
                          </p:val>
                        </p:tav>
                      </p:tavLst>
                    </p:anim>
                    <p:anim calcmode="lin" valueType="num">
                      <p:cBhvr additive="base">
                        <p:cTn dur="75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0"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3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B5780E50-5633-4616-B969-2209BACB3F6A}"/>
              </a:ext>
            </a:extLst>
          </p:cNvPr>
          <p:cNvSpPr>
            <a:spLocks noGrp="1"/>
          </p:cNvSpPr>
          <p:nvPr>
            <p:ph type="body" sz="quarter" idx="12" hasCustomPrompt="1"/>
          </p:nvPr>
        </p:nvSpPr>
        <p:spPr>
          <a:xfrm>
            <a:off x="11916224" y="2319446"/>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0" name="テキスト プレースホルダー 5">
            <a:extLst>
              <a:ext uri="{FF2B5EF4-FFF2-40B4-BE49-F238E27FC236}">
                <a16:creationId xmlns:a16="http://schemas.microsoft.com/office/drawing/2014/main" id="{D3AB1FA7-4720-469B-B53B-8A4662AF0241}"/>
              </a:ext>
            </a:extLst>
          </p:cNvPr>
          <p:cNvSpPr>
            <a:spLocks noGrp="1"/>
          </p:cNvSpPr>
          <p:nvPr>
            <p:ph type="body" sz="quarter" idx="13" hasCustomPrompt="1"/>
          </p:nvPr>
        </p:nvSpPr>
        <p:spPr>
          <a:xfrm>
            <a:off x="10515597" y="218881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1" name="テキスト プレースホルダー 5">
            <a:extLst>
              <a:ext uri="{FF2B5EF4-FFF2-40B4-BE49-F238E27FC236}">
                <a16:creationId xmlns:a16="http://schemas.microsoft.com/office/drawing/2014/main" id="{751BD866-0E4E-49DD-90C8-B98FDCC18608}"/>
              </a:ext>
            </a:extLst>
          </p:cNvPr>
          <p:cNvSpPr>
            <a:spLocks noGrp="1"/>
          </p:cNvSpPr>
          <p:nvPr>
            <p:ph type="body" sz="quarter" idx="14" hasCustomPrompt="1"/>
          </p:nvPr>
        </p:nvSpPr>
        <p:spPr>
          <a:xfrm>
            <a:off x="11916224" y="2812934"/>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3" name="テキスト プレースホルダー 5">
            <a:extLst>
              <a:ext uri="{FF2B5EF4-FFF2-40B4-BE49-F238E27FC236}">
                <a16:creationId xmlns:a16="http://schemas.microsoft.com/office/drawing/2014/main" id="{40B0683C-2E8A-4E5D-A424-AFED606B679A}"/>
              </a:ext>
            </a:extLst>
          </p:cNvPr>
          <p:cNvSpPr>
            <a:spLocks noGrp="1"/>
          </p:cNvSpPr>
          <p:nvPr>
            <p:ph type="body" sz="quarter" idx="15" hasCustomPrompt="1"/>
          </p:nvPr>
        </p:nvSpPr>
        <p:spPr>
          <a:xfrm>
            <a:off x="11916224" y="3772213"/>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4" name="テキスト プレースホルダー 5">
            <a:extLst>
              <a:ext uri="{FF2B5EF4-FFF2-40B4-BE49-F238E27FC236}">
                <a16:creationId xmlns:a16="http://schemas.microsoft.com/office/drawing/2014/main" id="{1BD3AF2C-177E-4893-AAD9-4C6DF47C17C5}"/>
              </a:ext>
            </a:extLst>
          </p:cNvPr>
          <p:cNvSpPr>
            <a:spLocks noGrp="1"/>
          </p:cNvSpPr>
          <p:nvPr>
            <p:ph type="body" sz="quarter" idx="16" hasCustomPrompt="1"/>
          </p:nvPr>
        </p:nvSpPr>
        <p:spPr>
          <a:xfrm>
            <a:off x="10515597" y="3641585"/>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5" name="テキスト プレースホルダー 5">
            <a:extLst>
              <a:ext uri="{FF2B5EF4-FFF2-40B4-BE49-F238E27FC236}">
                <a16:creationId xmlns:a16="http://schemas.microsoft.com/office/drawing/2014/main" id="{89DBA7FF-F005-4101-B31C-C07F80E6CC9C}"/>
              </a:ext>
            </a:extLst>
          </p:cNvPr>
          <p:cNvSpPr>
            <a:spLocks noGrp="1"/>
          </p:cNvSpPr>
          <p:nvPr>
            <p:ph type="body" sz="quarter" idx="17" hasCustomPrompt="1"/>
          </p:nvPr>
        </p:nvSpPr>
        <p:spPr>
          <a:xfrm>
            <a:off x="11916224" y="4265701"/>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BECB69E3-ED60-413F-8F51-3AC1CF721B2A}"/>
              </a:ext>
            </a:extLst>
          </p:cNvPr>
          <p:cNvSpPr>
            <a:spLocks noGrp="1"/>
          </p:cNvSpPr>
          <p:nvPr>
            <p:ph type="body" sz="quarter" idx="18" hasCustomPrompt="1"/>
          </p:nvPr>
        </p:nvSpPr>
        <p:spPr>
          <a:xfrm>
            <a:off x="11916224" y="5224980"/>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7" name="テキスト プレースホルダー 5">
            <a:extLst>
              <a:ext uri="{FF2B5EF4-FFF2-40B4-BE49-F238E27FC236}">
                <a16:creationId xmlns:a16="http://schemas.microsoft.com/office/drawing/2014/main" id="{BF45F711-C7DB-46DE-B57D-6442D9AF7C95}"/>
              </a:ext>
            </a:extLst>
          </p:cNvPr>
          <p:cNvSpPr>
            <a:spLocks noGrp="1"/>
          </p:cNvSpPr>
          <p:nvPr>
            <p:ph type="body" sz="quarter" idx="19" hasCustomPrompt="1"/>
          </p:nvPr>
        </p:nvSpPr>
        <p:spPr>
          <a:xfrm>
            <a:off x="10515597" y="5094352"/>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8" name="テキスト プレースホルダー 5">
            <a:extLst>
              <a:ext uri="{FF2B5EF4-FFF2-40B4-BE49-F238E27FC236}">
                <a16:creationId xmlns:a16="http://schemas.microsoft.com/office/drawing/2014/main" id="{5E891D07-A22C-4C02-AC0B-7FC15E2B3317}"/>
              </a:ext>
            </a:extLst>
          </p:cNvPr>
          <p:cNvSpPr>
            <a:spLocks noGrp="1"/>
          </p:cNvSpPr>
          <p:nvPr>
            <p:ph type="body" sz="quarter" idx="20" hasCustomPrompt="1"/>
          </p:nvPr>
        </p:nvSpPr>
        <p:spPr>
          <a:xfrm>
            <a:off x="11916224" y="5718468"/>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9" name="テキスト プレースホルダー 5">
            <a:extLst>
              <a:ext uri="{FF2B5EF4-FFF2-40B4-BE49-F238E27FC236}">
                <a16:creationId xmlns:a16="http://schemas.microsoft.com/office/drawing/2014/main" id="{30304462-9F53-4E01-AC4A-566745A9D8D8}"/>
              </a:ext>
            </a:extLst>
          </p:cNvPr>
          <p:cNvSpPr>
            <a:spLocks noGrp="1"/>
          </p:cNvSpPr>
          <p:nvPr>
            <p:ph type="body" sz="quarter" idx="21" hasCustomPrompt="1"/>
          </p:nvPr>
        </p:nvSpPr>
        <p:spPr>
          <a:xfrm>
            <a:off x="11916224" y="6677747"/>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0" name="テキスト プレースホルダー 5">
            <a:extLst>
              <a:ext uri="{FF2B5EF4-FFF2-40B4-BE49-F238E27FC236}">
                <a16:creationId xmlns:a16="http://schemas.microsoft.com/office/drawing/2014/main" id="{2E8175ED-F1F1-4227-AE10-503FFC266260}"/>
              </a:ext>
            </a:extLst>
          </p:cNvPr>
          <p:cNvSpPr>
            <a:spLocks noGrp="1"/>
          </p:cNvSpPr>
          <p:nvPr>
            <p:ph type="body" sz="quarter" idx="22" hasCustomPrompt="1"/>
          </p:nvPr>
        </p:nvSpPr>
        <p:spPr>
          <a:xfrm>
            <a:off x="10515597" y="6547119"/>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1" name="テキスト プレースホルダー 5">
            <a:extLst>
              <a:ext uri="{FF2B5EF4-FFF2-40B4-BE49-F238E27FC236}">
                <a16:creationId xmlns:a16="http://schemas.microsoft.com/office/drawing/2014/main" id="{2D7D37B7-2CBC-44EB-8A14-9F3C21F784A2}"/>
              </a:ext>
            </a:extLst>
          </p:cNvPr>
          <p:cNvSpPr>
            <a:spLocks noGrp="1"/>
          </p:cNvSpPr>
          <p:nvPr>
            <p:ph type="body" sz="quarter" idx="23" hasCustomPrompt="1"/>
          </p:nvPr>
        </p:nvSpPr>
        <p:spPr>
          <a:xfrm>
            <a:off x="11916224" y="7171235"/>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2" name="テキスト プレースホルダー 5">
            <a:extLst>
              <a:ext uri="{FF2B5EF4-FFF2-40B4-BE49-F238E27FC236}">
                <a16:creationId xmlns:a16="http://schemas.microsoft.com/office/drawing/2014/main" id="{1982863E-3C2B-4F99-956D-FEB122F768C2}"/>
              </a:ext>
            </a:extLst>
          </p:cNvPr>
          <p:cNvSpPr>
            <a:spLocks noGrp="1"/>
          </p:cNvSpPr>
          <p:nvPr>
            <p:ph type="body" sz="quarter" idx="24" hasCustomPrompt="1"/>
          </p:nvPr>
        </p:nvSpPr>
        <p:spPr>
          <a:xfrm>
            <a:off x="11916224" y="8130514"/>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3" name="テキスト プレースホルダー 5">
            <a:extLst>
              <a:ext uri="{FF2B5EF4-FFF2-40B4-BE49-F238E27FC236}">
                <a16:creationId xmlns:a16="http://schemas.microsoft.com/office/drawing/2014/main" id="{98D2DAD4-5827-4B46-93AB-CD316CC293FD}"/>
              </a:ext>
            </a:extLst>
          </p:cNvPr>
          <p:cNvSpPr>
            <a:spLocks noGrp="1"/>
          </p:cNvSpPr>
          <p:nvPr>
            <p:ph type="body" sz="quarter" idx="25" hasCustomPrompt="1"/>
          </p:nvPr>
        </p:nvSpPr>
        <p:spPr>
          <a:xfrm>
            <a:off x="10515597" y="799988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4" name="テキスト プレースホルダー 5">
            <a:extLst>
              <a:ext uri="{FF2B5EF4-FFF2-40B4-BE49-F238E27FC236}">
                <a16:creationId xmlns:a16="http://schemas.microsoft.com/office/drawing/2014/main" id="{E07A4EF5-D709-43C3-87A8-31A98CDB0912}"/>
              </a:ext>
            </a:extLst>
          </p:cNvPr>
          <p:cNvSpPr>
            <a:spLocks noGrp="1"/>
          </p:cNvSpPr>
          <p:nvPr>
            <p:ph type="body" sz="quarter" idx="26" hasCustomPrompt="1"/>
          </p:nvPr>
        </p:nvSpPr>
        <p:spPr>
          <a:xfrm>
            <a:off x="11916224" y="8624002"/>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5" name="テキスト プレースホルダー 5">
            <a:extLst>
              <a:ext uri="{FF2B5EF4-FFF2-40B4-BE49-F238E27FC236}">
                <a16:creationId xmlns:a16="http://schemas.microsoft.com/office/drawing/2014/main" id="{854EEF45-76E2-438C-9EDD-9F72F61E92EA}"/>
              </a:ext>
            </a:extLst>
          </p:cNvPr>
          <p:cNvSpPr>
            <a:spLocks noGrp="1"/>
          </p:cNvSpPr>
          <p:nvPr>
            <p:ph type="body" sz="quarter" idx="27" hasCustomPrompt="1"/>
          </p:nvPr>
        </p:nvSpPr>
        <p:spPr>
          <a:xfrm>
            <a:off x="409475" y="4102100"/>
            <a:ext cx="4820580"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36" name="Subtitle 2">
            <a:extLst>
              <a:ext uri="{FF2B5EF4-FFF2-40B4-BE49-F238E27FC236}">
                <a16:creationId xmlns:a16="http://schemas.microsoft.com/office/drawing/2014/main" id="{B6FD348F-D262-4487-8DE8-B3D83F71D376}"/>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A6185419-C175-4888-8EF0-EAD8AC7070B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541522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75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20">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 calcmode="lin" valueType="num">
                                      <p:cBhvr additive="base">
                                        <p:cTn id="26"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19">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100"/>
                                  </p:stCondLst>
                                  <p:childTnLst>
                                    <p:set>
                                      <p:cBhvr>
                                        <p:cTn id="29" dur="1" fill="hold">
                                          <p:stCondLst>
                                            <p:cond delay="0"/>
                                          </p:stCondLst>
                                        </p:cTn>
                                        <p:tgtEl>
                                          <p:spTgt spid="21">
                                            <p:txEl>
                                              <p:pRg st="0" end="0"/>
                                            </p:txEl>
                                          </p:spTgt>
                                        </p:tgtEl>
                                        <p:attrNameLst>
                                          <p:attrName>style.visibility</p:attrName>
                                        </p:attrNameLst>
                                      </p:cBhvr>
                                      <p:to>
                                        <p:strVal val="visible"/>
                                      </p:to>
                                    </p:set>
                                    <p:anim calcmode="lin" valueType="num">
                                      <p:cBhvr additive="base">
                                        <p:cTn id="30" dur="75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1" dur="75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350"/>
                            </p:stCondLst>
                            <p:childTnLst>
                              <p:par>
                                <p:cTn id="33" presetID="2" presetClass="entr" presetSubtype="1" decel="100000" fill="hold" grpId="0" nodeType="afterEffect">
                                  <p:stCondLst>
                                    <p:cond delay="0"/>
                                  </p:stCondLst>
                                  <p:iterate type="lt">
                                    <p:tmPct val="10000"/>
                                  </p:iterate>
                                  <p:childTnLst>
                                    <p:set>
                                      <p:cBhvr>
                                        <p:cTn id="34" dur="1" fill="hold">
                                          <p:stCondLst>
                                            <p:cond delay="0"/>
                                          </p:stCondLst>
                                        </p:cTn>
                                        <p:tgtEl>
                                          <p:spTgt spid="24">
                                            <p:txEl>
                                              <p:pRg st="0" end="0"/>
                                            </p:txEl>
                                          </p:spTgt>
                                        </p:tgtEl>
                                        <p:attrNameLst>
                                          <p:attrName>style.visibility</p:attrName>
                                        </p:attrNameLst>
                                      </p:cBhvr>
                                      <p:to>
                                        <p:strVal val="visible"/>
                                      </p:to>
                                    </p:set>
                                    <p:anim calcmode="lin" valueType="num">
                                      <p:cBhvr additive="base">
                                        <p:cTn id="35" dur="75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6" dur="750" fill="hold"/>
                                        <p:tgtEl>
                                          <p:spTgt spid="24">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23">
                                            <p:txEl>
                                              <p:pRg st="0" end="0"/>
                                            </p:txEl>
                                          </p:spTgt>
                                        </p:tgtEl>
                                        <p:attrNameLst>
                                          <p:attrName>style.visibility</p:attrName>
                                        </p:attrNameLst>
                                      </p:cBhvr>
                                      <p:to>
                                        <p:strVal val="visible"/>
                                      </p:to>
                                    </p:set>
                                    <p:anim calcmode="lin" valueType="num">
                                      <p:cBhvr additive="base">
                                        <p:cTn id="3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40" dur="750" fill="hold"/>
                                        <p:tgtEl>
                                          <p:spTgt spid="23">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100"/>
                                  </p:stCondLst>
                                  <p:childTnLst>
                                    <p:set>
                                      <p:cBhvr>
                                        <p:cTn id="42" dur="1" fill="hold">
                                          <p:stCondLst>
                                            <p:cond delay="0"/>
                                          </p:stCondLst>
                                        </p:cTn>
                                        <p:tgtEl>
                                          <p:spTgt spid="25">
                                            <p:txEl>
                                              <p:pRg st="0" end="0"/>
                                            </p:txEl>
                                          </p:spTgt>
                                        </p:tgtEl>
                                        <p:attrNameLst>
                                          <p:attrName>style.visibility</p:attrName>
                                        </p:attrNameLst>
                                      </p:cBhvr>
                                      <p:to>
                                        <p:strVal val="visible"/>
                                      </p:to>
                                    </p:set>
                                    <p:anim calcmode="lin" valueType="num">
                                      <p:cBhvr additive="base">
                                        <p:cTn id="43" dur="75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4" dur="75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5" fill="hold">
                            <p:stCondLst>
                              <p:cond delay="3200"/>
                            </p:stCondLst>
                            <p:childTnLst>
                              <p:par>
                                <p:cTn id="46" presetID="2" presetClass="entr" presetSubtype="1" decel="100000" fill="hold" grpId="0" nodeType="afterEffect">
                                  <p:stCondLst>
                                    <p:cond delay="0"/>
                                  </p:stCondLst>
                                  <p:iterate type="lt">
                                    <p:tmPct val="10000"/>
                                  </p:iterate>
                                  <p:childTnLst>
                                    <p:set>
                                      <p:cBhvr>
                                        <p:cTn id="47" dur="1" fill="hold">
                                          <p:stCondLst>
                                            <p:cond delay="0"/>
                                          </p:stCondLst>
                                        </p:cTn>
                                        <p:tgtEl>
                                          <p:spTgt spid="27">
                                            <p:txEl>
                                              <p:pRg st="0" end="0"/>
                                            </p:txEl>
                                          </p:spTgt>
                                        </p:tgtEl>
                                        <p:attrNameLst>
                                          <p:attrName>style.visibility</p:attrName>
                                        </p:attrNameLst>
                                      </p:cBhvr>
                                      <p:to>
                                        <p:strVal val="visible"/>
                                      </p:to>
                                    </p:set>
                                    <p:anim calcmode="lin" valueType="num">
                                      <p:cBhvr additive="base">
                                        <p:cTn id="48" dur="75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27">
                                            <p:txEl>
                                              <p:pRg st="0" end="0"/>
                                            </p:txEl>
                                          </p:spTgt>
                                        </p:tgtEl>
                                        <p:attrNameLst>
                                          <p:attrName>ppt_y</p:attrName>
                                        </p:attrNameLst>
                                      </p:cBhvr>
                                      <p:tavLst>
                                        <p:tav tm="0">
                                          <p:val>
                                            <p:strVal val="0-#ppt_h/2"/>
                                          </p:val>
                                        </p:tav>
                                        <p:tav tm="100000">
                                          <p:val>
                                            <p:strVal val="#ppt_y"/>
                                          </p:val>
                                        </p:tav>
                                      </p:tavLst>
                                    </p:anim>
                                  </p:childTnLst>
                                </p:cTn>
                              </p:par>
                              <p:par>
                                <p:cTn id="50" presetID="2" presetClass="entr" presetSubtype="2" decel="100000" fill="hold" grpId="0" nodeType="withEffect">
                                  <p:stCondLst>
                                    <p:cond delay="0"/>
                                  </p:stCondLst>
                                  <p:childTnLst>
                                    <p:set>
                                      <p:cBhvr>
                                        <p:cTn id="51" dur="1" fill="hold">
                                          <p:stCondLst>
                                            <p:cond delay="0"/>
                                          </p:stCondLst>
                                        </p:cTn>
                                        <p:tgtEl>
                                          <p:spTgt spid="26">
                                            <p:txEl>
                                              <p:pRg st="0" end="0"/>
                                            </p:txEl>
                                          </p:spTgt>
                                        </p:tgtEl>
                                        <p:attrNameLst>
                                          <p:attrName>style.visibility</p:attrName>
                                        </p:attrNameLst>
                                      </p:cBhvr>
                                      <p:to>
                                        <p:strVal val="visible"/>
                                      </p:to>
                                    </p:set>
                                    <p:anim calcmode="lin" valueType="num">
                                      <p:cBhvr additive="base">
                                        <p:cTn id="52" dur="75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3" dur="750" fill="hold"/>
                                        <p:tgtEl>
                                          <p:spTgt spid="26">
                                            <p:txEl>
                                              <p:pRg st="0" end="0"/>
                                            </p:txEl>
                                          </p:spTgt>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100"/>
                                  </p:stCondLst>
                                  <p:childTnLst>
                                    <p:set>
                                      <p:cBhvr>
                                        <p:cTn id="55" dur="1" fill="hold">
                                          <p:stCondLst>
                                            <p:cond delay="0"/>
                                          </p:stCondLst>
                                        </p:cTn>
                                        <p:tgtEl>
                                          <p:spTgt spid="28">
                                            <p:txEl>
                                              <p:pRg st="0" end="0"/>
                                            </p:txEl>
                                          </p:spTgt>
                                        </p:tgtEl>
                                        <p:attrNameLst>
                                          <p:attrName>style.visibility</p:attrName>
                                        </p:attrNameLst>
                                      </p:cBhvr>
                                      <p:to>
                                        <p:strVal val="visible"/>
                                      </p:to>
                                    </p:set>
                                    <p:anim calcmode="lin" valueType="num">
                                      <p:cBhvr additive="base">
                                        <p:cTn id="56" dur="75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7" dur="75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4050"/>
                            </p:stCondLst>
                            <p:childTnLst>
                              <p:par>
                                <p:cTn id="59" presetID="2" presetClass="entr" presetSubtype="1" decel="100000" fill="hold" grpId="0" nodeType="afterEffect">
                                  <p:stCondLst>
                                    <p:cond delay="0"/>
                                  </p:stCondLst>
                                  <p:iterate type="lt">
                                    <p:tmPct val="10000"/>
                                  </p:iterate>
                                  <p:childTnLst>
                                    <p:set>
                                      <p:cBhvr>
                                        <p:cTn id="60" dur="1" fill="hold">
                                          <p:stCondLst>
                                            <p:cond delay="0"/>
                                          </p:stCondLst>
                                        </p:cTn>
                                        <p:tgtEl>
                                          <p:spTgt spid="30">
                                            <p:txEl>
                                              <p:pRg st="0" end="0"/>
                                            </p:txEl>
                                          </p:spTgt>
                                        </p:tgtEl>
                                        <p:attrNameLst>
                                          <p:attrName>style.visibility</p:attrName>
                                        </p:attrNameLst>
                                      </p:cBhvr>
                                      <p:to>
                                        <p:strVal val="visible"/>
                                      </p:to>
                                    </p:set>
                                    <p:anim calcmode="lin" valueType="num">
                                      <p:cBhvr additive="base">
                                        <p:cTn id="61" dur="7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0">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29">
                                            <p:txEl>
                                              <p:pRg st="0" end="0"/>
                                            </p:txEl>
                                          </p:spTgt>
                                        </p:tgtEl>
                                        <p:attrNameLst>
                                          <p:attrName>style.visibility</p:attrName>
                                        </p:attrNameLst>
                                      </p:cBhvr>
                                      <p:to>
                                        <p:strVal val="visible"/>
                                      </p:to>
                                    </p:set>
                                    <p:anim calcmode="lin" valueType="num">
                                      <p:cBhvr additive="base">
                                        <p:cTn id="65" dur="7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6" dur="750" fill="hold"/>
                                        <p:tgtEl>
                                          <p:spTgt spid="2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100"/>
                                  </p:stCondLst>
                                  <p:childTnLst>
                                    <p:set>
                                      <p:cBhvr>
                                        <p:cTn id="68" dur="1" fill="hold">
                                          <p:stCondLst>
                                            <p:cond delay="0"/>
                                          </p:stCondLst>
                                        </p:cTn>
                                        <p:tgtEl>
                                          <p:spTgt spid="31">
                                            <p:txEl>
                                              <p:pRg st="0" end="0"/>
                                            </p:txEl>
                                          </p:spTgt>
                                        </p:tgtEl>
                                        <p:attrNameLst>
                                          <p:attrName>style.visibility</p:attrName>
                                        </p:attrNameLst>
                                      </p:cBhvr>
                                      <p:to>
                                        <p:strVal val="visible"/>
                                      </p:to>
                                    </p:set>
                                    <p:anim calcmode="lin" valueType="num">
                                      <p:cBhvr additive="base">
                                        <p:cTn id="69" dur="7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70" dur="7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4900"/>
                            </p:stCondLst>
                            <p:childTnLst>
                              <p:par>
                                <p:cTn id="72" presetID="2" presetClass="entr" presetSubtype="1" decel="100000" fill="hold" grpId="0" nodeType="afterEffect">
                                  <p:stCondLst>
                                    <p:cond delay="0"/>
                                  </p:stCondLst>
                                  <p:iterate type="lt">
                                    <p:tmPct val="10000"/>
                                  </p:iterate>
                                  <p:childTnLst>
                                    <p:set>
                                      <p:cBhvr>
                                        <p:cTn id="73" dur="1" fill="hold">
                                          <p:stCondLst>
                                            <p:cond delay="0"/>
                                          </p:stCondLst>
                                        </p:cTn>
                                        <p:tgtEl>
                                          <p:spTgt spid="33">
                                            <p:txEl>
                                              <p:pRg st="0" end="0"/>
                                            </p:txEl>
                                          </p:spTgt>
                                        </p:tgtEl>
                                        <p:attrNameLst>
                                          <p:attrName>style.visibility</p:attrName>
                                        </p:attrNameLst>
                                      </p:cBhvr>
                                      <p:to>
                                        <p:strVal val="visible"/>
                                      </p:to>
                                    </p:set>
                                    <p:anim calcmode="lin" valueType="num">
                                      <p:cBhvr additive="base">
                                        <p:cTn id="74"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5" dur="750" fill="hold"/>
                                        <p:tgtEl>
                                          <p:spTgt spid="33">
                                            <p:txEl>
                                              <p:pRg st="0" end="0"/>
                                            </p:txEl>
                                          </p:spTgt>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0"/>
                                  </p:stCondLst>
                                  <p:childTnLst>
                                    <p:set>
                                      <p:cBhvr>
                                        <p:cTn id="77" dur="1" fill="hold">
                                          <p:stCondLst>
                                            <p:cond delay="0"/>
                                          </p:stCondLst>
                                        </p:cTn>
                                        <p:tgtEl>
                                          <p:spTgt spid="32">
                                            <p:txEl>
                                              <p:pRg st="0" end="0"/>
                                            </p:txEl>
                                          </p:spTgt>
                                        </p:tgtEl>
                                        <p:attrNameLst>
                                          <p:attrName>style.visibility</p:attrName>
                                        </p:attrNameLst>
                                      </p:cBhvr>
                                      <p:to>
                                        <p:strVal val="visible"/>
                                      </p:to>
                                    </p:set>
                                    <p:anim calcmode="lin" valueType="num">
                                      <p:cBhvr additive="base">
                                        <p:cTn id="78" dur="7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32">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100000" fill="hold" grpId="0" nodeType="withEffect">
                                  <p:stCondLst>
                                    <p:cond delay="100"/>
                                  </p:stCondLst>
                                  <p:childTnLst>
                                    <p:set>
                                      <p:cBhvr>
                                        <p:cTn id="81" dur="1" fill="hold">
                                          <p:stCondLst>
                                            <p:cond delay="0"/>
                                          </p:stCondLst>
                                        </p:cTn>
                                        <p:tgtEl>
                                          <p:spTgt spid="34">
                                            <p:txEl>
                                              <p:pRg st="0" end="0"/>
                                            </p:txEl>
                                          </p:spTgt>
                                        </p:tgtEl>
                                        <p:attrNameLst>
                                          <p:attrName>style.visibility</p:attrName>
                                        </p:attrNameLst>
                                      </p:cBhvr>
                                      <p:to>
                                        <p:strVal val="visible"/>
                                      </p:to>
                                    </p:set>
                                    <p:anim calcmode="lin" valueType="num">
                                      <p:cBhvr additive="base">
                                        <p:cTn id="82" dur="7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83" dur="7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5750"/>
                            </p:stCondLst>
                            <p:childTnLst>
                              <p:par>
                                <p:cTn id="85" presetID="2" presetClass="entr" presetSubtype="2" decel="100000" fill="hold" grpId="0" nodeType="after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 calcmode="lin" valueType="num">
                                      <p:cBhvr additive="base">
                                        <p:cTn id="87" dur="75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88" dur="75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 presetClass="entr" presetSubtype="2"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1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2"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4"/>
                        </p:tgtEl>
                        <p:attrNameLst>
                          <p:attrName>style.visibility</p:attrName>
                        </p:attrNameLst>
                      </p:cBhvr>
                      <p:to>
                        <p:strVal val="visible"/>
                      </p:to>
                    </p:set>
                    <p:anim calcmode="lin" valueType="num">
                      <p:cBhvr additive="base">
                        <p:cTn dur="750" fill="hold"/>
                        <p:tgtEl>
                          <p:spTgt spid="24"/>
                        </p:tgtEl>
                        <p:attrNameLst>
                          <p:attrName>ppt_x</p:attrName>
                        </p:attrNameLst>
                      </p:cBhvr>
                      <p:tavLst>
                        <p:tav tm="0">
                          <p:val>
                            <p:strVal val="#ppt_x"/>
                          </p:val>
                        </p:tav>
                        <p:tav tm="100000">
                          <p:val>
                            <p:strVal val="#ppt_x"/>
                          </p:val>
                        </p:tav>
                      </p:tavLst>
                    </p:anim>
                    <p:anim calcmode="lin" valueType="num">
                      <p:cBhvr additive="base">
                        <p:cTn dur="75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1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750" fill="hold"/>
                        <p:tgtEl>
                          <p:spTgt spid="25"/>
                        </p:tgtEl>
                        <p:attrNameLst>
                          <p:attrName>ppt_x</p:attrName>
                        </p:attrNameLst>
                      </p:cBhvr>
                      <p:tavLst>
                        <p:tav tm="0">
                          <p:val>
                            <p:strVal val="1+#ppt_w/2"/>
                          </p:val>
                        </p:tav>
                        <p:tav tm="100000">
                          <p:val>
                            <p:strVal val="#ppt_x"/>
                          </p:val>
                        </p:tav>
                      </p:tavLst>
                    </p:anim>
                    <p:anim calcmode="lin" valueType="num">
                      <p:cBhvr additive="base">
                        <p:cTn dur="75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750" fill="hold"/>
                        <p:tgtEl>
                          <p:spTgt spid="26"/>
                        </p:tgtEl>
                        <p:attrNameLst>
                          <p:attrName>ppt_x</p:attrName>
                        </p:attrNameLst>
                      </p:cBhvr>
                      <p:tavLst>
                        <p:tav tm="0">
                          <p:val>
                            <p:strVal val="1+#ppt_w/2"/>
                          </p:val>
                        </p:tav>
                        <p:tav tm="100000">
                          <p:val>
                            <p:strVal val="#ppt_x"/>
                          </p:val>
                        </p:tav>
                      </p:tavLst>
                    </p:anim>
                    <p:anim calcmode="lin" valueType="num">
                      <p:cBhvr additive="base">
                        <p:cTn dur="75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750" fill="hold"/>
                        <p:tgtEl>
                          <p:spTgt spid="27"/>
                        </p:tgtEl>
                        <p:attrNameLst>
                          <p:attrName>ppt_x</p:attrName>
                        </p:attrNameLst>
                      </p:cBhvr>
                      <p:tavLst>
                        <p:tav tm="0">
                          <p:val>
                            <p:strVal val="#ppt_x"/>
                          </p:val>
                        </p:tav>
                        <p:tav tm="100000">
                          <p:val>
                            <p:strVal val="#ppt_x"/>
                          </p:val>
                        </p:tav>
                      </p:tavLst>
                    </p:anim>
                    <p:anim calcmode="lin" valueType="num">
                      <p:cBhvr additive="base">
                        <p:cTn dur="75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1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750" fill="hold"/>
                        <p:tgtEl>
                          <p:spTgt spid="28"/>
                        </p:tgtEl>
                        <p:attrNameLst>
                          <p:attrName>ppt_x</p:attrName>
                        </p:attrNameLst>
                      </p:cBhvr>
                      <p:tavLst>
                        <p:tav tm="0">
                          <p:val>
                            <p:strVal val="1+#ppt_w/2"/>
                          </p:val>
                        </p:tav>
                        <p:tav tm="100000">
                          <p:val>
                            <p:strVal val="#ppt_x"/>
                          </p:val>
                        </p:tav>
                      </p:tavLst>
                    </p:anim>
                    <p:anim calcmode="lin" valueType="num">
                      <p:cBhvr additive="base">
                        <p:cTn dur="75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1+#ppt_w/2"/>
                          </p:val>
                        </p:tav>
                        <p:tav tm="100000">
                          <p:val>
                            <p:strVal val="#ppt_x"/>
                          </p:val>
                        </p:tav>
                      </p:tavLst>
                    </p:anim>
                    <p:anim calcmode="lin" valueType="num">
                      <p:cBhvr additive="base">
                        <p:cTn dur="75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750" fill="hold"/>
                        <p:tgtEl>
                          <p:spTgt spid="30"/>
                        </p:tgtEl>
                        <p:attrNameLst>
                          <p:attrName>ppt_x</p:attrName>
                        </p:attrNameLst>
                      </p:cBhvr>
                      <p:tavLst>
                        <p:tav tm="0">
                          <p:val>
                            <p:strVal val="#ppt_x"/>
                          </p:val>
                        </p:tav>
                        <p:tav tm="100000">
                          <p:val>
                            <p:strVal val="#ppt_x"/>
                          </p:val>
                        </p:tav>
                      </p:tavLst>
                    </p:anim>
                    <p:anim calcmode="lin" valueType="num">
                      <p:cBhvr additive="base">
                        <p:cTn dur="75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2" decel="100000" fill="hold" nodeType="withEffect">
                  <p:stCondLst>
                    <p:cond delay="1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1+#ppt_w/2"/>
                          </p:val>
                        </p:tav>
                        <p:tav tm="100000">
                          <p:val>
                            <p:strVal val="#ppt_x"/>
                          </p:val>
                        </p:tav>
                      </p:tavLst>
                    </p:anim>
                    <p:anim calcmode="lin" valueType="num">
                      <p:cBhvr additive="base">
                        <p:cTn dur="75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1+#ppt_w/2"/>
                          </p:val>
                        </p:tav>
                        <p:tav tm="100000">
                          <p:val>
                            <p:strVal val="#ppt_x"/>
                          </p:val>
                        </p:tav>
                      </p:tavLst>
                    </p:anim>
                    <p:anim calcmode="lin" valueType="num">
                      <p:cBhvr additive="base">
                        <p:cTn dur="75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2" decel="100000" fill="hold" nodeType="withEffect">
                  <p:stCondLst>
                    <p:cond delay="10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750" fill="hold"/>
                        <p:tgtEl>
                          <p:spTgt spid="34"/>
                        </p:tgtEl>
                        <p:attrNameLst>
                          <p:attrName>ppt_x</p:attrName>
                        </p:attrNameLst>
                      </p:cBhvr>
                      <p:tavLst>
                        <p:tav tm="0">
                          <p:val>
                            <p:strVal val="1+#ppt_w/2"/>
                          </p:val>
                        </p:tav>
                        <p:tav tm="100000">
                          <p:val>
                            <p:strVal val="#ppt_x"/>
                          </p:val>
                        </p:tav>
                      </p:tavLst>
                    </p:anim>
                    <p:anim calcmode="lin" valueType="num">
                      <p:cBhvr additive="base">
                        <p:cTn dur="75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1+#ppt_w/2"/>
                          </p:val>
                        </p:tav>
                        <p:tav tm="100000">
                          <p:val>
                            <p:strVal val="#ppt_x"/>
                          </p:val>
                        </p:tav>
                      </p:tavLst>
                    </p:anim>
                    <p:anim calcmode="lin" valueType="num">
                      <p:cBhvr additive="base">
                        <p:cTn dur="75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3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20" name="テキスト プレースホルダー 5">
            <a:extLst>
              <a:ext uri="{FF2B5EF4-FFF2-40B4-BE49-F238E27FC236}">
                <a16:creationId xmlns:a16="http://schemas.microsoft.com/office/drawing/2014/main" id="{D3AB1FA7-4720-469B-B53B-8A4662AF0241}"/>
              </a:ext>
            </a:extLst>
          </p:cNvPr>
          <p:cNvSpPr>
            <a:spLocks noGrp="1"/>
          </p:cNvSpPr>
          <p:nvPr>
            <p:ph type="body" sz="quarter" idx="13" hasCustomPrompt="1"/>
          </p:nvPr>
        </p:nvSpPr>
        <p:spPr>
          <a:xfrm>
            <a:off x="5857755" y="2650364"/>
            <a:ext cx="518883" cy="402053"/>
          </a:xfrm>
          <a:prstGeom prst="rect">
            <a:avLst/>
          </a:prstGeom>
        </p:spPr>
        <p:txBody>
          <a:bodyPr numCol="1" spcCol="360000" anchor="ctr">
            <a:noAutofit/>
          </a:bodyPr>
          <a:lstStyle>
            <a:lvl1pPr marL="0" indent="0" algn="r">
              <a:lnSpc>
                <a:spcPct val="100000"/>
              </a:lnSpc>
              <a:spcBef>
                <a:spcPts val="0"/>
              </a:spcBef>
              <a:buClr>
                <a:schemeClr val="accent1"/>
              </a:buClr>
              <a:buFontTx/>
              <a:buNone/>
              <a:defRPr sz="2000" i="1">
                <a:solidFill>
                  <a:srgbClr val="C00000"/>
                </a:solidFill>
              </a:defRPr>
            </a:lvl1pPr>
          </a:lstStyle>
          <a:p>
            <a:pPr lvl="0"/>
            <a:r>
              <a:rPr kumimoji="1" lang="es-EC" altLang="ja-JP" noProof="0" dirty="0"/>
              <a:t>00</a:t>
            </a:r>
          </a:p>
        </p:txBody>
      </p:sp>
      <p:sp>
        <p:nvSpPr>
          <p:cNvPr id="21" name="テキスト プレースホルダー 5">
            <a:extLst>
              <a:ext uri="{FF2B5EF4-FFF2-40B4-BE49-F238E27FC236}">
                <a16:creationId xmlns:a16="http://schemas.microsoft.com/office/drawing/2014/main" id="{751BD866-0E4E-49DD-90C8-B98FDCC18608}"/>
              </a:ext>
            </a:extLst>
          </p:cNvPr>
          <p:cNvSpPr>
            <a:spLocks noGrp="1"/>
          </p:cNvSpPr>
          <p:nvPr>
            <p:ph type="body" sz="quarter" idx="14" hasCustomPrompt="1"/>
          </p:nvPr>
        </p:nvSpPr>
        <p:spPr>
          <a:xfrm>
            <a:off x="6521779" y="2660534"/>
            <a:ext cx="11212671" cy="391883"/>
          </a:xfrm>
          <a:prstGeom prst="rect">
            <a:avLst/>
          </a:prstGeom>
        </p:spPr>
        <p:txBody>
          <a:bodyPr numCol="1" spcCol="360000" anchor="t">
            <a:no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24" name="テキスト プレースホルダー 5">
            <a:extLst>
              <a:ext uri="{FF2B5EF4-FFF2-40B4-BE49-F238E27FC236}">
                <a16:creationId xmlns:a16="http://schemas.microsoft.com/office/drawing/2014/main" id="{1BD3AF2C-177E-4893-AAD9-4C6DF47C17C5}"/>
              </a:ext>
            </a:extLst>
          </p:cNvPr>
          <p:cNvSpPr>
            <a:spLocks noGrp="1"/>
          </p:cNvSpPr>
          <p:nvPr>
            <p:ph type="body" sz="quarter" idx="16" hasCustomPrompt="1"/>
          </p:nvPr>
        </p:nvSpPr>
        <p:spPr>
          <a:xfrm>
            <a:off x="5857755" y="3569731"/>
            <a:ext cx="518883" cy="402053"/>
          </a:xfrm>
          <a:prstGeom prst="rect">
            <a:avLst/>
          </a:prstGeom>
        </p:spPr>
        <p:txBody>
          <a:bodyPr numCol="1" spcCol="360000" anchor="ctr">
            <a:noAutofit/>
          </a:bodyPr>
          <a:lstStyle>
            <a:lvl1pPr marL="0" indent="0" algn="r">
              <a:lnSpc>
                <a:spcPct val="100000"/>
              </a:lnSpc>
              <a:spcBef>
                <a:spcPts val="0"/>
              </a:spcBef>
              <a:buClr>
                <a:schemeClr val="accent1"/>
              </a:buClr>
              <a:buFontTx/>
              <a:buNone/>
              <a:defRPr sz="2000" i="1">
                <a:solidFill>
                  <a:srgbClr val="C00000"/>
                </a:solidFill>
              </a:defRPr>
            </a:lvl1pPr>
          </a:lstStyle>
          <a:p>
            <a:pPr lvl="0"/>
            <a:r>
              <a:rPr kumimoji="1" lang="es-EC" altLang="ja-JP" noProof="0" dirty="0"/>
              <a:t>00</a:t>
            </a:r>
          </a:p>
        </p:txBody>
      </p:sp>
      <p:sp>
        <p:nvSpPr>
          <p:cNvPr id="25" name="テキスト プレースホルダー 5">
            <a:extLst>
              <a:ext uri="{FF2B5EF4-FFF2-40B4-BE49-F238E27FC236}">
                <a16:creationId xmlns:a16="http://schemas.microsoft.com/office/drawing/2014/main" id="{89DBA7FF-F005-4101-B31C-C07F80E6CC9C}"/>
              </a:ext>
            </a:extLst>
          </p:cNvPr>
          <p:cNvSpPr>
            <a:spLocks noGrp="1"/>
          </p:cNvSpPr>
          <p:nvPr>
            <p:ph type="body" sz="quarter" idx="17" hasCustomPrompt="1"/>
          </p:nvPr>
        </p:nvSpPr>
        <p:spPr>
          <a:xfrm>
            <a:off x="6521779" y="3579901"/>
            <a:ext cx="11212671" cy="391883"/>
          </a:xfrm>
          <a:prstGeom prst="rect">
            <a:avLst/>
          </a:prstGeom>
        </p:spPr>
        <p:txBody>
          <a:bodyPr numCol="1" spcCol="360000" anchor="t">
            <a:no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27" name="テキスト プレースホルダー 5">
            <a:extLst>
              <a:ext uri="{FF2B5EF4-FFF2-40B4-BE49-F238E27FC236}">
                <a16:creationId xmlns:a16="http://schemas.microsoft.com/office/drawing/2014/main" id="{BF45F711-C7DB-46DE-B57D-6442D9AF7C95}"/>
              </a:ext>
            </a:extLst>
          </p:cNvPr>
          <p:cNvSpPr>
            <a:spLocks noGrp="1"/>
          </p:cNvSpPr>
          <p:nvPr>
            <p:ph type="body" sz="quarter" idx="19" hasCustomPrompt="1"/>
          </p:nvPr>
        </p:nvSpPr>
        <p:spPr>
          <a:xfrm>
            <a:off x="5857755" y="4476398"/>
            <a:ext cx="518883" cy="402053"/>
          </a:xfrm>
          <a:prstGeom prst="rect">
            <a:avLst/>
          </a:prstGeom>
        </p:spPr>
        <p:txBody>
          <a:bodyPr numCol="1" spcCol="360000" anchor="ctr">
            <a:noAutofit/>
          </a:bodyPr>
          <a:lstStyle>
            <a:lvl1pPr marL="0" indent="0" algn="r">
              <a:lnSpc>
                <a:spcPct val="100000"/>
              </a:lnSpc>
              <a:spcBef>
                <a:spcPts val="0"/>
              </a:spcBef>
              <a:buClr>
                <a:schemeClr val="accent1"/>
              </a:buClr>
              <a:buFontTx/>
              <a:buNone/>
              <a:defRPr sz="2000" i="1">
                <a:solidFill>
                  <a:srgbClr val="C00000"/>
                </a:solidFill>
              </a:defRPr>
            </a:lvl1pPr>
          </a:lstStyle>
          <a:p>
            <a:pPr lvl="0"/>
            <a:r>
              <a:rPr kumimoji="1" lang="es-EC" altLang="ja-JP" noProof="0" dirty="0"/>
              <a:t>00</a:t>
            </a:r>
          </a:p>
        </p:txBody>
      </p:sp>
      <p:sp>
        <p:nvSpPr>
          <p:cNvPr id="28" name="テキスト プレースホルダー 5">
            <a:extLst>
              <a:ext uri="{FF2B5EF4-FFF2-40B4-BE49-F238E27FC236}">
                <a16:creationId xmlns:a16="http://schemas.microsoft.com/office/drawing/2014/main" id="{5E891D07-A22C-4C02-AC0B-7FC15E2B3317}"/>
              </a:ext>
            </a:extLst>
          </p:cNvPr>
          <p:cNvSpPr>
            <a:spLocks noGrp="1"/>
          </p:cNvSpPr>
          <p:nvPr>
            <p:ph type="body" sz="quarter" idx="20" hasCustomPrompt="1"/>
          </p:nvPr>
        </p:nvSpPr>
        <p:spPr>
          <a:xfrm>
            <a:off x="6521779" y="4486568"/>
            <a:ext cx="11212671" cy="391883"/>
          </a:xfrm>
          <a:prstGeom prst="rect">
            <a:avLst/>
          </a:prstGeom>
        </p:spPr>
        <p:txBody>
          <a:bodyPr numCol="1" spcCol="360000" anchor="t">
            <a:no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30" name="テキスト プレースホルダー 5">
            <a:extLst>
              <a:ext uri="{FF2B5EF4-FFF2-40B4-BE49-F238E27FC236}">
                <a16:creationId xmlns:a16="http://schemas.microsoft.com/office/drawing/2014/main" id="{2E8175ED-F1F1-4227-AE10-503FFC266260}"/>
              </a:ext>
            </a:extLst>
          </p:cNvPr>
          <p:cNvSpPr>
            <a:spLocks noGrp="1"/>
          </p:cNvSpPr>
          <p:nvPr>
            <p:ph type="body" sz="quarter" idx="22" hasCustomPrompt="1"/>
          </p:nvPr>
        </p:nvSpPr>
        <p:spPr>
          <a:xfrm>
            <a:off x="5857755" y="5344965"/>
            <a:ext cx="518883" cy="402053"/>
          </a:xfrm>
          <a:prstGeom prst="rect">
            <a:avLst/>
          </a:prstGeom>
        </p:spPr>
        <p:txBody>
          <a:bodyPr numCol="1" spcCol="360000" anchor="ctr">
            <a:noAutofit/>
          </a:bodyPr>
          <a:lstStyle>
            <a:lvl1pPr marL="0" indent="0" algn="r">
              <a:lnSpc>
                <a:spcPct val="100000"/>
              </a:lnSpc>
              <a:spcBef>
                <a:spcPts val="0"/>
              </a:spcBef>
              <a:buClr>
                <a:schemeClr val="accent1"/>
              </a:buClr>
              <a:buFontTx/>
              <a:buNone/>
              <a:defRPr sz="2000" i="1">
                <a:solidFill>
                  <a:srgbClr val="C00000"/>
                </a:solidFill>
              </a:defRPr>
            </a:lvl1pPr>
          </a:lstStyle>
          <a:p>
            <a:pPr lvl="0"/>
            <a:r>
              <a:rPr kumimoji="1" lang="es-EC" altLang="ja-JP" noProof="0" dirty="0"/>
              <a:t>00</a:t>
            </a:r>
          </a:p>
        </p:txBody>
      </p:sp>
      <p:sp>
        <p:nvSpPr>
          <p:cNvPr id="31" name="テキスト プレースホルダー 5">
            <a:extLst>
              <a:ext uri="{FF2B5EF4-FFF2-40B4-BE49-F238E27FC236}">
                <a16:creationId xmlns:a16="http://schemas.microsoft.com/office/drawing/2014/main" id="{2D7D37B7-2CBC-44EB-8A14-9F3C21F784A2}"/>
              </a:ext>
            </a:extLst>
          </p:cNvPr>
          <p:cNvSpPr>
            <a:spLocks noGrp="1"/>
          </p:cNvSpPr>
          <p:nvPr>
            <p:ph type="body" sz="quarter" idx="23" hasCustomPrompt="1"/>
          </p:nvPr>
        </p:nvSpPr>
        <p:spPr>
          <a:xfrm>
            <a:off x="6521779" y="5355135"/>
            <a:ext cx="11212671" cy="391883"/>
          </a:xfrm>
          <a:prstGeom prst="rect">
            <a:avLst/>
          </a:prstGeom>
        </p:spPr>
        <p:txBody>
          <a:bodyPr numCol="1" spcCol="360000" anchor="t">
            <a:no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33" name="テキスト プレースホルダー 5">
            <a:extLst>
              <a:ext uri="{FF2B5EF4-FFF2-40B4-BE49-F238E27FC236}">
                <a16:creationId xmlns:a16="http://schemas.microsoft.com/office/drawing/2014/main" id="{98D2DAD4-5827-4B46-93AB-CD316CC293FD}"/>
              </a:ext>
            </a:extLst>
          </p:cNvPr>
          <p:cNvSpPr>
            <a:spLocks noGrp="1"/>
          </p:cNvSpPr>
          <p:nvPr>
            <p:ph type="body" sz="quarter" idx="25" hasCustomPrompt="1"/>
          </p:nvPr>
        </p:nvSpPr>
        <p:spPr>
          <a:xfrm>
            <a:off x="5857755" y="6264332"/>
            <a:ext cx="518883" cy="402053"/>
          </a:xfrm>
          <a:prstGeom prst="rect">
            <a:avLst/>
          </a:prstGeom>
        </p:spPr>
        <p:txBody>
          <a:bodyPr numCol="1" spcCol="360000" anchor="ctr">
            <a:noAutofit/>
          </a:bodyPr>
          <a:lstStyle>
            <a:lvl1pPr marL="0" indent="0" algn="r">
              <a:lnSpc>
                <a:spcPct val="100000"/>
              </a:lnSpc>
              <a:spcBef>
                <a:spcPts val="0"/>
              </a:spcBef>
              <a:buClr>
                <a:schemeClr val="accent1"/>
              </a:buClr>
              <a:buFontTx/>
              <a:buNone/>
              <a:defRPr sz="2000" i="1">
                <a:solidFill>
                  <a:srgbClr val="C00000"/>
                </a:solidFill>
              </a:defRPr>
            </a:lvl1pPr>
          </a:lstStyle>
          <a:p>
            <a:pPr lvl="0"/>
            <a:r>
              <a:rPr kumimoji="1" lang="es-EC" altLang="ja-JP" noProof="0" dirty="0"/>
              <a:t>00</a:t>
            </a:r>
          </a:p>
        </p:txBody>
      </p:sp>
      <p:sp>
        <p:nvSpPr>
          <p:cNvPr id="34" name="テキスト プレースホルダー 5">
            <a:extLst>
              <a:ext uri="{FF2B5EF4-FFF2-40B4-BE49-F238E27FC236}">
                <a16:creationId xmlns:a16="http://schemas.microsoft.com/office/drawing/2014/main" id="{E07A4EF5-D709-43C3-87A8-31A98CDB0912}"/>
              </a:ext>
            </a:extLst>
          </p:cNvPr>
          <p:cNvSpPr>
            <a:spLocks noGrp="1"/>
          </p:cNvSpPr>
          <p:nvPr>
            <p:ph type="body" sz="quarter" idx="26" hasCustomPrompt="1"/>
          </p:nvPr>
        </p:nvSpPr>
        <p:spPr>
          <a:xfrm>
            <a:off x="6521779" y="6274502"/>
            <a:ext cx="11212671" cy="391883"/>
          </a:xfrm>
          <a:prstGeom prst="rect">
            <a:avLst/>
          </a:prstGeom>
        </p:spPr>
        <p:txBody>
          <a:bodyPr numCol="1" spcCol="360000" anchor="t">
            <a:no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36" name="Subtitle 2">
            <a:extLst>
              <a:ext uri="{FF2B5EF4-FFF2-40B4-BE49-F238E27FC236}">
                <a16:creationId xmlns:a16="http://schemas.microsoft.com/office/drawing/2014/main" id="{B6FD348F-D262-4487-8DE8-B3D83F71D376}"/>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A6185419-C175-4888-8EF0-EAD8AC7070B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C0DB41B1-34CF-401A-95FC-005D69A0F103}"/>
              </a:ext>
            </a:extLst>
          </p:cNvPr>
          <p:cNvSpPr>
            <a:spLocks noGrp="1"/>
          </p:cNvSpPr>
          <p:nvPr>
            <p:ph idx="27"/>
          </p:nvPr>
        </p:nvSpPr>
        <p:spPr>
          <a:xfrm>
            <a:off x="551962" y="2967493"/>
            <a:ext cx="4324838" cy="5404322"/>
          </a:xfrm>
          <a:prstGeom prst="rect">
            <a:avLst/>
          </a:prstGeom>
        </p:spPr>
        <p:txBody>
          <a:bodyPr/>
          <a:lstStyle/>
          <a:p>
            <a:endParaRPr lang="es-EC"/>
          </a:p>
        </p:txBody>
      </p:sp>
      <p:sp>
        <p:nvSpPr>
          <p:cNvPr id="39" name="テキスト プレースホルダー 5">
            <a:extLst>
              <a:ext uri="{FF2B5EF4-FFF2-40B4-BE49-F238E27FC236}">
                <a16:creationId xmlns:a16="http://schemas.microsoft.com/office/drawing/2014/main" id="{FC683C70-EBAA-4F60-8980-241F93F858B1}"/>
              </a:ext>
            </a:extLst>
          </p:cNvPr>
          <p:cNvSpPr>
            <a:spLocks noGrp="1"/>
          </p:cNvSpPr>
          <p:nvPr>
            <p:ph type="body" sz="quarter" idx="28" hasCustomPrompt="1"/>
          </p:nvPr>
        </p:nvSpPr>
        <p:spPr>
          <a:xfrm>
            <a:off x="5857755" y="7099313"/>
            <a:ext cx="518883" cy="402053"/>
          </a:xfrm>
          <a:prstGeom prst="rect">
            <a:avLst/>
          </a:prstGeom>
        </p:spPr>
        <p:txBody>
          <a:bodyPr numCol="1" spcCol="360000" anchor="ctr">
            <a:noAutofit/>
          </a:bodyPr>
          <a:lstStyle>
            <a:lvl1pPr marL="0" indent="0" algn="r">
              <a:lnSpc>
                <a:spcPct val="100000"/>
              </a:lnSpc>
              <a:spcBef>
                <a:spcPts val="0"/>
              </a:spcBef>
              <a:buClr>
                <a:schemeClr val="accent1"/>
              </a:buClr>
              <a:buFontTx/>
              <a:buNone/>
              <a:defRPr sz="2000" i="1">
                <a:solidFill>
                  <a:srgbClr val="C00000"/>
                </a:solidFill>
              </a:defRPr>
            </a:lvl1pPr>
          </a:lstStyle>
          <a:p>
            <a:pPr lvl="0"/>
            <a:r>
              <a:rPr kumimoji="1" lang="es-EC" altLang="ja-JP" noProof="0" dirty="0"/>
              <a:t>00</a:t>
            </a:r>
          </a:p>
        </p:txBody>
      </p:sp>
      <p:sp>
        <p:nvSpPr>
          <p:cNvPr id="40" name="テキスト プレースホルダー 5">
            <a:extLst>
              <a:ext uri="{FF2B5EF4-FFF2-40B4-BE49-F238E27FC236}">
                <a16:creationId xmlns:a16="http://schemas.microsoft.com/office/drawing/2014/main" id="{A7817A8F-8A36-4C0F-BBDB-6340F2C43B7B}"/>
              </a:ext>
            </a:extLst>
          </p:cNvPr>
          <p:cNvSpPr>
            <a:spLocks noGrp="1"/>
          </p:cNvSpPr>
          <p:nvPr>
            <p:ph type="body" sz="quarter" idx="29" hasCustomPrompt="1"/>
          </p:nvPr>
        </p:nvSpPr>
        <p:spPr>
          <a:xfrm>
            <a:off x="6521779" y="7109483"/>
            <a:ext cx="11212671" cy="391883"/>
          </a:xfrm>
          <a:prstGeom prst="rect">
            <a:avLst/>
          </a:prstGeom>
        </p:spPr>
        <p:txBody>
          <a:bodyPr numCol="1" spcCol="360000" anchor="t">
            <a:no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89A2DC08-71AC-4A35-9211-0BC13AB578D0}"/>
              </a:ext>
            </a:extLst>
          </p:cNvPr>
          <p:cNvSpPr>
            <a:spLocks noGrp="1"/>
          </p:cNvSpPr>
          <p:nvPr>
            <p:ph type="body" sz="quarter" idx="30" hasCustomPrompt="1"/>
          </p:nvPr>
        </p:nvSpPr>
        <p:spPr>
          <a:xfrm>
            <a:off x="5857755" y="8005980"/>
            <a:ext cx="518883" cy="402053"/>
          </a:xfrm>
          <a:prstGeom prst="rect">
            <a:avLst/>
          </a:prstGeom>
        </p:spPr>
        <p:txBody>
          <a:bodyPr numCol="1" spcCol="360000" anchor="ctr">
            <a:noAutofit/>
          </a:bodyPr>
          <a:lstStyle>
            <a:lvl1pPr marL="0" indent="0" algn="r">
              <a:lnSpc>
                <a:spcPct val="100000"/>
              </a:lnSpc>
              <a:spcBef>
                <a:spcPts val="0"/>
              </a:spcBef>
              <a:buClr>
                <a:schemeClr val="accent1"/>
              </a:buClr>
              <a:buFontTx/>
              <a:buNone/>
              <a:defRPr sz="2000" i="1">
                <a:solidFill>
                  <a:srgbClr val="C00000"/>
                </a:solidFill>
              </a:defRPr>
            </a:lvl1pPr>
          </a:lstStyle>
          <a:p>
            <a:pPr lvl="0"/>
            <a:r>
              <a:rPr kumimoji="1" lang="es-EC" altLang="ja-JP" noProof="0" dirty="0"/>
              <a:t>00</a:t>
            </a:r>
          </a:p>
        </p:txBody>
      </p:sp>
      <p:sp>
        <p:nvSpPr>
          <p:cNvPr id="42" name="テキスト プレースホルダー 5">
            <a:extLst>
              <a:ext uri="{FF2B5EF4-FFF2-40B4-BE49-F238E27FC236}">
                <a16:creationId xmlns:a16="http://schemas.microsoft.com/office/drawing/2014/main" id="{8076DCC2-09FF-4C5D-B1D8-8010B3952D45}"/>
              </a:ext>
            </a:extLst>
          </p:cNvPr>
          <p:cNvSpPr>
            <a:spLocks noGrp="1"/>
          </p:cNvSpPr>
          <p:nvPr>
            <p:ph type="body" sz="quarter" idx="31" hasCustomPrompt="1"/>
          </p:nvPr>
        </p:nvSpPr>
        <p:spPr>
          <a:xfrm>
            <a:off x="6521779" y="8016150"/>
            <a:ext cx="11212671" cy="391883"/>
          </a:xfrm>
          <a:prstGeom prst="rect">
            <a:avLst/>
          </a:prstGeom>
        </p:spPr>
        <p:txBody>
          <a:bodyPr numCol="1" spcCol="360000" anchor="t">
            <a:no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43" name="テキスト プレースホルダー 5">
            <a:extLst>
              <a:ext uri="{FF2B5EF4-FFF2-40B4-BE49-F238E27FC236}">
                <a16:creationId xmlns:a16="http://schemas.microsoft.com/office/drawing/2014/main" id="{AFA84187-2D92-44FE-BBBC-22CBC88B9073}"/>
              </a:ext>
            </a:extLst>
          </p:cNvPr>
          <p:cNvSpPr>
            <a:spLocks noGrp="1"/>
          </p:cNvSpPr>
          <p:nvPr>
            <p:ph type="body" sz="quarter" idx="32" hasCustomPrompt="1"/>
          </p:nvPr>
        </p:nvSpPr>
        <p:spPr>
          <a:xfrm>
            <a:off x="5857755" y="8839336"/>
            <a:ext cx="518883" cy="402053"/>
          </a:xfrm>
          <a:prstGeom prst="rect">
            <a:avLst/>
          </a:prstGeom>
        </p:spPr>
        <p:txBody>
          <a:bodyPr numCol="1" spcCol="360000" anchor="ctr">
            <a:noAutofit/>
          </a:bodyPr>
          <a:lstStyle>
            <a:lvl1pPr marL="0" indent="0" algn="r">
              <a:lnSpc>
                <a:spcPct val="100000"/>
              </a:lnSpc>
              <a:spcBef>
                <a:spcPts val="0"/>
              </a:spcBef>
              <a:buClr>
                <a:schemeClr val="accent1"/>
              </a:buClr>
              <a:buFontTx/>
              <a:buNone/>
              <a:defRPr sz="2000" i="1">
                <a:solidFill>
                  <a:srgbClr val="C00000"/>
                </a:solidFill>
              </a:defRPr>
            </a:lvl1pPr>
          </a:lstStyle>
          <a:p>
            <a:pPr lvl="0"/>
            <a:r>
              <a:rPr kumimoji="1" lang="es-EC" altLang="ja-JP" noProof="0" dirty="0"/>
              <a:t>00</a:t>
            </a:r>
          </a:p>
        </p:txBody>
      </p:sp>
      <p:sp>
        <p:nvSpPr>
          <p:cNvPr id="44" name="テキスト プレースホルダー 5">
            <a:extLst>
              <a:ext uri="{FF2B5EF4-FFF2-40B4-BE49-F238E27FC236}">
                <a16:creationId xmlns:a16="http://schemas.microsoft.com/office/drawing/2014/main" id="{D7666FD6-8F4E-4AF8-A18F-A1C475617284}"/>
              </a:ext>
            </a:extLst>
          </p:cNvPr>
          <p:cNvSpPr>
            <a:spLocks noGrp="1"/>
          </p:cNvSpPr>
          <p:nvPr>
            <p:ph type="body" sz="quarter" idx="33" hasCustomPrompt="1"/>
          </p:nvPr>
        </p:nvSpPr>
        <p:spPr>
          <a:xfrm>
            <a:off x="6521779" y="8849506"/>
            <a:ext cx="11212671" cy="391883"/>
          </a:xfrm>
          <a:prstGeom prst="rect">
            <a:avLst/>
          </a:prstGeom>
        </p:spPr>
        <p:txBody>
          <a:bodyPr numCol="1" spcCol="360000" anchor="t">
            <a:no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Tree>
    <p:extLst>
      <p:ext uri="{BB962C8B-B14F-4D97-AF65-F5344CB8AC3E}">
        <p14:creationId xmlns:p14="http://schemas.microsoft.com/office/powerpoint/2010/main" val="761303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75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20">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100"/>
                                  </p:stCondLst>
                                  <p:childTnLst>
                                    <p:set>
                                      <p:cBhvr>
                                        <p:cTn id="25" dur="1" fill="hold">
                                          <p:stCondLst>
                                            <p:cond delay="0"/>
                                          </p:stCondLst>
                                        </p:cTn>
                                        <p:tgtEl>
                                          <p:spTgt spid="21">
                                            <p:txEl>
                                              <p:pRg st="0" end="0"/>
                                            </p:txEl>
                                          </p:spTgt>
                                        </p:tgtEl>
                                        <p:attrNameLst>
                                          <p:attrName>style.visibility</p:attrName>
                                        </p:attrNameLst>
                                      </p:cBhvr>
                                      <p:to>
                                        <p:strVal val="visible"/>
                                      </p:to>
                                    </p:set>
                                    <p:anim calcmode="lin" valueType="num">
                                      <p:cBhvr additive="base">
                                        <p:cTn id="26" dur="75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350"/>
                            </p:stCondLst>
                            <p:childTnLst>
                              <p:par>
                                <p:cTn id="29" presetID="2" presetClass="entr" presetSubtype="1" decel="100000" fill="hold" grpId="0" nodeType="afterEffect">
                                  <p:stCondLst>
                                    <p:cond delay="0"/>
                                  </p:stCondLst>
                                  <p:iterate type="lt">
                                    <p:tmPct val="10000"/>
                                  </p:iterate>
                                  <p:childTnLst>
                                    <p:set>
                                      <p:cBhvr>
                                        <p:cTn id="30" dur="1" fill="hold">
                                          <p:stCondLst>
                                            <p:cond delay="0"/>
                                          </p:stCondLst>
                                        </p:cTn>
                                        <p:tgtEl>
                                          <p:spTgt spid="24">
                                            <p:txEl>
                                              <p:pRg st="0" end="0"/>
                                            </p:txEl>
                                          </p:spTgt>
                                        </p:tgtEl>
                                        <p:attrNameLst>
                                          <p:attrName>style.visibility</p:attrName>
                                        </p:attrNameLst>
                                      </p:cBhvr>
                                      <p:to>
                                        <p:strVal val="visible"/>
                                      </p:to>
                                    </p:set>
                                    <p:anim calcmode="lin" valueType="num">
                                      <p:cBhvr additive="base">
                                        <p:cTn id="31" dur="75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2" dur="750" fill="hold"/>
                                        <p:tgtEl>
                                          <p:spTgt spid="24">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25">
                                            <p:txEl>
                                              <p:pRg st="0" end="0"/>
                                            </p:txEl>
                                          </p:spTgt>
                                        </p:tgtEl>
                                        <p:attrNameLst>
                                          <p:attrName>style.visibility</p:attrName>
                                        </p:attrNameLst>
                                      </p:cBhvr>
                                      <p:to>
                                        <p:strVal val="visible"/>
                                      </p:to>
                                    </p:set>
                                    <p:anim calcmode="lin" valueType="num">
                                      <p:cBhvr additive="base">
                                        <p:cTn id="35" dur="75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36" dur="75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200"/>
                            </p:stCondLst>
                            <p:childTnLst>
                              <p:par>
                                <p:cTn id="38" presetID="2" presetClass="entr" presetSubtype="1" decel="100000" fill="hold" grpId="0" nodeType="afterEffect">
                                  <p:stCondLst>
                                    <p:cond delay="0"/>
                                  </p:stCondLst>
                                  <p:iterate type="lt">
                                    <p:tmPct val="10000"/>
                                  </p:iterate>
                                  <p:childTnLst>
                                    <p:set>
                                      <p:cBhvr>
                                        <p:cTn id="39" dur="1" fill="hold">
                                          <p:stCondLst>
                                            <p:cond delay="0"/>
                                          </p:stCondLst>
                                        </p:cTn>
                                        <p:tgtEl>
                                          <p:spTgt spid="27">
                                            <p:txEl>
                                              <p:pRg st="0" end="0"/>
                                            </p:txEl>
                                          </p:spTgt>
                                        </p:tgtEl>
                                        <p:attrNameLst>
                                          <p:attrName>style.visibility</p:attrName>
                                        </p:attrNameLst>
                                      </p:cBhvr>
                                      <p:to>
                                        <p:strVal val="visible"/>
                                      </p:to>
                                    </p:set>
                                    <p:anim calcmode="lin" valueType="num">
                                      <p:cBhvr additive="base">
                                        <p:cTn id="40" dur="75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27">
                                            <p:txEl>
                                              <p:pRg st="0" end="0"/>
                                            </p:txEl>
                                          </p:spTgt>
                                        </p:tgtEl>
                                        <p:attrNameLst>
                                          <p:attrName>ppt_y</p:attrName>
                                        </p:attrNameLst>
                                      </p:cBhvr>
                                      <p:tavLst>
                                        <p:tav tm="0">
                                          <p:val>
                                            <p:strVal val="0-#ppt_h/2"/>
                                          </p:val>
                                        </p:tav>
                                        <p:tav tm="100000">
                                          <p:val>
                                            <p:strVal val="#ppt_y"/>
                                          </p:val>
                                        </p:tav>
                                      </p:tavLst>
                                    </p:anim>
                                  </p:childTnLst>
                                </p:cTn>
                              </p:par>
                              <p:par>
                                <p:cTn id="42" presetID="2" presetClass="entr" presetSubtype="2" decel="100000" fill="hold" grpId="0" nodeType="withEffect">
                                  <p:stCondLst>
                                    <p:cond delay="100"/>
                                  </p:stCondLst>
                                  <p:childTnLst>
                                    <p:set>
                                      <p:cBhvr>
                                        <p:cTn id="43" dur="1" fill="hold">
                                          <p:stCondLst>
                                            <p:cond delay="0"/>
                                          </p:stCondLst>
                                        </p:cTn>
                                        <p:tgtEl>
                                          <p:spTgt spid="28">
                                            <p:txEl>
                                              <p:pRg st="0" end="0"/>
                                            </p:txEl>
                                          </p:spTgt>
                                        </p:tgtEl>
                                        <p:attrNameLst>
                                          <p:attrName>style.visibility</p:attrName>
                                        </p:attrNameLst>
                                      </p:cBhvr>
                                      <p:to>
                                        <p:strVal val="visible"/>
                                      </p:to>
                                    </p:set>
                                    <p:anim calcmode="lin" valueType="num">
                                      <p:cBhvr additive="base">
                                        <p:cTn id="44" dur="75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45" dur="75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4050"/>
                            </p:stCondLst>
                            <p:childTnLst>
                              <p:par>
                                <p:cTn id="47" presetID="2" presetClass="entr" presetSubtype="1" decel="100000" fill="hold" grpId="0" nodeType="afterEffect">
                                  <p:stCondLst>
                                    <p:cond delay="0"/>
                                  </p:stCondLst>
                                  <p:iterate type="lt">
                                    <p:tmPct val="10000"/>
                                  </p:iterate>
                                  <p:childTnLst>
                                    <p:set>
                                      <p:cBhvr>
                                        <p:cTn id="48" dur="1" fill="hold">
                                          <p:stCondLst>
                                            <p:cond delay="0"/>
                                          </p:stCondLst>
                                        </p:cTn>
                                        <p:tgtEl>
                                          <p:spTgt spid="30">
                                            <p:txEl>
                                              <p:pRg st="0" end="0"/>
                                            </p:txEl>
                                          </p:spTgt>
                                        </p:tgtEl>
                                        <p:attrNameLst>
                                          <p:attrName>style.visibility</p:attrName>
                                        </p:attrNameLst>
                                      </p:cBhvr>
                                      <p:to>
                                        <p:strVal val="visible"/>
                                      </p:to>
                                    </p:set>
                                    <p:anim calcmode="lin" valueType="num">
                                      <p:cBhvr additive="base">
                                        <p:cTn id="49" dur="7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50" dur="750" fill="hold"/>
                                        <p:tgtEl>
                                          <p:spTgt spid="30">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100"/>
                                  </p:stCondLst>
                                  <p:childTnLst>
                                    <p:set>
                                      <p:cBhvr>
                                        <p:cTn id="52" dur="1" fill="hold">
                                          <p:stCondLst>
                                            <p:cond delay="0"/>
                                          </p:stCondLst>
                                        </p:cTn>
                                        <p:tgtEl>
                                          <p:spTgt spid="31">
                                            <p:txEl>
                                              <p:pRg st="0" end="0"/>
                                            </p:txEl>
                                          </p:spTgt>
                                        </p:tgtEl>
                                        <p:attrNameLst>
                                          <p:attrName>style.visibility</p:attrName>
                                        </p:attrNameLst>
                                      </p:cBhvr>
                                      <p:to>
                                        <p:strVal val="visible"/>
                                      </p:to>
                                    </p:set>
                                    <p:anim calcmode="lin" valueType="num">
                                      <p:cBhvr additive="base">
                                        <p:cTn id="53" dur="7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54" dur="7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4900"/>
                            </p:stCondLst>
                            <p:childTnLst>
                              <p:par>
                                <p:cTn id="56" presetID="2" presetClass="entr" presetSubtype="1" decel="100000" fill="hold" grpId="0" nodeType="afterEffect">
                                  <p:stCondLst>
                                    <p:cond delay="0"/>
                                  </p:stCondLst>
                                  <p:iterate type="lt">
                                    <p:tmPct val="10000"/>
                                  </p:iterate>
                                  <p:childTnLst>
                                    <p:set>
                                      <p:cBhvr>
                                        <p:cTn id="57" dur="1" fill="hold">
                                          <p:stCondLst>
                                            <p:cond delay="0"/>
                                          </p:stCondLst>
                                        </p:cTn>
                                        <p:tgtEl>
                                          <p:spTgt spid="33">
                                            <p:txEl>
                                              <p:pRg st="0" end="0"/>
                                            </p:txEl>
                                          </p:spTgt>
                                        </p:tgtEl>
                                        <p:attrNameLst>
                                          <p:attrName>style.visibility</p:attrName>
                                        </p:attrNameLst>
                                      </p:cBhvr>
                                      <p:to>
                                        <p:strVal val="visible"/>
                                      </p:to>
                                    </p:set>
                                    <p:anim calcmode="lin" valueType="num">
                                      <p:cBhvr additive="base">
                                        <p:cTn id="58"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59" dur="750" fill="hold"/>
                                        <p:tgtEl>
                                          <p:spTgt spid="33">
                                            <p:txEl>
                                              <p:pRg st="0" end="0"/>
                                            </p:txEl>
                                          </p:spTgt>
                                        </p:tgtEl>
                                        <p:attrNameLst>
                                          <p:attrName>ppt_y</p:attrName>
                                        </p:attrNameLst>
                                      </p:cBhvr>
                                      <p:tavLst>
                                        <p:tav tm="0">
                                          <p:val>
                                            <p:strVal val="0-#ppt_h/2"/>
                                          </p:val>
                                        </p:tav>
                                        <p:tav tm="100000">
                                          <p:val>
                                            <p:strVal val="#ppt_y"/>
                                          </p:val>
                                        </p:tav>
                                      </p:tavLst>
                                    </p:anim>
                                  </p:childTnLst>
                                </p:cTn>
                              </p:par>
                              <p:par>
                                <p:cTn id="60" presetID="2" presetClass="entr" presetSubtype="2" decel="100000" fill="hold" grpId="0" nodeType="withEffect">
                                  <p:stCondLst>
                                    <p:cond delay="100"/>
                                  </p:stCondLst>
                                  <p:childTnLst>
                                    <p:set>
                                      <p:cBhvr>
                                        <p:cTn id="61" dur="1" fill="hold">
                                          <p:stCondLst>
                                            <p:cond delay="0"/>
                                          </p:stCondLst>
                                        </p:cTn>
                                        <p:tgtEl>
                                          <p:spTgt spid="34">
                                            <p:txEl>
                                              <p:pRg st="0" end="0"/>
                                            </p:txEl>
                                          </p:spTgt>
                                        </p:tgtEl>
                                        <p:attrNameLst>
                                          <p:attrName>style.visibility</p:attrName>
                                        </p:attrNameLst>
                                      </p:cBhvr>
                                      <p:to>
                                        <p:strVal val="visible"/>
                                      </p:to>
                                    </p:set>
                                    <p:anim calcmode="lin" valueType="num">
                                      <p:cBhvr additive="base">
                                        <p:cTn id="62" dur="7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63" dur="7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5750"/>
                            </p:stCondLst>
                            <p:childTnLst>
                              <p:par>
                                <p:cTn id="65" presetID="22" presetClass="entr" presetSubtype="8" fill="hold" grpId="0" nodeType="afterEffect" nodePh="1">
                                  <p:stCondLst>
                                    <p:cond delay="0"/>
                                  </p:stCondLst>
                                  <p:endCondLst>
                                    <p:cond evt="begin" delay="0">
                                      <p:tn val="65"/>
                                    </p:cond>
                                  </p:endCondLst>
                                  <p:childTnLst>
                                    <p:set>
                                      <p:cBhvr>
                                        <p:cTn id="66" dur="1" fill="hold">
                                          <p:stCondLst>
                                            <p:cond delay="0"/>
                                          </p:stCondLst>
                                        </p:cTn>
                                        <p:tgtEl>
                                          <p:spTgt spid="38">
                                            <p:txEl>
                                              <p:pRg st="0" end="0"/>
                                            </p:txEl>
                                          </p:spTgt>
                                        </p:tgtEl>
                                        <p:attrNameLst>
                                          <p:attrName>style.visibility</p:attrName>
                                        </p:attrNameLst>
                                      </p:cBhvr>
                                      <p:to>
                                        <p:strVal val="visible"/>
                                      </p:to>
                                    </p:set>
                                    <p:animEffect transition="in" filter="wipe(left)">
                                      <p:cBhvr>
                                        <p:cTn id="67" dur="500"/>
                                        <p:tgtEl>
                                          <p:spTgt spid="38">
                                            <p:txEl>
                                              <p:pRg st="0" end="0"/>
                                            </p:txEl>
                                          </p:spTgt>
                                        </p:tgtEl>
                                      </p:cBhvr>
                                    </p:animEffect>
                                  </p:childTnLst>
                                </p:cTn>
                              </p:par>
                            </p:childTnLst>
                          </p:cTn>
                        </p:par>
                        <p:par>
                          <p:cTn id="68" fill="hold">
                            <p:stCondLst>
                              <p:cond delay="6250"/>
                            </p:stCondLst>
                            <p:childTnLst>
                              <p:par>
                                <p:cTn id="69" presetID="2" presetClass="entr" presetSubtype="1" decel="100000" fill="hold" grpId="0" nodeType="afterEffect">
                                  <p:stCondLst>
                                    <p:cond delay="0"/>
                                  </p:stCondLst>
                                  <p:iterate type="lt">
                                    <p:tmPct val="10000"/>
                                  </p:iterate>
                                  <p:childTnLst>
                                    <p:set>
                                      <p:cBhvr>
                                        <p:cTn id="70" dur="1" fill="hold">
                                          <p:stCondLst>
                                            <p:cond delay="0"/>
                                          </p:stCondLst>
                                        </p:cTn>
                                        <p:tgtEl>
                                          <p:spTgt spid="39">
                                            <p:txEl>
                                              <p:pRg st="0" end="0"/>
                                            </p:txEl>
                                          </p:spTgt>
                                        </p:tgtEl>
                                        <p:attrNameLst>
                                          <p:attrName>style.visibility</p:attrName>
                                        </p:attrNameLst>
                                      </p:cBhvr>
                                      <p:to>
                                        <p:strVal val="visible"/>
                                      </p:to>
                                    </p:set>
                                    <p:anim calcmode="lin" valueType="num">
                                      <p:cBhvr additive="base">
                                        <p:cTn id="71"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72"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73" presetID="2" presetClass="entr" presetSubtype="2" decel="100000" fill="hold" grpId="0" nodeType="withEffect">
                                  <p:stCondLst>
                                    <p:cond delay="100"/>
                                  </p:stCondLst>
                                  <p:childTnLst>
                                    <p:set>
                                      <p:cBhvr>
                                        <p:cTn id="74" dur="1" fill="hold">
                                          <p:stCondLst>
                                            <p:cond delay="0"/>
                                          </p:stCondLst>
                                        </p:cTn>
                                        <p:tgtEl>
                                          <p:spTgt spid="40">
                                            <p:txEl>
                                              <p:pRg st="0" end="0"/>
                                            </p:txEl>
                                          </p:spTgt>
                                        </p:tgtEl>
                                        <p:attrNameLst>
                                          <p:attrName>style.visibility</p:attrName>
                                        </p:attrNameLst>
                                      </p:cBhvr>
                                      <p:to>
                                        <p:strVal val="visible"/>
                                      </p:to>
                                    </p:set>
                                    <p:anim calcmode="lin" valueType="num">
                                      <p:cBhvr additive="base">
                                        <p:cTn id="75"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76"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77" fill="hold">
                            <p:stCondLst>
                              <p:cond delay="7100"/>
                            </p:stCondLst>
                            <p:childTnLst>
                              <p:par>
                                <p:cTn id="78" presetID="2" presetClass="entr" presetSubtype="1" decel="100000" fill="hold" grpId="0" nodeType="afterEffect">
                                  <p:stCondLst>
                                    <p:cond delay="0"/>
                                  </p:stCondLst>
                                  <p:iterate type="lt">
                                    <p:tmPct val="10000"/>
                                  </p:iterate>
                                  <p:childTnLst>
                                    <p:set>
                                      <p:cBhvr>
                                        <p:cTn id="79" dur="1" fill="hold">
                                          <p:stCondLst>
                                            <p:cond delay="0"/>
                                          </p:stCondLst>
                                        </p:cTn>
                                        <p:tgtEl>
                                          <p:spTgt spid="41">
                                            <p:txEl>
                                              <p:pRg st="0" end="0"/>
                                            </p:txEl>
                                          </p:spTgt>
                                        </p:tgtEl>
                                        <p:attrNameLst>
                                          <p:attrName>style.visibility</p:attrName>
                                        </p:attrNameLst>
                                      </p:cBhvr>
                                      <p:to>
                                        <p:strVal val="visible"/>
                                      </p:to>
                                    </p:set>
                                    <p:anim calcmode="lin" valueType="num">
                                      <p:cBhvr additive="base">
                                        <p:cTn id="80"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81"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82" presetID="2" presetClass="entr" presetSubtype="2" decel="100000" fill="hold" grpId="0" nodeType="withEffect">
                                  <p:stCondLst>
                                    <p:cond delay="100"/>
                                  </p:stCondLst>
                                  <p:childTnLst>
                                    <p:set>
                                      <p:cBhvr>
                                        <p:cTn id="83" dur="1" fill="hold">
                                          <p:stCondLst>
                                            <p:cond delay="0"/>
                                          </p:stCondLst>
                                        </p:cTn>
                                        <p:tgtEl>
                                          <p:spTgt spid="42">
                                            <p:txEl>
                                              <p:pRg st="0" end="0"/>
                                            </p:txEl>
                                          </p:spTgt>
                                        </p:tgtEl>
                                        <p:attrNameLst>
                                          <p:attrName>style.visibility</p:attrName>
                                        </p:attrNameLst>
                                      </p:cBhvr>
                                      <p:to>
                                        <p:strVal val="visible"/>
                                      </p:to>
                                    </p:set>
                                    <p:anim calcmode="lin" valueType="num">
                                      <p:cBhvr additive="base">
                                        <p:cTn id="84"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85"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86" fill="hold">
                            <p:stCondLst>
                              <p:cond delay="7950"/>
                            </p:stCondLst>
                            <p:childTnLst>
                              <p:par>
                                <p:cTn id="87" presetID="2" presetClass="entr" presetSubtype="1" decel="100000" fill="hold" grpId="0" nodeType="afterEffect">
                                  <p:stCondLst>
                                    <p:cond delay="0"/>
                                  </p:stCondLst>
                                  <p:iterate type="lt">
                                    <p:tmPct val="10000"/>
                                  </p:iterate>
                                  <p:childTnLst>
                                    <p:set>
                                      <p:cBhvr>
                                        <p:cTn id="88" dur="1" fill="hold">
                                          <p:stCondLst>
                                            <p:cond delay="0"/>
                                          </p:stCondLst>
                                        </p:cTn>
                                        <p:tgtEl>
                                          <p:spTgt spid="43">
                                            <p:txEl>
                                              <p:pRg st="0" end="0"/>
                                            </p:txEl>
                                          </p:spTgt>
                                        </p:tgtEl>
                                        <p:attrNameLst>
                                          <p:attrName>style.visibility</p:attrName>
                                        </p:attrNameLst>
                                      </p:cBhvr>
                                      <p:to>
                                        <p:strVal val="visible"/>
                                      </p:to>
                                    </p:set>
                                    <p:anim calcmode="lin" valueType="num">
                                      <p:cBhvr additive="base">
                                        <p:cTn id="89"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90" dur="750" fill="hold"/>
                                        <p:tgtEl>
                                          <p:spTgt spid="43">
                                            <p:txEl>
                                              <p:pRg st="0" end="0"/>
                                            </p:txEl>
                                          </p:spTgt>
                                        </p:tgtEl>
                                        <p:attrNameLst>
                                          <p:attrName>ppt_y</p:attrName>
                                        </p:attrNameLst>
                                      </p:cBhvr>
                                      <p:tavLst>
                                        <p:tav tm="0">
                                          <p:val>
                                            <p:strVal val="0-#ppt_h/2"/>
                                          </p:val>
                                        </p:tav>
                                        <p:tav tm="100000">
                                          <p:val>
                                            <p:strVal val="#ppt_y"/>
                                          </p:val>
                                        </p:tav>
                                      </p:tavLst>
                                    </p:anim>
                                  </p:childTnLst>
                                </p:cTn>
                              </p:par>
                              <p:par>
                                <p:cTn id="91" presetID="2" presetClass="entr" presetSubtype="2" decel="100000" fill="hold" grpId="0" nodeType="withEffect">
                                  <p:stCondLst>
                                    <p:cond delay="100"/>
                                  </p:stCondLst>
                                  <p:childTnLst>
                                    <p:set>
                                      <p:cBhvr>
                                        <p:cTn id="92" dur="1" fill="hold">
                                          <p:stCondLst>
                                            <p:cond delay="0"/>
                                          </p:stCondLst>
                                        </p:cTn>
                                        <p:tgtEl>
                                          <p:spTgt spid="44">
                                            <p:txEl>
                                              <p:pRg st="0" end="0"/>
                                            </p:txEl>
                                          </p:spTgt>
                                        </p:tgtEl>
                                        <p:attrNameLst>
                                          <p:attrName>style.visibility</p:attrName>
                                        </p:attrNameLst>
                                      </p:cBhvr>
                                      <p:to>
                                        <p:strVal val="visible"/>
                                      </p:to>
                                    </p:set>
                                    <p:anim calcmode="lin" valueType="num">
                                      <p:cBhvr additive="base">
                                        <p:cTn id="93"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94" dur="75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1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4"/>
                        </p:tgtEl>
                        <p:attrNameLst>
                          <p:attrName>style.visibility</p:attrName>
                        </p:attrNameLst>
                      </p:cBhvr>
                      <p:to>
                        <p:strVal val="visible"/>
                      </p:to>
                    </p:set>
                    <p:anim calcmode="lin" valueType="num">
                      <p:cBhvr additive="base">
                        <p:cTn dur="750" fill="hold"/>
                        <p:tgtEl>
                          <p:spTgt spid="24"/>
                        </p:tgtEl>
                        <p:attrNameLst>
                          <p:attrName>ppt_x</p:attrName>
                        </p:attrNameLst>
                      </p:cBhvr>
                      <p:tavLst>
                        <p:tav tm="0">
                          <p:val>
                            <p:strVal val="#ppt_x"/>
                          </p:val>
                        </p:tav>
                        <p:tav tm="100000">
                          <p:val>
                            <p:strVal val="#ppt_x"/>
                          </p:val>
                        </p:tav>
                      </p:tavLst>
                    </p:anim>
                    <p:anim calcmode="lin" valueType="num">
                      <p:cBhvr additive="base">
                        <p:cTn dur="75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1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750" fill="hold"/>
                        <p:tgtEl>
                          <p:spTgt spid="25"/>
                        </p:tgtEl>
                        <p:attrNameLst>
                          <p:attrName>ppt_x</p:attrName>
                        </p:attrNameLst>
                      </p:cBhvr>
                      <p:tavLst>
                        <p:tav tm="0">
                          <p:val>
                            <p:strVal val="1+#ppt_w/2"/>
                          </p:val>
                        </p:tav>
                        <p:tav tm="100000">
                          <p:val>
                            <p:strVal val="#ppt_x"/>
                          </p:val>
                        </p:tav>
                      </p:tavLst>
                    </p:anim>
                    <p:anim calcmode="lin" valueType="num">
                      <p:cBhvr additive="base">
                        <p:cTn dur="750" fill="hold"/>
                        <p:tgtEl>
                          <p:spTgt spid="25"/>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750" fill="hold"/>
                        <p:tgtEl>
                          <p:spTgt spid="27"/>
                        </p:tgtEl>
                        <p:attrNameLst>
                          <p:attrName>ppt_x</p:attrName>
                        </p:attrNameLst>
                      </p:cBhvr>
                      <p:tavLst>
                        <p:tav tm="0">
                          <p:val>
                            <p:strVal val="#ppt_x"/>
                          </p:val>
                        </p:tav>
                        <p:tav tm="100000">
                          <p:val>
                            <p:strVal val="#ppt_x"/>
                          </p:val>
                        </p:tav>
                      </p:tavLst>
                    </p:anim>
                    <p:anim calcmode="lin" valueType="num">
                      <p:cBhvr additive="base">
                        <p:cTn dur="75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1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750" fill="hold"/>
                        <p:tgtEl>
                          <p:spTgt spid="28"/>
                        </p:tgtEl>
                        <p:attrNameLst>
                          <p:attrName>ppt_x</p:attrName>
                        </p:attrNameLst>
                      </p:cBhvr>
                      <p:tavLst>
                        <p:tav tm="0">
                          <p:val>
                            <p:strVal val="1+#ppt_w/2"/>
                          </p:val>
                        </p:tav>
                        <p:tav tm="100000">
                          <p:val>
                            <p:strVal val="#ppt_x"/>
                          </p:val>
                        </p:tav>
                      </p:tavLst>
                    </p:anim>
                    <p:anim calcmode="lin" valueType="num">
                      <p:cBhvr additive="base">
                        <p:cTn dur="750" fill="hold"/>
                        <p:tgtEl>
                          <p:spTgt spid="28"/>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750" fill="hold"/>
                        <p:tgtEl>
                          <p:spTgt spid="30"/>
                        </p:tgtEl>
                        <p:attrNameLst>
                          <p:attrName>ppt_x</p:attrName>
                        </p:attrNameLst>
                      </p:cBhvr>
                      <p:tavLst>
                        <p:tav tm="0">
                          <p:val>
                            <p:strVal val="#ppt_x"/>
                          </p:val>
                        </p:tav>
                        <p:tav tm="100000">
                          <p:val>
                            <p:strVal val="#ppt_x"/>
                          </p:val>
                        </p:tav>
                      </p:tavLst>
                    </p:anim>
                    <p:anim calcmode="lin" valueType="num">
                      <p:cBhvr additive="base">
                        <p:cTn dur="75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2" decel="100000" fill="hold" nodeType="withEffect">
                  <p:stCondLst>
                    <p:cond delay="1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1+#ppt_w/2"/>
                          </p:val>
                        </p:tav>
                        <p:tav tm="100000">
                          <p:val>
                            <p:strVal val="#ppt_x"/>
                          </p:val>
                        </p:tav>
                      </p:tavLst>
                    </p:anim>
                    <p:anim calcmode="lin" valueType="num">
                      <p:cBhvr additive="base">
                        <p:cTn dur="750" fill="hold"/>
                        <p:tgtEl>
                          <p:spTgt spid="31"/>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2" decel="100000" fill="hold" nodeType="withEffect">
                  <p:stCondLst>
                    <p:cond delay="10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750" fill="hold"/>
                        <p:tgtEl>
                          <p:spTgt spid="34"/>
                        </p:tgtEl>
                        <p:attrNameLst>
                          <p:attrName>ppt_x</p:attrName>
                        </p:attrNameLst>
                      </p:cBhvr>
                      <p:tavLst>
                        <p:tav tm="0">
                          <p:val>
                            <p:strVal val="1+#ppt_w/2"/>
                          </p:val>
                        </p:tav>
                        <p:tav tm="100000">
                          <p:val>
                            <p:strVal val="#ppt_x"/>
                          </p:val>
                        </p:tav>
                      </p:tavLst>
                    </p:anim>
                    <p:anim calcmode="lin" valueType="num">
                      <p:cBhvr additive="base">
                        <p:cTn dur="750" fill="hold"/>
                        <p:tgtEl>
                          <p:spTgt spid="34"/>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2" presetClass="entr" presetSubtype="2" decel="100000" fill="hold" nodeType="withEffect">
                  <p:stCondLst>
                    <p:cond delay="10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3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9558838" y="255929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959465" y="255929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9558838" y="4012063"/>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959465" y="401206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9558838" y="5464830"/>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959465" y="5464830"/>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9558838" y="6917597"/>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959465" y="6917597"/>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3" name="テキスト プレースホルダー 5">
            <a:extLst>
              <a:ext uri="{FF2B5EF4-FFF2-40B4-BE49-F238E27FC236}">
                <a16:creationId xmlns:a16="http://schemas.microsoft.com/office/drawing/2014/main" id="{544934CB-6280-4D02-899B-5C889AE052D6}"/>
              </a:ext>
            </a:extLst>
          </p:cNvPr>
          <p:cNvSpPr>
            <a:spLocks noGrp="1"/>
          </p:cNvSpPr>
          <p:nvPr>
            <p:ph type="body" sz="quarter" idx="25" hasCustomPrompt="1"/>
          </p:nvPr>
        </p:nvSpPr>
        <p:spPr>
          <a:xfrm>
            <a:off x="9558838" y="8370364"/>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44" name="テキスト プレースホルダー 5">
            <a:extLst>
              <a:ext uri="{FF2B5EF4-FFF2-40B4-BE49-F238E27FC236}">
                <a16:creationId xmlns:a16="http://schemas.microsoft.com/office/drawing/2014/main" id="{81B0A60B-F228-43A9-97DE-81BAE1D0C035}"/>
              </a:ext>
            </a:extLst>
          </p:cNvPr>
          <p:cNvSpPr>
            <a:spLocks noGrp="1"/>
          </p:cNvSpPr>
          <p:nvPr>
            <p:ph type="body" sz="quarter" idx="26" hasCustomPrompt="1"/>
          </p:nvPr>
        </p:nvSpPr>
        <p:spPr>
          <a:xfrm>
            <a:off x="10959465" y="8370364"/>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016709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8">
                                            <p:txEl>
                                              <p:pRg st="0" end="0"/>
                                            </p:txEl>
                                          </p:spTgt>
                                        </p:tgtEl>
                                        <p:attrNameLst>
                                          <p:attrName>style.visibility</p:attrName>
                                        </p:attrNameLst>
                                      </p:cBhvr>
                                      <p:to>
                                        <p:strVal val="visible"/>
                                      </p:to>
                                    </p:set>
                                    <p:anim calcmode="lin" valueType="num">
                                      <p:cBhvr additive="base">
                                        <p:cTn id="22"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1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39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48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650"/>
                            </p:stCondLst>
                            <p:childTnLst>
                              <p:par>
                                <p:cTn id="61" presetID="2" presetClass="entr" presetSubtype="1" decel="100000" fill="hold" grpId="0" nodeType="afterEffect">
                                  <p:stCondLst>
                                    <p:cond delay="0"/>
                                  </p:stCondLst>
                                  <p:iterate type="lt">
                                    <p:tmPct val="10000"/>
                                  </p:iterate>
                                  <p:childTnLst>
                                    <p:set>
                                      <p:cBhvr>
                                        <p:cTn id="62" dur="1" fill="hold">
                                          <p:stCondLst>
                                            <p:cond delay="0"/>
                                          </p:stCondLst>
                                        </p:cTn>
                                        <p:tgtEl>
                                          <p:spTgt spid="43">
                                            <p:txEl>
                                              <p:pRg st="0" end="0"/>
                                            </p:txEl>
                                          </p:spTgt>
                                        </p:tgtEl>
                                        <p:attrNameLst>
                                          <p:attrName>style.visibility</p:attrName>
                                        </p:attrNameLst>
                                      </p:cBhvr>
                                      <p:to>
                                        <p:strVal val="visible"/>
                                      </p:to>
                                    </p:set>
                                    <p:anim calcmode="lin" valueType="num">
                                      <p:cBhvr additive="base">
                                        <p:cTn id="6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64" dur="750" fill="hold"/>
                                        <p:tgtEl>
                                          <p:spTgt spid="43">
                                            <p:txEl>
                                              <p:pRg st="0" end="0"/>
                                            </p:txEl>
                                          </p:spTgt>
                                        </p:tgtEl>
                                        <p:attrNameLst>
                                          <p:attrName>ppt_y</p:attrName>
                                        </p:attrNameLst>
                                      </p:cBhvr>
                                      <p:tavLst>
                                        <p:tav tm="0">
                                          <p:val>
                                            <p:strVal val="0-#ppt_h/2"/>
                                          </p:val>
                                        </p:tav>
                                        <p:tav tm="100000">
                                          <p:val>
                                            <p:strVal val="#ppt_y"/>
                                          </p:val>
                                        </p:tav>
                                      </p:tavLst>
                                    </p:anim>
                                  </p:childTnLst>
                                </p:cTn>
                              </p:par>
                              <p:par>
                                <p:cTn id="65" presetID="2" presetClass="entr" presetSubtype="2" decel="100000" fill="hold" grpId="0" nodeType="withEffect">
                                  <p:stCondLst>
                                    <p:cond delay="100"/>
                                  </p:stCondLst>
                                  <p:childTnLst>
                                    <p:set>
                                      <p:cBhvr>
                                        <p:cTn id="66" dur="1" fill="hold">
                                          <p:stCondLst>
                                            <p:cond delay="0"/>
                                          </p:stCondLst>
                                        </p:cTn>
                                        <p:tgtEl>
                                          <p:spTgt spid="44">
                                            <p:txEl>
                                              <p:pRg st="0" end="0"/>
                                            </p:txEl>
                                          </p:spTgt>
                                        </p:tgtEl>
                                        <p:attrNameLst>
                                          <p:attrName>style.visibility</p:attrName>
                                        </p:attrNameLst>
                                      </p:cBhvr>
                                      <p:to>
                                        <p:strVal val="visible"/>
                                      </p:to>
                                    </p:set>
                                    <p:anim calcmode="lin" valueType="num">
                                      <p:cBhvr additive="base">
                                        <p:cTn id="67"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68" dur="75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2" presetClass="entr" presetSubtype="2" decel="100000" fill="hold" nodeType="withEffect">
                  <p:stCondLst>
                    <p:cond delay="10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EMA 2">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F511DB9F-07F6-46E8-96D3-309F0287E8EC}"/>
              </a:ext>
            </a:extLst>
          </p:cNvPr>
          <p:cNvSpPr>
            <a:spLocks noGrp="1"/>
          </p:cNvSpPr>
          <p:nvPr>
            <p:ph type="ctrTitle" hasCustomPrompt="1"/>
          </p:nvPr>
        </p:nvSpPr>
        <p:spPr>
          <a:xfrm>
            <a:off x="482600" y="3378200"/>
            <a:ext cx="17297400" cy="2260955"/>
          </a:xfrm>
          <a:prstGeom prst="rect">
            <a:avLst/>
          </a:prstGeom>
        </p:spPr>
        <p:txBody>
          <a:bodyPr anchor="b">
            <a:normAutofit/>
          </a:bodyPr>
          <a:lstStyle>
            <a:lvl1pPr algn="ctr">
              <a:defRPr sz="8000">
                <a:gradFill>
                  <a:gsLst>
                    <a:gs pos="60000">
                      <a:schemeClr val="bg1"/>
                    </a:gs>
                    <a:gs pos="38000">
                      <a:schemeClr val="bg1">
                        <a:lumMod val="85000"/>
                      </a:schemeClr>
                    </a:gs>
                    <a:gs pos="69000">
                      <a:schemeClr val="bg1">
                        <a:lumMod val="75000"/>
                      </a:schemeClr>
                    </a:gs>
                  </a:gsLst>
                  <a:lin ang="5400000" scaled="1"/>
                </a:gradFill>
                <a:latin typeface="Army" pitchFamily="2" charset="0"/>
              </a:defRPr>
            </a:lvl1pPr>
          </a:lstStyle>
          <a:p>
            <a:r>
              <a:rPr lang="es-EC" altLang="ja-JP" noProof="0" dirty="0"/>
              <a:t>Titulo</a:t>
            </a:r>
            <a:endParaRPr lang="es-EC" noProof="0" dirty="0"/>
          </a:p>
        </p:txBody>
      </p:sp>
      <p:sp>
        <p:nvSpPr>
          <p:cNvPr id="4" name="Subtitle 2">
            <a:extLst>
              <a:ext uri="{FF2B5EF4-FFF2-40B4-BE49-F238E27FC236}">
                <a16:creationId xmlns:a16="http://schemas.microsoft.com/office/drawing/2014/main" id="{2C323AF2-AEAF-48E9-9821-5844AEE4C66D}"/>
              </a:ext>
            </a:extLst>
          </p:cNvPr>
          <p:cNvSpPr>
            <a:spLocks noGrp="1"/>
          </p:cNvSpPr>
          <p:nvPr>
            <p:ph type="subTitle" idx="1" hasCustomPrompt="1"/>
          </p:nvPr>
        </p:nvSpPr>
        <p:spPr>
          <a:xfrm>
            <a:off x="469900" y="5676699"/>
            <a:ext cx="17335500" cy="1181301"/>
          </a:xfrm>
          <a:prstGeom prst="rect">
            <a:avLst/>
          </a:prstGeom>
        </p:spPr>
        <p:txBody>
          <a:bodyPr>
            <a:normAutofit/>
          </a:bodyPr>
          <a:lstStyle>
            <a:lvl1pPr marL="0" indent="0" algn="ctr">
              <a:buNone/>
              <a:defRPr sz="2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885567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wipe(left)">
                                      <p:cBhvr>
                                        <p:cTn id="11" dur="75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tmplLst>
          <p:tmpl lvl="1">
            <p:tnLst>
              <p:par>
                <p:cTn presetID="22" presetClass="entr" presetSubtype="8"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left)">
                      <p:cBhvr>
                        <p:cTn dur="750"/>
                        <p:tgtEl>
                          <p:spTgt spid="4"/>
                        </p:tgtEl>
                      </p:cBhvr>
                    </p:animEffect>
                  </p:childTnLst>
                </p:cTn>
              </p:par>
            </p:tnLst>
          </p:tmpl>
        </p:tmplLst>
      </p:bldP>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3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278231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35">
                                            <p:txEl>
                                              <p:pRg st="0" end="0"/>
                                            </p:txEl>
                                          </p:spTgt>
                                        </p:tgtEl>
                                        <p:attrNameLst>
                                          <p:attrName>style.visibility</p:attrName>
                                        </p:attrNameLst>
                                      </p:cBhvr>
                                      <p:to>
                                        <p:strVal val="visible"/>
                                      </p:to>
                                    </p:set>
                                    <p:anim calcmode="lin" valueType="num">
                                      <p:cBhvr additive="base">
                                        <p:cTn id="22"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100"/>
                                  </p:stCondLst>
                                  <p:childTnLst>
                                    <p:set>
                                      <p:cBhvr>
                                        <p:cTn id="25" dur="1" fill="hold">
                                          <p:stCondLst>
                                            <p:cond delay="0"/>
                                          </p:stCondLst>
                                        </p:cTn>
                                        <p:tgtEl>
                                          <p:spTgt spid="36">
                                            <p:txEl>
                                              <p:pRg st="0" end="0"/>
                                            </p:txEl>
                                          </p:spTgt>
                                        </p:tgtEl>
                                        <p:attrNameLst>
                                          <p:attrName>style.visibility</p:attrName>
                                        </p:attrNameLst>
                                      </p:cBhvr>
                                      <p:to>
                                        <p:strVal val="visible"/>
                                      </p:to>
                                    </p:set>
                                    <p:anim calcmode="lin" valueType="num">
                                      <p:cBhvr additive="base">
                                        <p:cTn id="26"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50"/>
                            </p:stCondLst>
                            <p:childTnLst>
                              <p:par>
                                <p:cTn id="29" presetID="2" presetClass="entr" presetSubtype="1" decel="100000" fill="hold" grpId="0" nodeType="afterEffect">
                                  <p:stCondLst>
                                    <p:cond delay="0"/>
                                  </p:stCondLst>
                                  <p:iterate type="lt">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38">
                                            <p:txEl>
                                              <p:pRg st="0" end="0"/>
                                            </p:txEl>
                                          </p:spTgt>
                                        </p:tgtEl>
                                        <p:attrNameLst>
                                          <p:attrName>style.visibility</p:attrName>
                                        </p:attrNameLst>
                                      </p:cBhvr>
                                      <p:to>
                                        <p:strVal val="visible"/>
                                      </p:to>
                                    </p:set>
                                    <p:anim calcmode="lin" valueType="num">
                                      <p:cBhvr additive="base">
                                        <p:cTn id="35"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36"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600"/>
                            </p:stCondLst>
                            <p:childTnLst>
                              <p:par>
                                <p:cTn id="38" presetID="2" presetClass="entr" presetSubtype="1" decel="100000" fill="hold" grpId="0" nodeType="afterEffect">
                                  <p:stCondLst>
                                    <p:cond delay="0"/>
                                  </p:stCondLst>
                                  <p:iterate type="lt">
                                    <p:tmPct val="10000"/>
                                  </p:iterate>
                                  <p:childTnLst>
                                    <p:set>
                                      <p:cBhvr>
                                        <p:cTn id="39" dur="1" fill="hold">
                                          <p:stCondLst>
                                            <p:cond delay="0"/>
                                          </p:stCondLst>
                                        </p:cTn>
                                        <p:tgtEl>
                                          <p:spTgt spid="39">
                                            <p:txEl>
                                              <p:pRg st="0" end="0"/>
                                            </p:txEl>
                                          </p:spTgt>
                                        </p:tgtEl>
                                        <p:attrNameLst>
                                          <p:attrName>style.visibility</p:attrName>
                                        </p:attrNameLst>
                                      </p:cBhvr>
                                      <p:to>
                                        <p:strVal val="visible"/>
                                      </p:to>
                                    </p:set>
                                    <p:anim calcmode="lin" valueType="num">
                                      <p:cBhvr additive="base">
                                        <p:cTn id="40"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2" presetID="2" presetClass="entr" presetSubtype="2" decel="100000" fill="hold" grpId="0" nodeType="withEffect">
                                  <p:stCondLst>
                                    <p:cond delay="100"/>
                                  </p:stCondLst>
                                  <p:childTnLst>
                                    <p:set>
                                      <p:cBhvr>
                                        <p:cTn id="43" dur="1" fill="hold">
                                          <p:stCondLst>
                                            <p:cond delay="0"/>
                                          </p:stCondLst>
                                        </p:cTn>
                                        <p:tgtEl>
                                          <p:spTgt spid="40">
                                            <p:txEl>
                                              <p:pRg st="0" end="0"/>
                                            </p:txEl>
                                          </p:spTgt>
                                        </p:tgtEl>
                                        <p:attrNameLst>
                                          <p:attrName>style.visibility</p:attrName>
                                        </p:attrNameLst>
                                      </p:cBhvr>
                                      <p:to>
                                        <p:strVal val="visible"/>
                                      </p:to>
                                    </p:set>
                                    <p:anim calcmode="lin" valueType="num">
                                      <p:cBhvr additive="base">
                                        <p:cTn id="44"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45"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4650"/>
                            </p:stCondLst>
                            <p:childTnLst>
                              <p:par>
                                <p:cTn id="47" presetID="2" presetClass="entr" presetSubtype="1" decel="100000" fill="hold" grpId="0" nodeType="afterEffect">
                                  <p:stCondLst>
                                    <p:cond delay="0"/>
                                  </p:stCondLst>
                                  <p:iterate type="lt">
                                    <p:tmPct val="10000"/>
                                  </p:iterate>
                                  <p:childTnLst>
                                    <p:set>
                                      <p:cBhvr>
                                        <p:cTn id="48" dur="1" fill="hold">
                                          <p:stCondLst>
                                            <p:cond delay="0"/>
                                          </p:stCondLst>
                                        </p:cTn>
                                        <p:tgtEl>
                                          <p:spTgt spid="41">
                                            <p:txEl>
                                              <p:pRg st="0" end="0"/>
                                            </p:txEl>
                                          </p:spTgt>
                                        </p:tgtEl>
                                        <p:attrNameLst>
                                          <p:attrName>style.visibility</p:attrName>
                                        </p:attrNameLst>
                                      </p:cBhvr>
                                      <p:to>
                                        <p:strVal val="visible"/>
                                      </p:to>
                                    </p:set>
                                    <p:anim calcmode="lin" valueType="num">
                                      <p:cBhvr additive="base">
                                        <p:cTn id="49"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0"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100"/>
                                  </p:st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4"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700"/>
                            </p:stCondLst>
                            <p:childTnLst>
                              <p:par>
                                <p:cTn id="56" presetID="2" presetClass="entr" presetSubtype="2" decel="100000" fill="hold" grpId="0" nodeType="afterEffect">
                                  <p:stCondLst>
                                    <p:cond delay="0"/>
                                  </p:stCondLst>
                                  <p:childTnLst>
                                    <p:set>
                                      <p:cBhvr>
                                        <p:cTn id="57" dur="1" fill="hold">
                                          <p:stCondLst>
                                            <p:cond delay="0"/>
                                          </p:stCondLst>
                                        </p:cTn>
                                        <p:tgtEl>
                                          <p:spTgt spid="18">
                                            <p:txEl>
                                              <p:pRg st="0" end="0"/>
                                            </p:txEl>
                                          </p:spTgt>
                                        </p:tgtEl>
                                        <p:attrNameLst>
                                          <p:attrName>style.visibility</p:attrName>
                                        </p:attrNameLst>
                                      </p:cBhvr>
                                      <p:to>
                                        <p:strVal val="visible"/>
                                      </p:to>
                                    </p:set>
                                    <p:anim calcmode="lin" valueType="num">
                                      <p:cBhvr additive="base">
                                        <p:cTn id="58"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3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31220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3122002"/>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5747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574769"/>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6027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6027536"/>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41" name="テキスト プレースホルダー 5">
            <a:extLst>
              <a:ext uri="{FF2B5EF4-FFF2-40B4-BE49-F238E27FC236}">
                <a16:creationId xmlns:a16="http://schemas.microsoft.com/office/drawing/2014/main" id="{71EDD14E-3C48-4ADC-BD53-A0188F44362E}"/>
              </a:ext>
            </a:extLst>
          </p:cNvPr>
          <p:cNvSpPr>
            <a:spLocks noGrp="1"/>
          </p:cNvSpPr>
          <p:nvPr>
            <p:ph type="body" sz="quarter" idx="22" hasCustomPrompt="1"/>
          </p:nvPr>
        </p:nvSpPr>
        <p:spPr>
          <a:xfrm>
            <a:off x="5556739" y="7480303"/>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2" name="テキスト プレースホルダー 5">
            <a:extLst>
              <a:ext uri="{FF2B5EF4-FFF2-40B4-BE49-F238E27FC236}">
                <a16:creationId xmlns:a16="http://schemas.microsoft.com/office/drawing/2014/main" id="{6F18A3C6-20FA-47F1-AD2A-99DBBE5FF6A1}"/>
              </a:ext>
            </a:extLst>
          </p:cNvPr>
          <p:cNvSpPr>
            <a:spLocks noGrp="1"/>
          </p:cNvSpPr>
          <p:nvPr>
            <p:ph type="body" sz="quarter" idx="23" hasCustomPrompt="1"/>
          </p:nvPr>
        </p:nvSpPr>
        <p:spPr>
          <a:xfrm>
            <a:off x="10865681" y="7480303"/>
            <a:ext cx="7018820" cy="1161141"/>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760780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51" fill="hold">
                            <p:stCondLst>
                              <p:cond delay="5400"/>
                            </p:stCondLst>
                            <p:childTnLst>
                              <p:par>
                                <p:cTn id="52" presetID="2" presetClass="entr" presetSubtype="1" decel="100000" fill="hold" grpId="0" nodeType="afterEffect">
                                  <p:stCondLst>
                                    <p:cond delay="0"/>
                                  </p:stCondLst>
                                  <p:iterate type="lt">
                                    <p:tmPct val="10000"/>
                                  </p:iterate>
                                  <p:childTnLst>
                                    <p:set>
                                      <p:cBhvr>
                                        <p:cTn id="53" dur="1" fill="hold">
                                          <p:stCondLst>
                                            <p:cond delay="0"/>
                                          </p:stCondLst>
                                        </p:cTn>
                                        <p:tgtEl>
                                          <p:spTgt spid="41">
                                            <p:txEl>
                                              <p:pRg st="0" end="0"/>
                                            </p:txEl>
                                          </p:spTgt>
                                        </p:tgtEl>
                                        <p:attrNameLst>
                                          <p:attrName>style.visibility</p:attrName>
                                        </p:attrNameLst>
                                      </p:cBhvr>
                                      <p:to>
                                        <p:strVal val="visible"/>
                                      </p:to>
                                    </p:set>
                                    <p:anim calcmode="lin" valueType="num">
                                      <p:cBhvr additive="base">
                                        <p:cTn id="54"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5"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100"/>
                                  </p:stCondLst>
                                  <p:childTnLst>
                                    <p:set>
                                      <p:cBhvr>
                                        <p:cTn id="57" dur="1" fill="hold">
                                          <p:stCondLst>
                                            <p:cond delay="0"/>
                                          </p:stCondLst>
                                        </p:cTn>
                                        <p:tgtEl>
                                          <p:spTgt spid="42">
                                            <p:txEl>
                                              <p:pRg st="0" end="0"/>
                                            </p:txEl>
                                          </p:spTgt>
                                        </p:tgtEl>
                                        <p:attrNameLst>
                                          <p:attrName>style.visibility</p:attrName>
                                        </p:attrNameLst>
                                      </p:cBhvr>
                                      <p:to>
                                        <p:strVal val="visible"/>
                                      </p:to>
                                    </p:set>
                                    <p:anim calcmode="lin" valueType="num">
                                      <p:cBhvr additive="base">
                                        <p:cTn id="58" dur="75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9" dur="75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41"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2" presetClass="entr" presetSubtype="2" decel="100000" fill="hold" nodeType="withEffect">
                  <p:stCondLst>
                    <p:cond delay="1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1+#ppt_w/2"/>
                          </p:val>
                        </p:tav>
                        <p:tav tm="100000">
                          <p:val>
                            <p:strVal val="#ppt_x"/>
                          </p:val>
                        </p:tav>
                      </p:tavLst>
                    </p:anim>
                    <p:anim calcmode="lin" valueType="num">
                      <p:cBhvr additive="base">
                        <p:cTn dur="750" fill="hold"/>
                        <p:tgtEl>
                          <p:spTgt spid="42"/>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3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4602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テキスト プレースホルダー 5">
            <a:extLst>
              <a:ext uri="{FF2B5EF4-FFF2-40B4-BE49-F238E27FC236}">
                <a16:creationId xmlns:a16="http://schemas.microsoft.com/office/drawing/2014/main" id="{62B07AB2-2DC0-480B-AB09-A803A700152E}"/>
              </a:ext>
            </a:extLst>
          </p:cNvPr>
          <p:cNvSpPr>
            <a:spLocks noGrp="1"/>
          </p:cNvSpPr>
          <p:nvPr>
            <p:ph type="body" sz="quarter" idx="13" hasCustomPrompt="1"/>
          </p:nvPr>
        </p:nvSpPr>
        <p:spPr>
          <a:xfrm>
            <a:off x="5556739" y="2448902"/>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6" name="テキスト プレースホルダー 5">
            <a:extLst>
              <a:ext uri="{FF2B5EF4-FFF2-40B4-BE49-F238E27FC236}">
                <a16:creationId xmlns:a16="http://schemas.microsoft.com/office/drawing/2014/main" id="{F180F5E6-69C0-49AB-A7A2-1876E9116CF7}"/>
              </a:ext>
            </a:extLst>
          </p:cNvPr>
          <p:cNvSpPr>
            <a:spLocks noGrp="1"/>
          </p:cNvSpPr>
          <p:nvPr>
            <p:ph type="body" sz="quarter" idx="14" hasCustomPrompt="1"/>
          </p:nvPr>
        </p:nvSpPr>
        <p:spPr>
          <a:xfrm>
            <a:off x="10865681" y="2448902"/>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7" name="テキスト プレースホルダー 5">
            <a:extLst>
              <a:ext uri="{FF2B5EF4-FFF2-40B4-BE49-F238E27FC236}">
                <a16:creationId xmlns:a16="http://schemas.microsoft.com/office/drawing/2014/main" id="{126D131B-4C3F-4CA5-8EEB-158A3A68E271}"/>
              </a:ext>
            </a:extLst>
          </p:cNvPr>
          <p:cNvSpPr>
            <a:spLocks noGrp="1"/>
          </p:cNvSpPr>
          <p:nvPr>
            <p:ph type="body" sz="quarter" idx="16" hasCustomPrompt="1"/>
          </p:nvPr>
        </p:nvSpPr>
        <p:spPr>
          <a:xfrm>
            <a:off x="5556739" y="4790669"/>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38" name="テキスト プレースホルダー 5">
            <a:extLst>
              <a:ext uri="{FF2B5EF4-FFF2-40B4-BE49-F238E27FC236}">
                <a16:creationId xmlns:a16="http://schemas.microsoft.com/office/drawing/2014/main" id="{10CAB832-D346-47A4-8964-B7C947D3CE6B}"/>
              </a:ext>
            </a:extLst>
          </p:cNvPr>
          <p:cNvSpPr>
            <a:spLocks noGrp="1"/>
          </p:cNvSpPr>
          <p:nvPr>
            <p:ph type="body" sz="quarter" idx="17" hasCustomPrompt="1"/>
          </p:nvPr>
        </p:nvSpPr>
        <p:spPr>
          <a:xfrm>
            <a:off x="10865681" y="4790669"/>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39" name="テキスト プレースホルダー 5">
            <a:extLst>
              <a:ext uri="{FF2B5EF4-FFF2-40B4-BE49-F238E27FC236}">
                <a16:creationId xmlns:a16="http://schemas.microsoft.com/office/drawing/2014/main" id="{2E398B59-44B7-43FF-B424-EFC47A403FD7}"/>
              </a:ext>
            </a:extLst>
          </p:cNvPr>
          <p:cNvSpPr>
            <a:spLocks noGrp="1"/>
          </p:cNvSpPr>
          <p:nvPr>
            <p:ph type="body" sz="quarter" idx="19" hasCustomPrompt="1"/>
          </p:nvPr>
        </p:nvSpPr>
        <p:spPr>
          <a:xfrm>
            <a:off x="5556739" y="7170536"/>
            <a:ext cx="5163802"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4400" i="1">
                <a:solidFill>
                  <a:srgbClr val="C00000"/>
                </a:solidFill>
              </a:defRPr>
            </a:lvl1pPr>
          </a:lstStyle>
          <a:p>
            <a:pPr lvl="0"/>
            <a:r>
              <a:rPr kumimoji="1" lang="es-EC" altLang="ja-JP" noProof="0" dirty="0"/>
              <a:t>TEXTO</a:t>
            </a:r>
          </a:p>
        </p:txBody>
      </p:sp>
      <p:sp>
        <p:nvSpPr>
          <p:cNvPr id="40" name="テキスト プレースホルダー 5">
            <a:extLst>
              <a:ext uri="{FF2B5EF4-FFF2-40B4-BE49-F238E27FC236}">
                <a16:creationId xmlns:a16="http://schemas.microsoft.com/office/drawing/2014/main" id="{5EE283C3-2485-40D0-B9BB-B0C61FD63FF4}"/>
              </a:ext>
            </a:extLst>
          </p:cNvPr>
          <p:cNvSpPr>
            <a:spLocks noGrp="1"/>
          </p:cNvSpPr>
          <p:nvPr>
            <p:ph type="body" sz="quarter" idx="20" hasCustomPrompt="1"/>
          </p:nvPr>
        </p:nvSpPr>
        <p:spPr>
          <a:xfrm>
            <a:off x="10865681" y="7170536"/>
            <a:ext cx="7018820" cy="1936955"/>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8" name="テキスト プレースホルダー 5">
            <a:extLst>
              <a:ext uri="{FF2B5EF4-FFF2-40B4-BE49-F238E27FC236}">
                <a16:creationId xmlns:a16="http://schemas.microsoft.com/office/drawing/2014/main" id="{4117B0C6-D292-4FDC-8939-E78D9F1D29E3}"/>
              </a:ext>
            </a:extLst>
          </p:cNvPr>
          <p:cNvSpPr>
            <a:spLocks noGrp="1"/>
          </p:cNvSpPr>
          <p:nvPr>
            <p:ph type="body" sz="quarter" idx="27" hasCustomPrompt="1"/>
          </p:nvPr>
        </p:nvSpPr>
        <p:spPr>
          <a:xfrm>
            <a:off x="409475" y="4102100"/>
            <a:ext cx="4801146" cy="2108199"/>
          </a:xfrm>
          <a:prstGeom prst="rect">
            <a:avLst/>
          </a:prstGeom>
        </p:spPr>
        <p:txBody>
          <a:bodyPr numCol="1" spcCol="360000" anchor="ctr">
            <a:noAutofit/>
          </a:bodyPr>
          <a:lstStyle>
            <a:lvl1pPr marL="0" indent="0" algn="ctr">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9" name="Subtitle 2">
            <a:extLst>
              <a:ext uri="{FF2B5EF4-FFF2-40B4-BE49-F238E27FC236}">
                <a16:creationId xmlns:a16="http://schemas.microsoft.com/office/drawing/2014/main" id="{2B1B0718-2D7A-4BA3-A522-D943AB0ED16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8C64D8DA-6188-4722-9065-7B772D4CB72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687666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wipe(left)">
                                      <p:cBhvr>
                                        <p:cTn id="11" dur="500"/>
                                        <p:tgtEl>
                                          <p:spTgt spid="19">
                                            <p:txEl>
                                              <p:pRg st="0" end="0"/>
                                            </p:txEl>
                                          </p:spTgt>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75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22" presetClass="entr" presetSubtype="4"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par>
                          <p:cTn id="24" fill="hold">
                            <p:stCondLst>
                              <p:cond delay="2250"/>
                            </p:stCondLst>
                            <p:childTnLst>
                              <p:par>
                                <p:cTn id="25" presetID="2" presetClass="entr" presetSubtype="1" decel="100000" fill="hold" grpId="0" nodeType="afterEffect">
                                  <p:stCondLst>
                                    <p:cond delay="0"/>
                                  </p:stCondLst>
                                  <p:iterate type="lt">
                                    <p:tmPct val="10000"/>
                                  </p:iterate>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75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35">
                                            <p:txEl>
                                              <p:pRg st="0" end="0"/>
                                            </p:txEl>
                                          </p:spTgt>
                                        </p:tgtEl>
                                        <p:attrNameLst>
                                          <p:attrName>ppt_y</p:attrName>
                                        </p:attrNameLst>
                                      </p:cBhvr>
                                      <p:tavLst>
                                        <p:tav tm="0">
                                          <p:val>
                                            <p:strVal val="0-#ppt_h/2"/>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75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32" dur="75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3300"/>
                            </p:stCondLst>
                            <p:childTnLst>
                              <p:par>
                                <p:cTn id="34" presetID="2" presetClass="entr" presetSubtype="1" decel="100000" fill="hold" grpId="0" nodeType="afterEffect">
                                  <p:stCondLst>
                                    <p:cond delay="0"/>
                                  </p:stCondLst>
                                  <p:iterate type="lt">
                                    <p:tmPct val="10000"/>
                                  </p:iterate>
                                  <p:childTnLst>
                                    <p:set>
                                      <p:cBhvr>
                                        <p:cTn id="35" dur="1" fill="hold">
                                          <p:stCondLst>
                                            <p:cond delay="0"/>
                                          </p:stCondLst>
                                        </p:cTn>
                                        <p:tgtEl>
                                          <p:spTgt spid="37">
                                            <p:txEl>
                                              <p:pRg st="0" end="0"/>
                                            </p:txEl>
                                          </p:spTgt>
                                        </p:tgtEl>
                                        <p:attrNameLst>
                                          <p:attrName>style.visibility</p:attrName>
                                        </p:attrNameLst>
                                      </p:cBhvr>
                                      <p:to>
                                        <p:strVal val="visible"/>
                                      </p:to>
                                    </p:set>
                                    <p:anim calcmode="lin" valueType="num">
                                      <p:cBhvr additive="base">
                                        <p:cTn id="36"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38" presetID="2" presetClass="entr" presetSubtype="2" decel="100000" fill="hold" grpId="0" nodeType="withEffect">
                                  <p:stCondLst>
                                    <p:cond delay="100"/>
                                  </p:stCondLst>
                                  <p:childTnLst>
                                    <p:set>
                                      <p:cBhvr>
                                        <p:cTn id="39" dur="1" fill="hold">
                                          <p:stCondLst>
                                            <p:cond delay="0"/>
                                          </p:stCondLst>
                                        </p:cTn>
                                        <p:tgtEl>
                                          <p:spTgt spid="38">
                                            <p:txEl>
                                              <p:pRg st="0" end="0"/>
                                            </p:txEl>
                                          </p:spTgt>
                                        </p:tgtEl>
                                        <p:attrNameLst>
                                          <p:attrName>style.visibility</p:attrName>
                                        </p:attrNameLst>
                                      </p:cBhvr>
                                      <p:to>
                                        <p:strVal val="visible"/>
                                      </p:to>
                                    </p:set>
                                    <p:anim calcmode="lin" valueType="num">
                                      <p:cBhvr additive="base">
                                        <p:cTn id="40" dur="75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1" dur="75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4350"/>
                            </p:stCondLst>
                            <p:childTnLst>
                              <p:par>
                                <p:cTn id="43" presetID="2" presetClass="entr" presetSubtype="1" decel="100000" fill="hold" grpId="0" nodeType="afterEffect">
                                  <p:stCondLst>
                                    <p:cond delay="0"/>
                                  </p:stCondLst>
                                  <p:iterate type="lt">
                                    <p:tmPct val="10000"/>
                                  </p:iterate>
                                  <p:childTnLst>
                                    <p:set>
                                      <p:cBhvr>
                                        <p:cTn id="44" dur="1" fill="hold">
                                          <p:stCondLst>
                                            <p:cond delay="0"/>
                                          </p:stCondLst>
                                        </p:cTn>
                                        <p:tgtEl>
                                          <p:spTgt spid="39">
                                            <p:txEl>
                                              <p:pRg st="0" end="0"/>
                                            </p:txEl>
                                          </p:spTgt>
                                        </p:tgtEl>
                                        <p:attrNameLst>
                                          <p:attrName>style.visibility</p:attrName>
                                        </p:attrNameLst>
                                      </p:cBhvr>
                                      <p:to>
                                        <p:strVal val="visible"/>
                                      </p:to>
                                    </p:set>
                                    <p:anim calcmode="lin" valueType="num">
                                      <p:cBhvr additive="base">
                                        <p:cTn id="45"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6" dur="750" fill="hold"/>
                                        <p:tgtEl>
                                          <p:spTgt spid="39">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2" decel="100000" fill="hold" grpId="0" nodeType="withEffect">
                                  <p:stCondLst>
                                    <p:cond delay="100"/>
                                  </p:stCondLst>
                                  <p:childTnLst>
                                    <p:set>
                                      <p:cBhvr>
                                        <p:cTn id="48" dur="1" fill="hold">
                                          <p:stCondLst>
                                            <p:cond delay="0"/>
                                          </p:stCondLst>
                                        </p:cTn>
                                        <p:tgtEl>
                                          <p:spTgt spid="40">
                                            <p:txEl>
                                              <p:pRg st="0" end="0"/>
                                            </p:txEl>
                                          </p:spTgt>
                                        </p:tgtEl>
                                        <p:attrNameLst>
                                          <p:attrName>style.visibility</p:attrName>
                                        </p:attrNameLst>
                                      </p:cBhvr>
                                      <p:to>
                                        <p:strVal val="visible"/>
                                      </p:to>
                                    </p:set>
                                    <p:anim calcmode="lin" valueType="num">
                                      <p:cBhvr additive="base">
                                        <p:cTn id="49" dur="75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50" dur="75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1+#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2" decel="100000" fill="hold" nodeType="withEffect">
                  <p:stCondLst>
                    <p:cond delay="10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0-#ppt_h/2"/>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1+#ppt_w/2"/>
                          </p:val>
                        </p:tav>
                        <p:tav tm="100000">
                          <p:val>
                            <p:strVal val="#ppt_x"/>
                          </p:val>
                        </p:tav>
                      </p:tavLst>
                    </p:anim>
                    <p:anim calcmode="lin" valueType="num">
                      <p:cBhvr additive="base">
                        <p:cTn dur="750" fill="hold"/>
                        <p:tgtEl>
                          <p:spTgt spid="40"/>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20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29656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34881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1502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66728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29656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34881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1502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66728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2264897"/>
            <a:ext cx="6077242" cy="7118254"/>
          </a:xfrm>
          <a:prstGeom prst="rect">
            <a:avLst/>
          </a:prstGeom>
        </p:spPr>
        <p:txBody>
          <a:bodyPr/>
          <a:lstStyle/>
          <a:p>
            <a:endParaRPr lang="es-EC"/>
          </a:p>
        </p:txBody>
      </p:sp>
    </p:spTree>
    <p:extLst>
      <p:ext uri="{BB962C8B-B14F-4D97-AF65-F5344CB8AC3E}">
        <p14:creationId xmlns:p14="http://schemas.microsoft.com/office/powerpoint/2010/main" val="2376132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wipe(up)">
                                      <p:cBhvr>
                                        <p:cTn id="15" dur="500"/>
                                        <p:tgtEl>
                                          <p:spTgt spid="19">
                                            <p:txEl>
                                              <p:pRg st="0" end="0"/>
                                            </p:txEl>
                                          </p:spTgt>
                                        </p:tgtEl>
                                      </p:cBhvr>
                                    </p:animEffect>
                                  </p:childTnLst>
                                </p:cTn>
                              </p:par>
                            </p:childTnLst>
                          </p:cTn>
                        </p:par>
                        <p:par>
                          <p:cTn id="16" fill="hold">
                            <p:stCondLst>
                              <p:cond delay="1500"/>
                            </p:stCondLst>
                            <p:childTnLst>
                              <p:par>
                                <p:cTn id="17" presetID="2" presetClass="entr" presetSubtype="8" decel="10000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wipe(left)">
                                      <p:cBhvr>
                                        <p:cTn id="24" dur="500"/>
                                        <p:tgtEl>
                                          <p:spTgt spid="8">
                                            <p:txEl>
                                              <p:pRg st="0" end="0"/>
                                            </p:txEl>
                                          </p:spTgt>
                                        </p:tgtEl>
                                      </p:cBhvr>
                                    </p:animEffect>
                                  </p:childTnLst>
                                </p:cTn>
                              </p:par>
                            </p:childTnLst>
                          </p:cTn>
                        </p:par>
                        <p:par>
                          <p:cTn id="25" fill="hold">
                            <p:stCondLst>
                              <p:cond delay="2500"/>
                            </p:stCondLst>
                            <p:childTnLst>
                              <p:par>
                                <p:cTn id="26" presetID="2" presetClass="entr" presetSubtype="8" decel="100000" fill="hold" grpId="0" nodeType="afterEffect">
                                  <p:stCondLst>
                                    <p:cond delay="25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additive="base">
                                        <p:cTn id="28"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3250"/>
                            </p:stCondLst>
                            <p:childTnLst>
                              <p:par>
                                <p:cTn id="31" presetID="22" presetClass="entr" presetSubtype="8" fill="hold" grpId="0" nodeType="after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3750"/>
                            </p:stCondLst>
                            <p:childTnLst>
                              <p:par>
                                <p:cTn id="35" presetID="2" presetClass="entr" presetSubtype="2" decel="100000" fill="hold" grpId="0" nodeType="afterEffect">
                                  <p:stCondLst>
                                    <p:cond delay="250"/>
                                  </p:stCondLst>
                                  <p:childTnLst>
                                    <p:set>
                                      <p:cBhvr>
                                        <p:cTn id="36" dur="1" fill="hold">
                                          <p:stCondLst>
                                            <p:cond delay="0"/>
                                          </p:stCondLst>
                                        </p:cTn>
                                        <p:tgtEl>
                                          <p:spTgt spid="11">
                                            <p:txEl>
                                              <p:pRg st="0" end="0"/>
                                            </p:txEl>
                                          </p:spTgt>
                                        </p:tgtEl>
                                        <p:attrNameLst>
                                          <p:attrName>style.visibility</p:attrName>
                                        </p:attrNameLst>
                                      </p:cBhvr>
                                      <p:to>
                                        <p:strVal val="visible"/>
                                      </p:to>
                                    </p:set>
                                    <p:anim calcmode="lin" valueType="num">
                                      <p:cBhvr additive="base">
                                        <p:cTn id="37"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2" fill="hold" grpId="0" nodeType="after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wipe(right)">
                                      <p:cBhvr>
                                        <p:cTn id="42" dur="500"/>
                                        <p:tgtEl>
                                          <p:spTgt spid="14">
                                            <p:txEl>
                                              <p:pRg st="0" end="0"/>
                                            </p:txEl>
                                          </p:spTgt>
                                        </p:tgtEl>
                                      </p:cBhvr>
                                    </p:animEffect>
                                  </p:childTnLst>
                                </p:cTn>
                              </p:par>
                            </p:childTnLst>
                          </p:cTn>
                        </p:par>
                        <p:par>
                          <p:cTn id="43" fill="hold">
                            <p:stCondLst>
                              <p:cond delay="5000"/>
                            </p:stCondLst>
                            <p:childTnLst>
                              <p:par>
                                <p:cTn id="44" presetID="2" presetClass="entr" presetSubtype="2" decel="100000" fill="hold" grpId="0" nodeType="afterEffect">
                                  <p:stCondLst>
                                    <p:cond delay="250"/>
                                  </p:stCondLst>
                                  <p:childTnLst>
                                    <p:set>
                                      <p:cBhvr>
                                        <p:cTn id="45" dur="1" fill="hold">
                                          <p:stCondLst>
                                            <p:cond delay="0"/>
                                          </p:stCondLst>
                                        </p:cTn>
                                        <p:tgtEl>
                                          <p:spTgt spid="15">
                                            <p:txEl>
                                              <p:pRg st="0" end="0"/>
                                            </p:txEl>
                                          </p:spTgt>
                                        </p:tgtEl>
                                        <p:attrNameLst>
                                          <p:attrName>style.visibility</p:attrName>
                                        </p:attrNameLst>
                                      </p:cBhvr>
                                      <p:to>
                                        <p:strVal val="visible"/>
                                      </p:to>
                                    </p:set>
                                    <p:anim calcmode="lin" valueType="num">
                                      <p:cBhvr additive="base">
                                        <p:cTn id="46"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47"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750"/>
                            </p:stCondLst>
                            <p:childTnLst>
                              <p:par>
                                <p:cTn id="49" presetID="22" presetClass="entr" presetSubtype="2" fill="hold" grpId="0" nodeType="afterEffect">
                                  <p:stCondLst>
                                    <p:cond delay="0"/>
                                  </p:stCondLst>
                                  <p:childTnLst>
                                    <p:set>
                                      <p:cBhvr>
                                        <p:cTn id="50" dur="1" fill="hold">
                                          <p:stCondLst>
                                            <p:cond delay="0"/>
                                          </p:stCondLst>
                                        </p:cTn>
                                        <p:tgtEl>
                                          <p:spTgt spid="16">
                                            <p:txEl>
                                              <p:pRg st="0" end="0"/>
                                            </p:txEl>
                                          </p:spTgt>
                                        </p:tgtEl>
                                        <p:attrNameLst>
                                          <p:attrName>style.visibility</p:attrName>
                                        </p:attrNameLst>
                                      </p:cBhvr>
                                      <p:to>
                                        <p:strVal val="visible"/>
                                      </p:to>
                                    </p:set>
                                    <p:animEffect transition="in" filter="wipe(right)">
                                      <p:cBhvr>
                                        <p:cTn id="51"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2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7" name="テキスト プレースホルダー 5">
            <a:extLst>
              <a:ext uri="{FF2B5EF4-FFF2-40B4-BE49-F238E27FC236}">
                <a16:creationId xmlns:a16="http://schemas.microsoft.com/office/drawing/2014/main" id="{D64DABE7-8BC1-4AC0-A429-0210D15CA882}"/>
              </a:ext>
            </a:extLst>
          </p:cNvPr>
          <p:cNvSpPr>
            <a:spLocks noGrp="1"/>
          </p:cNvSpPr>
          <p:nvPr>
            <p:ph type="body" sz="quarter" idx="18" hasCustomPrompt="1"/>
          </p:nvPr>
        </p:nvSpPr>
        <p:spPr>
          <a:xfrm>
            <a:off x="775021" y="3930856"/>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8" name="テキスト プレースホルダー 5">
            <a:extLst>
              <a:ext uri="{FF2B5EF4-FFF2-40B4-BE49-F238E27FC236}">
                <a16:creationId xmlns:a16="http://schemas.microsoft.com/office/drawing/2014/main" id="{5CD3418A-0900-40ED-9A6D-F3F4FC870C76}"/>
              </a:ext>
            </a:extLst>
          </p:cNvPr>
          <p:cNvSpPr>
            <a:spLocks noGrp="1"/>
          </p:cNvSpPr>
          <p:nvPr>
            <p:ph type="body" sz="quarter" idx="19" hasCustomPrompt="1"/>
          </p:nvPr>
        </p:nvSpPr>
        <p:spPr>
          <a:xfrm>
            <a:off x="775021" y="4453376"/>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9" name="テキスト プレースホルダー 5">
            <a:extLst>
              <a:ext uri="{FF2B5EF4-FFF2-40B4-BE49-F238E27FC236}">
                <a16:creationId xmlns:a16="http://schemas.microsoft.com/office/drawing/2014/main" id="{72AA1FE6-FF7D-4D16-B632-E624EF9AB6FD}"/>
              </a:ext>
            </a:extLst>
          </p:cNvPr>
          <p:cNvSpPr>
            <a:spLocks noGrp="1"/>
          </p:cNvSpPr>
          <p:nvPr>
            <p:ph type="body" sz="quarter" idx="20" hasCustomPrompt="1"/>
          </p:nvPr>
        </p:nvSpPr>
        <p:spPr>
          <a:xfrm>
            <a:off x="775021" y="6721795"/>
            <a:ext cx="5080002"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0" name="テキスト プレースホルダー 5">
            <a:extLst>
              <a:ext uri="{FF2B5EF4-FFF2-40B4-BE49-F238E27FC236}">
                <a16:creationId xmlns:a16="http://schemas.microsoft.com/office/drawing/2014/main" id="{2F02E55B-4E6F-4FC5-B763-4BF90108E1B4}"/>
              </a:ext>
            </a:extLst>
          </p:cNvPr>
          <p:cNvSpPr>
            <a:spLocks noGrp="1"/>
          </p:cNvSpPr>
          <p:nvPr>
            <p:ph type="body" sz="quarter" idx="21" hasCustomPrompt="1"/>
          </p:nvPr>
        </p:nvSpPr>
        <p:spPr>
          <a:xfrm>
            <a:off x="775021" y="7244315"/>
            <a:ext cx="5080002" cy="21395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1" name="テキスト プレースホルダー 5">
            <a:extLst>
              <a:ext uri="{FF2B5EF4-FFF2-40B4-BE49-F238E27FC236}">
                <a16:creationId xmlns:a16="http://schemas.microsoft.com/office/drawing/2014/main" id="{58F22526-5B8E-4041-9D69-3E620C149067}"/>
              </a:ext>
            </a:extLst>
          </p:cNvPr>
          <p:cNvSpPr>
            <a:spLocks noGrp="1"/>
          </p:cNvSpPr>
          <p:nvPr>
            <p:ph type="body" sz="quarter" idx="22" hasCustomPrompt="1"/>
          </p:nvPr>
        </p:nvSpPr>
        <p:spPr>
          <a:xfrm>
            <a:off x="12432977" y="3930856"/>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4" name="テキスト プレースホルダー 5">
            <a:extLst>
              <a:ext uri="{FF2B5EF4-FFF2-40B4-BE49-F238E27FC236}">
                <a16:creationId xmlns:a16="http://schemas.microsoft.com/office/drawing/2014/main" id="{7D27FDDE-029E-4650-B845-44898AC067EE}"/>
              </a:ext>
            </a:extLst>
          </p:cNvPr>
          <p:cNvSpPr>
            <a:spLocks noGrp="1"/>
          </p:cNvSpPr>
          <p:nvPr>
            <p:ph type="body" sz="quarter" idx="23" hasCustomPrompt="1"/>
          </p:nvPr>
        </p:nvSpPr>
        <p:spPr>
          <a:xfrm>
            <a:off x="12432977" y="4453376"/>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810974E0-B94A-4524-BACD-73D749AD0146}"/>
              </a:ext>
            </a:extLst>
          </p:cNvPr>
          <p:cNvSpPr>
            <a:spLocks noGrp="1"/>
          </p:cNvSpPr>
          <p:nvPr>
            <p:ph type="body" sz="quarter" idx="24" hasCustomPrompt="1"/>
          </p:nvPr>
        </p:nvSpPr>
        <p:spPr>
          <a:xfrm>
            <a:off x="12432977" y="6721795"/>
            <a:ext cx="5080002" cy="537027"/>
          </a:xfrm>
          <a:prstGeom prst="rect">
            <a:avLst/>
          </a:prstGeom>
        </p:spPr>
        <p:txBody>
          <a:bodyPr numCol="1" spcCol="360000" anchor="b">
            <a:normAutofit/>
          </a:bodyPr>
          <a:lstStyle>
            <a:lvl1pPr marL="0" indent="0" algn="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CE6EA303-3401-4837-9958-BED510399743}"/>
              </a:ext>
            </a:extLst>
          </p:cNvPr>
          <p:cNvSpPr>
            <a:spLocks noGrp="1"/>
          </p:cNvSpPr>
          <p:nvPr>
            <p:ph type="body" sz="quarter" idx="25" hasCustomPrompt="1"/>
          </p:nvPr>
        </p:nvSpPr>
        <p:spPr>
          <a:xfrm>
            <a:off x="12432977" y="7244315"/>
            <a:ext cx="5080002" cy="2139599"/>
          </a:xfrm>
          <a:prstGeom prst="rect">
            <a:avLst/>
          </a:prstGeom>
        </p:spPr>
        <p:txBody>
          <a:bodyPr numCol="1" spcCol="360000" anchor="t">
            <a:normAutofit/>
          </a:bodyPr>
          <a:lstStyle>
            <a:lvl1pPr marL="0" indent="0" algn="r">
              <a:lnSpc>
                <a:spcPct val="100000"/>
              </a:lnSpc>
              <a:spcBef>
                <a:spcPts val="0"/>
              </a:spcBef>
              <a:buClr>
                <a:schemeClr val="accent1"/>
              </a:buClr>
              <a:buFontTx/>
              <a:buNone/>
              <a:defRPr sz="2400" b="1">
                <a:solidFill>
                  <a:schemeClr val="tx1"/>
                </a:solidFill>
              </a:defRPr>
            </a:lvl1pPr>
          </a:lstStyle>
          <a:p>
            <a:pPr lvl="0"/>
            <a:r>
              <a:rPr kumimoji="1" lang="es-EC" altLang="ja-JP" noProof="0" dirty="0"/>
              <a:t>Texto</a:t>
            </a:r>
          </a:p>
        </p:txBody>
      </p:sp>
      <p:sp>
        <p:nvSpPr>
          <p:cNvPr id="17" name="Subtitle 2">
            <a:extLst>
              <a:ext uri="{FF2B5EF4-FFF2-40B4-BE49-F238E27FC236}">
                <a16:creationId xmlns:a16="http://schemas.microsoft.com/office/drawing/2014/main" id="{38FACDEF-2A0F-40BF-95DB-05A20D6AB4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8" name="Title 1">
            <a:extLst>
              <a:ext uri="{FF2B5EF4-FFF2-40B4-BE49-F238E27FC236}">
                <a16:creationId xmlns:a16="http://schemas.microsoft.com/office/drawing/2014/main" id="{D1968BF3-F77C-47C2-86E8-B96DAAFB6FB9}"/>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9" name="Marcador de contenido 2">
            <a:extLst>
              <a:ext uri="{FF2B5EF4-FFF2-40B4-BE49-F238E27FC236}">
                <a16:creationId xmlns:a16="http://schemas.microsoft.com/office/drawing/2014/main" id="{A87A0953-2285-4B89-8FC5-D5E78F1E5970}"/>
              </a:ext>
            </a:extLst>
          </p:cNvPr>
          <p:cNvSpPr>
            <a:spLocks noGrp="1"/>
          </p:cNvSpPr>
          <p:nvPr>
            <p:ph idx="26"/>
          </p:nvPr>
        </p:nvSpPr>
        <p:spPr>
          <a:xfrm>
            <a:off x="6119446" y="3930856"/>
            <a:ext cx="6077242" cy="5452294"/>
          </a:xfrm>
          <a:prstGeom prst="rect">
            <a:avLst/>
          </a:prstGeom>
        </p:spPr>
        <p:txBody>
          <a:bodyPr/>
          <a:lstStyle/>
          <a:p>
            <a:endParaRPr lang="es-EC" dirty="0"/>
          </a:p>
        </p:txBody>
      </p:sp>
      <p:sp>
        <p:nvSpPr>
          <p:cNvPr id="20" name="テキスト プレースホルダー 5">
            <a:extLst>
              <a:ext uri="{FF2B5EF4-FFF2-40B4-BE49-F238E27FC236}">
                <a16:creationId xmlns:a16="http://schemas.microsoft.com/office/drawing/2014/main" id="{758CF90A-DF32-4B2F-AF18-F074BAD50DAC}"/>
              </a:ext>
            </a:extLst>
          </p:cNvPr>
          <p:cNvSpPr>
            <a:spLocks noGrp="1"/>
          </p:cNvSpPr>
          <p:nvPr>
            <p:ph type="body" sz="quarter" idx="27" hasCustomPrompt="1"/>
          </p:nvPr>
        </p:nvSpPr>
        <p:spPr>
          <a:xfrm>
            <a:off x="775020" y="2527446"/>
            <a:ext cx="16772747" cy="537027"/>
          </a:xfrm>
          <a:prstGeom prst="rect">
            <a:avLst/>
          </a:prstGeom>
        </p:spPr>
        <p:txBody>
          <a:bodyPr numCol="1" spcCol="360000" anchor="b">
            <a:normAutofit/>
          </a:bodyPr>
          <a:lstStyle>
            <a:lvl1pPr marL="0" indent="0" algn="ctr">
              <a:lnSpc>
                <a:spcPct val="100000"/>
              </a:lnSpc>
              <a:spcBef>
                <a:spcPts val="0"/>
              </a:spcBef>
              <a:buClr>
                <a:schemeClr val="accent1"/>
              </a:buClr>
              <a:buFontTx/>
              <a:buNone/>
              <a:defRPr sz="3200" b="1" baseline="0">
                <a:solidFill>
                  <a:srgbClr val="C00000"/>
                </a:solidFill>
                <a:latin typeface="+mj-lt"/>
              </a:defRPr>
            </a:lvl1pPr>
          </a:lstStyle>
          <a:p>
            <a:pPr lvl="0"/>
            <a:r>
              <a:rPr kumimoji="1" lang="es-EC" altLang="ja-JP" noProof="0" dirty="0"/>
              <a:t>TEMA</a:t>
            </a:r>
          </a:p>
        </p:txBody>
      </p:sp>
    </p:spTree>
    <p:extLst>
      <p:ext uri="{BB962C8B-B14F-4D97-AF65-F5344CB8AC3E}">
        <p14:creationId xmlns:p14="http://schemas.microsoft.com/office/powerpoint/2010/main" val="208108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left)">
                                      <p:cBhvr>
                                        <p:cTn id="11" dur="500"/>
                                        <p:tgtEl>
                                          <p:spTgt spid="17">
                                            <p:txEl>
                                              <p:pRg st="0" end="0"/>
                                            </p:txEl>
                                          </p:spTgt>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1" fill="hold" grpId="0" nodeType="afterEffect" nodePh="1">
                                  <p:stCondLst>
                                    <p:cond delay="0"/>
                                  </p:stCondLst>
                                  <p:endCondLst>
                                    <p:cond evt="begin" delay="0">
                                      <p:tn val="18"/>
                                    </p:cond>
                                  </p:endCondLst>
                                  <p:childTnLst>
                                    <p:set>
                                      <p:cBhvr>
                                        <p:cTn id="19" dur="1" fill="hold">
                                          <p:stCondLst>
                                            <p:cond delay="0"/>
                                          </p:stCondLst>
                                        </p:cTn>
                                        <p:tgtEl>
                                          <p:spTgt spid="19">
                                            <p:txEl>
                                              <p:pRg st="0" end="0"/>
                                            </p:txEl>
                                          </p:spTgt>
                                        </p:tgtEl>
                                        <p:attrNameLst>
                                          <p:attrName>style.visibility</p:attrName>
                                        </p:attrNameLst>
                                      </p:cBhvr>
                                      <p:to>
                                        <p:strVal val="visible"/>
                                      </p:to>
                                    </p:set>
                                    <p:animEffect transition="in" filter="wipe(up)">
                                      <p:cBhvr>
                                        <p:cTn id="20" dur="500"/>
                                        <p:tgtEl>
                                          <p:spTgt spid="19">
                                            <p:txEl>
                                              <p:pRg st="0" end="0"/>
                                            </p:txEl>
                                          </p:spTgt>
                                        </p:tgtEl>
                                      </p:cBhvr>
                                    </p:animEffect>
                                  </p:childTnLst>
                                </p:cTn>
                              </p:par>
                            </p:childTnLst>
                          </p:cTn>
                        </p:par>
                        <p:par>
                          <p:cTn id="21" fill="hold">
                            <p:stCondLst>
                              <p:cond delay="2000"/>
                            </p:stCondLst>
                            <p:childTnLst>
                              <p:par>
                                <p:cTn id="22" presetID="2" presetClass="entr" presetSubtype="8" decel="100000"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Effect transition="in" filter="wipe(left)">
                                      <p:cBhvr>
                                        <p:cTn id="29" dur="500"/>
                                        <p:tgtEl>
                                          <p:spTgt spid="8">
                                            <p:txEl>
                                              <p:pRg st="0" end="0"/>
                                            </p:txEl>
                                          </p:spTgt>
                                        </p:tgtEl>
                                      </p:cBhvr>
                                    </p:animEffect>
                                  </p:childTnLst>
                                </p:cTn>
                              </p:par>
                            </p:childTnLst>
                          </p:cTn>
                        </p:par>
                        <p:par>
                          <p:cTn id="30" fill="hold">
                            <p:stCondLst>
                              <p:cond delay="3000"/>
                            </p:stCondLst>
                            <p:childTnLst>
                              <p:par>
                                <p:cTn id="31" presetID="2" presetClass="entr" presetSubtype="8" decel="100000" fill="hold" grpId="0" nodeType="afterEffect">
                                  <p:stCondLst>
                                    <p:cond delay="25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3750"/>
                            </p:stCondLst>
                            <p:childTnLst>
                              <p:par>
                                <p:cTn id="36" presetID="22" presetClass="entr" presetSubtype="8" fill="hold" grpId="0" nodeType="afterEffect">
                                  <p:stCondLst>
                                    <p:cond delay="0"/>
                                  </p:stCondLst>
                                  <p:childTnLst>
                                    <p:set>
                                      <p:cBhvr>
                                        <p:cTn id="37" dur="1" fill="hold">
                                          <p:stCondLst>
                                            <p:cond delay="0"/>
                                          </p:stCondLst>
                                        </p:cTn>
                                        <p:tgtEl>
                                          <p:spTgt spid="10">
                                            <p:txEl>
                                              <p:pRg st="0" end="0"/>
                                            </p:txEl>
                                          </p:spTgt>
                                        </p:tgtEl>
                                        <p:attrNameLst>
                                          <p:attrName>style.visibility</p:attrName>
                                        </p:attrNameLst>
                                      </p:cBhvr>
                                      <p:to>
                                        <p:strVal val="visible"/>
                                      </p:to>
                                    </p:set>
                                    <p:animEffect transition="in" filter="wipe(left)">
                                      <p:cBhvr>
                                        <p:cTn id="38" dur="500"/>
                                        <p:tgtEl>
                                          <p:spTgt spid="10">
                                            <p:txEl>
                                              <p:pRg st="0" end="0"/>
                                            </p:txEl>
                                          </p:spTgt>
                                        </p:tgtEl>
                                      </p:cBhvr>
                                    </p:animEffect>
                                  </p:childTnLst>
                                </p:cTn>
                              </p:par>
                            </p:childTnLst>
                          </p:cTn>
                        </p:par>
                        <p:par>
                          <p:cTn id="39" fill="hold">
                            <p:stCondLst>
                              <p:cond delay="4250"/>
                            </p:stCondLst>
                            <p:childTnLst>
                              <p:par>
                                <p:cTn id="40" presetID="2" presetClass="entr" presetSubtype="2" decel="100000" fill="hold" grpId="0" nodeType="afterEffect">
                                  <p:stCondLst>
                                    <p:cond delay="250"/>
                                  </p:stCondLst>
                                  <p:childTnLst>
                                    <p:set>
                                      <p:cBhvr>
                                        <p:cTn id="41" dur="1" fill="hold">
                                          <p:stCondLst>
                                            <p:cond delay="0"/>
                                          </p:stCondLst>
                                        </p:cTn>
                                        <p:tgtEl>
                                          <p:spTgt spid="11">
                                            <p:txEl>
                                              <p:pRg st="0" end="0"/>
                                            </p:txEl>
                                          </p:spTgt>
                                        </p:tgtEl>
                                        <p:attrNameLst>
                                          <p:attrName>style.visibility</p:attrName>
                                        </p:attrNameLst>
                                      </p:cBhvr>
                                      <p:to>
                                        <p:strVal val="visible"/>
                                      </p:to>
                                    </p:set>
                                    <p:anim calcmode="lin" valueType="num">
                                      <p:cBhvr additive="base">
                                        <p:cTn id="42"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right)">
                                      <p:cBhvr>
                                        <p:cTn id="47" dur="500"/>
                                        <p:tgtEl>
                                          <p:spTgt spid="14">
                                            <p:txEl>
                                              <p:pRg st="0" end="0"/>
                                            </p:txEl>
                                          </p:spTgt>
                                        </p:tgtEl>
                                      </p:cBhvr>
                                    </p:animEffect>
                                  </p:childTnLst>
                                </p:cTn>
                              </p:par>
                            </p:childTnLst>
                          </p:cTn>
                        </p:par>
                        <p:par>
                          <p:cTn id="48" fill="hold">
                            <p:stCondLst>
                              <p:cond delay="5500"/>
                            </p:stCondLst>
                            <p:childTnLst>
                              <p:par>
                                <p:cTn id="49" presetID="2" presetClass="entr" presetSubtype="2" decel="100000" fill="hold" grpId="0" nodeType="afterEffect">
                                  <p:stCondLst>
                                    <p:cond delay="250"/>
                                  </p:stCondLst>
                                  <p:childTnLst>
                                    <p:set>
                                      <p:cBhvr>
                                        <p:cTn id="50" dur="1" fill="hold">
                                          <p:stCondLst>
                                            <p:cond delay="0"/>
                                          </p:stCondLst>
                                        </p:cTn>
                                        <p:tgtEl>
                                          <p:spTgt spid="15">
                                            <p:txEl>
                                              <p:pRg st="0" end="0"/>
                                            </p:txEl>
                                          </p:spTgt>
                                        </p:tgtEl>
                                        <p:attrNameLst>
                                          <p:attrName>style.visibility</p:attrName>
                                        </p:attrNameLst>
                                      </p:cBhvr>
                                      <p:to>
                                        <p:strVal val="visible"/>
                                      </p:to>
                                    </p:set>
                                    <p:anim calcmode="lin" valueType="num">
                                      <p:cBhvr additive="base">
                                        <p:cTn id="51"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6250"/>
                            </p:stCondLst>
                            <p:childTnLst>
                              <p:par>
                                <p:cTn id="54" presetID="22" presetClass="entr" presetSubtype="2" fill="hold" grpId="0" nodeType="afterEffect">
                                  <p:stCondLst>
                                    <p:cond delay="0"/>
                                  </p:stCondLst>
                                  <p:childTnLst>
                                    <p:set>
                                      <p:cBhvr>
                                        <p:cTn id="55" dur="1" fill="hold">
                                          <p:stCondLst>
                                            <p:cond delay="0"/>
                                          </p:stCondLst>
                                        </p:cTn>
                                        <p:tgtEl>
                                          <p:spTgt spid="16">
                                            <p:txEl>
                                              <p:pRg st="0" end="0"/>
                                            </p:txEl>
                                          </p:spTgt>
                                        </p:tgtEl>
                                        <p:attrNameLst>
                                          <p:attrName>style.visibility</p:attrName>
                                        </p:attrNameLst>
                                      </p:cBhvr>
                                      <p:to>
                                        <p:strVal val="visible"/>
                                      </p:to>
                                    </p:set>
                                    <p:animEffect transition="in" filter="wipe(right)">
                                      <p:cBhvr>
                                        <p:cTn id="5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 presetClass="entr" presetSubtype="8"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0-#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 presetClass="entr" presetSubtype="2" decel="10000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 presetClass="entr" presetSubtype="2" decel="10000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righ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p:bldP spid="19" grpId="0" build="p">
        <p:tmplLst>
          <p:tmpl lvl="1">
            <p:tnLst>
              <p:par>
                <p:cTn presetID="22" presetClass="entr" presetSubtype="1" fill="hold" nodeType="afterEffect" nodePh="1">
                  <p:stCondLst>
                    <p:cond delay="0"/>
                  </p:stCondLst>
                  <p:endCondLst>
                    <p:cond delay="0"/>
                  </p:endCondLst>
                  <p:childTnLst>
                    <p:set>
                      <p:cBhvr>
                        <p:cTn dur="1" fill="hold">
                          <p:stCondLst>
                            <p:cond delay="0"/>
                          </p:stCondLst>
                        </p:cTn>
                        <p:tgtEl>
                          <p:spTgt spid="19"/>
                        </p:tgtEl>
                        <p:attrNameLst>
                          <p:attrName>style.visibility</p:attrName>
                        </p:attrNameLst>
                      </p:cBhvr>
                      <p:to>
                        <p:strVal val="visible"/>
                      </p:to>
                    </p:set>
                    <p:animEffect transition="in" filter="wipe(up)">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21_Diseño personalizado">
    <p:spTree>
      <p:nvGrpSpPr>
        <p:cNvPr id="1" name=""/>
        <p:cNvGrpSpPr/>
        <p:nvPr/>
      </p:nvGrpSpPr>
      <p:grpSpPr>
        <a:xfrm>
          <a:off x="0" y="0"/>
          <a:ext cx="0" cy="0"/>
          <a:chOff x="0" y="0"/>
          <a:chExt cx="0" cy="0"/>
        </a:xfrm>
      </p:grpSpPr>
      <p:sp>
        <p:nvSpPr>
          <p:cNvPr id="16" name="Marcador de contenido 2">
            <a:extLst>
              <a:ext uri="{FF2B5EF4-FFF2-40B4-BE49-F238E27FC236}">
                <a16:creationId xmlns:a16="http://schemas.microsoft.com/office/drawing/2014/main" id="{E455318F-7F0A-4081-9BE9-A55CBAB7296E}"/>
              </a:ext>
            </a:extLst>
          </p:cNvPr>
          <p:cNvSpPr>
            <a:spLocks noGrp="1"/>
          </p:cNvSpPr>
          <p:nvPr>
            <p:ph idx="28"/>
          </p:nvPr>
        </p:nvSpPr>
        <p:spPr>
          <a:xfrm>
            <a:off x="775021" y="2419643"/>
            <a:ext cx="5419301" cy="3757320"/>
          </a:xfrm>
          <a:prstGeom prst="rect">
            <a:avLst/>
          </a:prstGeom>
        </p:spPr>
        <p:txBody>
          <a:bodyPr/>
          <a:lstStyle/>
          <a:p>
            <a:endParaRPr lang="es-EC"/>
          </a:p>
        </p:txBody>
      </p:sp>
      <p:sp>
        <p:nvSpPr>
          <p:cNvPr id="17" name="Marcador de contenido 2">
            <a:extLst>
              <a:ext uri="{FF2B5EF4-FFF2-40B4-BE49-F238E27FC236}">
                <a16:creationId xmlns:a16="http://schemas.microsoft.com/office/drawing/2014/main" id="{5BC9F1CF-B74F-4141-A2BD-387B11BA72D9}"/>
              </a:ext>
            </a:extLst>
          </p:cNvPr>
          <p:cNvSpPr>
            <a:spLocks noGrp="1"/>
          </p:cNvSpPr>
          <p:nvPr>
            <p:ph idx="29"/>
          </p:nvPr>
        </p:nvSpPr>
        <p:spPr>
          <a:xfrm>
            <a:off x="6457317" y="2447408"/>
            <a:ext cx="5419301" cy="3757320"/>
          </a:xfrm>
          <a:prstGeom prst="rect">
            <a:avLst/>
          </a:prstGeom>
        </p:spPr>
        <p:txBody>
          <a:bodyPr/>
          <a:lstStyle/>
          <a:p>
            <a:endParaRPr lang="es-EC" dirty="0"/>
          </a:p>
        </p:txBody>
      </p:sp>
      <p:sp>
        <p:nvSpPr>
          <p:cNvPr id="18" name="Marcador de contenido 2">
            <a:extLst>
              <a:ext uri="{FF2B5EF4-FFF2-40B4-BE49-F238E27FC236}">
                <a16:creationId xmlns:a16="http://schemas.microsoft.com/office/drawing/2014/main" id="{980D7F5E-643B-4C18-B27B-5D4752E14F19}"/>
              </a:ext>
            </a:extLst>
          </p:cNvPr>
          <p:cNvSpPr>
            <a:spLocks noGrp="1"/>
          </p:cNvSpPr>
          <p:nvPr>
            <p:ph idx="30"/>
          </p:nvPr>
        </p:nvSpPr>
        <p:spPr>
          <a:xfrm>
            <a:off x="12204635" y="2447408"/>
            <a:ext cx="5419301" cy="3757320"/>
          </a:xfrm>
          <a:prstGeom prst="rect">
            <a:avLst/>
          </a:prstGeom>
        </p:spPr>
        <p:txBody>
          <a:bodyPr/>
          <a:lstStyle/>
          <a:p>
            <a:endParaRPr lang="es-EC"/>
          </a:p>
        </p:txBody>
      </p:sp>
      <p:sp>
        <p:nvSpPr>
          <p:cNvPr id="28" name="テキスト プレースホルダー 5">
            <a:extLst>
              <a:ext uri="{FF2B5EF4-FFF2-40B4-BE49-F238E27FC236}">
                <a16:creationId xmlns:a16="http://schemas.microsoft.com/office/drawing/2014/main" id="{D47B2313-483F-43C7-B6E8-57B5EDA2C0FF}"/>
              </a:ext>
            </a:extLst>
          </p:cNvPr>
          <p:cNvSpPr>
            <a:spLocks noGrp="1"/>
          </p:cNvSpPr>
          <p:nvPr>
            <p:ph type="body" sz="quarter" idx="26" hasCustomPrompt="1"/>
          </p:nvPr>
        </p:nvSpPr>
        <p:spPr>
          <a:xfrm>
            <a:off x="1261264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9" name="テキスト プレースホルダー 5">
            <a:extLst>
              <a:ext uri="{FF2B5EF4-FFF2-40B4-BE49-F238E27FC236}">
                <a16:creationId xmlns:a16="http://schemas.microsoft.com/office/drawing/2014/main" id="{E2E76CD6-264B-4952-B579-0E60018AA540}"/>
              </a:ext>
            </a:extLst>
          </p:cNvPr>
          <p:cNvSpPr>
            <a:spLocks noGrp="1"/>
          </p:cNvSpPr>
          <p:nvPr>
            <p:ph type="body" sz="quarter" idx="27" hasCustomPrompt="1"/>
          </p:nvPr>
        </p:nvSpPr>
        <p:spPr>
          <a:xfrm>
            <a:off x="1220621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22" name="テキスト プレースホルダー 5">
            <a:extLst>
              <a:ext uri="{FF2B5EF4-FFF2-40B4-BE49-F238E27FC236}">
                <a16:creationId xmlns:a16="http://schemas.microsoft.com/office/drawing/2014/main" id="{0F1D4456-90B2-4F14-AEFF-7010DB809E5B}"/>
              </a:ext>
            </a:extLst>
          </p:cNvPr>
          <p:cNvSpPr>
            <a:spLocks noGrp="1"/>
          </p:cNvSpPr>
          <p:nvPr>
            <p:ph type="body" sz="quarter" idx="20" hasCustomPrompt="1"/>
          </p:nvPr>
        </p:nvSpPr>
        <p:spPr>
          <a:xfrm>
            <a:off x="1181449"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3" name="テキスト プレースホルダー 5">
            <a:extLst>
              <a:ext uri="{FF2B5EF4-FFF2-40B4-BE49-F238E27FC236}">
                <a16:creationId xmlns:a16="http://schemas.microsoft.com/office/drawing/2014/main" id="{5303192E-7289-4C7F-A5F0-1D0202DD8B56}"/>
              </a:ext>
            </a:extLst>
          </p:cNvPr>
          <p:cNvSpPr>
            <a:spLocks noGrp="1"/>
          </p:cNvSpPr>
          <p:nvPr>
            <p:ph type="body" sz="quarter" idx="21" hasCustomPrompt="1"/>
          </p:nvPr>
        </p:nvSpPr>
        <p:spPr>
          <a:xfrm>
            <a:off x="775021"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25" name="テキスト プレースホルダー 5">
            <a:extLst>
              <a:ext uri="{FF2B5EF4-FFF2-40B4-BE49-F238E27FC236}">
                <a16:creationId xmlns:a16="http://schemas.microsoft.com/office/drawing/2014/main" id="{59D7BA09-0FA2-4301-B132-2A3DB543EECC}"/>
              </a:ext>
            </a:extLst>
          </p:cNvPr>
          <p:cNvSpPr>
            <a:spLocks noGrp="1"/>
          </p:cNvSpPr>
          <p:nvPr>
            <p:ph type="body" sz="quarter" idx="23" hasCustomPrompt="1"/>
          </p:nvPr>
        </p:nvSpPr>
        <p:spPr>
          <a:xfrm>
            <a:off x="6840776" y="5987152"/>
            <a:ext cx="4652385" cy="650315"/>
          </a:xfrm>
          <a:prstGeom prst="rect">
            <a:avLst/>
          </a:prstGeom>
          <a:solidFill>
            <a:schemeClr val="tx1"/>
          </a:solidFill>
        </p:spPr>
        <p:txBody>
          <a:bodyPr numCol="1" spcCol="360000" anchor="ctr">
            <a:normAutofit/>
          </a:bodyPr>
          <a:lstStyle>
            <a:lvl1pPr marL="0" indent="0" algn="ctr">
              <a:lnSpc>
                <a:spcPct val="100000"/>
              </a:lnSpc>
              <a:spcBef>
                <a:spcPts val="0"/>
              </a:spcBef>
              <a:buClr>
                <a:schemeClr val="accent1"/>
              </a:buClr>
              <a:buFontTx/>
              <a:buNone/>
              <a:defRPr sz="3200" baseline="0">
                <a:solidFill>
                  <a:schemeClr val="bg2"/>
                </a:solidFill>
                <a:latin typeface="+mj-lt"/>
              </a:defRPr>
            </a:lvl1pPr>
          </a:lstStyle>
          <a:p>
            <a:pPr lvl="0"/>
            <a:r>
              <a:rPr kumimoji="1" lang="en-US" altLang="ja-JP" dirty="0"/>
              <a:t>TEMA</a:t>
            </a:r>
            <a:endParaRPr kumimoji="1" lang="ja-JP" altLang="en-US" dirty="0"/>
          </a:p>
        </p:txBody>
      </p:sp>
      <p:sp>
        <p:nvSpPr>
          <p:cNvPr id="26" name="テキスト プレースホルダー 5">
            <a:extLst>
              <a:ext uri="{FF2B5EF4-FFF2-40B4-BE49-F238E27FC236}">
                <a16:creationId xmlns:a16="http://schemas.microsoft.com/office/drawing/2014/main" id="{203C98EA-08AA-42C3-895A-6B139251C1A6}"/>
              </a:ext>
            </a:extLst>
          </p:cNvPr>
          <p:cNvSpPr>
            <a:spLocks noGrp="1"/>
          </p:cNvSpPr>
          <p:nvPr>
            <p:ph type="body" sz="quarter" idx="24" hasCustomPrompt="1"/>
          </p:nvPr>
        </p:nvSpPr>
        <p:spPr>
          <a:xfrm>
            <a:off x="6434348" y="6667584"/>
            <a:ext cx="5419301" cy="2285999"/>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800" b="1">
                <a:solidFill>
                  <a:schemeClr val="tx1"/>
                </a:solidFill>
              </a:defRPr>
            </a:lvl1pPr>
          </a:lstStyle>
          <a:p>
            <a:pPr lvl="0"/>
            <a:r>
              <a:rPr kumimoji="1" lang="es-EC" altLang="ja-JP" noProof="0" dirty="0"/>
              <a:t>Texto</a:t>
            </a:r>
          </a:p>
        </p:txBody>
      </p:sp>
      <p:sp>
        <p:nvSpPr>
          <p:cNvPr id="14" name="Subtitle 2">
            <a:extLst>
              <a:ext uri="{FF2B5EF4-FFF2-40B4-BE49-F238E27FC236}">
                <a16:creationId xmlns:a16="http://schemas.microsoft.com/office/drawing/2014/main" id="{34E8721C-11FC-4613-9753-3A8D4A05BD7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91741633-96DF-4E38-9080-3906D483262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397966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6">
                                            <p:txEl>
                                              <p:pRg st="0" end="0"/>
                                            </p:txEl>
                                          </p:spTgt>
                                        </p:tgtEl>
                                        <p:attrNameLst>
                                          <p:attrName>style.visibility</p:attrName>
                                        </p:attrNameLst>
                                      </p:cBhvr>
                                      <p:to>
                                        <p:strVal val="visible"/>
                                      </p:to>
                                    </p:set>
                                    <p:animEffect transition="in" filter="wipe(left)">
                                      <p:cBhvr>
                                        <p:cTn id="15" dur="500"/>
                                        <p:tgtEl>
                                          <p:spTgt spid="16">
                                            <p:txEl>
                                              <p:pRg st="0" end="0"/>
                                            </p:txEl>
                                          </p:spTgt>
                                        </p:tgtEl>
                                      </p:cBhvr>
                                    </p:animEffect>
                                  </p:childTnLst>
                                </p:cTn>
                              </p:par>
                            </p:childTnLst>
                          </p:cTn>
                        </p:par>
                        <p:par>
                          <p:cTn id="16" fill="hold">
                            <p:stCondLst>
                              <p:cond delay="1500"/>
                            </p:stCondLst>
                            <p:childTnLst>
                              <p:par>
                                <p:cTn id="17" presetID="2" presetClass="entr" presetSubtype="4" decel="10000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3">
                                            <p:txEl>
                                              <p:pRg st="0" end="0"/>
                                            </p:txEl>
                                          </p:spTgt>
                                        </p:tgtEl>
                                        <p:attrNameLst>
                                          <p:attrName>style.visibility</p:attrName>
                                        </p:attrNameLst>
                                      </p:cBhvr>
                                      <p:to>
                                        <p:strVal val="visible"/>
                                      </p:to>
                                    </p:set>
                                    <p:anim calcmode="lin" valueType="num">
                                      <p:cBhvr additive="base">
                                        <p:cTn id="23"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22" presetClass="entr" presetSubtype="8" fill="hold" grpId="0" nodeType="afterEffect" nodePh="1">
                                  <p:stCondLst>
                                    <p:cond delay="0"/>
                                  </p:stCondLst>
                                  <p:endCondLst>
                                    <p:cond evt="begin" delay="0">
                                      <p:tn val="26"/>
                                    </p:cond>
                                  </p:endCondLst>
                                  <p:childTnLst>
                                    <p:set>
                                      <p:cBhvr>
                                        <p:cTn id="27" dur="1" fill="hold">
                                          <p:stCondLst>
                                            <p:cond delay="0"/>
                                          </p:stCondLst>
                                        </p:cTn>
                                        <p:tgtEl>
                                          <p:spTgt spid="17">
                                            <p:txEl>
                                              <p:pRg st="0" end="0"/>
                                            </p:txEl>
                                          </p:spTgt>
                                        </p:tgtEl>
                                        <p:attrNameLst>
                                          <p:attrName>style.visibility</p:attrName>
                                        </p:attrNameLst>
                                      </p:cBhvr>
                                      <p:to>
                                        <p:strVal val="visible"/>
                                      </p:to>
                                    </p:set>
                                    <p:animEffect transition="in" filter="wipe(left)">
                                      <p:cBhvr>
                                        <p:cTn id="28" dur="500"/>
                                        <p:tgtEl>
                                          <p:spTgt spid="17">
                                            <p:txEl>
                                              <p:pRg st="0" end="0"/>
                                            </p:txEl>
                                          </p:spTgt>
                                        </p:tgtEl>
                                      </p:cBhvr>
                                    </p:animEffect>
                                  </p:childTnLst>
                                </p:cTn>
                              </p:par>
                            </p:childTnLst>
                          </p:cTn>
                        </p:par>
                        <p:par>
                          <p:cTn id="29" fill="hold">
                            <p:stCondLst>
                              <p:cond delay="2750"/>
                            </p:stCondLst>
                            <p:childTnLst>
                              <p:par>
                                <p:cTn id="30" presetID="2" presetClass="entr" presetSubtype="4" decel="10000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500" fill="hold"/>
                                        <p:tgtEl>
                                          <p:spTgt spid="25"/>
                                        </p:tgtEl>
                                        <p:attrNameLst>
                                          <p:attrName>ppt_x</p:attrName>
                                        </p:attrNameLst>
                                      </p:cBhvr>
                                      <p:tavLst>
                                        <p:tav tm="0">
                                          <p:val>
                                            <p:strVal val="#ppt_x"/>
                                          </p:val>
                                        </p:tav>
                                        <p:tav tm="100000">
                                          <p:val>
                                            <p:strVal val="#ppt_x"/>
                                          </p:val>
                                        </p:tav>
                                      </p:tavLst>
                                    </p:anim>
                                    <p:anim calcmode="lin" valueType="num">
                                      <p:cBhvr additive="base">
                                        <p:cTn id="33" dur="500" fill="hold"/>
                                        <p:tgtEl>
                                          <p:spTgt spid="25"/>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50"/>
                                  </p:stCondLst>
                                  <p:childTnLst>
                                    <p:set>
                                      <p:cBhvr>
                                        <p:cTn id="35" dur="1" fill="hold">
                                          <p:stCondLst>
                                            <p:cond delay="0"/>
                                          </p:stCondLst>
                                        </p:cTn>
                                        <p:tgtEl>
                                          <p:spTgt spid="26">
                                            <p:txEl>
                                              <p:pRg st="0" end="0"/>
                                            </p:txEl>
                                          </p:spTgt>
                                        </p:tgtEl>
                                        <p:attrNameLst>
                                          <p:attrName>style.visibility</p:attrName>
                                        </p:attrNameLst>
                                      </p:cBhvr>
                                      <p:to>
                                        <p:strVal val="visible"/>
                                      </p:to>
                                    </p:set>
                                    <p:anim calcmode="lin" valueType="num">
                                      <p:cBhvr additive="base">
                                        <p:cTn id="3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nodePh="1">
                                  <p:stCondLst>
                                    <p:cond delay="0"/>
                                  </p:stCondLst>
                                  <p:endCondLst>
                                    <p:cond evt="begin" delay="0">
                                      <p:tn val="39"/>
                                    </p:cond>
                                  </p:end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par>
                          <p:cTn id="42" fill="hold">
                            <p:stCondLst>
                              <p:cond delay="4000"/>
                            </p:stCondLst>
                            <p:childTnLst>
                              <p:par>
                                <p:cTn id="43" presetID="2" presetClass="entr" presetSubtype="4" decel="10000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29">
                                            <p:txEl>
                                              <p:pRg st="0" end="0"/>
                                            </p:txEl>
                                          </p:spTgt>
                                        </p:tgtEl>
                                        <p:attrNameLst>
                                          <p:attrName>style.visibility</p:attrName>
                                        </p:attrNameLst>
                                      </p:cBhvr>
                                      <p:to>
                                        <p:strVal val="visible"/>
                                      </p:to>
                                    </p:set>
                                    <p:anim calcmode="lin" valueType="num">
                                      <p:cBhvr additive="base">
                                        <p:cTn id="4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8" grpId="0" animBg="1">
        <p:tmplLst>
          <p:tmpl>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22" grpId="0" animBg="1">
        <p:tmplLst>
          <p:tmpl>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5" grpId="0" animBg="1">
        <p:tmplLst>
          <p:tmpl>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2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15138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15811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10332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71248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65769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7" name="グループ化 27">
            <a:extLst>
              <a:ext uri="{FF2B5EF4-FFF2-40B4-BE49-F238E27FC236}">
                <a16:creationId xmlns:a16="http://schemas.microsoft.com/office/drawing/2014/main" id="{689E4497-6662-4D85-B87C-4A18B5045311}"/>
              </a:ext>
            </a:extLst>
          </p:cNvPr>
          <p:cNvGrpSpPr/>
          <p:nvPr/>
        </p:nvGrpSpPr>
        <p:grpSpPr>
          <a:xfrm>
            <a:off x="12668553" y="3077444"/>
            <a:ext cx="4187961" cy="4128938"/>
            <a:chOff x="3326919" y="1476686"/>
            <a:chExt cx="5264701" cy="5190503"/>
          </a:xfrm>
        </p:grpSpPr>
        <p:sp>
          <p:nvSpPr>
            <p:cNvPr id="18" name="フリーフォーム 28">
              <a:extLst>
                <a:ext uri="{FF2B5EF4-FFF2-40B4-BE49-F238E27FC236}">
                  <a16:creationId xmlns:a16="http://schemas.microsoft.com/office/drawing/2014/main" id="{1385D757-E8CD-443B-BAAB-D52F3837F424}"/>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99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テキスト ボックス 29">
              <a:extLst>
                <a:ext uri="{FF2B5EF4-FFF2-40B4-BE49-F238E27FC236}">
                  <a16:creationId xmlns:a16="http://schemas.microsoft.com/office/drawing/2014/main" id="{28263B0D-D959-4B56-92E1-02A298BE6B4B}"/>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03</a:t>
              </a:r>
              <a:endParaRPr kumimoji="1" lang="ja-JP" altLang="en-US" sz="5400" dirty="0">
                <a:solidFill>
                  <a:schemeClr val="bg1"/>
                </a:solidFill>
              </a:endParaRPr>
            </a:p>
          </p:txBody>
        </p:sp>
      </p:grpSp>
      <p:sp>
        <p:nvSpPr>
          <p:cNvPr id="20" name="テキスト プレースホルダー 12">
            <a:extLst>
              <a:ext uri="{FF2B5EF4-FFF2-40B4-BE49-F238E27FC236}">
                <a16:creationId xmlns:a16="http://schemas.microsoft.com/office/drawing/2014/main" id="{224D2702-683A-45DF-9C15-88FC6146148F}"/>
              </a:ext>
            </a:extLst>
          </p:cNvPr>
          <p:cNvSpPr>
            <a:spLocks noGrp="1"/>
          </p:cNvSpPr>
          <p:nvPr>
            <p:ph type="body" sz="quarter" idx="16" hasCustomPrompt="1"/>
          </p:nvPr>
        </p:nvSpPr>
        <p:spPr>
          <a:xfrm>
            <a:off x="12120639"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1" name="フリーフォーム 33">
            <a:extLst>
              <a:ext uri="{FF2B5EF4-FFF2-40B4-BE49-F238E27FC236}">
                <a16:creationId xmlns:a16="http://schemas.microsoft.com/office/drawing/2014/main" id="{7B2E167C-45A0-4020-B17C-FCE04842B451}"/>
              </a:ext>
            </a:extLst>
          </p:cNvPr>
          <p:cNvSpPr/>
          <p:nvPr/>
        </p:nvSpPr>
        <p:spPr>
          <a:xfrm rot="2700000">
            <a:off x="12195797" y="3089076"/>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9519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65067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4" name="テキスト プレースホルダー 12">
            <a:extLst>
              <a:ext uri="{FF2B5EF4-FFF2-40B4-BE49-F238E27FC236}">
                <a16:creationId xmlns:a16="http://schemas.microsoft.com/office/drawing/2014/main" id="{FD1584EB-5948-45B6-A113-EE7567E6A463}"/>
              </a:ext>
            </a:extLst>
          </p:cNvPr>
          <p:cNvSpPr>
            <a:spLocks noGrp="1"/>
          </p:cNvSpPr>
          <p:nvPr>
            <p:ph type="body" sz="quarter" idx="29" hasCustomPrompt="1"/>
          </p:nvPr>
        </p:nvSpPr>
        <p:spPr>
          <a:xfrm>
            <a:off x="12019245"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63651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57916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0">
                                            <p:txEl>
                                              <p:pRg st="0" end="0"/>
                                            </p:txEl>
                                          </p:spTgt>
                                        </p:tgtEl>
                                        <p:attrNameLst>
                                          <p:attrName>style.visibility</p:attrName>
                                        </p:attrNameLst>
                                      </p:cBhvr>
                                      <p:to>
                                        <p:strVal val="visible"/>
                                      </p:to>
                                    </p:set>
                                    <p:anim calcmode="lin" valueType="num">
                                      <p:cBhvr additive="base">
                                        <p:cTn id="3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0-#ppt_w/2"/>
                                          </p:val>
                                        </p:tav>
                                        <p:tav tm="100000">
                                          <p:val>
                                            <p:strVal val="#ppt_x"/>
                                          </p:val>
                                        </p:tav>
                                      </p:tavLst>
                                    </p:anim>
                                    <p:anim calcmode="lin" valueType="num">
                                      <p:cBhvr additive="base">
                                        <p:cTn id="40" dur="500" fill="hold"/>
                                        <p:tgtEl>
                                          <p:spTgt spid="25"/>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0-#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0-#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childTnLst>
                          </p:cTn>
                        </p:par>
                        <p:par>
                          <p:cTn id="53" fill="hold">
                            <p:stCondLst>
                              <p:cond delay="3250"/>
                            </p:stCondLst>
                            <p:childTnLst>
                              <p:par>
                                <p:cTn id="54" presetID="22" presetClass="entr" presetSubtype="8" fill="hold" grpId="0" nodeType="after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wipe(left)">
                                      <p:cBhvr>
                                        <p:cTn id="56" dur="500"/>
                                        <p:tgtEl>
                                          <p:spTgt spid="23">
                                            <p:txEl>
                                              <p:pRg st="0" end="0"/>
                                            </p:txEl>
                                          </p:spTgt>
                                        </p:tgtEl>
                                      </p:cBhvr>
                                    </p:animEffect>
                                  </p:childTnLst>
                                </p:cTn>
                              </p:par>
                            </p:childTnLst>
                          </p:cTn>
                        </p:par>
                        <p:par>
                          <p:cTn id="57" fill="hold">
                            <p:stCondLst>
                              <p:cond delay="3750"/>
                            </p:stCondLst>
                            <p:childTnLst>
                              <p:par>
                                <p:cTn id="58" presetID="22" presetClass="entr" presetSubtype="8" fill="hold" grpId="0" nodeType="afterEffect">
                                  <p:stCondLst>
                                    <p:cond delay="0"/>
                                  </p:stCondLst>
                                  <p:childTnLst>
                                    <p:set>
                                      <p:cBhvr>
                                        <p:cTn id="59" dur="1" fill="hold">
                                          <p:stCondLst>
                                            <p:cond delay="0"/>
                                          </p:stCondLst>
                                        </p:cTn>
                                        <p:tgtEl>
                                          <p:spTgt spid="24">
                                            <p:txEl>
                                              <p:pRg st="0" end="0"/>
                                            </p:txEl>
                                          </p:spTgt>
                                        </p:tgtEl>
                                        <p:attrNameLst>
                                          <p:attrName>style.visibility</p:attrName>
                                        </p:attrNameLst>
                                      </p:cBhvr>
                                      <p:to>
                                        <p:strVal val="visible"/>
                                      </p:to>
                                    </p:set>
                                    <p:animEffect transition="in" filter="wipe(left)">
                                      <p:cBhvr>
                                        <p:cTn id="6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2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5" name="フリーフォーム 32">
            <a:extLst>
              <a:ext uri="{FF2B5EF4-FFF2-40B4-BE49-F238E27FC236}">
                <a16:creationId xmlns:a16="http://schemas.microsoft.com/office/drawing/2014/main" id="{0DCD8058-ECB7-4749-AC95-64BA6F218B84}"/>
              </a:ext>
            </a:extLst>
          </p:cNvPr>
          <p:cNvSpPr/>
          <p:nvPr/>
        </p:nvSpPr>
        <p:spPr>
          <a:xfrm rot="2700000">
            <a:off x="3685525" y="2761114"/>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E46D4EBD-022A-4F0A-876D-4977074FC42A}"/>
              </a:ext>
            </a:extLst>
          </p:cNvPr>
          <p:cNvGrpSpPr/>
          <p:nvPr/>
        </p:nvGrpSpPr>
        <p:grpSpPr>
          <a:xfrm>
            <a:off x="3752849" y="3053187"/>
            <a:ext cx="4187961" cy="4128938"/>
            <a:chOff x="3326919" y="1476686"/>
            <a:chExt cx="5264701" cy="5190503"/>
          </a:xfrm>
        </p:grpSpPr>
        <p:sp>
          <p:nvSpPr>
            <p:cNvPr id="8" name="フリーフォーム 37">
              <a:extLst>
                <a:ext uri="{FF2B5EF4-FFF2-40B4-BE49-F238E27FC236}">
                  <a16:creationId xmlns:a16="http://schemas.microsoft.com/office/drawing/2014/main" id="{A61614AD-D2DF-406E-8A2E-7A0A1DCE7DC6}"/>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5">
              <a:extLst>
                <a:ext uri="{FF2B5EF4-FFF2-40B4-BE49-F238E27FC236}">
                  <a16:creationId xmlns:a16="http://schemas.microsoft.com/office/drawing/2014/main" id="{76F819DC-9DBC-4CEF-B60E-07148B7A9456}"/>
                </a:ext>
              </a:extLst>
            </p:cNvPr>
            <p:cNvSpPr txBox="1"/>
            <p:nvPr/>
          </p:nvSpPr>
          <p:spPr>
            <a:xfrm>
              <a:off x="7380118" y="3291171"/>
              <a:ext cx="1211502" cy="1160722"/>
            </a:xfrm>
            <a:prstGeom prst="rect">
              <a:avLst/>
            </a:prstGeom>
            <a:noFill/>
          </p:spPr>
          <p:txBody>
            <a:bodyPr wrap="none" rtlCol="0">
              <a:spAutoFit/>
            </a:bodyPr>
            <a:lstStyle/>
            <a:p>
              <a:r>
                <a:rPr kumimoji="1" lang="en-US" altLang="ja-JP" sz="5400" dirty="0">
                  <a:solidFill>
                    <a:schemeClr val="bg1"/>
                  </a:solidFill>
                </a:rPr>
                <a:t>01</a:t>
              </a:r>
              <a:endParaRPr kumimoji="1" lang="ja-JP" altLang="en-US" sz="5400" dirty="0">
                <a:solidFill>
                  <a:schemeClr val="bg1"/>
                </a:solidFill>
              </a:endParaRPr>
            </a:p>
          </p:txBody>
        </p:sp>
      </p:grpSp>
      <p:sp>
        <p:nvSpPr>
          <p:cNvPr id="10" name="テキスト プレースホルダー 12">
            <a:extLst>
              <a:ext uri="{FF2B5EF4-FFF2-40B4-BE49-F238E27FC236}">
                <a16:creationId xmlns:a16="http://schemas.microsoft.com/office/drawing/2014/main" id="{70714B55-2DD3-427B-806A-B9E8E8EAEED1}"/>
              </a:ext>
            </a:extLst>
          </p:cNvPr>
          <p:cNvSpPr>
            <a:spLocks noGrp="1"/>
          </p:cNvSpPr>
          <p:nvPr>
            <p:ph type="body" sz="quarter" idx="14" hasCustomPrompt="1"/>
          </p:nvPr>
        </p:nvSpPr>
        <p:spPr>
          <a:xfrm>
            <a:off x="3204935" y="4578264"/>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grpSp>
        <p:nvGrpSpPr>
          <p:cNvPr id="11" name="グループ化 23">
            <a:extLst>
              <a:ext uri="{FF2B5EF4-FFF2-40B4-BE49-F238E27FC236}">
                <a16:creationId xmlns:a16="http://schemas.microsoft.com/office/drawing/2014/main" id="{572539C3-EC92-4C70-92C5-EAA3D3868B66}"/>
              </a:ext>
            </a:extLst>
          </p:cNvPr>
          <p:cNvGrpSpPr/>
          <p:nvPr/>
        </p:nvGrpSpPr>
        <p:grpSpPr>
          <a:xfrm>
            <a:off x="9296551" y="3077444"/>
            <a:ext cx="4187962" cy="4128938"/>
            <a:chOff x="3326919" y="1476686"/>
            <a:chExt cx="5264702" cy="5190503"/>
          </a:xfrm>
        </p:grpSpPr>
        <p:sp>
          <p:nvSpPr>
            <p:cNvPr id="14" name="フリーフォーム 24">
              <a:extLst>
                <a:ext uri="{FF2B5EF4-FFF2-40B4-BE49-F238E27FC236}">
                  <a16:creationId xmlns:a16="http://schemas.microsoft.com/office/drawing/2014/main" id="{92D56066-5119-48C1-B0E7-568709943141}"/>
                </a:ext>
              </a:extLst>
            </p:cNvPr>
            <p:cNvSpPr/>
            <p:nvPr/>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テキスト ボックス 25">
              <a:extLst>
                <a:ext uri="{FF2B5EF4-FFF2-40B4-BE49-F238E27FC236}">
                  <a16:creationId xmlns:a16="http://schemas.microsoft.com/office/drawing/2014/main" id="{C7BBC8B2-10A6-4007-902F-C53C68F5BC2B}"/>
                </a:ext>
              </a:extLst>
            </p:cNvPr>
            <p:cNvSpPr txBox="1"/>
            <p:nvPr/>
          </p:nvSpPr>
          <p:spPr>
            <a:xfrm>
              <a:off x="7380119" y="3291171"/>
              <a:ext cx="1211502" cy="1160722"/>
            </a:xfrm>
            <a:prstGeom prst="rect">
              <a:avLst/>
            </a:prstGeom>
            <a:noFill/>
          </p:spPr>
          <p:txBody>
            <a:bodyPr wrap="none" rtlCol="0">
              <a:spAutoFit/>
            </a:bodyPr>
            <a:lstStyle/>
            <a:p>
              <a:r>
                <a:rPr kumimoji="1" lang="en-US" altLang="ja-JP" sz="5400" dirty="0">
                  <a:solidFill>
                    <a:schemeClr val="bg1"/>
                  </a:solidFill>
                </a:rPr>
                <a:t>02</a:t>
              </a:r>
              <a:endParaRPr kumimoji="1" lang="ja-JP" altLang="en-US" sz="5400" dirty="0">
                <a:solidFill>
                  <a:schemeClr val="bg1"/>
                </a:solidFill>
              </a:endParaRPr>
            </a:p>
          </p:txBody>
        </p:sp>
      </p:grpSp>
      <p:sp>
        <p:nvSpPr>
          <p:cNvPr id="16" name="テキスト プレースホルダー 12">
            <a:extLst>
              <a:ext uri="{FF2B5EF4-FFF2-40B4-BE49-F238E27FC236}">
                <a16:creationId xmlns:a16="http://schemas.microsoft.com/office/drawing/2014/main" id="{724CCE3D-E05A-4C34-900E-05806885C490}"/>
              </a:ext>
            </a:extLst>
          </p:cNvPr>
          <p:cNvSpPr>
            <a:spLocks noGrp="1"/>
          </p:cNvSpPr>
          <p:nvPr>
            <p:ph type="body" sz="quarter" idx="15" hasCustomPrompt="1"/>
          </p:nvPr>
        </p:nvSpPr>
        <p:spPr>
          <a:xfrm>
            <a:off x="8748637" y="4602521"/>
            <a:ext cx="3705021" cy="747032"/>
          </a:xfrm>
          <a:prstGeom prst="rect">
            <a:avLst/>
          </a:prstGeom>
        </p:spPr>
        <p:txBody>
          <a:bodyPr anchor="ctr">
            <a:noAutofit/>
          </a:bodyPr>
          <a:lstStyle>
            <a:lvl1pPr marL="0" indent="0" algn="r">
              <a:lnSpc>
                <a:spcPct val="100000"/>
              </a:lnSpc>
              <a:spcBef>
                <a:spcPts val="0"/>
              </a:spcBef>
              <a:buNone/>
              <a:defRPr sz="2400" b="1" baseline="0">
                <a:solidFill>
                  <a:schemeClr val="bg1"/>
                </a:solidFill>
                <a:latin typeface="+mj-lt"/>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2" name="テキスト プレースホルダー 12">
            <a:extLst>
              <a:ext uri="{FF2B5EF4-FFF2-40B4-BE49-F238E27FC236}">
                <a16:creationId xmlns:a16="http://schemas.microsoft.com/office/drawing/2014/main" id="{60D4DB23-3B57-4905-A9B0-2AB184D25F86}"/>
              </a:ext>
            </a:extLst>
          </p:cNvPr>
          <p:cNvSpPr>
            <a:spLocks noGrp="1"/>
          </p:cNvSpPr>
          <p:nvPr>
            <p:ph type="body" sz="quarter" idx="27" hasCustomPrompt="1"/>
          </p:nvPr>
        </p:nvSpPr>
        <p:spPr>
          <a:xfrm>
            <a:off x="3123648"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3" name="テキスト プレースホルダー 12">
            <a:extLst>
              <a:ext uri="{FF2B5EF4-FFF2-40B4-BE49-F238E27FC236}">
                <a16:creationId xmlns:a16="http://schemas.microsoft.com/office/drawing/2014/main" id="{4CBC91F4-1B37-4B61-BC6F-731AAD7FF4E1}"/>
              </a:ext>
            </a:extLst>
          </p:cNvPr>
          <p:cNvSpPr>
            <a:spLocks noGrp="1"/>
          </p:cNvSpPr>
          <p:nvPr>
            <p:ph type="body" sz="quarter" idx="28" hasCustomPrompt="1"/>
          </p:nvPr>
        </p:nvSpPr>
        <p:spPr>
          <a:xfrm>
            <a:off x="8678486" y="5435112"/>
            <a:ext cx="5249147" cy="2923078"/>
          </a:xfrm>
          <a:prstGeom prst="rect">
            <a:avLst/>
          </a:prstGeom>
        </p:spPr>
        <p:txBody>
          <a:bodyPr>
            <a:normAutofit/>
          </a:bodyPr>
          <a:lstStyle>
            <a:lvl1pPr marL="0" indent="0" algn="just">
              <a:lnSpc>
                <a:spcPct val="100000"/>
              </a:lnSpc>
              <a:spcBef>
                <a:spcPts val="0"/>
              </a:spcBef>
              <a:buClr>
                <a:schemeClr val="accent1"/>
              </a:buClr>
              <a:buFont typeface="Wingdings" panose="05000000000000000000" pitchFamily="2" charset="2"/>
              <a:buNone/>
              <a:defRPr sz="2400" b="1" baseline="0">
                <a:solidFill>
                  <a:schemeClr val="tx1"/>
                </a:solidFill>
              </a:defRPr>
            </a:lvl1pPr>
          </a:lstStyle>
          <a:p>
            <a:pPr lvl="0"/>
            <a:r>
              <a:rPr kumimoji="1" lang="es-EC" altLang="ja-JP" noProof="0" dirty="0"/>
              <a:t>Texto</a:t>
            </a:r>
          </a:p>
        </p:txBody>
      </p:sp>
      <p:sp>
        <p:nvSpPr>
          <p:cNvPr id="25" name="フリーフォーム 32">
            <a:extLst>
              <a:ext uri="{FF2B5EF4-FFF2-40B4-BE49-F238E27FC236}">
                <a16:creationId xmlns:a16="http://schemas.microsoft.com/office/drawing/2014/main" id="{E44A7F77-5B4F-40BB-BFAD-E7955ACD5D2D}"/>
              </a:ext>
            </a:extLst>
          </p:cNvPr>
          <p:cNvSpPr/>
          <p:nvPr/>
        </p:nvSpPr>
        <p:spPr>
          <a:xfrm rot="2700000">
            <a:off x="8536863" y="2264552"/>
            <a:ext cx="2545786" cy="2288121"/>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Subtitle 2">
            <a:extLst>
              <a:ext uri="{FF2B5EF4-FFF2-40B4-BE49-F238E27FC236}">
                <a16:creationId xmlns:a16="http://schemas.microsoft.com/office/drawing/2014/main" id="{CBD9C9CC-98A5-49B1-B2F5-90D4FA7D843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7" name="Title 1">
            <a:extLst>
              <a:ext uri="{FF2B5EF4-FFF2-40B4-BE49-F238E27FC236}">
                <a16:creationId xmlns:a16="http://schemas.microsoft.com/office/drawing/2014/main" id="{5C5F7C5D-3220-48A8-8482-DE73E9C67684}"/>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959100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wipe(left)">
                                      <p:cBhvr>
                                        <p:cTn id="11" dur="500"/>
                                        <p:tgtEl>
                                          <p:spTgt spid="26">
                                            <p:txEl>
                                              <p:pRg st="0" end="0"/>
                                            </p:txEl>
                                          </p:spTgt>
                                        </p:tgtEl>
                                      </p:cBhvr>
                                    </p:animEffect>
                                  </p:childTnLst>
                                </p:cTn>
                              </p:par>
                            </p:childTnLst>
                          </p:cTn>
                        </p:par>
                        <p:par>
                          <p:cTn id="12" fill="hold">
                            <p:stCondLst>
                              <p:cond delay="1000"/>
                            </p:stCondLst>
                            <p:childTnLst>
                              <p:par>
                                <p:cTn id="13" presetID="2" presetClass="entr" presetSubtype="8" decel="10000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additive="base">
                                        <p:cTn id="1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25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0-#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25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0-#ppt_w/2"/>
                                          </p:val>
                                        </p:tav>
                                        <p:tav tm="100000">
                                          <p:val>
                                            <p:strVal val="#ppt_x"/>
                                          </p:val>
                                        </p:tav>
                                      </p:tavLst>
                                    </p:anim>
                                    <p:anim calcmode="lin" valueType="num">
                                      <p:cBhvr additive="base">
                                        <p:cTn id="36" dur="500" fill="hold"/>
                                        <p:tgtEl>
                                          <p:spTgt spid="5"/>
                                        </p:tgtEl>
                                        <p:attrNameLst>
                                          <p:attrName>ppt_y</p:attrName>
                                        </p:attrNameLst>
                                      </p:cBhvr>
                                      <p:tavLst>
                                        <p:tav tm="0">
                                          <p:val>
                                            <p:strVal val="#ppt_y"/>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Effect transition="in" filter="wipe(left)">
                                      <p:cBhvr>
                                        <p:cTn id="40" dur="500"/>
                                        <p:tgtEl>
                                          <p:spTgt spid="22">
                                            <p:txEl>
                                              <p:pRg st="0" end="0"/>
                                            </p:txEl>
                                          </p:spTgt>
                                        </p:tgtEl>
                                      </p:cBhvr>
                                    </p:animEffect>
                                  </p:childTnLst>
                                </p:cTn>
                              </p:par>
                            </p:childTnLst>
                          </p:cTn>
                        </p:par>
                        <p:par>
                          <p:cTn id="41" fill="hold">
                            <p:stCondLst>
                              <p:cond delay="3250"/>
                            </p:stCondLst>
                            <p:childTnLst>
                              <p:par>
                                <p:cTn id="42" presetID="22" presetClass="entr" presetSubtype="8"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Effect transition="in" filter="wipe(left)">
                                      <p:cBhvr>
                                        <p:cTn id="44" dur="500"/>
                                        <p:tgtEl>
                                          <p:spTgt spid="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build="p">
        <p:tmplLst>
          <p:tmpl lvl="1">
            <p:tnLst>
              <p:par>
                <p:cTn presetID="2" presetClass="entr" presetSubtype="8"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 presetClass="entr" presetSubtype="8"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23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grpSp>
        <p:nvGrpSpPr>
          <p:cNvPr id="5" name="グループ化 4">
            <a:extLst>
              <a:ext uri="{FF2B5EF4-FFF2-40B4-BE49-F238E27FC236}">
                <a16:creationId xmlns:a16="http://schemas.microsoft.com/office/drawing/2014/main" id="{AA473384-EA37-49D1-A63E-5FFCB24B9FB1}"/>
              </a:ext>
            </a:extLst>
          </p:cNvPr>
          <p:cNvGrpSpPr/>
          <p:nvPr/>
        </p:nvGrpSpPr>
        <p:grpSpPr>
          <a:xfrm>
            <a:off x="725872" y="2982872"/>
            <a:ext cx="17560541" cy="2475756"/>
            <a:chOff x="725872" y="2982872"/>
            <a:chExt cx="17560541" cy="2475756"/>
          </a:xfrm>
          <a:solidFill>
            <a:srgbClr val="C00000"/>
          </a:solidFill>
        </p:grpSpPr>
        <p:sp>
          <p:nvSpPr>
            <p:cNvPr id="7" name="正方形/長方形 24">
              <a:extLst>
                <a:ext uri="{FF2B5EF4-FFF2-40B4-BE49-F238E27FC236}">
                  <a16:creationId xmlns:a16="http://schemas.microsoft.com/office/drawing/2014/main" id="{AE44D850-D3DE-4648-ABDD-335F3CFAEF8F}"/>
                </a:ext>
              </a:extLst>
            </p:cNvPr>
            <p:cNvSpPr/>
            <p:nvPr/>
          </p:nvSpPr>
          <p:spPr>
            <a:xfrm>
              <a:off x="10548745" y="2982873"/>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8" name="正方形/長方形 4">
              <a:extLst>
                <a:ext uri="{FF2B5EF4-FFF2-40B4-BE49-F238E27FC236}">
                  <a16:creationId xmlns:a16="http://schemas.microsoft.com/office/drawing/2014/main" id="{1788DE10-EDCF-4868-9E65-FCE71C023A67}"/>
                </a:ext>
              </a:extLst>
            </p:cNvPr>
            <p:cNvSpPr/>
            <p:nvPr/>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正方形/長方形 24">
              <a:extLst>
                <a:ext uri="{FF2B5EF4-FFF2-40B4-BE49-F238E27FC236}">
                  <a16:creationId xmlns:a16="http://schemas.microsoft.com/office/drawing/2014/main" id="{0F8B841A-4C90-45AD-B042-29742B0972A9}"/>
                </a:ext>
              </a:extLst>
            </p:cNvPr>
            <p:cNvSpPr/>
            <p:nvPr/>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5">
            <a:extLst>
              <a:ext uri="{FF2B5EF4-FFF2-40B4-BE49-F238E27FC236}">
                <a16:creationId xmlns:a16="http://schemas.microsoft.com/office/drawing/2014/main" id="{AA0A78A7-E003-48EA-9244-14B369EED7EC}"/>
              </a:ext>
            </a:extLst>
          </p:cNvPr>
          <p:cNvGrpSpPr/>
          <p:nvPr/>
        </p:nvGrpSpPr>
        <p:grpSpPr>
          <a:xfrm>
            <a:off x="487876" y="4364335"/>
            <a:ext cx="17798537" cy="1332290"/>
            <a:chOff x="487876" y="4364335"/>
            <a:chExt cx="17798537" cy="1332290"/>
          </a:xfrm>
          <a:solidFill>
            <a:srgbClr val="FF0000"/>
          </a:solidFill>
        </p:grpSpPr>
        <p:sp>
          <p:nvSpPr>
            <p:cNvPr id="11" name="正方形/長方形 23">
              <a:extLst>
                <a:ext uri="{FF2B5EF4-FFF2-40B4-BE49-F238E27FC236}">
                  <a16:creationId xmlns:a16="http://schemas.microsoft.com/office/drawing/2014/main" id="{9B09A4AE-3F94-4A79-AE11-61EBDE5A1ECB}"/>
                </a:ext>
              </a:extLst>
            </p:cNvPr>
            <p:cNvSpPr/>
            <p:nvPr/>
          </p:nvSpPr>
          <p:spPr>
            <a:xfrm>
              <a:off x="10548745" y="4364335"/>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正方形/長方形 25">
              <a:extLst>
                <a:ext uri="{FF2B5EF4-FFF2-40B4-BE49-F238E27FC236}">
                  <a16:creationId xmlns:a16="http://schemas.microsoft.com/office/drawing/2014/main" id="{D6F67684-91C7-4275-9D96-4534AFD37343}"/>
                </a:ext>
              </a:extLst>
            </p:cNvPr>
            <p:cNvSpPr/>
            <p:nvPr/>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31">
              <a:extLst>
                <a:ext uri="{FF2B5EF4-FFF2-40B4-BE49-F238E27FC236}">
                  <a16:creationId xmlns:a16="http://schemas.microsoft.com/office/drawing/2014/main" id="{D00C6128-E639-41DA-A70D-16AF1673E63E}"/>
                </a:ext>
              </a:extLst>
            </p:cNvPr>
            <p:cNvSpPr/>
            <p:nvPr/>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6" name="グループ化 36">
            <a:extLst>
              <a:ext uri="{FF2B5EF4-FFF2-40B4-BE49-F238E27FC236}">
                <a16:creationId xmlns:a16="http://schemas.microsoft.com/office/drawing/2014/main" id="{45A69195-605D-4CC2-A381-A450FE0B9CE6}"/>
              </a:ext>
            </a:extLst>
          </p:cNvPr>
          <p:cNvGrpSpPr/>
          <p:nvPr/>
        </p:nvGrpSpPr>
        <p:grpSpPr>
          <a:xfrm>
            <a:off x="725872" y="5984782"/>
            <a:ext cx="17560541" cy="2475756"/>
            <a:chOff x="725872" y="5984782"/>
            <a:chExt cx="17560541" cy="2475756"/>
          </a:xfrm>
          <a:solidFill>
            <a:srgbClr val="FF0000"/>
          </a:solidFill>
        </p:grpSpPr>
        <p:sp>
          <p:nvSpPr>
            <p:cNvPr id="17" name="正方形/長方形 30">
              <a:extLst>
                <a:ext uri="{FF2B5EF4-FFF2-40B4-BE49-F238E27FC236}">
                  <a16:creationId xmlns:a16="http://schemas.microsoft.com/office/drawing/2014/main" id="{F21E40CF-22AE-4FA0-9B27-FDC78D9C15F4}"/>
                </a:ext>
              </a:extLst>
            </p:cNvPr>
            <p:cNvSpPr/>
            <p:nvPr/>
          </p:nvSpPr>
          <p:spPr>
            <a:xfrm flipV="1">
              <a:off x="10548745" y="7128248"/>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8" name="正方形/長方形 4">
              <a:extLst>
                <a:ext uri="{FF2B5EF4-FFF2-40B4-BE49-F238E27FC236}">
                  <a16:creationId xmlns:a16="http://schemas.microsoft.com/office/drawing/2014/main" id="{8E8966FC-1068-451F-9607-5CFE0685653B}"/>
                </a:ext>
              </a:extLst>
            </p:cNvPr>
            <p:cNvSpPr/>
            <p:nvPr/>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正方形/長方形 24">
              <a:extLst>
                <a:ext uri="{FF2B5EF4-FFF2-40B4-BE49-F238E27FC236}">
                  <a16:creationId xmlns:a16="http://schemas.microsoft.com/office/drawing/2014/main" id="{870FD44B-A3F6-4659-B06A-BC3B077434B3}"/>
                </a:ext>
              </a:extLst>
            </p:cNvPr>
            <p:cNvSpPr/>
            <p:nvPr/>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20" name="グループ化 35">
            <a:extLst>
              <a:ext uri="{FF2B5EF4-FFF2-40B4-BE49-F238E27FC236}">
                <a16:creationId xmlns:a16="http://schemas.microsoft.com/office/drawing/2014/main" id="{D4E792D0-9730-45B4-BC87-3A6DAB3AC419}"/>
              </a:ext>
            </a:extLst>
          </p:cNvPr>
          <p:cNvGrpSpPr/>
          <p:nvPr/>
        </p:nvGrpSpPr>
        <p:grpSpPr>
          <a:xfrm>
            <a:off x="487876" y="5746786"/>
            <a:ext cx="17798537" cy="1332289"/>
            <a:chOff x="487876" y="5746786"/>
            <a:chExt cx="17798537" cy="1332289"/>
          </a:xfrm>
          <a:solidFill>
            <a:srgbClr val="C00000"/>
          </a:solidFill>
        </p:grpSpPr>
        <p:sp>
          <p:nvSpPr>
            <p:cNvPr id="21" name="正方形/長方形 29">
              <a:extLst>
                <a:ext uri="{FF2B5EF4-FFF2-40B4-BE49-F238E27FC236}">
                  <a16:creationId xmlns:a16="http://schemas.microsoft.com/office/drawing/2014/main" id="{36392166-248C-40E8-BEF8-C8F348A361DD}"/>
                </a:ext>
              </a:extLst>
            </p:cNvPr>
            <p:cNvSpPr/>
            <p:nvPr/>
          </p:nvSpPr>
          <p:spPr>
            <a:xfrm flipV="1">
              <a:off x="10548745" y="5746786"/>
              <a:ext cx="7737668" cy="1332289"/>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正方形/長方形 25">
              <a:extLst>
                <a:ext uri="{FF2B5EF4-FFF2-40B4-BE49-F238E27FC236}">
                  <a16:creationId xmlns:a16="http://schemas.microsoft.com/office/drawing/2014/main" id="{4256FEDB-915B-4619-AEB6-D6D7A67E9DE7}"/>
                </a:ext>
              </a:extLst>
            </p:cNvPr>
            <p:cNvSpPr/>
            <p:nvPr/>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直角三角形 31">
              <a:extLst>
                <a:ext uri="{FF2B5EF4-FFF2-40B4-BE49-F238E27FC236}">
                  <a16:creationId xmlns:a16="http://schemas.microsoft.com/office/drawing/2014/main" id="{B9EA919A-28C5-417A-B13A-0345B0318998}"/>
                </a:ext>
              </a:extLst>
            </p:cNvPr>
            <p:cNvSpPr/>
            <p:nvPr/>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5" name="テキスト プレースホルダー 5">
            <a:extLst>
              <a:ext uri="{FF2B5EF4-FFF2-40B4-BE49-F238E27FC236}">
                <a16:creationId xmlns:a16="http://schemas.microsoft.com/office/drawing/2014/main" id="{1C40CAAA-9DB1-44D8-8220-988EE6EF53C6}"/>
              </a:ext>
            </a:extLst>
          </p:cNvPr>
          <p:cNvSpPr>
            <a:spLocks noGrp="1"/>
          </p:cNvSpPr>
          <p:nvPr>
            <p:ph type="body" sz="quarter" idx="25" hasCustomPrompt="1"/>
          </p:nvPr>
        </p:nvSpPr>
        <p:spPr>
          <a:xfrm>
            <a:off x="900545" y="6289803"/>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65B4ABD7-67EE-4BCD-8052-71171A2E27AA}"/>
              </a:ext>
            </a:extLst>
          </p:cNvPr>
          <p:cNvSpPr>
            <a:spLocks noGrp="1"/>
          </p:cNvSpPr>
          <p:nvPr>
            <p:ph type="body" sz="quarter" idx="26" hasCustomPrompt="1"/>
          </p:nvPr>
        </p:nvSpPr>
        <p:spPr>
          <a:xfrm>
            <a:off x="10784668" y="319715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7" name="テキスト プレースホルダー 5">
            <a:extLst>
              <a:ext uri="{FF2B5EF4-FFF2-40B4-BE49-F238E27FC236}">
                <a16:creationId xmlns:a16="http://schemas.microsoft.com/office/drawing/2014/main" id="{0985119A-2EA2-4640-96F3-580A57D32740}"/>
              </a:ext>
            </a:extLst>
          </p:cNvPr>
          <p:cNvSpPr>
            <a:spLocks noGrp="1"/>
          </p:cNvSpPr>
          <p:nvPr>
            <p:ph type="body" sz="quarter" idx="27" hasCustomPrompt="1"/>
          </p:nvPr>
        </p:nvSpPr>
        <p:spPr>
          <a:xfrm>
            <a:off x="10784668" y="4603322"/>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8" name="テキスト プレースホルダー 5">
            <a:extLst>
              <a:ext uri="{FF2B5EF4-FFF2-40B4-BE49-F238E27FC236}">
                <a16:creationId xmlns:a16="http://schemas.microsoft.com/office/drawing/2014/main" id="{E7D86F12-170B-42EE-9583-F46AC10E6CF5}"/>
              </a:ext>
            </a:extLst>
          </p:cNvPr>
          <p:cNvSpPr>
            <a:spLocks noGrp="1"/>
          </p:cNvSpPr>
          <p:nvPr>
            <p:ph type="body" sz="quarter" idx="28" hasCustomPrompt="1"/>
          </p:nvPr>
        </p:nvSpPr>
        <p:spPr>
          <a:xfrm>
            <a:off x="10784668" y="5992229"/>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29" name="テキスト プレースホルダー 5">
            <a:extLst>
              <a:ext uri="{FF2B5EF4-FFF2-40B4-BE49-F238E27FC236}">
                <a16:creationId xmlns:a16="http://schemas.microsoft.com/office/drawing/2014/main" id="{DD8A37E8-569C-47E1-B149-4A1181E7BEA1}"/>
              </a:ext>
            </a:extLst>
          </p:cNvPr>
          <p:cNvSpPr>
            <a:spLocks noGrp="1"/>
          </p:cNvSpPr>
          <p:nvPr>
            <p:ph type="body" sz="quarter" idx="29" hasCustomPrompt="1"/>
          </p:nvPr>
        </p:nvSpPr>
        <p:spPr>
          <a:xfrm>
            <a:off x="10784667" y="7367235"/>
            <a:ext cx="7027343" cy="851314"/>
          </a:xfrm>
          <a:prstGeom prst="rect">
            <a:avLst/>
          </a:prstGeom>
        </p:spPr>
        <p:txBody>
          <a:bodyPr numCol="1" spcCol="360000" anchor="ctr">
            <a:normAutofit/>
          </a:bodyPr>
          <a:lstStyle>
            <a:lvl1pPr marL="0" indent="0" algn="l">
              <a:lnSpc>
                <a:spcPct val="100000"/>
              </a:lnSpc>
              <a:spcBef>
                <a:spcPts val="0"/>
              </a:spcBef>
              <a:buClr>
                <a:schemeClr val="accent1"/>
              </a:buClr>
              <a:buFontTx/>
              <a:buNone/>
              <a:defRPr sz="2400" b="1">
                <a:solidFill>
                  <a:schemeClr val="bg1"/>
                </a:solidFill>
              </a:defRPr>
            </a:lvl1pPr>
          </a:lstStyle>
          <a:p>
            <a:pPr lvl="0"/>
            <a:r>
              <a:rPr kumimoji="1" lang="es-EC" altLang="ja-JP" noProof="0" dirty="0"/>
              <a:t>Text </a:t>
            </a:r>
            <a:r>
              <a:rPr kumimoji="1" lang="es-EC" altLang="ja-JP" noProof="0" dirty="0" err="1"/>
              <a:t>Goes</a:t>
            </a:r>
            <a:r>
              <a:rPr kumimoji="1" lang="es-EC" altLang="ja-JP" noProof="0" dirty="0"/>
              <a:t> Here</a:t>
            </a:r>
          </a:p>
        </p:txBody>
      </p:sp>
      <p:sp>
        <p:nvSpPr>
          <p:cNvPr id="30" name="Subtitle 2">
            <a:extLst>
              <a:ext uri="{FF2B5EF4-FFF2-40B4-BE49-F238E27FC236}">
                <a16:creationId xmlns:a16="http://schemas.microsoft.com/office/drawing/2014/main" id="{17FD6E7F-EAAD-424D-ACE9-9C9122F5A4C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68E822CC-EE7C-4DA2-971E-F89E2136F5D1}"/>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2" name="テキスト プレースホルダー 5">
            <a:extLst>
              <a:ext uri="{FF2B5EF4-FFF2-40B4-BE49-F238E27FC236}">
                <a16:creationId xmlns:a16="http://schemas.microsoft.com/office/drawing/2014/main" id="{7BAB52B9-F062-41A7-A614-00CC59551705}"/>
              </a:ext>
            </a:extLst>
          </p:cNvPr>
          <p:cNvSpPr>
            <a:spLocks noGrp="1"/>
          </p:cNvSpPr>
          <p:nvPr>
            <p:ph type="body" sz="quarter" idx="30" hasCustomPrompt="1"/>
          </p:nvPr>
        </p:nvSpPr>
        <p:spPr>
          <a:xfrm>
            <a:off x="900545" y="2350732"/>
            <a:ext cx="7317336" cy="2696893"/>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400" b="1">
                <a:solidFill>
                  <a:schemeClr val="tx1"/>
                </a:solidFill>
              </a:defRPr>
            </a:lvl1pPr>
          </a:lstStyle>
          <a:p>
            <a:pPr lvl="0"/>
            <a:r>
              <a:rPr kumimoji="1" lang="es-EC" altLang="ja-JP" noProof="0" dirty="0"/>
              <a:t>Texto</a:t>
            </a:r>
          </a:p>
        </p:txBody>
      </p:sp>
    </p:spTree>
    <p:extLst>
      <p:ext uri="{BB962C8B-B14F-4D97-AF65-F5344CB8AC3E}">
        <p14:creationId xmlns:p14="http://schemas.microsoft.com/office/powerpoint/2010/main" val="2581070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xEl>
                                              <p:pRg st="0" end="0"/>
                                            </p:txEl>
                                          </p:spTgt>
                                        </p:tgtEl>
                                        <p:attrNameLst>
                                          <p:attrName>style.visibility</p:attrName>
                                        </p:attrNameLst>
                                      </p:cBhvr>
                                      <p:to>
                                        <p:strVal val="visible"/>
                                      </p:to>
                                    </p:set>
                                    <p:animEffect transition="in" filter="wipe(left)">
                                      <p:cBhvr>
                                        <p:cTn id="15" dur="500"/>
                                        <p:tgtEl>
                                          <p:spTgt spid="32">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1000"/>
                                        <p:tgtEl>
                                          <p:spTgt spid="5"/>
                                        </p:tgtEl>
                                      </p:cBhvr>
                                    </p:animEffect>
                                  </p:childTnLst>
                                </p:cTn>
                              </p:par>
                              <p:par>
                                <p:cTn id="20" presetID="22" presetClass="entr" presetSubtype="8" fill="hold" grpId="0" nodeType="withEffect">
                                  <p:stCondLst>
                                    <p:cond delay="500"/>
                                  </p:stCondLst>
                                  <p:childTnLst>
                                    <p:set>
                                      <p:cBhvr>
                                        <p:cTn id="21" dur="1" fill="hold">
                                          <p:stCondLst>
                                            <p:cond delay="0"/>
                                          </p:stCondLst>
                                        </p:cTn>
                                        <p:tgtEl>
                                          <p:spTgt spid="26">
                                            <p:txEl>
                                              <p:pRg st="0" end="0"/>
                                            </p:txEl>
                                          </p:spTgt>
                                        </p:tgtEl>
                                        <p:attrNameLst>
                                          <p:attrName>style.visibility</p:attrName>
                                        </p:attrNameLst>
                                      </p:cBhvr>
                                      <p:to>
                                        <p:strVal val="visible"/>
                                      </p:to>
                                    </p:set>
                                    <p:animEffect transition="in" filter="wipe(left)">
                                      <p:cBhvr>
                                        <p:cTn id="22" dur="500"/>
                                        <p:tgtEl>
                                          <p:spTgt spid="26">
                                            <p:txEl>
                                              <p:pRg st="0" end="0"/>
                                            </p:txEl>
                                          </p:spTgt>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1000"/>
                                        <p:tgtEl>
                                          <p:spTgt spid="10"/>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27">
                                            <p:txEl>
                                              <p:pRg st="0" end="0"/>
                                            </p:txEl>
                                          </p:spTgt>
                                        </p:tgtEl>
                                        <p:attrNameLst>
                                          <p:attrName>style.visibility</p:attrName>
                                        </p:attrNameLst>
                                      </p:cBhvr>
                                      <p:to>
                                        <p:strVal val="visible"/>
                                      </p:to>
                                    </p:set>
                                    <p:animEffect transition="in" filter="wipe(left)">
                                      <p:cBhvr>
                                        <p:cTn id="29" dur="500"/>
                                        <p:tgtEl>
                                          <p:spTgt spid="27">
                                            <p:txEl>
                                              <p:pRg st="0" end="0"/>
                                            </p:txEl>
                                          </p:spTgt>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1000"/>
                                        <p:tgtEl>
                                          <p:spTgt spid="20"/>
                                        </p:tgtEl>
                                      </p:cBhvr>
                                    </p:animEffect>
                                  </p:childTnLst>
                                </p:cTn>
                              </p:par>
                              <p:par>
                                <p:cTn id="34" presetID="22" presetClass="entr" presetSubtype="8" fill="hold" grpId="0" nodeType="withEffect">
                                  <p:stCondLst>
                                    <p:cond delay="50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wipe(left)">
                                      <p:cBhvr>
                                        <p:cTn id="36" dur="500"/>
                                        <p:tgtEl>
                                          <p:spTgt spid="28">
                                            <p:txEl>
                                              <p:pRg st="0" end="0"/>
                                            </p:txEl>
                                          </p:spTgt>
                                        </p:tgtEl>
                                      </p:cBhvr>
                                    </p:animEffect>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1000"/>
                                        <p:tgtEl>
                                          <p:spTgt spid="16"/>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29">
                                            <p:txEl>
                                              <p:pRg st="0" end="0"/>
                                            </p:txEl>
                                          </p:spTgt>
                                        </p:tgtEl>
                                        <p:attrNameLst>
                                          <p:attrName>style.visibility</p:attrName>
                                        </p:attrNameLst>
                                      </p:cBhvr>
                                      <p:to>
                                        <p:strVal val="visible"/>
                                      </p:to>
                                    </p:set>
                                    <p:animEffect transition="in" filter="wipe(left)">
                                      <p:cBhvr>
                                        <p:cTn id="43" dur="500"/>
                                        <p:tgtEl>
                                          <p:spTgt spid="29">
                                            <p:txEl>
                                              <p:pRg st="0" end="0"/>
                                            </p:txEl>
                                          </p:spTgt>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25">
                                            <p:txEl>
                                              <p:pRg st="0" end="0"/>
                                            </p:txEl>
                                          </p:spTgt>
                                        </p:tgtEl>
                                        <p:attrNameLst>
                                          <p:attrName>style.visibility</p:attrName>
                                        </p:attrNameLst>
                                      </p:cBhvr>
                                      <p:to>
                                        <p:strVal val="visible"/>
                                      </p:to>
                                    </p:set>
                                    <p:animEffect transition="in" filter="wipe(left)">
                                      <p:cBhvr>
                                        <p:cTn id="47"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2" presetClass="entr" presetSubtype="8"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build="p">
        <p:tmplLst>
          <p:tmpl lvl="1">
            <p:tnLst>
              <p:par>
                <p:cTn presetID="22" presetClass="entr" presetSubtype="8"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8"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build="p">
        <p:tmplLst>
          <p:tmpl lvl="1">
            <p:tnLst>
              <p:par>
                <p:cTn presetID="22" presetClass="entr" presetSubtype="8"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2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8" name="Straight Connector 7">
            <a:extLst>
              <a:ext uri="{FF2B5EF4-FFF2-40B4-BE49-F238E27FC236}">
                <a16:creationId xmlns:a16="http://schemas.microsoft.com/office/drawing/2014/main" id="{49BE342E-25DC-4B17-BC5D-6A6F6833A7A8}"/>
              </a:ext>
            </a:extLst>
          </p:cNvPr>
          <p:cNvCxnSpPr>
            <a:cxnSpLocks/>
          </p:cNvCxnSpPr>
          <p:nvPr/>
        </p:nvCxnSpPr>
        <p:spPr>
          <a:xfrm flipV="1">
            <a:off x="270639" y="2752171"/>
            <a:ext cx="17683760" cy="5457792"/>
          </a:xfrm>
          <a:prstGeom prst="line">
            <a:avLst/>
          </a:prstGeom>
          <a:ln w="28575">
            <a:solidFill>
              <a:srgbClr val="990000"/>
            </a:solidFill>
          </a:ln>
        </p:spPr>
        <p:style>
          <a:lnRef idx="1">
            <a:schemeClr val="accent1"/>
          </a:lnRef>
          <a:fillRef idx="0">
            <a:schemeClr val="accent1"/>
          </a:fillRef>
          <a:effectRef idx="0">
            <a:schemeClr val="accent1"/>
          </a:effectRef>
          <a:fontRef idx="minor">
            <a:schemeClr val="tx1"/>
          </a:fontRef>
        </p:style>
      </p:cxnSp>
      <p:sp>
        <p:nvSpPr>
          <p:cNvPr id="9" name="テキスト プレースホルダー 5">
            <a:extLst>
              <a:ext uri="{FF2B5EF4-FFF2-40B4-BE49-F238E27FC236}">
                <a16:creationId xmlns:a16="http://schemas.microsoft.com/office/drawing/2014/main" id="{2A9F0428-D2BB-434E-A4FD-79DA8E51EC2A}"/>
              </a:ext>
            </a:extLst>
          </p:cNvPr>
          <p:cNvSpPr>
            <a:spLocks noGrp="1"/>
          </p:cNvSpPr>
          <p:nvPr>
            <p:ph type="body" sz="quarter" idx="26" hasCustomPrompt="1"/>
          </p:nvPr>
        </p:nvSpPr>
        <p:spPr>
          <a:xfrm>
            <a:off x="270639" y="2204973"/>
            <a:ext cx="8254383" cy="3295495"/>
          </a:xfrm>
          <a:prstGeom prst="rect">
            <a:avLst/>
          </a:prstGeom>
        </p:spPr>
        <p:txBody>
          <a:bodyPr numCol="1" spcCol="360000" anchor="t">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0" name="テキスト プレースホルダー 5">
            <a:extLst>
              <a:ext uri="{FF2B5EF4-FFF2-40B4-BE49-F238E27FC236}">
                <a16:creationId xmlns:a16="http://schemas.microsoft.com/office/drawing/2014/main" id="{B93BE232-E988-46EA-805D-9ED361259BC0}"/>
              </a:ext>
            </a:extLst>
          </p:cNvPr>
          <p:cNvSpPr>
            <a:spLocks noGrp="1"/>
          </p:cNvSpPr>
          <p:nvPr>
            <p:ph type="body" sz="quarter" idx="27" hasCustomPrompt="1"/>
          </p:nvPr>
        </p:nvSpPr>
        <p:spPr>
          <a:xfrm>
            <a:off x="8989255" y="5655212"/>
            <a:ext cx="8826268" cy="3601329"/>
          </a:xfrm>
          <a:prstGeom prst="rect">
            <a:avLst/>
          </a:prstGeom>
        </p:spPr>
        <p:txBody>
          <a:bodyPr numCol="1" spcCol="360000" anchor="b">
            <a:normAutofit/>
          </a:bodyPr>
          <a:lstStyle>
            <a:lvl1pPr marL="0" indent="0" algn="just">
              <a:lnSpc>
                <a:spcPct val="100000"/>
              </a:lnSpc>
              <a:spcBef>
                <a:spcPts val="0"/>
              </a:spcBef>
              <a:buClr>
                <a:schemeClr val="accent1"/>
              </a:buClr>
              <a:buFont typeface="Wingdings" panose="05000000000000000000" pitchFamily="2" charset="2"/>
              <a:buNone/>
              <a:defRPr sz="2800" b="1">
                <a:solidFill>
                  <a:schemeClr val="tx1"/>
                </a:solidFill>
              </a:defRPr>
            </a:lvl1pPr>
          </a:lstStyle>
          <a:p>
            <a:pPr lvl="0"/>
            <a:r>
              <a:rPr kumimoji="1" lang="es-EC" altLang="ja-JP" noProof="0" dirty="0"/>
              <a:t>Texto</a:t>
            </a:r>
          </a:p>
        </p:txBody>
      </p:sp>
      <p:sp>
        <p:nvSpPr>
          <p:cNvPr id="11" name="Subtitle 2">
            <a:extLst>
              <a:ext uri="{FF2B5EF4-FFF2-40B4-BE49-F238E27FC236}">
                <a16:creationId xmlns:a16="http://schemas.microsoft.com/office/drawing/2014/main" id="{425FF209-93E0-43FE-BD23-AF1F4245CC3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24DF5B4-8F02-483D-9ED8-A33D1642DB1D}"/>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3" name="テキスト プレースホルダー 5">
            <a:extLst>
              <a:ext uri="{FF2B5EF4-FFF2-40B4-BE49-F238E27FC236}">
                <a16:creationId xmlns:a16="http://schemas.microsoft.com/office/drawing/2014/main" id="{2F11CB43-FC42-4AB8-88E5-F2592F680442}"/>
              </a:ext>
            </a:extLst>
          </p:cNvPr>
          <p:cNvSpPr>
            <a:spLocks noGrp="1"/>
          </p:cNvSpPr>
          <p:nvPr>
            <p:ph type="body" sz="quarter" idx="28" hasCustomPrompt="1"/>
          </p:nvPr>
        </p:nvSpPr>
        <p:spPr>
          <a:xfrm>
            <a:off x="423039" y="2357373"/>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
        <p:nvSpPr>
          <p:cNvPr id="15" name="テキスト プレースホルダー 5">
            <a:extLst>
              <a:ext uri="{FF2B5EF4-FFF2-40B4-BE49-F238E27FC236}">
                <a16:creationId xmlns:a16="http://schemas.microsoft.com/office/drawing/2014/main" id="{7B5EBB2A-7E85-4F48-873D-F4EF3495B7B1}"/>
              </a:ext>
            </a:extLst>
          </p:cNvPr>
          <p:cNvSpPr>
            <a:spLocks noGrp="1"/>
          </p:cNvSpPr>
          <p:nvPr>
            <p:ph type="body" sz="quarter" idx="29" hasCustomPrompt="1"/>
          </p:nvPr>
        </p:nvSpPr>
        <p:spPr>
          <a:xfrm>
            <a:off x="9353679" y="5655212"/>
            <a:ext cx="7679951" cy="3934160"/>
          </a:xfrm>
          <a:prstGeom prst="rect">
            <a:avLst/>
          </a:prstGeom>
        </p:spPr>
        <p:txBody>
          <a:bodyPr numCol="1" spcCol="360000" anchor="ctr">
            <a:normAutofit/>
          </a:bodyPr>
          <a:lstStyle>
            <a:lvl1pPr marL="0" indent="0" algn="ctr">
              <a:lnSpc>
                <a:spcPct val="100000"/>
              </a:lnSpc>
              <a:spcBef>
                <a:spcPts val="0"/>
              </a:spcBef>
              <a:buClr>
                <a:schemeClr val="accent1"/>
              </a:buClr>
              <a:buFont typeface="Wingdings" panose="05000000000000000000" pitchFamily="2" charset="2"/>
              <a:buNone/>
              <a:defRPr sz="16600" b="1" i="1">
                <a:solidFill>
                  <a:schemeClr val="bg1">
                    <a:lumMod val="85000"/>
                  </a:schemeClr>
                </a:solidFill>
              </a:defRPr>
            </a:lvl1pPr>
          </a:lstStyle>
          <a:p>
            <a:pPr lvl="0"/>
            <a:r>
              <a:rPr kumimoji="1" lang="es-EC" altLang="ja-JP" noProof="0" dirty="0"/>
              <a:t>Texto</a:t>
            </a:r>
          </a:p>
        </p:txBody>
      </p:sp>
    </p:spTree>
    <p:extLst>
      <p:ext uri="{BB962C8B-B14F-4D97-AF65-F5344CB8AC3E}">
        <p14:creationId xmlns:p14="http://schemas.microsoft.com/office/powerpoint/2010/main" val="2930245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left)">
                                      <p:cBhvr>
                                        <p:cTn id="11" dur="500"/>
                                        <p:tgtEl>
                                          <p:spTgt spid="11">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wipe(left)">
                                      <p:cBhvr>
                                        <p:cTn id="23" dur="500"/>
                                        <p:tgtEl>
                                          <p:spTgt spid="9">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wipe(left)">
                                      <p:cBhvr>
                                        <p:cTn id="27" dur="500"/>
                                        <p:tgtEl>
                                          <p:spTgt spid="15">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wipe(left)">
                                      <p:cBhvr>
                                        <p:cTn id="3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EMA 3">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solidFill>
                  <a:schemeClr val="bg1"/>
                </a:solidFill>
              </a:defRPr>
            </a:lvl1pPr>
          </a:lstStyle>
          <a:p>
            <a:r>
              <a:rPr lang="en-US" dirty="0"/>
              <a:t>Add Image</a:t>
            </a:r>
          </a:p>
        </p:txBody>
      </p:sp>
      <p:sp>
        <p:nvSpPr>
          <p:cNvPr id="17" name="Title 1">
            <a:extLst>
              <a:ext uri="{FF2B5EF4-FFF2-40B4-BE49-F238E27FC236}">
                <a16:creationId xmlns:a16="http://schemas.microsoft.com/office/drawing/2014/main" id="{6BE23B0A-BCEB-4156-B0A4-B302DD5B3176}"/>
              </a:ext>
            </a:extLst>
          </p:cNvPr>
          <p:cNvSpPr>
            <a:spLocks noGrp="1"/>
          </p:cNvSpPr>
          <p:nvPr>
            <p:ph type="ctrTitle" hasCustomPrompt="1"/>
          </p:nvPr>
        </p:nvSpPr>
        <p:spPr>
          <a:xfrm>
            <a:off x="0" y="7734102"/>
            <a:ext cx="15418388" cy="1313934"/>
          </a:xfrm>
          <a:prstGeom prst="rect">
            <a:avLst/>
          </a:prstGeom>
          <a:solidFill>
            <a:schemeClr val="tx1"/>
          </a:solidFill>
          <a:ln>
            <a:noFill/>
          </a:ln>
        </p:spPr>
        <p:txBody>
          <a:bodyPr anchor="b">
            <a:normAutofit/>
          </a:bodyPr>
          <a:lstStyle>
            <a:lvl1pPr marL="533400" indent="0" algn="l">
              <a:defRPr sz="6600">
                <a:gradFill>
                  <a:gsLst>
                    <a:gs pos="60000">
                      <a:schemeClr val="bg1"/>
                    </a:gs>
                    <a:gs pos="38000">
                      <a:schemeClr val="bg1">
                        <a:lumMod val="85000"/>
                      </a:schemeClr>
                    </a:gs>
                    <a:gs pos="69000">
                      <a:schemeClr val="bg1">
                        <a:lumMod val="75000"/>
                      </a:schemeClr>
                    </a:gs>
                  </a:gsLst>
                  <a:lin ang="5400000" scaled="1"/>
                </a:gradFill>
                <a:latin typeface="Army" pitchFamily="2" charset="0"/>
              </a:defRPr>
            </a:lvl1pPr>
          </a:lstStyle>
          <a:p>
            <a:r>
              <a:rPr lang="es-EC" altLang="ja-JP" noProof="0" dirty="0"/>
              <a:t>Titulo</a:t>
            </a:r>
            <a:endParaRPr lang="es-EC" noProof="0" dirty="0"/>
          </a:p>
        </p:txBody>
      </p:sp>
      <p:sp>
        <p:nvSpPr>
          <p:cNvPr id="18" name="Subtitle 2">
            <a:extLst>
              <a:ext uri="{FF2B5EF4-FFF2-40B4-BE49-F238E27FC236}">
                <a16:creationId xmlns:a16="http://schemas.microsoft.com/office/drawing/2014/main" id="{7350F7AC-C279-4C4F-AA60-49364F60E13F}"/>
              </a:ext>
            </a:extLst>
          </p:cNvPr>
          <p:cNvSpPr>
            <a:spLocks noGrp="1"/>
          </p:cNvSpPr>
          <p:nvPr>
            <p:ph type="subTitle" idx="1" hasCustomPrompt="1"/>
          </p:nvPr>
        </p:nvSpPr>
        <p:spPr>
          <a:xfrm>
            <a:off x="0" y="9048036"/>
            <a:ext cx="15418388" cy="595763"/>
          </a:xfrm>
          <a:prstGeom prst="rect">
            <a:avLst/>
          </a:prstGeom>
          <a:solidFill>
            <a:schemeClr val="tx1"/>
          </a:solidFill>
          <a:ln>
            <a:noFill/>
          </a:ln>
        </p:spPr>
        <p:txBody>
          <a:bodyPr>
            <a:normAutofit/>
          </a:bodyPr>
          <a:lstStyle>
            <a:lvl1pPr marL="533400" indent="0" algn="l">
              <a:buNone/>
              <a:defRPr sz="2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2595234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8">
                                            <p:bg/>
                                          </p:spTgt>
                                        </p:tgtEl>
                                        <p:attrNameLst>
                                          <p:attrName>style.visibility</p:attrName>
                                        </p:attrNameLst>
                                      </p:cBhvr>
                                      <p:to>
                                        <p:strVal val="visible"/>
                                      </p:to>
                                    </p:set>
                                    <p:animEffect transition="in" filter="wipe(left)">
                                      <p:cBhvr>
                                        <p:cTn id="14" dur="500"/>
                                        <p:tgtEl>
                                          <p:spTgt spid="18">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wipe(left)">
                                      <p:cBhvr>
                                        <p:cTn id="1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 grpId="0" animBg="1"/>
      <p:bldP spid="18" grpId="0" build="p" animBg="1">
        <p:tmplLst>
          <p:tmpl>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Diapositiva de título">
    <p:spTree>
      <p:nvGrpSpPr>
        <p:cNvPr id="1" name=""/>
        <p:cNvGrpSpPr/>
        <p:nvPr/>
      </p:nvGrpSpPr>
      <p:grpSpPr>
        <a:xfrm>
          <a:off x="0" y="0"/>
          <a:ext cx="0" cy="0"/>
          <a:chOff x="0" y="0"/>
          <a:chExt cx="0" cy="0"/>
        </a:xfrm>
      </p:grpSpPr>
      <p:sp>
        <p:nvSpPr>
          <p:cNvPr id="7" name="Marcador de texto 2">
            <a:extLst>
              <a:ext uri="{FF2B5EF4-FFF2-40B4-BE49-F238E27FC236}">
                <a16:creationId xmlns:a16="http://schemas.microsoft.com/office/drawing/2014/main" id="{32F23605-CCBA-4264-96A8-0BA49C3BAAD1}"/>
              </a:ext>
            </a:extLst>
          </p:cNvPr>
          <p:cNvSpPr>
            <a:spLocks noGrp="1"/>
          </p:cNvSpPr>
          <p:nvPr>
            <p:ph type="body" sz="quarter" idx="10"/>
          </p:nvPr>
        </p:nvSpPr>
        <p:spPr>
          <a:xfrm>
            <a:off x="2201068" y="8047541"/>
            <a:ext cx="13884275" cy="1076325"/>
          </a:xfrm>
          <a:prstGeom prst="rect">
            <a:avLst/>
          </a:prstGeom>
        </p:spPr>
        <p:txBody>
          <a:bodyPr/>
          <a:lstStyle>
            <a:lvl1pPr marL="0" indent="0" algn="ctr">
              <a:buNone/>
              <a:defRPr sz="5400">
                <a:ln w="19050">
                  <a:solidFill>
                    <a:schemeClr val="bg2">
                      <a:lumMod val="50000"/>
                    </a:schemeClr>
                  </a:solidFill>
                </a:ln>
                <a:gradFill>
                  <a:gsLst>
                    <a:gs pos="60000">
                      <a:srgbClr val="F2D89B"/>
                    </a:gs>
                    <a:gs pos="46000">
                      <a:srgbClr val="D0AB53"/>
                    </a:gs>
                    <a:gs pos="69000">
                      <a:srgbClr val="85621B"/>
                    </a:gs>
                  </a:gsLst>
                  <a:lin ang="5400000" scaled="1"/>
                </a:gradFill>
                <a:effectLst>
                  <a:outerShdw blurRad="50800" dist="38100" dir="16200000" rotWithShape="0">
                    <a:prstClr val="black">
                      <a:alpha val="40000"/>
                    </a:prstClr>
                  </a:outerShdw>
                </a:effectLst>
                <a:latin typeface="Army" pitchFamily="2" charset="0"/>
              </a:defRPr>
            </a:lvl1pPr>
          </a:lstStyle>
          <a:p>
            <a:pPr lvl="0"/>
            <a:endParaRPr lang="es-EC" dirty="0"/>
          </a:p>
        </p:txBody>
      </p:sp>
      <p:pic>
        <p:nvPicPr>
          <p:cNvPr id="8" name="Imagen 7">
            <a:extLst>
              <a:ext uri="{FF2B5EF4-FFF2-40B4-BE49-F238E27FC236}">
                <a16:creationId xmlns:a16="http://schemas.microsoft.com/office/drawing/2014/main" id="{9E6B95D8-DC67-4A48-9B0D-3AA3741655F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50957" y="3094592"/>
            <a:ext cx="3874985" cy="4029012"/>
          </a:xfrm>
          <a:prstGeom prst="rect">
            <a:avLst/>
          </a:prstGeom>
        </p:spPr>
      </p:pic>
      <p:sp>
        <p:nvSpPr>
          <p:cNvPr id="6" name="Subtitle 2">
            <a:extLst>
              <a:ext uri="{FF2B5EF4-FFF2-40B4-BE49-F238E27FC236}">
                <a16:creationId xmlns:a16="http://schemas.microsoft.com/office/drawing/2014/main" id="{CE9A4669-DD3B-4F03-956E-85F24F98C66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FB98F5AB-3D8A-43FB-93DD-53931E4B115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502290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nodePh="1">
                                  <p:stCondLst>
                                    <p:cond delay="0"/>
                                  </p:stCondLst>
                                  <p:endCondLst>
                                    <p:cond evt="begin" delay="0">
                                      <p:tn val="17"/>
                                    </p:cond>
                                  </p:endCondLst>
                                  <p:iterate type="lt">
                                    <p:tmPct val="10000"/>
                                  </p:iterate>
                                  <p:childTnLst>
                                    <p:set>
                                      <p:cBhvr>
                                        <p:cTn id="18" dur="1" fill="hold">
                                          <p:stCondLst>
                                            <p:cond delay="0"/>
                                          </p:stCondLst>
                                        </p:cTn>
                                        <p:tgtEl>
                                          <p:spTgt spid="7">
                                            <p:txEl>
                                              <p:pRg st="0" end="0"/>
                                            </p:txEl>
                                          </p:spTgt>
                                        </p:tgtEl>
                                        <p:attrNameLst>
                                          <p:attrName>style.visibility</p:attrName>
                                        </p:attrNameLst>
                                      </p:cBhvr>
                                      <p:to>
                                        <p:strVal val="visible"/>
                                      </p:to>
                                    </p:set>
                                    <p:animEffect transition="in" filter="wipe(left)">
                                      <p:cBhvr>
                                        <p:cTn id="1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11"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Diapositiva de título">
    <p:spTree>
      <p:nvGrpSpPr>
        <p:cNvPr id="1" name=""/>
        <p:cNvGrpSpPr/>
        <p:nvPr/>
      </p:nvGrpSpPr>
      <p:grpSpPr>
        <a:xfrm>
          <a:off x="0" y="0"/>
          <a:ext cx="0" cy="0"/>
          <a:chOff x="0" y="0"/>
          <a:chExt cx="0" cy="0"/>
        </a:xfrm>
      </p:grpSpPr>
      <p:sp>
        <p:nvSpPr>
          <p:cNvPr id="7" name="Marcador de texto 2">
            <a:extLst>
              <a:ext uri="{FF2B5EF4-FFF2-40B4-BE49-F238E27FC236}">
                <a16:creationId xmlns:a16="http://schemas.microsoft.com/office/drawing/2014/main" id="{32F23605-CCBA-4264-96A8-0BA49C3BAAD1}"/>
              </a:ext>
            </a:extLst>
          </p:cNvPr>
          <p:cNvSpPr>
            <a:spLocks noGrp="1"/>
          </p:cNvSpPr>
          <p:nvPr>
            <p:ph type="body" sz="quarter" idx="10"/>
          </p:nvPr>
        </p:nvSpPr>
        <p:spPr>
          <a:xfrm>
            <a:off x="2201068" y="8047541"/>
            <a:ext cx="13884275" cy="1076325"/>
          </a:xfrm>
          <a:prstGeom prst="rect">
            <a:avLst/>
          </a:prstGeom>
        </p:spPr>
        <p:txBody>
          <a:bodyPr/>
          <a:lstStyle>
            <a:lvl1pPr marL="0" indent="0" algn="ctr">
              <a:buNone/>
              <a:defRPr sz="5400">
                <a:ln w="19050">
                  <a:solidFill>
                    <a:sysClr val="windowText" lastClr="000000"/>
                  </a:solidFill>
                </a:ln>
                <a:gradFill>
                  <a:gsLst>
                    <a:gs pos="60000">
                      <a:srgbClr val="F2D89B"/>
                    </a:gs>
                    <a:gs pos="46000">
                      <a:srgbClr val="D0AB53"/>
                    </a:gs>
                    <a:gs pos="69000">
                      <a:srgbClr val="85621B"/>
                    </a:gs>
                  </a:gsLst>
                  <a:lin ang="5400000" scaled="1"/>
                </a:gradFill>
                <a:effectLst>
                  <a:outerShdw blurRad="50800" dist="38100" dir="16200000" rotWithShape="0">
                    <a:prstClr val="black">
                      <a:alpha val="40000"/>
                    </a:prstClr>
                  </a:outerShdw>
                </a:effectLst>
                <a:latin typeface="Army" pitchFamily="2" charset="0"/>
              </a:defRPr>
            </a:lvl1pPr>
          </a:lstStyle>
          <a:p>
            <a:pPr lvl="0"/>
            <a:endParaRPr lang="es-EC" dirty="0"/>
          </a:p>
        </p:txBody>
      </p:sp>
      <p:pic>
        <p:nvPicPr>
          <p:cNvPr id="6" name="Imagen 5">
            <a:extLst>
              <a:ext uri="{FF2B5EF4-FFF2-40B4-BE49-F238E27FC236}">
                <a16:creationId xmlns:a16="http://schemas.microsoft.com/office/drawing/2014/main" id="{E41B8866-51CE-478B-BD37-DBEF03621B41}"/>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98257" y="3094592"/>
            <a:ext cx="3874985" cy="4029012"/>
          </a:xfrm>
          <a:prstGeom prst="rect">
            <a:avLst/>
          </a:prstGeom>
        </p:spPr>
      </p:pic>
      <p:pic>
        <p:nvPicPr>
          <p:cNvPr id="11" name="Imagen 10">
            <a:extLst>
              <a:ext uri="{FF2B5EF4-FFF2-40B4-BE49-F238E27FC236}">
                <a16:creationId xmlns:a16="http://schemas.microsoft.com/office/drawing/2014/main" id="{3607B0BB-7D01-457D-84F9-C53142BF6A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85398" y="3094592"/>
            <a:ext cx="3874985" cy="4029012"/>
          </a:xfrm>
          <a:prstGeom prst="rect">
            <a:avLst/>
          </a:prstGeom>
        </p:spPr>
      </p:pic>
      <p:sp>
        <p:nvSpPr>
          <p:cNvPr id="8" name="Subtitle 2">
            <a:extLst>
              <a:ext uri="{FF2B5EF4-FFF2-40B4-BE49-F238E27FC236}">
                <a16:creationId xmlns:a16="http://schemas.microsoft.com/office/drawing/2014/main" id="{0E16F2A9-2CD5-4457-ADFB-569785FC14C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2" name="Title 1">
            <a:extLst>
              <a:ext uri="{FF2B5EF4-FFF2-40B4-BE49-F238E27FC236}">
                <a16:creationId xmlns:a16="http://schemas.microsoft.com/office/drawing/2014/main" id="{29472BA3-DE7A-452A-A093-9678BAD6E74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502356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par>
                          <p:cTn id="19" fill="hold">
                            <p:stCondLst>
                              <p:cond delay="1500"/>
                            </p:stCondLst>
                            <p:childTnLst>
                              <p:par>
                                <p:cTn id="20" presetID="22" presetClass="entr" presetSubtype="8" fill="hold" grpId="0" nodeType="afterEffect" nodePh="1">
                                  <p:stCondLst>
                                    <p:cond delay="0"/>
                                  </p:stCondLst>
                                  <p:endCondLst>
                                    <p:cond evt="begin" delay="0">
                                      <p:tn val="20"/>
                                    </p:cond>
                                  </p:endCondLst>
                                  <p:iterate type="lt">
                                    <p:tmPct val="10000"/>
                                  </p:iterate>
                                  <p:childTnLst>
                                    <p:set>
                                      <p:cBhvr>
                                        <p:cTn id="21" dur="1" fill="hold">
                                          <p:stCondLst>
                                            <p:cond delay="0"/>
                                          </p:stCondLst>
                                        </p:cTn>
                                        <p:tgtEl>
                                          <p:spTgt spid="7">
                                            <p:txEl>
                                              <p:pRg st="0" end="0"/>
                                            </p:txEl>
                                          </p:spTgt>
                                        </p:tgtEl>
                                        <p:attrNameLst>
                                          <p:attrName>style.visibility</p:attrName>
                                        </p:attrNameLst>
                                      </p:cBhvr>
                                      <p:to>
                                        <p:strVal val="visible"/>
                                      </p:to>
                                    </p:set>
                                    <p:animEffect transition="in" filter="wipe(left)">
                                      <p:cBhvr>
                                        <p:cTn id="22"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12"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Diapositiva de título">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FB98F5AB-3D8A-43FB-93DD-53931E4B115F}"/>
              </a:ext>
            </a:extLst>
          </p:cNvPr>
          <p:cNvSpPr>
            <a:spLocks noGrp="1"/>
          </p:cNvSpPr>
          <p:nvPr>
            <p:ph type="ctrTitle" hasCustomPrompt="1"/>
          </p:nvPr>
        </p:nvSpPr>
        <p:spPr>
          <a:xfrm>
            <a:off x="198900" y="231505"/>
            <a:ext cx="12588186" cy="547195"/>
          </a:xfrm>
          <a:prstGeom prst="rect">
            <a:avLst/>
          </a:prstGeom>
        </p:spPr>
        <p:txBody>
          <a:bodyPr anchor="ctr"/>
          <a:lstStyle>
            <a:lvl1pPr algn="ctr">
              <a:lnSpc>
                <a:spcPct val="100000"/>
              </a:lnSpc>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422566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Diapositiva de título">
    <p:spTree>
      <p:nvGrpSpPr>
        <p:cNvPr id="1" name=""/>
        <p:cNvGrpSpPr/>
        <p:nvPr/>
      </p:nvGrpSpPr>
      <p:grpSpPr>
        <a:xfrm>
          <a:off x="0" y="0"/>
          <a:ext cx="0" cy="0"/>
          <a:chOff x="0" y="0"/>
          <a:chExt cx="0" cy="0"/>
        </a:xfrm>
      </p:grpSpPr>
      <p:sp>
        <p:nvSpPr>
          <p:cNvPr id="7" name="テキスト プレースホルダー 11">
            <a:extLst>
              <a:ext uri="{FF2B5EF4-FFF2-40B4-BE49-F238E27FC236}">
                <a16:creationId xmlns:a16="http://schemas.microsoft.com/office/drawing/2014/main" id="{F4045F5F-C447-4378-8549-6B0EDDA69FA4}"/>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 Here</a:t>
            </a:r>
          </a:p>
        </p:txBody>
      </p:sp>
      <p:sp>
        <p:nvSpPr>
          <p:cNvPr id="8" name="テキスト プレースホルダー 11">
            <a:extLst>
              <a:ext uri="{FF2B5EF4-FFF2-40B4-BE49-F238E27FC236}">
                <a16:creationId xmlns:a16="http://schemas.microsoft.com/office/drawing/2014/main" id="{E4814151-DE99-40D9-B4D8-BEF6447864E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 Here</a:t>
            </a:r>
          </a:p>
        </p:txBody>
      </p:sp>
      <p:pic>
        <p:nvPicPr>
          <p:cNvPr id="9" name="図 25">
            <a:extLst>
              <a:ext uri="{FF2B5EF4-FFF2-40B4-BE49-F238E27FC236}">
                <a16:creationId xmlns:a16="http://schemas.microsoft.com/office/drawing/2014/main" id="{7430959D-42D9-4A7A-8217-AB832A5159A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7"/>
            <a:ext cx="8349619" cy="421062"/>
          </a:xfrm>
          <a:prstGeom prst="rect">
            <a:avLst/>
          </a:prstGeom>
        </p:spPr>
      </p:pic>
      <p:pic>
        <p:nvPicPr>
          <p:cNvPr id="10" name="図 25">
            <a:extLst>
              <a:ext uri="{FF2B5EF4-FFF2-40B4-BE49-F238E27FC236}">
                <a16:creationId xmlns:a16="http://schemas.microsoft.com/office/drawing/2014/main" id="{E77C93ED-ECBE-4552-9DC0-5B665DB378D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84598"/>
            <a:ext cx="8303395" cy="421062"/>
          </a:xfrm>
          <a:prstGeom prst="rect">
            <a:avLst/>
          </a:prstGeom>
        </p:spPr>
      </p:pic>
      <p:pic>
        <p:nvPicPr>
          <p:cNvPr id="11" name="Imagen 10">
            <a:extLst>
              <a:ext uri="{FF2B5EF4-FFF2-40B4-BE49-F238E27FC236}">
                <a16:creationId xmlns:a16="http://schemas.microsoft.com/office/drawing/2014/main" id="{7B753362-3813-4678-8636-3EF6C0DC7AA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327406"/>
            <a:ext cx="17089796" cy="6506294"/>
          </a:xfrm>
          <a:prstGeom prst="rect">
            <a:avLst/>
          </a:prstGeom>
        </p:spPr>
      </p:pic>
      <p:sp>
        <p:nvSpPr>
          <p:cNvPr id="12" name="図プレースホルダー 8">
            <a:extLst>
              <a:ext uri="{FF2B5EF4-FFF2-40B4-BE49-F238E27FC236}">
                <a16:creationId xmlns:a16="http://schemas.microsoft.com/office/drawing/2014/main" id="{E7FECBFA-7340-4AA4-8EA7-6D9FB2DECB02}"/>
              </a:ext>
            </a:extLst>
          </p:cNvPr>
          <p:cNvSpPr>
            <a:spLocks noGrp="1"/>
          </p:cNvSpPr>
          <p:nvPr>
            <p:ph type="pic" sz="quarter" idx="16" hasCustomPrompt="1"/>
          </p:nvPr>
        </p:nvSpPr>
        <p:spPr>
          <a:xfrm>
            <a:off x="759085" y="442452"/>
            <a:ext cx="16801305" cy="6243703"/>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13" name="テキスト プレースホルダー 11">
            <a:extLst>
              <a:ext uri="{FF2B5EF4-FFF2-40B4-BE49-F238E27FC236}">
                <a16:creationId xmlns:a16="http://schemas.microsoft.com/office/drawing/2014/main" id="{66C63051-E40D-4123-AC53-BF68D1437D67}"/>
              </a:ext>
            </a:extLst>
          </p:cNvPr>
          <p:cNvSpPr>
            <a:spLocks noGrp="1"/>
          </p:cNvSpPr>
          <p:nvPr>
            <p:ph type="body" sz="quarter" idx="17" hasCustomPrompt="1"/>
          </p:nvPr>
        </p:nvSpPr>
        <p:spPr>
          <a:xfrm>
            <a:off x="603792" y="5874252"/>
            <a:ext cx="17078830" cy="936542"/>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 Here</a:t>
            </a:r>
          </a:p>
        </p:txBody>
      </p:sp>
    </p:spTree>
    <p:extLst>
      <p:ext uri="{BB962C8B-B14F-4D97-AF65-F5344CB8AC3E}">
        <p14:creationId xmlns:p14="http://schemas.microsoft.com/office/powerpoint/2010/main" val="1800232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
                                            <p:bg/>
                                          </p:spTgt>
                                        </p:tgtEl>
                                        <p:attrNameLst>
                                          <p:attrName>style.visibility</p:attrName>
                                        </p:attrNameLst>
                                      </p:cBhvr>
                                      <p:to>
                                        <p:strVal val="visible"/>
                                      </p:to>
                                    </p:set>
                                    <p:animEffect transition="in" filter="fade">
                                      <p:cBhvr>
                                        <p:cTn id="13" dur="500"/>
                                        <p:tgtEl>
                                          <p:spTgt spid="13">
                                            <p:bg/>
                                          </p:spTgt>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13">
                                            <p:txEl>
                                              <p:pRg st="0" end="0"/>
                                            </p:txEl>
                                          </p:spTgt>
                                        </p:tgtEl>
                                        <p:attrNameLst>
                                          <p:attrName>style.visibility</p:attrName>
                                        </p:attrNameLst>
                                      </p:cBhvr>
                                      <p:to>
                                        <p:strVal val="visible"/>
                                      </p:to>
                                    </p:set>
                                    <p:animEffect transition="in" filter="fade">
                                      <p:cBhvr>
                                        <p:cTn id="17" dur="500"/>
                                        <p:tgtEl>
                                          <p:spTgt spid="13">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fade">
                                      <p:cBhvr>
                                        <p:cTn id="24" dur="500"/>
                                        <p:tgtEl>
                                          <p:spTgt spid="8">
                                            <p:txEl>
                                              <p:pRg st="0" end="0"/>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xEl>
                                              <p:pRg st="0" end="0"/>
                                            </p:txEl>
                                          </p:spTgt>
                                        </p:tgtEl>
                                        <p:attrNameLst>
                                          <p:attrName>style.visibility</p:attrName>
                                        </p:attrNameLst>
                                      </p:cBhvr>
                                      <p:to>
                                        <p:strVal val="visible"/>
                                      </p:to>
                                    </p:set>
                                    <p:animEffect transition="in" filter="fade">
                                      <p:cBhvr>
                                        <p:cTn id="30"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8" grpId="0" build="p">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P spid="12" grpId="0"/>
      <p:bldP spid="13" grpId="0" uiExpand="1" build="p" animBg="1">
        <p:tmplLst>
          <p:tmpl>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1_Diapositiva de título">
    <p:spTree>
      <p:nvGrpSpPr>
        <p:cNvPr id="1" name=""/>
        <p:cNvGrpSpPr/>
        <p:nvPr/>
      </p:nvGrpSpPr>
      <p:grpSpPr>
        <a:xfrm>
          <a:off x="0" y="0"/>
          <a:ext cx="0" cy="0"/>
          <a:chOff x="0" y="0"/>
          <a:chExt cx="0" cy="0"/>
        </a:xfrm>
      </p:grpSpPr>
      <p:sp>
        <p:nvSpPr>
          <p:cNvPr id="8" name="テキスト プレースホルダー 11">
            <a:extLst>
              <a:ext uri="{FF2B5EF4-FFF2-40B4-BE49-F238E27FC236}">
                <a16:creationId xmlns:a16="http://schemas.microsoft.com/office/drawing/2014/main" id="{E4814151-DE99-40D9-B4D8-BEF6447864EB}"/>
              </a:ext>
            </a:extLst>
          </p:cNvPr>
          <p:cNvSpPr>
            <a:spLocks noGrp="1"/>
          </p:cNvSpPr>
          <p:nvPr>
            <p:ph type="body" sz="quarter" idx="23" hasCustomPrompt="1"/>
          </p:nvPr>
        </p:nvSpPr>
        <p:spPr>
          <a:xfrm>
            <a:off x="624544" y="7053392"/>
            <a:ext cx="17069043" cy="209786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 Here</a:t>
            </a:r>
          </a:p>
        </p:txBody>
      </p:sp>
      <p:pic>
        <p:nvPicPr>
          <p:cNvPr id="9" name="図 25">
            <a:extLst>
              <a:ext uri="{FF2B5EF4-FFF2-40B4-BE49-F238E27FC236}">
                <a16:creationId xmlns:a16="http://schemas.microsoft.com/office/drawing/2014/main" id="{7430959D-42D9-4A7A-8217-AB832A5159A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7"/>
            <a:ext cx="8349619" cy="421062"/>
          </a:xfrm>
          <a:prstGeom prst="rect">
            <a:avLst/>
          </a:prstGeom>
        </p:spPr>
      </p:pic>
      <p:pic>
        <p:nvPicPr>
          <p:cNvPr id="11" name="Imagen 10">
            <a:extLst>
              <a:ext uri="{FF2B5EF4-FFF2-40B4-BE49-F238E27FC236}">
                <a16:creationId xmlns:a16="http://schemas.microsoft.com/office/drawing/2014/main" id="{7B753362-3813-4678-8636-3EF6C0DC7AA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327406"/>
            <a:ext cx="17089796" cy="6506294"/>
          </a:xfrm>
          <a:prstGeom prst="rect">
            <a:avLst/>
          </a:prstGeom>
        </p:spPr>
      </p:pic>
      <p:sp>
        <p:nvSpPr>
          <p:cNvPr id="12" name="図プレースホルダー 8">
            <a:extLst>
              <a:ext uri="{FF2B5EF4-FFF2-40B4-BE49-F238E27FC236}">
                <a16:creationId xmlns:a16="http://schemas.microsoft.com/office/drawing/2014/main" id="{E7FECBFA-7340-4AA4-8EA7-6D9FB2DECB02}"/>
              </a:ext>
            </a:extLst>
          </p:cNvPr>
          <p:cNvSpPr>
            <a:spLocks noGrp="1"/>
          </p:cNvSpPr>
          <p:nvPr>
            <p:ph type="pic" sz="quarter" idx="16" hasCustomPrompt="1"/>
          </p:nvPr>
        </p:nvSpPr>
        <p:spPr>
          <a:xfrm>
            <a:off x="752168" y="501446"/>
            <a:ext cx="16783664" cy="618471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13" name="テキスト プレースホルダー 11">
            <a:extLst>
              <a:ext uri="{FF2B5EF4-FFF2-40B4-BE49-F238E27FC236}">
                <a16:creationId xmlns:a16="http://schemas.microsoft.com/office/drawing/2014/main" id="{66C63051-E40D-4123-AC53-BF68D1437D67}"/>
              </a:ext>
            </a:extLst>
          </p:cNvPr>
          <p:cNvSpPr>
            <a:spLocks noGrp="1"/>
          </p:cNvSpPr>
          <p:nvPr>
            <p:ph type="body" sz="quarter" idx="17" hasCustomPrompt="1"/>
          </p:nvPr>
        </p:nvSpPr>
        <p:spPr>
          <a:xfrm>
            <a:off x="624544" y="5800512"/>
            <a:ext cx="17058078" cy="936542"/>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 Here</a:t>
            </a:r>
          </a:p>
        </p:txBody>
      </p:sp>
    </p:spTree>
    <p:extLst>
      <p:ext uri="{BB962C8B-B14F-4D97-AF65-F5344CB8AC3E}">
        <p14:creationId xmlns:p14="http://schemas.microsoft.com/office/powerpoint/2010/main" val="1377875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
                                            <p:bg/>
                                          </p:spTgt>
                                        </p:tgtEl>
                                        <p:attrNameLst>
                                          <p:attrName>style.visibility</p:attrName>
                                        </p:attrNameLst>
                                      </p:cBhvr>
                                      <p:to>
                                        <p:strVal val="visible"/>
                                      </p:to>
                                    </p:set>
                                    <p:animEffect transition="in" filter="fade">
                                      <p:cBhvr>
                                        <p:cTn id="13" dur="500"/>
                                        <p:tgtEl>
                                          <p:spTgt spid="13">
                                            <p:bg/>
                                          </p:spTgt>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13">
                                            <p:txEl>
                                              <p:pRg st="0" end="0"/>
                                            </p:txEl>
                                          </p:spTgt>
                                        </p:tgtEl>
                                        <p:attrNameLst>
                                          <p:attrName>style.visibility</p:attrName>
                                        </p:attrNameLst>
                                      </p:cBhvr>
                                      <p:to>
                                        <p:strVal val="visible"/>
                                      </p:to>
                                    </p:set>
                                    <p:animEffect transition="in" filter="fade">
                                      <p:cBhvr>
                                        <p:cTn id="17" dur="500"/>
                                        <p:tgtEl>
                                          <p:spTgt spid="13">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fade">
                                      <p:cBhvr>
                                        <p:cTn id="24"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P spid="12" grpId="0"/>
      <p:bldP spid="13" grpId="0" uiExpand="1" build="p" animBg="1">
        <p:tmplLst>
          <p:tmpl>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FINAL 1">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82AAF003-850B-414A-BE40-8718084176CB}"/>
              </a:ext>
            </a:extLst>
          </p:cNvPr>
          <p:cNvSpPr>
            <a:spLocks noGrp="1"/>
          </p:cNvSpPr>
          <p:nvPr>
            <p:ph type="title" hasCustomPrompt="1"/>
          </p:nvPr>
        </p:nvSpPr>
        <p:spPr>
          <a:xfrm>
            <a:off x="3048908" y="306388"/>
            <a:ext cx="13449300" cy="1446212"/>
          </a:xfrm>
          <a:prstGeom prst="rect">
            <a:avLst/>
          </a:prstGeom>
          <a:effectLst>
            <a:outerShdw blurRad="50800" dist="38100" dir="16200000" rotWithShape="0">
              <a:prstClr val="black">
                <a:alpha val="40000"/>
              </a:prstClr>
            </a:outerShdw>
          </a:effectLst>
        </p:spPr>
        <p:txBody>
          <a:bodyPr>
            <a:noAutofit/>
          </a:bodyPr>
          <a:lstStyle>
            <a:lvl1pPr algn="ctr">
              <a:defRPr sz="5400">
                <a:ln w="28575">
                  <a:solidFill>
                    <a:schemeClr val="bg2">
                      <a:lumMod val="50000"/>
                    </a:schemeClr>
                  </a:solidFill>
                </a:ln>
                <a:gradFill flip="none" rotWithShape="1">
                  <a:gsLst>
                    <a:gs pos="60000">
                      <a:srgbClr val="F2D89B"/>
                    </a:gs>
                    <a:gs pos="38000">
                      <a:srgbClr val="D0AB53"/>
                    </a:gs>
                    <a:gs pos="69000">
                      <a:srgbClr val="85621B"/>
                    </a:gs>
                  </a:gsLst>
                  <a:lin ang="5400000" scaled="1"/>
                  <a:tileRect/>
                </a:gradFill>
                <a:latin typeface="Army" pitchFamily="2" charset="0"/>
              </a:defRPr>
            </a:lvl1pPr>
          </a:lstStyle>
          <a:p>
            <a:r>
              <a:rPr lang="es-ES" dirty="0"/>
              <a:t>TEMA</a:t>
            </a:r>
            <a:endParaRPr lang="es-EC" dirty="0"/>
          </a:p>
        </p:txBody>
      </p:sp>
      <p:sp>
        <p:nvSpPr>
          <p:cNvPr id="4" name="Marcador de texto 2">
            <a:extLst>
              <a:ext uri="{FF2B5EF4-FFF2-40B4-BE49-F238E27FC236}">
                <a16:creationId xmlns:a16="http://schemas.microsoft.com/office/drawing/2014/main" id="{48759B7F-0F9E-42B5-9C65-C7A84AA59C21}"/>
              </a:ext>
            </a:extLst>
          </p:cNvPr>
          <p:cNvSpPr>
            <a:spLocks noGrp="1"/>
          </p:cNvSpPr>
          <p:nvPr>
            <p:ph type="body" sz="quarter" idx="10" hasCustomPrompt="1"/>
          </p:nvPr>
        </p:nvSpPr>
        <p:spPr>
          <a:xfrm>
            <a:off x="2831421" y="7831138"/>
            <a:ext cx="13884275" cy="1076325"/>
          </a:xfrm>
          <a:prstGeom prst="rect">
            <a:avLst/>
          </a:prstGeom>
        </p:spPr>
        <p:txBody>
          <a:bodyPr/>
          <a:lstStyle>
            <a:lvl1pPr marL="0" indent="0" algn="ctr">
              <a:buNone/>
              <a:defRPr sz="4800">
                <a:ln w="19050">
                  <a:solidFill>
                    <a:schemeClr val="bg2">
                      <a:lumMod val="50000"/>
                    </a:schemeClr>
                  </a:solidFill>
                </a:ln>
                <a:gradFill>
                  <a:gsLst>
                    <a:gs pos="60000">
                      <a:srgbClr val="F2D89B"/>
                    </a:gs>
                    <a:gs pos="46000">
                      <a:srgbClr val="D0AB53"/>
                    </a:gs>
                    <a:gs pos="69000">
                      <a:srgbClr val="85621B"/>
                    </a:gs>
                  </a:gsLst>
                  <a:lin ang="5400000" scaled="1"/>
                </a:gradFill>
                <a:effectLst>
                  <a:outerShdw blurRad="50800" dist="38100" dir="16200000" rotWithShape="0">
                    <a:prstClr val="black">
                      <a:alpha val="40000"/>
                    </a:prstClr>
                  </a:outerShdw>
                </a:effectLst>
                <a:latin typeface="Army" pitchFamily="2" charset="0"/>
              </a:defRPr>
            </a:lvl1pPr>
          </a:lstStyle>
          <a:p>
            <a:pPr lvl="0"/>
            <a:r>
              <a:rPr lang="es-EC" dirty="0"/>
              <a:t>TEMA</a:t>
            </a:r>
          </a:p>
        </p:txBody>
      </p:sp>
      <p:pic>
        <p:nvPicPr>
          <p:cNvPr id="3" name="Imagen 2">
            <a:extLst>
              <a:ext uri="{FF2B5EF4-FFF2-40B4-BE49-F238E27FC236}">
                <a16:creationId xmlns:a16="http://schemas.microsoft.com/office/drawing/2014/main" id="{6750CF4B-F816-477D-B1DC-C69EB6ED437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7469473" y="2396199"/>
            <a:ext cx="4608170" cy="4791340"/>
          </a:xfrm>
          <a:prstGeom prst="rect">
            <a:avLst/>
          </a:prstGeom>
        </p:spPr>
      </p:pic>
    </p:spTree>
    <p:extLst>
      <p:ext uri="{BB962C8B-B14F-4D97-AF65-F5344CB8AC3E}">
        <p14:creationId xmlns:p14="http://schemas.microsoft.com/office/powerpoint/2010/main" val="3426337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par>
                          <p:cTn id="8" fill="hold">
                            <p:stCondLst>
                              <p:cond delay="1000"/>
                            </p:stCondLst>
                            <p:childTnLst>
                              <p:par>
                                <p:cTn id="9" presetID="22" presetClass="entr" presetSubtype="8" fill="hold" grpId="0" nodeType="afterEffect">
                                  <p:stCondLst>
                                    <p:cond delay="0"/>
                                  </p:stCondLst>
                                  <p:iterate type="lt">
                                    <p:tmPct val="10000"/>
                                  </p:iterate>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par>
                          <p:cTn id="12" fill="hold">
                            <p:stCondLst>
                              <p:cond delay="1650"/>
                            </p:stCondLst>
                            <p:childTnLst>
                              <p:par>
                                <p:cTn id="13" presetID="22" presetClass="entr" presetSubtype="8" fill="hold" grpId="0" nodeType="afterEffect">
                                  <p:stCondLst>
                                    <p:cond delay="0"/>
                                  </p:stCondLst>
                                  <p:iterate type="lt">
                                    <p:tmPct val="10000"/>
                                  </p:iterate>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ipe(left)">
                                      <p:cBhvr>
                                        <p:cTn id="15"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4"/>
                        </p:tgtEl>
                        <p:attrNameLst>
                          <p:attrName>style.visibility</p:attrName>
                        </p:attrNameLst>
                      </p:cBhvr>
                      <p:to>
                        <p:strVal val="visible"/>
                      </p:to>
                    </p:set>
                    <p:animEffect transition="in" filter="wipe(left)">
                      <p:cBhvr>
                        <p:cTn dur="500"/>
                        <p:tgtEl>
                          <p:spTgt spid="4"/>
                        </p:tgtEl>
                      </p:cBhvr>
                    </p:animEffect>
                  </p:childTnLst>
                </p:cTn>
              </p:par>
            </p:tnLst>
          </p:tmpl>
        </p:tmplLst>
      </p:bldP>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FINAL 2">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7280A282-2CEE-4953-8355-960CB96B6972}"/>
              </a:ext>
            </a:extLst>
          </p:cNvPr>
          <p:cNvSpPr>
            <a:spLocks noGrp="1"/>
          </p:cNvSpPr>
          <p:nvPr>
            <p:ph type="title" hasCustomPrompt="1"/>
          </p:nvPr>
        </p:nvSpPr>
        <p:spPr>
          <a:xfrm>
            <a:off x="2962842" y="306389"/>
            <a:ext cx="13449300" cy="1446212"/>
          </a:xfrm>
          <a:prstGeom prst="rect">
            <a:avLst/>
          </a:prstGeom>
          <a:effectLst>
            <a:outerShdw blurRad="50800" dist="38100" dir="16200000" rotWithShape="0">
              <a:prstClr val="black">
                <a:alpha val="40000"/>
              </a:prstClr>
            </a:outerShdw>
          </a:effectLst>
        </p:spPr>
        <p:txBody>
          <a:bodyPr>
            <a:noAutofit/>
          </a:bodyPr>
          <a:lstStyle>
            <a:lvl1pPr algn="ctr">
              <a:defRPr sz="5400">
                <a:ln w="28575">
                  <a:solidFill>
                    <a:schemeClr val="bg2">
                      <a:lumMod val="50000"/>
                    </a:schemeClr>
                  </a:solidFill>
                </a:ln>
                <a:gradFill flip="none" rotWithShape="1">
                  <a:gsLst>
                    <a:gs pos="60000">
                      <a:srgbClr val="F2D89B"/>
                    </a:gs>
                    <a:gs pos="38000">
                      <a:srgbClr val="D0AB53"/>
                    </a:gs>
                    <a:gs pos="69000">
                      <a:srgbClr val="85621B"/>
                    </a:gs>
                  </a:gsLst>
                  <a:lin ang="5400000" scaled="1"/>
                  <a:tileRect/>
                </a:gradFill>
                <a:latin typeface="Army" pitchFamily="2" charset="0"/>
              </a:defRPr>
            </a:lvl1pPr>
          </a:lstStyle>
          <a:p>
            <a:r>
              <a:rPr lang="es-ES" dirty="0"/>
              <a:t>TEMA</a:t>
            </a:r>
            <a:endParaRPr lang="es-EC" dirty="0"/>
          </a:p>
        </p:txBody>
      </p:sp>
      <p:sp>
        <p:nvSpPr>
          <p:cNvPr id="3" name="Marcador de texto 2">
            <a:extLst>
              <a:ext uri="{FF2B5EF4-FFF2-40B4-BE49-F238E27FC236}">
                <a16:creationId xmlns:a16="http://schemas.microsoft.com/office/drawing/2014/main" id="{79BFD7F9-29BC-4E8A-8E7A-A09ED1D86AE5}"/>
              </a:ext>
            </a:extLst>
          </p:cNvPr>
          <p:cNvSpPr>
            <a:spLocks noGrp="1"/>
          </p:cNvSpPr>
          <p:nvPr>
            <p:ph type="body" sz="quarter" idx="10" hasCustomPrompt="1"/>
          </p:nvPr>
        </p:nvSpPr>
        <p:spPr>
          <a:xfrm>
            <a:off x="2962049" y="8044498"/>
            <a:ext cx="13884275" cy="1076325"/>
          </a:xfrm>
          <a:prstGeom prst="rect">
            <a:avLst/>
          </a:prstGeom>
        </p:spPr>
        <p:txBody>
          <a:bodyPr/>
          <a:lstStyle>
            <a:lvl1pPr marL="0" indent="0" algn="ctr">
              <a:buNone/>
              <a:defRPr sz="5400">
                <a:ln w="19050">
                  <a:solidFill>
                    <a:schemeClr val="bg2">
                      <a:lumMod val="50000"/>
                    </a:schemeClr>
                  </a:solidFill>
                </a:ln>
                <a:gradFill>
                  <a:gsLst>
                    <a:gs pos="60000">
                      <a:srgbClr val="F2D89B"/>
                    </a:gs>
                    <a:gs pos="46000">
                      <a:srgbClr val="D0AB53"/>
                    </a:gs>
                    <a:gs pos="69000">
                      <a:srgbClr val="85621B"/>
                    </a:gs>
                  </a:gsLst>
                  <a:lin ang="5400000" scaled="1"/>
                </a:gradFill>
                <a:effectLst>
                  <a:outerShdw blurRad="50800" dist="38100" dir="16200000" rotWithShape="0">
                    <a:prstClr val="black">
                      <a:alpha val="40000"/>
                    </a:prstClr>
                  </a:outerShdw>
                </a:effectLst>
                <a:latin typeface="Army" pitchFamily="2" charset="0"/>
              </a:defRPr>
            </a:lvl1pPr>
          </a:lstStyle>
          <a:p>
            <a:pPr lvl="0"/>
            <a:r>
              <a:rPr lang="es-EC" dirty="0"/>
              <a:t>TEXTO</a:t>
            </a:r>
          </a:p>
        </p:txBody>
      </p:sp>
      <p:pic>
        <p:nvPicPr>
          <p:cNvPr id="4" name="Imagen 3">
            <a:extLst>
              <a:ext uri="{FF2B5EF4-FFF2-40B4-BE49-F238E27FC236}">
                <a16:creationId xmlns:a16="http://schemas.microsoft.com/office/drawing/2014/main" id="{669E35CE-6D5D-40B6-9400-D9CBB76CF80E}"/>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496128" y="2407746"/>
            <a:ext cx="4608170" cy="4791340"/>
          </a:xfrm>
          <a:prstGeom prst="rect">
            <a:avLst/>
          </a:prstGeom>
        </p:spPr>
      </p:pic>
      <p:pic>
        <p:nvPicPr>
          <p:cNvPr id="5" name="Imagen 4">
            <a:extLst>
              <a:ext uri="{FF2B5EF4-FFF2-40B4-BE49-F238E27FC236}">
                <a16:creationId xmlns:a16="http://schemas.microsoft.com/office/drawing/2014/main" id="{3D355E77-ED81-4B09-9E25-413E4A67DB8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398690" y="2407745"/>
            <a:ext cx="4608171" cy="4791341"/>
          </a:xfrm>
          <a:prstGeom prst="rect">
            <a:avLst/>
          </a:prstGeom>
        </p:spPr>
      </p:pic>
    </p:spTree>
    <p:extLst>
      <p:ext uri="{BB962C8B-B14F-4D97-AF65-F5344CB8AC3E}">
        <p14:creationId xmlns:p14="http://schemas.microsoft.com/office/powerpoint/2010/main" val="2372754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par>
                          <p:cTn id="11" fill="hold">
                            <p:stCondLst>
                              <p:cond delay="500"/>
                            </p:stCondLst>
                            <p:childTnLst>
                              <p:par>
                                <p:cTn id="12" presetID="22" presetClass="entr" presetSubtype="8" fill="hold" grpId="0" nodeType="afterEffect">
                                  <p:stCondLst>
                                    <p:cond delay="0"/>
                                  </p:stCondLst>
                                  <p:iterate type="lt">
                                    <p:tmPct val="10000"/>
                                  </p:iterate>
                                  <p:childTnLst>
                                    <p:set>
                                      <p:cBhvr>
                                        <p:cTn id="13" dur="1" fill="hold">
                                          <p:stCondLst>
                                            <p:cond delay="0"/>
                                          </p:stCondLst>
                                        </p:cTn>
                                        <p:tgtEl>
                                          <p:spTgt spid="7"/>
                                        </p:tgtEl>
                                        <p:attrNameLst>
                                          <p:attrName>style.visibility</p:attrName>
                                        </p:attrNameLst>
                                      </p:cBhvr>
                                      <p:to>
                                        <p:strVal val="visible"/>
                                      </p:to>
                                    </p:set>
                                    <p:animEffect transition="in" filter="wipe(left)">
                                      <p:cBhvr>
                                        <p:cTn id="14" dur="500"/>
                                        <p:tgtEl>
                                          <p:spTgt spid="7"/>
                                        </p:tgtEl>
                                      </p:cBhvr>
                                    </p:animEffect>
                                  </p:childTnLst>
                                </p:cTn>
                              </p:par>
                            </p:childTnLst>
                          </p:cTn>
                        </p:par>
                        <p:par>
                          <p:cTn id="15" fill="hold">
                            <p:stCondLst>
                              <p:cond delay="1150"/>
                            </p:stCondLst>
                            <p:childTnLst>
                              <p:par>
                                <p:cTn id="16" presetID="22" presetClass="entr" presetSubtype="8" fill="hold" grpId="0" nodeType="afterEffect">
                                  <p:stCondLst>
                                    <p:cond delay="0"/>
                                  </p:stCondLst>
                                  <p:iterate type="lt">
                                    <p:tmPct val="10000"/>
                                  </p:iterate>
                                  <p:childTnLst>
                                    <p:set>
                                      <p:cBhvr>
                                        <p:cTn id="17" dur="1" fill="hold">
                                          <p:stCondLst>
                                            <p:cond delay="0"/>
                                          </p:stCondLst>
                                        </p:cTn>
                                        <p:tgtEl>
                                          <p:spTgt spid="3">
                                            <p:txEl>
                                              <p:pRg st="0" end="0"/>
                                            </p:txEl>
                                          </p:spTgt>
                                        </p:tgtEl>
                                        <p:attrNameLst>
                                          <p:attrName>style.visibility</p:attrName>
                                        </p:attrNameLst>
                                      </p:cBhvr>
                                      <p:to>
                                        <p:strVal val="visible"/>
                                      </p:to>
                                    </p:set>
                                    <p:animEffect transition="in" filter="wipe(left)">
                                      <p:cBhvr>
                                        <p:cTn id="18"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Effect transition="in" filter="wipe(left)">
                      <p:cBhvr>
                        <p:cTn dur="500"/>
                        <p:tgtEl>
                          <p:spTgt spid="3"/>
                        </p:tgtEl>
                      </p:cBhvr>
                    </p:animEffect>
                  </p:childTnLst>
                </p:cTn>
              </p:par>
            </p:tnLst>
          </p:tmpl>
        </p:tmplLst>
      </p:bldP>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MENU">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B9EE81C7-D621-4DA1-A998-1A8150B8B43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414746" y="3323193"/>
            <a:ext cx="3640614" cy="3640614"/>
          </a:xfrm>
          <a:prstGeom prst="rect">
            <a:avLst/>
          </a:prstGeom>
          <a:effectLst>
            <a:glow rad="520700">
              <a:srgbClr val="FF0000">
                <a:alpha val="22000"/>
              </a:srgbClr>
            </a:glow>
          </a:effectLst>
        </p:spPr>
      </p:pic>
      <p:sp>
        <p:nvSpPr>
          <p:cNvPr id="5" name="Título 6">
            <a:extLst>
              <a:ext uri="{FF2B5EF4-FFF2-40B4-BE49-F238E27FC236}">
                <a16:creationId xmlns:a16="http://schemas.microsoft.com/office/drawing/2014/main" id="{381E442E-DB94-456C-8F89-482AF6FC88FB}"/>
              </a:ext>
            </a:extLst>
          </p:cNvPr>
          <p:cNvSpPr>
            <a:spLocks noGrp="1"/>
          </p:cNvSpPr>
          <p:nvPr>
            <p:ph type="title" hasCustomPrompt="1"/>
          </p:nvPr>
        </p:nvSpPr>
        <p:spPr>
          <a:xfrm>
            <a:off x="1680051" y="1578851"/>
            <a:ext cx="5110004" cy="770571"/>
          </a:xfrm>
          <a:prstGeom prst="rect">
            <a:avLst/>
          </a:prstGeom>
          <a:effectLst>
            <a:outerShdw blurRad="50800" dist="38100" dir="16200000" rotWithShape="0">
              <a:prstClr val="black">
                <a:alpha val="40000"/>
              </a:prstClr>
            </a:outerShdw>
          </a:effectLst>
        </p:spPr>
        <p:txBody>
          <a:bodyPr>
            <a:noAutofit/>
          </a:bodyPr>
          <a:lstStyle>
            <a:lvl1pPr algn="ctr">
              <a:defRPr sz="4400">
                <a:ln w="28575">
                  <a:solidFill>
                    <a:schemeClr val="bg2">
                      <a:lumMod val="50000"/>
                    </a:schemeClr>
                  </a:solidFill>
                </a:ln>
                <a:gradFill flip="none" rotWithShape="1">
                  <a:gsLst>
                    <a:gs pos="60000">
                      <a:srgbClr val="F2D89B"/>
                    </a:gs>
                    <a:gs pos="38000">
                      <a:srgbClr val="D0AB53"/>
                    </a:gs>
                    <a:gs pos="69000">
                      <a:srgbClr val="85621B"/>
                    </a:gs>
                  </a:gsLst>
                  <a:lin ang="5400000" scaled="1"/>
                  <a:tileRect/>
                </a:gradFill>
                <a:latin typeface="Army" pitchFamily="2" charset="0"/>
              </a:defRPr>
            </a:lvl1pPr>
          </a:lstStyle>
          <a:p>
            <a:r>
              <a:rPr lang="es-EC" dirty="0"/>
              <a:t>TEMA</a:t>
            </a:r>
          </a:p>
        </p:txBody>
      </p:sp>
      <p:pic>
        <p:nvPicPr>
          <p:cNvPr id="4" name="Imagen 3">
            <a:extLst>
              <a:ext uri="{FF2B5EF4-FFF2-40B4-BE49-F238E27FC236}">
                <a16:creationId xmlns:a16="http://schemas.microsoft.com/office/drawing/2014/main" id="{7B564AF9-77D1-4677-B163-6AEA9CDE0B4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46275" y="304800"/>
            <a:ext cx="1923966" cy="8818880"/>
          </a:xfrm>
          <a:prstGeom prst="rect">
            <a:avLst/>
          </a:prstGeom>
        </p:spPr>
      </p:pic>
      <p:sp>
        <p:nvSpPr>
          <p:cNvPr id="30" name="Marcador de texto 3">
            <a:extLst>
              <a:ext uri="{FF2B5EF4-FFF2-40B4-BE49-F238E27FC236}">
                <a16:creationId xmlns:a16="http://schemas.microsoft.com/office/drawing/2014/main" id="{39320C0E-B022-4140-8618-E246D44D3A53}"/>
              </a:ext>
            </a:extLst>
          </p:cNvPr>
          <p:cNvSpPr>
            <a:spLocks noGrp="1"/>
          </p:cNvSpPr>
          <p:nvPr>
            <p:ph type="body" sz="half" idx="14"/>
          </p:nvPr>
        </p:nvSpPr>
        <p:spPr>
          <a:xfrm>
            <a:off x="8825486" y="4497357"/>
            <a:ext cx="8548113"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1" name="Marcador de texto 3">
            <a:extLst>
              <a:ext uri="{FF2B5EF4-FFF2-40B4-BE49-F238E27FC236}">
                <a16:creationId xmlns:a16="http://schemas.microsoft.com/office/drawing/2014/main" id="{C53538A3-0B44-41E8-98ED-27318A386DA1}"/>
              </a:ext>
            </a:extLst>
          </p:cNvPr>
          <p:cNvSpPr>
            <a:spLocks noGrp="1"/>
          </p:cNvSpPr>
          <p:nvPr>
            <p:ph type="body" sz="half" idx="15"/>
          </p:nvPr>
        </p:nvSpPr>
        <p:spPr>
          <a:xfrm>
            <a:off x="8662408" y="2829644"/>
            <a:ext cx="8711191"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2" name="Marcador de texto 3">
            <a:extLst>
              <a:ext uri="{FF2B5EF4-FFF2-40B4-BE49-F238E27FC236}">
                <a16:creationId xmlns:a16="http://schemas.microsoft.com/office/drawing/2014/main" id="{7AF7FF8B-B16B-4A50-9CE0-50C48B3ED19C}"/>
              </a:ext>
            </a:extLst>
          </p:cNvPr>
          <p:cNvSpPr>
            <a:spLocks noGrp="1"/>
          </p:cNvSpPr>
          <p:nvPr>
            <p:ph type="body" sz="half" idx="16"/>
          </p:nvPr>
        </p:nvSpPr>
        <p:spPr>
          <a:xfrm>
            <a:off x="8220937" y="1356133"/>
            <a:ext cx="9152662"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3" name="Marcador de texto 3">
            <a:extLst>
              <a:ext uri="{FF2B5EF4-FFF2-40B4-BE49-F238E27FC236}">
                <a16:creationId xmlns:a16="http://schemas.microsoft.com/office/drawing/2014/main" id="{52224776-830A-4DFE-8B87-7BDC29CA2C81}"/>
              </a:ext>
            </a:extLst>
          </p:cNvPr>
          <p:cNvSpPr>
            <a:spLocks noGrp="1"/>
          </p:cNvSpPr>
          <p:nvPr>
            <p:ph type="body" sz="half" idx="17"/>
          </p:nvPr>
        </p:nvSpPr>
        <p:spPr>
          <a:xfrm>
            <a:off x="8662408" y="6069535"/>
            <a:ext cx="8711191"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4" name="Marcador de texto 3">
            <a:extLst>
              <a:ext uri="{FF2B5EF4-FFF2-40B4-BE49-F238E27FC236}">
                <a16:creationId xmlns:a16="http://schemas.microsoft.com/office/drawing/2014/main" id="{3CFC4EA4-B79B-420A-961D-1DEDEBA0C411}"/>
              </a:ext>
            </a:extLst>
          </p:cNvPr>
          <p:cNvSpPr>
            <a:spLocks noGrp="1"/>
          </p:cNvSpPr>
          <p:nvPr>
            <p:ph type="body" sz="half" idx="18"/>
          </p:nvPr>
        </p:nvSpPr>
        <p:spPr>
          <a:xfrm>
            <a:off x="8220937" y="7606597"/>
            <a:ext cx="9152662"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9" name="円/楕円 15">
            <a:extLst>
              <a:ext uri="{FF2B5EF4-FFF2-40B4-BE49-F238E27FC236}">
                <a16:creationId xmlns:a16="http://schemas.microsoft.com/office/drawing/2014/main" id="{202415C8-72EE-4D72-8055-1BABFD2DDBD1}"/>
              </a:ext>
            </a:extLst>
          </p:cNvPr>
          <p:cNvSpPr/>
          <p:nvPr/>
        </p:nvSpPr>
        <p:spPr>
          <a:xfrm>
            <a:off x="7237623" y="1278685"/>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0" name="テキスト ボックス 2">
            <a:extLst>
              <a:ext uri="{FF2B5EF4-FFF2-40B4-BE49-F238E27FC236}">
                <a16:creationId xmlns:a16="http://schemas.microsoft.com/office/drawing/2014/main" id="{9EB7488D-C32D-4ABD-AF3C-EF47505A0DA6}"/>
              </a:ext>
            </a:extLst>
          </p:cNvPr>
          <p:cNvSpPr txBox="1"/>
          <p:nvPr/>
        </p:nvSpPr>
        <p:spPr>
          <a:xfrm>
            <a:off x="7347507" y="1163352"/>
            <a:ext cx="481263" cy="830997"/>
          </a:xfrm>
          <a:prstGeom prst="rect">
            <a:avLst/>
          </a:prstGeom>
          <a:noFill/>
        </p:spPr>
        <p:txBody>
          <a:bodyPr wrap="square" rtlCol="0">
            <a:spAutoFit/>
          </a:bodyPr>
          <a:lstStyle/>
          <a:p>
            <a:pPr algn="ctr"/>
            <a:r>
              <a:rPr lang="en-US" sz="4800" b="1" dirty="0">
                <a:solidFill>
                  <a:schemeClr val="bg1"/>
                </a:solidFill>
                <a:latin typeface="Adobe Hebrew" panose="02040503050201020203" pitchFamily="18" charset="-79"/>
                <a:cs typeface="Adobe Hebrew" panose="02040503050201020203" pitchFamily="18" charset="-79"/>
              </a:rPr>
              <a:t>1</a:t>
            </a:r>
          </a:p>
        </p:txBody>
      </p:sp>
      <p:sp>
        <p:nvSpPr>
          <p:cNvPr id="41" name="円/楕円 25">
            <a:extLst>
              <a:ext uri="{FF2B5EF4-FFF2-40B4-BE49-F238E27FC236}">
                <a16:creationId xmlns:a16="http://schemas.microsoft.com/office/drawing/2014/main" id="{A283D27E-9788-4B24-8059-E886CCB8A9B8}"/>
              </a:ext>
            </a:extLst>
          </p:cNvPr>
          <p:cNvSpPr/>
          <p:nvPr/>
        </p:nvSpPr>
        <p:spPr>
          <a:xfrm>
            <a:off x="7680776" y="27260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2" name="テキスト ボックス 26">
            <a:extLst>
              <a:ext uri="{FF2B5EF4-FFF2-40B4-BE49-F238E27FC236}">
                <a16:creationId xmlns:a16="http://schemas.microsoft.com/office/drawing/2014/main" id="{D7E08A01-7082-4F42-B84D-5095F5384C27}"/>
              </a:ext>
            </a:extLst>
          </p:cNvPr>
          <p:cNvSpPr txBox="1"/>
          <p:nvPr/>
        </p:nvSpPr>
        <p:spPr>
          <a:xfrm>
            <a:off x="7808589" y="2628642"/>
            <a:ext cx="481263" cy="830997"/>
          </a:xfrm>
          <a:prstGeom prst="rect">
            <a:avLst/>
          </a:prstGeom>
          <a:noFill/>
        </p:spPr>
        <p:txBody>
          <a:bodyPr wrap="square" rtlCol="0">
            <a:spAutoFit/>
          </a:bodyPr>
          <a:lstStyle/>
          <a:p>
            <a:pPr algn="ctr"/>
            <a:r>
              <a:rPr lang="en-US" sz="4800" b="1" dirty="0">
                <a:solidFill>
                  <a:schemeClr val="bg1"/>
                </a:solidFill>
                <a:latin typeface="Adobe Hebrew" panose="02040503050201020203" pitchFamily="18" charset="-79"/>
                <a:cs typeface="Adobe Hebrew" panose="02040503050201020203" pitchFamily="18" charset="-79"/>
              </a:rPr>
              <a:t>2</a:t>
            </a:r>
          </a:p>
        </p:txBody>
      </p:sp>
      <p:sp>
        <p:nvSpPr>
          <p:cNvPr id="43" name="円/楕円 27">
            <a:extLst>
              <a:ext uri="{FF2B5EF4-FFF2-40B4-BE49-F238E27FC236}">
                <a16:creationId xmlns:a16="http://schemas.microsoft.com/office/drawing/2014/main" id="{8599E2D0-4D67-4641-9A8C-4193B446E10A}"/>
              </a:ext>
            </a:extLst>
          </p:cNvPr>
          <p:cNvSpPr/>
          <p:nvPr/>
        </p:nvSpPr>
        <p:spPr>
          <a:xfrm>
            <a:off x="7852492" y="443424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4" name="テキスト ボックス 28">
            <a:extLst>
              <a:ext uri="{FF2B5EF4-FFF2-40B4-BE49-F238E27FC236}">
                <a16:creationId xmlns:a16="http://schemas.microsoft.com/office/drawing/2014/main" id="{DAF08D8B-C9FB-414D-9200-C91F0972689D}"/>
              </a:ext>
            </a:extLst>
          </p:cNvPr>
          <p:cNvSpPr txBox="1"/>
          <p:nvPr/>
        </p:nvSpPr>
        <p:spPr>
          <a:xfrm>
            <a:off x="7980305" y="4284427"/>
            <a:ext cx="481263" cy="830997"/>
          </a:xfrm>
          <a:prstGeom prst="rect">
            <a:avLst/>
          </a:prstGeom>
          <a:noFill/>
        </p:spPr>
        <p:txBody>
          <a:bodyPr wrap="square" rtlCol="0">
            <a:spAutoFit/>
          </a:bodyPr>
          <a:lstStyle/>
          <a:p>
            <a:pPr algn="ctr"/>
            <a:r>
              <a:rPr lang="en-US" sz="4800" b="1" dirty="0">
                <a:solidFill>
                  <a:schemeClr val="bg1"/>
                </a:solidFill>
                <a:latin typeface="Adobe Hebrew" panose="02040503050201020203" pitchFamily="18" charset="-79"/>
                <a:cs typeface="Adobe Hebrew" panose="02040503050201020203" pitchFamily="18" charset="-79"/>
              </a:rPr>
              <a:t>3</a:t>
            </a:r>
          </a:p>
        </p:txBody>
      </p:sp>
      <p:sp>
        <p:nvSpPr>
          <p:cNvPr id="45" name="円/楕円 29">
            <a:extLst>
              <a:ext uri="{FF2B5EF4-FFF2-40B4-BE49-F238E27FC236}">
                <a16:creationId xmlns:a16="http://schemas.microsoft.com/office/drawing/2014/main" id="{B67CF6C8-5502-4AA7-88D9-2EDA6C317E62}"/>
              </a:ext>
            </a:extLst>
          </p:cNvPr>
          <p:cNvSpPr/>
          <p:nvPr/>
        </p:nvSpPr>
        <p:spPr>
          <a:xfrm>
            <a:off x="7679094" y="59787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6" name="テキスト ボックス 30">
            <a:extLst>
              <a:ext uri="{FF2B5EF4-FFF2-40B4-BE49-F238E27FC236}">
                <a16:creationId xmlns:a16="http://schemas.microsoft.com/office/drawing/2014/main" id="{EFEBBF3C-7EFB-4A63-AE5C-9E8BCCA7CA15}"/>
              </a:ext>
            </a:extLst>
          </p:cNvPr>
          <p:cNvSpPr txBox="1"/>
          <p:nvPr/>
        </p:nvSpPr>
        <p:spPr>
          <a:xfrm>
            <a:off x="7760842" y="5828915"/>
            <a:ext cx="481263" cy="830997"/>
          </a:xfrm>
          <a:prstGeom prst="rect">
            <a:avLst/>
          </a:prstGeom>
          <a:noFill/>
        </p:spPr>
        <p:txBody>
          <a:bodyPr wrap="square" rtlCol="0">
            <a:spAutoFit/>
          </a:bodyPr>
          <a:lstStyle/>
          <a:p>
            <a:pPr algn="ctr"/>
            <a:r>
              <a:rPr lang="en-US" sz="4800" b="1" dirty="0">
                <a:solidFill>
                  <a:schemeClr val="bg1"/>
                </a:solidFill>
                <a:latin typeface="Adobe Hebrew" panose="02040503050201020203" pitchFamily="18" charset="-79"/>
                <a:cs typeface="Adobe Hebrew" panose="02040503050201020203" pitchFamily="18" charset="-79"/>
              </a:rPr>
              <a:t>4</a:t>
            </a:r>
          </a:p>
        </p:txBody>
      </p:sp>
      <p:sp>
        <p:nvSpPr>
          <p:cNvPr id="47" name="円/楕円 31">
            <a:extLst>
              <a:ext uri="{FF2B5EF4-FFF2-40B4-BE49-F238E27FC236}">
                <a16:creationId xmlns:a16="http://schemas.microsoft.com/office/drawing/2014/main" id="{75A18088-E809-4DA1-B620-6EAC75580734}"/>
              </a:ext>
            </a:extLst>
          </p:cNvPr>
          <p:cNvSpPr/>
          <p:nvPr/>
        </p:nvSpPr>
        <p:spPr>
          <a:xfrm>
            <a:off x="7164939" y="75055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8" name="テキスト ボックス 32">
            <a:extLst>
              <a:ext uri="{FF2B5EF4-FFF2-40B4-BE49-F238E27FC236}">
                <a16:creationId xmlns:a16="http://schemas.microsoft.com/office/drawing/2014/main" id="{77CC41AD-3AF5-499A-92FF-0D58B4F8D8A6}"/>
              </a:ext>
            </a:extLst>
          </p:cNvPr>
          <p:cNvSpPr txBox="1"/>
          <p:nvPr/>
        </p:nvSpPr>
        <p:spPr>
          <a:xfrm>
            <a:off x="7264616" y="7383887"/>
            <a:ext cx="481263" cy="830997"/>
          </a:xfrm>
          <a:prstGeom prst="rect">
            <a:avLst/>
          </a:prstGeom>
          <a:noFill/>
        </p:spPr>
        <p:txBody>
          <a:bodyPr wrap="square" rtlCol="0">
            <a:spAutoFit/>
          </a:bodyPr>
          <a:lstStyle/>
          <a:p>
            <a:pPr algn="ctr"/>
            <a:r>
              <a:rPr lang="en-US" sz="4800" b="1" dirty="0">
                <a:solidFill>
                  <a:schemeClr val="bg1"/>
                </a:solidFill>
                <a:latin typeface="Adobe Hebrew" panose="02040503050201020203" pitchFamily="18" charset="-79"/>
                <a:cs typeface="Adobe Hebrew" panose="02040503050201020203" pitchFamily="18" charset="-79"/>
              </a:rPr>
              <a:t>5</a:t>
            </a:r>
          </a:p>
        </p:txBody>
      </p:sp>
    </p:spTree>
    <p:extLst>
      <p:ext uri="{BB962C8B-B14F-4D97-AF65-F5344CB8AC3E}">
        <p14:creationId xmlns:p14="http://schemas.microsoft.com/office/powerpoint/2010/main" val="737444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500"/>
                            </p:stCondLst>
                            <p:childTnLst>
                              <p:par>
                                <p:cTn id="13" presetID="16" presetClass="entr" presetSubtype="4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outHorizontal)">
                                      <p:cBhvr>
                                        <p:cTn id="15" dur="500"/>
                                        <p:tgtEl>
                                          <p:spTgt spid="4"/>
                                        </p:tgtEl>
                                      </p:cBhvr>
                                    </p:animEffect>
                                  </p:childTnLst>
                                </p:cTn>
                              </p:par>
                            </p:childTnLst>
                          </p:cTn>
                        </p:par>
                        <p:par>
                          <p:cTn id="16" fill="hold">
                            <p:stCondLst>
                              <p:cond delay="2000"/>
                            </p:stCondLst>
                            <p:childTnLst>
                              <p:par>
                                <p:cTn id="17" presetID="2" presetClass="entr" presetSubtype="8"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0-#ppt_w/2"/>
                                          </p:val>
                                        </p:tav>
                                        <p:tav tm="100000">
                                          <p:val>
                                            <p:strVal val="#ppt_x"/>
                                          </p:val>
                                        </p:tav>
                                      </p:tavLst>
                                    </p:anim>
                                    <p:anim calcmode="lin" valueType="num">
                                      <p:cBhvr additive="base">
                                        <p:cTn id="20" dur="500" fill="hold"/>
                                        <p:tgtEl>
                                          <p:spTgt spid="39"/>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additive="base">
                                        <p:cTn id="23" dur="500" fill="hold"/>
                                        <p:tgtEl>
                                          <p:spTgt spid="40"/>
                                        </p:tgtEl>
                                        <p:attrNameLst>
                                          <p:attrName>ppt_x</p:attrName>
                                        </p:attrNameLst>
                                      </p:cBhvr>
                                      <p:tavLst>
                                        <p:tav tm="0">
                                          <p:val>
                                            <p:strVal val="0-#ppt_w/2"/>
                                          </p:val>
                                        </p:tav>
                                        <p:tav tm="100000">
                                          <p:val>
                                            <p:strVal val="#ppt_x"/>
                                          </p:val>
                                        </p:tav>
                                      </p:tavLst>
                                    </p:anim>
                                    <p:anim calcmode="lin" valueType="num">
                                      <p:cBhvr additive="base">
                                        <p:cTn id="24" dur="500" fill="hold"/>
                                        <p:tgtEl>
                                          <p:spTgt spid="40"/>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2" presetClass="entr" presetSubtype="1" fill="hold" grpId="0" nodeType="afterEffect" nodePh="1">
                                  <p:stCondLst>
                                    <p:cond delay="0"/>
                                  </p:stCondLst>
                                  <p:endCondLst>
                                    <p:cond evt="begin" delay="0">
                                      <p:tn val="26"/>
                                    </p:cond>
                                  </p:endCondLst>
                                  <p:childTnLst>
                                    <p:set>
                                      <p:cBhvr>
                                        <p:cTn id="27" dur="1" fill="hold">
                                          <p:stCondLst>
                                            <p:cond delay="0"/>
                                          </p:stCondLst>
                                        </p:cTn>
                                        <p:tgtEl>
                                          <p:spTgt spid="32">
                                            <p:txEl>
                                              <p:pRg st="0" end="0"/>
                                            </p:txEl>
                                          </p:spTgt>
                                        </p:tgtEl>
                                        <p:attrNameLst>
                                          <p:attrName>style.visibility</p:attrName>
                                        </p:attrNameLst>
                                      </p:cBhvr>
                                      <p:to>
                                        <p:strVal val="visible"/>
                                      </p:to>
                                    </p:set>
                                    <p:anim calcmode="lin" valueType="num">
                                      <p:cBhvr additive="base">
                                        <p:cTn id="28"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2">
                                            <p:txEl>
                                              <p:pRg st="0" end="0"/>
                                            </p:txEl>
                                          </p:spTgt>
                                        </p:tgtEl>
                                        <p:attrNameLst>
                                          <p:attrName>ppt_y</p:attrName>
                                        </p:attrNameLst>
                                      </p:cBhvr>
                                      <p:tavLst>
                                        <p:tav tm="0">
                                          <p:val>
                                            <p:strVal val="0-#ppt_h/2"/>
                                          </p:val>
                                        </p:tav>
                                        <p:tav tm="100000">
                                          <p:val>
                                            <p:strVal val="#ppt_y"/>
                                          </p:val>
                                        </p:tav>
                                      </p:tavLst>
                                    </p:anim>
                                  </p:childTnLst>
                                </p:cTn>
                              </p:par>
                            </p:childTnLst>
                          </p:cTn>
                        </p:par>
                        <p:par>
                          <p:cTn id="30" fill="hold">
                            <p:stCondLst>
                              <p:cond delay="3000"/>
                            </p:stCondLst>
                            <p:childTnLst>
                              <p:par>
                                <p:cTn id="31" presetID="2" presetClass="entr" presetSubtype="8" fill="hold" grpId="0" nodeType="afterEffect">
                                  <p:stCondLst>
                                    <p:cond delay="0"/>
                                  </p:stCondLst>
                                  <p:childTnLst>
                                    <p:set>
                                      <p:cBhvr>
                                        <p:cTn id="32" dur="1" fill="hold">
                                          <p:stCondLst>
                                            <p:cond delay="0"/>
                                          </p:stCondLst>
                                        </p:cTn>
                                        <p:tgtEl>
                                          <p:spTgt spid="41"/>
                                        </p:tgtEl>
                                        <p:attrNameLst>
                                          <p:attrName>style.visibility</p:attrName>
                                        </p:attrNameLst>
                                      </p:cBhvr>
                                      <p:to>
                                        <p:strVal val="visible"/>
                                      </p:to>
                                    </p:set>
                                    <p:anim calcmode="lin" valueType="num">
                                      <p:cBhvr additive="base">
                                        <p:cTn id="33" dur="500" fill="hold"/>
                                        <p:tgtEl>
                                          <p:spTgt spid="41"/>
                                        </p:tgtEl>
                                        <p:attrNameLst>
                                          <p:attrName>ppt_x</p:attrName>
                                        </p:attrNameLst>
                                      </p:cBhvr>
                                      <p:tavLst>
                                        <p:tav tm="0">
                                          <p:val>
                                            <p:strVal val="0-#ppt_w/2"/>
                                          </p:val>
                                        </p:tav>
                                        <p:tav tm="100000">
                                          <p:val>
                                            <p:strVal val="#ppt_x"/>
                                          </p:val>
                                        </p:tav>
                                      </p:tavLst>
                                    </p:anim>
                                    <p:anim calcmode="lin" valueType="num">
                                      <p:cBhvr additive="base">
                                        <p:cTn id="34" dur="500" fill="hold"/>
                                        <p:tgtEl>
                                          <p:spTgt spid="41"/>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additive="base">
                                        <p:cTn id="37" dur="500" fill="hold"/>
                                        <p:tgtEl>
                                          <p:spTgt spid="42"/>
                                        </p:tgtEl>
                                        <p:attrNameLst>
                                          <p:attrName>ppt_x</p:attrName>
                                        </p:attrNameLst>
                                      </p:cBhvr>
                                      <p:tavLst>
                                        <p:tav tm="0">
                                          <p:val>
                                            <p:strVal val="0-#ppt_w/2"/>
                                          </p:val>
                                        </p:tav>
                                        <p:tav tm="100000">
                                          <p:val>
                                            <p:strVal val="#ppt_x"/>
                                          </p:val>
                                        </p:tav>
                                      </p:tavLst>
                                    </p:anim>
                                    <p:anim calcmode="lin" valueType="num">
                                      <p:cBhvr additive="base">
                                        <p:cTn id="38" dur="500" fill="hold"/>
                                        <p:tgtEl>
                                          <p:spTgt spid="42"/>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 presetClass="entr" presetSubtype="1" fill="hold" grpId="0" nodeType="afterEffect" nodePh="1">
                                  <p:stCondLst>
                                    <p:cond delay="0"/>
                                  </p:stCondLst>
                                  <p:endCondLst>
                                    <p:cond evt="begin" delay="0">
                                      <p:tn val="40"/>
                                    </p:cond>
                                  </p:endCondLst>
                                  <p:childTnLst>
                                    <p:set>
                                      <p:cBhvr>
                                        <p:cTn id="41" dur="1" fill="hold">
                                          <p:stCondLst>
                                            <p:cond delay="0"/>
                                          </p:stCondLst>
                                        </p:cTn>
                                        <p:tgtEl>
                                          <p:spTgt spid="31">
                                            <p:txEl>
                                              <p:pRg st="0" end="0"/>
                                            </p:txEl>
                                          </p:spTgt>
                                        </p:tgtEl>
                                        <p:attrNameLst>
                                          <p:attrName>style.visibility</p:attrName>
                                        </p:attrNameLst>
                                      </p:cBhvr>
                                      <p:to>
                                        <p:strVal val="visible"/>
                                      </p:to>
                                    </p:set>
                                    <p:anim calcmode="lin" valueType="num">
                                      <p:cBhvr additive="base">
                                        <p:cTn id="4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31">
                                            <p:txEl>
                                              <p:pRg st="0" end="0"/>
                                            </p:txEl>
                                          </p:spTgt>
                                        </p:tgtEl>
                                        <p:attrNameLst>
                                          <p:attrName>ppt_y</p:attrName>
                                        </p:attrNameLst>
                                      </p:cBhvr>
                                      <p:tavLst>
                                        <p:tav tm="0">
                                          <p:val>
                                            <p:strVal val="0-#ppt_h/2"/>
                                          </p:val>
                                        </p:tav>
                                        <p:tav tm="100000">
                                          <p:val>
                                            <p:strVal val="#ppt_y"/>
                                          </p:val>
                                        </p:tav>
                                      </p:tavLst>
                                    </p:anim>
                                  </p:childTnLst>
                                </p:cTn>
                              </p:par>
                            </p:childTnLst>
                          </p:cTn>
                        </p:par>
                        <p:par>
                          <p:cTn id="44" fill="hold">
                            <p:stCondLst>
                              <p:cond delay="4000"/>
                            </p:stCondLst>
                            <p:childTnLst>
                              <p:par>
                                <p:cTn id="45" presetID="2" presetClass="entr" presetSubtype="8"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 calcmode="lin" valueType="num">
                                      <p:cBhvr additive="base">
                                        <p:cTn id="47" dur="500" fill="hold"/>
                                        <p:tgtEl>
                                          <p:spTgt spid="43"/>
                                        </p:tgtEl>
                                        <p:attrNameLst>
                                          <p:attrName>ppt_x</p:attrName>
                                        </p:attrNameLst>
                                      </p:cBhvr>
                                      <p:tavLst>
                                        <p:tav tm="0">
                                          <p:val>
                                            <p:strVal val="0-#ppt_w/2"/>
                                          </p:val>
                                        </p:tav>
                                        <p:tav tm="100000">
                                          <p:val>
                                            <p:strVal val="#ppt_x"/>
                                          </p:val>
                                        </p:tav>
                                      </p:tavLst>
                                    </p:anim>
                                    <p:anim calcmode="lin" valueType="num">
                                      <p:cBhvr additive="base">
                                        <p:cTn id="48" dur="500" fill="hold"/>
                                        <p:tgtEl>
                                          <p:spTgt spid="43"/>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additive="base">
                                        <p:cTn id="51" dur="500" fill="hold"/>
                                        <p:tgtEl>
                                          <p:spTgt spid="44"/>
                                        </p:tgtEl>
                                        <p:attrNameLst>
                                          <p:attrName>ppt_x</p:attrName>
                                        </p:attrNameLst>
                                      </p:cBhvr>
                                      <p:tavLst>
                                        <p:tav tm="0">
                                          <p:val>
                                            <p:strVal val="0-#ppt_w/2"/>
                                          </p:val>
                                        </p:tav>
                                        <p:tav tm="100000">
                                          <p:val>
                                            <p:strVal val="#ppt_x"/>
                                          </p:val>
                                        </p:tav>
                                      </p:tavLst>
                                    </p:anim>
                                    <p:anim calcmode="lin" valueType="num">
                                      <p:cBhvr additive="base">
                                        <p:cTn id="52" dur="500" fill="hold"/>
                                        <p:tgtEl>
                                          <p:spTgt spid="44"/>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2" presetClass="entr" presetSubtype="1" fill="hold" grpId="0" nodeType="afterEffect" nodePh="1">
                                  <p:stCondLst>
                                    <p:cond delay="0"/>
                                  </p:stCondLst>
                                  <p:endCondLst>
                                    <p:cond evt="begin" delay="0">
                                      <p:tn val="54"/>
                                    </p:cond>
                                  </p:endCondLst>
                                  <p:childTnLst>
                                    <p:set>
                                      <p:cBhvr>
                                        <p:cTn id="55" dur="1" fill="hold">
                                          <p:stCondLst>
                                            <p:cond delay="0"/>
                                          </p:stCondLst>
                                        </p:cTn>
                                        <p:tgtEl>
                                          <p:spTgt spid="30">
                                            <p:txEl>
                                              <p:pRg st="0" end="0"/>
                                            </p:txEl>
                                          </p:spTgt>
                                        </p:tgtEl>
                                        <p:attrNameLst>
                                          <p:attrName>style.visibility</p:attrName>
                                        </p:attrNameLst>
                                      </p:cBhvr>
                                      <p:to>
                                        <p:strVal val="visible"/>
                                      </p:to>
                                    </p:set>
                                    <p:anim calcmode="lin" valueType="num">
                                      <p:cBhvr additive="base">
                                        <p:cTn id="56"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30">
                                            <p:txEl>
                                              <p:pRg st="0" end="0"/>
                                            </p:txEl>
                                          </p:spTgt>
                                        </p:tgtEl>
                                        <p:attrNameLst>
                                          <p:attrName>ppt_y</p:attrName>
                                        </p:attrNameLst>
                                      </p:cBhvr>
                                      <p:tavLst>
                                        <p:tav tm="0">
                                          <p:val>
                                            <p:strVal val="0-#ppt_h/2"/>
                                          </p:val>
                                        </p:tav>
                                        <p:tav tm="100000">
                                          <p:val>
                                            <p:strVal val="#ppt_y"/>
                                          </p:val>
                                        </p:tav>
                                      </p:tavLst>
                                    </p:anim>
                                  </p:childTnLst>
                                </p:cTn>
                              </p:par>
                            </p:childTnLst>
                          </p:cTn>
                        </p:par>
                        <p:par>
                          <p:cTn id="58" fill="hold">
                            <p:stCondLst>
                              <p:cond delay="5000"/>
                            </p:stCondLst>
                            <p:childTnLst>
                              <p:par>
                                <p:cTn id="59" presetID="2" presetClass="entr" presetSubtype="8" fill="hold" grpId="0" nodeType="after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additive="base">
                                        <p:cTn id="61" dur="500" fill="hold"/>
                                        <p:tgtEl>
                                          <p:spTgt spid="45"/>
                                        </p:tgtEl>
                                        <p:attrNameLst>
                                          <p:attrName>ppt_x</p:attrName>
                                        </p:attrNameLst>
                                      </p:cBhvr>
                                      <p:tavLst>
                                        <p:tav tm="0">
                                          <p:val>
                                            <p:strVal val="0-#ppt_w/2"/>
                                          </p:val>
                                        </p:tav>
                                        <p:tav tm="100000">
                                          <p:val>
                                            <p:strVal val="#ppt_x"/>
                                          </p:val>
                                        </p:tav>
                                      </p:tavLst>
                                    </p:anim>
                                    <p:anim calcmode="lin" valueType="num">
                                      <p:cBhvr additive="base">
                                        <p:cTn id="62" dur="500" fill="hold"/>
                                        <p:tgtEl>
                                          <p:spTgt spid="45"/>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46"/>
                                        </p:tgtEl>
                                        <p:attrNameLst>
                                          <p:attrName>style.visibility</p:attrName>
                                        </p:attrNameLst>
                                      </p:cBhvr>
                                      <p:to>
                                        <p:strVal val="visible"/>
                                      </p:to>
                                    </p:set>
                                    <p:anim calcmode="lin" valueType="num">
                                      <p:cBhvr additive="base">
                                        <p:cTn id="65" dur="500" fill="hold"/>
                                        <p:tgtEl>
                                          <p:spTgt spid="46"/>
                                        </p:tgtEl>
                                        <p:attrNameLst>
                                          <p:attrName>ppt_x</p:attrName>
                                        </p:attrNameLst>
                                      </p:cBhvr>
                                      <p:tavLst>
                                        <p:tav tm="0">
                                          <p:val>
                                            <p:strVal val="0-#ppt_w/2"/>
                                          </p:val>
                                        </p:tav>
                                        <p:tav tm="100000">
                                          <p:val>
                                            <p:strVal val="#ppt_x"/>
                                          </p:val>
                                        </p:tav>
                                      </p:tavLst>
                                    </p:anim>
                                    <p:anim calcmode="lin" valueType="num">
                                      <p:cBhvr additive="base">
                                        <p:cTn id="66" dur="500" fill="hold"/>
                                        <p:tgtEl>
                                          <p:spTgt spid="46"/>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1" fill="hold" grpId="0" nodeType="afterEffect" nodePh="1">
                                  <p:stCondLst>
                                    <p:cond delay="0"/>
                                  </p:stCondLst>
                                  <p:endCondLst>
                                    <p:cond evt="begin" delay="0">
                                      <p:tn val="68"/>
                                    </p:cond>
                                  </p:endCondLst>
                                  <p:childTnLst>
                                    <p:set>
                                      <p:cBhvr>
                                        <p:cTn id="69" dur="1" fill="hold">
                                          <p:stCondLst>
                                            <p:cond delay="0"/>
                                          </p:stCondLst>
                                        </p:cTn>
                                        <p:tgtEl>
                                          <p:spTgt spid="33">
                                            <p:txEl>
                                              <p:pRg st="0" end="0"/>
                                            </p:txEl>
                                          </p:spTgt>
                                        </p:tgtEl>
                                        <p:attrNameLst>
                                          <p:attrName>style.visibility</p:attrName>
                                        </p:attrNameLst>
                                      </p:cBhvr>
                                      <p:to>
                                        <p:strVal val="visible"/>
                                      </p:to>
                                    </p:set>
                                    <p:anim calcmode="lin" valueType="num">
                                      <p:cBhvr additive="base">
                                        <p:cTn id="7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33">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6000"/>
                            </p:stCondLst>
                            <p:childTnLst>
                              <p:par>
                                <p:cTn id="73" presetID="2" presetClass="entr" presetSubtype="8"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additive="base">
                                        <p:cTn id="75" dur="500" fill="hold"/>
                                        <p:tgtEl>
                                          <p:spTgt spid="47"/>
                                        </p:tgtEl>
                                        <p:attrNameLst>
                                          <p:attrName>ppt_x</p:attrName>
                                        </p:attrNameLst>
                                      </p:cBhvr>
                                      <p:tavLst>
                                        <p:tav tm="0">
                                          <p:val>
                                            <p:strVal val="0-#ppt_w/2"/>
                                          </p:val>
                                        </p:tav>
                                        <p:tav tm="100000">
                                          <p:val>
                                            <p:strVal val="#ppt_x"/>
                                          </p:val>
                                        </p:tav>
                                      </p:tavLst>
                                    </p:anim>
                                    <p:anim calcmode="lin" valueType="num">
                                      <p:cBhvr additive="base">
                                        <p:cTn id="76" dur="500" fill="hold"/>
                                        <p:tgtEl>
                                          <p:spTgt spid="47"/>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48"/>
                                        </p:tgtEl>
                                        <p:attrNameLst>
                                          <p:attrName>style.visibility</p:attrName>
                                        </p:attrNameLst>
                                      </p:cBhvr>
                                      <p:to>
                                        <p:strVal val="visible"/>
                                      </p:to>
                                    </p:set>
                                    <p:anim calcmode="lin" valueType="num">
                                      <p:cBhvr additive="base">
                                        <p:cTn id="79" dur="500" fill="hold"/>
                                        <p:tgtEl>
                                          <p:spTgt spid="48"/>
                                        </p:tgtEl>
                                        <p:attrNameLst>
                                          <p:attrName>ppt_x</p:attrName>
                                        </p:attrNameLst>
                                      </p:cBhvr>
                                      <p:tavLst>
                                        <p:tav tm="0">
                                          <p:val>
                                            <p:strVal val="0-#ppt_w/2"/>
                                          </p:val>
                                        </p:tav>
                                        <p:tav tm="100000">
                                          <p:val>
                                            <p:strVal val="#ppt_x"/>
                                          </p:val>
                                        </p:tav>
                                      </p:tavLst>
                                    </p:anim>
                                    <p:anim calcmode="lin" valueType="num">
                                      <p:cBhvr additive="base">
                                        <p:cTn id="80" dur="500" fill="hold"/>
                                        <p:tgtEl>
                                          <p:spTgt spid="48"/>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 presetClass="entr" presetSubtype="1" fill="hold" grpId="0" nodeType="afterEffect" nodePh="1">
                                  <p:stCondLst>
                                    <p:cond delay="0"/>
                                  </p:stCondLst>
                                  <p:endCondLst>
                                    <p:cond evt="begin" delay="0">
                                      <p:tn val="82"/>
                                    </p:cond>
                                  </p:endCondLst>
                                  <p:childTnLst>
                                    <p:set>
                                      <p:cBhvr>
                                        <p:cTn id="83" dur="1" fill="hold">
                                          <p:stCondLst>
                                            <p:cond delay="0"/>
                                          </p:stCondLst>
                                        </p:cTn>
                                        <p:tgtEl>
                                          <p:spTgt spid="34">
                                            <p:txEl>
                                              <p:pRg st="0" end="0"/>
                                            </p:txEl>
                                          </p:spTgt>
                                        </p:tgtEl>
                                        <p:attrNameLst>
                                          <p:attrName>style.visibility</p:attrName>
                                        </p:attrNameLst>
                                      </p:cBhvr>
                                      <p:to>
                                        <p:strVal val="visible"/>
                                      </p:to>
                                    </p:set>
                                    <p:anim calcmode="lin" valueType="num">
                                      <p:cBhvr additive="base">
                                        <p:cTn id="84"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85" dur="500" fill="hold"/>
                                        <p:tgtEl>
                                          <p:spTgt spid="34">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0"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0-#ppt_h/2"/>
                          </p:val>
                        </p:tav>
                        <p:tav tm="100000">
                          <p:val>
                            <p:strVal val="#ppt_y"/>
                          </p:val>
                        </p:tav>
                      </p:tavLst>
                    </p:anim>
                  </p:childTnLst>
                </p:cTn>
              </p:par>
            </p:tnLst>
          </p:tmpl>
        </p:tmplLst>
      </p:bldP>
      <p:bldP spid="33"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0-#ppt_h/2"/>
                          </p:val>
                        </p:tav>
                        <p:tav tm="100000">
                          <p:val>
                            <p:strVal val="#ppt_y"/>
                          </p:val>
                        </p:tav>
                      </p:tavLst>
                    </p:anim>
                  </p:childTnLst>
                </p:cTn>
              </p:par>
            </p:tnLst>
          </p:tmpl>
        </p:tmplLst>
      </p:bldP>
      <p:bldP spid="39" grpId="0" animBg="1"/>
      <p:bldP spid="40" grpId="0"/>
      <p:bldP spid="41" grpId="0" animBg="1"/>
      <p:bldP spid="42" grpId="0"/>
      <p:bldP spid="43" grpId="0" animBg="1"/>
      <p:bldP spid="44" grpId="0"/>
      <p:bldP spid="45" grpId="0" animBg="1"/>
      <p:bldP spid="46" grpId="0"/>
      <p:bldP spid="47" grpId="0" animBg="1"/>
      <p:bldP spid="48" grpId="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3_MENU">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B9EE81C7-D621-4DA1-A998-1A8150B8B43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414746" y="3323193"/>
            <a:ext cx="3640614" cy="3640614"/>
          </a:xfrm>
          <a:prstGeom prst="rect">
            <a:avLst/>
          </a:prstGeom>
          <a:effectLst>
            <a:glow rad="520700">
              <a:srgbClr val="FF0000">
                <a:alpha val="22000"/>
              </a:srgbClr>
            </a:glow>
          </a:effectLst>
        </p:spPr>
      </p:pic>
      <p:sp>
        <p:nvSpPr>
          <p:cNvPr id="5" name="Título 6">
            <a:extLst>
              <a:ext uri="{FF2B5EF4-FFF2-40B4-BE49-F238E27FC236}">
                <a16:creationId xmlns:a16="http://schemas.microsoft.com/office/drawing/2014/main" id="{381E442E-DB94-456C-8F89-482AF6FC88FB}"/>
              </a:ext>
            </a:extLst>
          </p:cNvPr>
          <p:cNvSpPr>
            <a:spLocks noGrp="1"/>
          </p:cNvSpPr>
          <p:nvPr>
            <p:ph type="title" hasCustomPrompt="1"/>
          </p:nvPr>
        </p:nvSpPr>
        <p:spPr>
          <a:xfrm>
            <a:off x="1680051" y="1578851"/>
            <a:ext cx="5110004" cy="770571"/>
          </a:xfrm>
          <a:prstGeom prst="rect">
            <a:avLst/>
          </a:prstGeom>
          <a:effectLst>
            <a:outerShdw blurRad="50800" dist="38100" dir="16200000" rotWithShape="0">
              <a:prstClr val="black">
                <a:alpha val="40000"/>
              </a:prstClr>
            </a:outerShdw>
          </a:effectLst>
        </p:spPr>
        <p:txBody>
          <a:bodyPr>
            <a:noAutofit/>
          </a:bodyPr>
          <a:lstStyle>
            <a:lvl1pPr algn="ctr">
              <a:defRPr sz="4400">
                <a:ln w="28575">
                  <a:solidFill>
                    <a:schemeClr val="bg2">
                      <a:lumMod val="50000"/>
                    </a:schemeClr>
                  </a:solidFill>
                </a:ln>
                <a:gradFill flip="none" rotWithShape="1">
                  <a:gsLst>
                    <a:gs pos="60000">
                      <a:srgbClr val="F2D89B"/>
                    </a:gs>
                    <a:gs pos="38000">
                      <a:srgbClr val="D0AB53"/>
                    </a:gs>
                    <a:gs pos="69000">
                      <a:srgbClr val="85621B"/>
                    </a:gs>
                  </a:gsLst>
                  <a:lin ang="5400000" scaled="1"/>
                  <a:tileRect/>
                </a:gradFill>
                <a:latin typeface="Army" pitchFamily="2" charset="0"/>
              </a:defRPr>
            </a:lvl1pPr>
          </a:lstStyle>
          <a:p>
            <a:r>
              <a:rPr lang="es-EC" dirty="0"/>
              <a:t>TEMA</a:t>
            </a:r>
          </a:p>
        </p:txBody>
      </p:sp>
      <p:pic>
        <p:nvPicPr>
          <p:cNvPr id="4" name="Imagen 3">
            <a:extLst>
              <a:ext uri="{FF2B5EF4-FFF2-40B4-BE49-F238E27FC236}">
                <a16:creationId xmlns:a16="http://schemas.microsoft.com/office/drawing/2014/main" id="{7B564AF9-77D1-4677-B163-6AEA9CDE0B4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46275" y="304800"/>
            <a:ext cx="1923966" cy="8818880"/>
          </a:xfrm>
          <a:prstGeom prst="rect">
            <a:avLst/>
          </a:prstGeom>
        </p:spPr>
      </p:pic>
      <p:sp>
        <p:nvSpPr>
          <p:cNvPr id="30" name="Marcador de texto 3">
            <a:extLst>
              <a:ext uri="{FF2B5EF4-FFF2-40B4-BE49-F238E27FC236}">
                <a16:creationId xmlns:a16="http://schemas.microsoft.com/office/drawing/2014/main" id="{39320C0E-B022-4140-8618-E246D44D3A53}"/>
              </a:ext>
            </a:extLst>
          </p:cNvPr>
          <p:cNvSpPr>
            <a:spLocks noGrp="1"/>
          </p:cNvSpPr>
          <p:nvPr>
            <p:ph type="body" sz="half" idx="14"/>
          </p:nvPr>
        </p:nvSpPr>
        <p:spPr>
          <a:xfrm>
            <a:off x="8825486" y="4090957"/>
            <a:ext cx="8548113" cy="577802"/>
          </a:xfrm>
          <a:prstGeom prst="rect">
            <a:avLst/>
          </a:prstGeom>
        </p:spPr>
        <p:txBody>
          <a:bodyPr/>
          <a:lstStyle>
            <a:lvl1pPr marL="0" indent="0">
              <a:lnSpc>
                <a:spcPct val="100000"/>
              </a:lnSpc>
              <a:spcBef>
                <a:spcPts val="0"/>
              </a:spcBef>
              <a:buNone/>
              <a:defRPr sz="3200" b="1"/>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1" name="Marcador de texto 3">
            <a:extLst>
              <a:ext uri="{FF2B5EF4-FFF2-40B4-BE49-F238E27FC236}">
                <a16:creationId xmlns:a16="http://schemas.microsoft.com/office/drawing/2014/main" id="{C53538A3-0B44-41E8-98ED-27318A386DA1}"/>
              </a:ext>
            </a:extLst>
          </p:cNvPr>
          <p:cNvSpPr>
            <a:spLocks noGrp="1"/>
          </p:cNvSpPr>
          <p:nvPr>
            <p:ph type="body" sz="half" idx="15"/>
          </p:nvPr>
        </p:nvSpPr>
        <p:spPr>
          <a:xfrm>
            <a:off x="8662408" y="2651844"/>
            <a:ext cx="8711191" cy="577802"/>
          </a:xfrm>
          <a:prstGeom prst="rect">
            <a:avLst/>
          </a:prstGeom>
        </p:spPr>
        <p:txBody>
          <a:bodyPr/>
          <a:lstStyle>
            <a:lvl1pPr marL="0" indent="0">
              <a:lnSpc>
                <a:spcPct val="100000"/>
              </a:lnSpc>
              <a:spcBef>
                <a:spcPts val="0"/>
              </a:spcBef>
              <a:buNone/>
              <a:defRPr sz="3200" b="1"/>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2" name="Marcador de texto 3">
            <a:extLst>
              <a:ext uri="{FF2B5EF4-FFF2-40B4-BE49-F238E27FC236}">
                <a16:creationId xmlns:a16="http://schemas.microsoft.com/office/drawing/2014/main" id="{7AF7FF8B-B16B-4A50-9CE0-50C48B3ED19C}"/>
              </a:ext>
            </a:extLst>
          </p:cNvPr>
          <p:cNvSpPr>
            <a:spLocks noGrp="1"/>
          </p:cNvSpPr>
          <p:nvPr>
            <p:ph type="body" sz="half" idx="16"/>
          </p:nvPr>
        </p:nvSpPr>
        <p:spPr>
          <a:xfrm>
            <a:off x="8220937" y="1356133"/>
            <a:ext cx="9152662" cy="577802"/>
          </a:xfrm>
          <a:prstGeom prst="rect">
            <a:avLst/>
          </a:prstGeom>
        </p:spPr>
        <p:txBody>
          <a:bodyPr/>
          <a:lstStyle>
            <a:lvl1pPr marL="0" indent="0">
              <a:lnSpc>
                <a:spcPct val="100000"/>
              </a:lnSpc>
              <a:spcBef>
                <a:spcPts val="0"/>
              </a:spcBef>
              <a:buNone/>
              <a:defRPr sz="3200" b="1"/>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3" name="Marcador de texto 3">
            <a:extLst>
              <a:ext uri="{FF2B5EF4-FFF2-40B4-BE49-F238E27FC236}">
                <a16:creationId xmlns:a16="http://schemas.microsoft.com/office/drawing/2014/main" id="{52224776-830A-4DFE-8B87-7BDC29CA2C81}"/>
              </a:ext>
            </a:extLst>
          </p:cNvPr>
          <p:cNvSpPr>
            <a:spLocks noGrp="1"/>
          </p:cNvSpPr>
          <p:nvPr>
            <p:ph type="body" sz="half" idx="17"/>
          </p:nvPr>
        </p:nvSpPr>
        <p:spPr>
          <a:xfrm>
            <a:off x="8776708" y="5548835"/>
            <a:ext cx="8711191" cy="577802"/>
          </a:xfrm>
          <a:prstGeom prst="rect">
            <a:avLst/>
          </a:prstGeom>
        </p:spPr>
        <p:txBody>
          <a:bodyPr/>
          <a:lstStyle>
            <a:lvl1pPr marL="0" indent="0">
              <a:lnSpc>
                <a:spcPct val="100000"/>
              </a:lnSpc>
              <a:spcBef>
                <a:spcPts val="0"/>
              </a:spcBef>
              <a:buNone/>
              <a:defRPr sz="3200" b="1"/>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4" name="Marcador de texto 3">
            <a:extLst>
              <a:ext uri="{FF2B5EF4-FFF2-40B4-BE49-F238E27FC236}">
                <a16:creationId xmlns:a16="http://schemas.microsoft.com/office/drawing/2014/main" id="{3CFC4EA4-B79B-420A-961D-1DEDEBA0C411}"/>
              </a:ext>
            </a:extLst>
          </p:cNvPr>
          <p:cNvSpPr>
            <a:spLocks noGrp="1"/>
          </p:cNvSpPr>
          <p:nvPr>
            <p:ph type="body" sz="half" idx="18"/>
          </p:nvPr>
        </p:nvSpPr>
        <p:spPr>
          <a:xfrm>
            <a:off x="8547677" y="6831895"/>
            <a:ext cx="9152662" cy="577802"/>
          </a:xfrm>
          <a:prstGeom prst="rect">
            <a:avLst/>
          </a:prstGeom>
        </p:spPr>
        <p:txBody>
          <a:bodyPr/>
          <a:lstStyle>
            <a:lvl1pPr marL="0" indent="0">
              <a:lnSpc>
                <a:spcPct val="100000"/>
              </a:lnSpc>
              <a:spcBef>
                <a:spcPts val="0"/>
              </a:spcBef>
              <a:buNone/>
              <a:defRPr sz="3200" b="1"/>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9" name="円/楕円 15">
            <a:extLst>
              <a:ext uri="{FF2B5EF4-FFF2-40B4-BE49-F238E27FC236}">
                <a16:creationId xmlns:a16="http://schemas.microsoft.com/office/drawing/2014/main" id="{202415C8-72EE-4D72-8055-1BABFD2DDBD1}"/>
              </a:ext>
            </a:extLst>
          </p:cNvPr>
          <p:cNvSpPr/>
          <p:nvPr/>
        </p:nvSpPr>
        <p:spPr>
          <a:xfrm>
            <a:off x="7237623" y="1278685"/>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0" name="テキスト ボックス 2">
            <a:extLst>
              <a:ext uri="{FF2B5EF4-FFF2-40B4-BE49-F238E27FC236}">
                <a16:creationId xmlns:a16="http://schemas.microsoft.com/office/drawing/2014/main" id="{9EB7488D-C32D-4ABD-AF3C-EF47505A0DA6}"/>
              </a:ext>
            </a:extLst>
          </p:cNvPr>
          <p:cNvSpPr txBox="1"/>
          <p:nvPr/>
        </p:nvSpPr>
        <p:spPr>
          <a:xfrm>
            <a:off x="7347507" y="1163352"/>
            <a:ext cx="481263" cy="830997"/>
          </a:xfrm>
          <a:prstGeom prst="rect">
            <a:avLst/>
          </a:prstGeom>
          <a:noFill/>
        </p:spPr>
        <p:txBody>
          <a:bodyPr wrap="square" rtlCol="0">
            <a:spAutoFit/>
          </a:bodyPr>
          <a:lstStyle/>
          <a:p>
            <a:pPr algn="ctr"/>
            <a:r>
              <a:rPr lang="en-US" sz="4800" b="1" dirty="0">
                <a:solidFill>
                  <a:schemeClr val="bg1"/>
                </a:solidFill>
                <a:latin typeface="Adobe Hebrew" panose="02040503050201020203" pitchFamily="18" charset="-79"/>
                <a:cs typeface="Adobe Hebrew" panose="02040503050201020203" pitchFamily="18" charset="-79"/>
              </a:rPr>
              <a:t>1</a:t>
            </a:r>
          </a:p>
        </p:txBody>
      </p:sp>
      <p:sp>
        <p:nvSpPr>
          <p:cNvPr id="41" name="円/楕円 25">
            <a:extLst>
              <a:ext uri="{FF2B5EF4-FFF2-40B4-BE49-F238E27FC236}">
                <a16:creationId xmlns:a16="http://schemas.microsoft.com/office/drawing/2014/main" id="{A283D27E-9788-4B24-8059-E886CCB8A9B8}"/>
              </a:ext>
            </a:extLst>
          </p:cNvPr>
          <p:cNvSpPr/>
          <p:nvPr/>
        </p:nvSpPr>
        <p:spPr>
          <a:xfrm>
            <a:off x="7680776" y="25482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2" name="テキスト ボックス 26">
            <a:extLst>
              <a:ext uri="{FF2B5EF4-FFF2-40B4-BE49-F238E27FC236}">
                <a16:creationId xmlns:a16="http://schemas.microsoft.com/office/drawing/2014/main" id="{D7E08A01-7082-4F42-B84D-5095F5384C27}"/>
              </a:ext>
            </a:extLst>
          </p:cNvPr>
          <p:cNvSpPr txBox="1"/>
          <p:nvPr/>
        </p:nvSpPr>
        <p:spPr>
          <a:xfrm>
            <a:off x="7808589" y="2450842"/>
            <a:ext cx="481263" cy="830997"/>
          </a:xfrm>
          <a:prstGeom prst="rect">
            <a:avLst/>
          </a:prstGeom>
          <a:noFill/>
        </p:spPr>
        <p:txBody>
          <a:bodyPr wrap="square" rtlCol="0">
            <a:spAutoFit/>
          </a:bodyPr>
          <a:lstStyle/>
          <a:p>
            <a:pPr algn="ctr"/>
            <a:r>
              <a:rPr lang="en-US" sz="4800" b="1" dirty="0">
                <a:solidFill>
                  <a:schemeClr val="bg1"/>
                </a:solidFill>
                <a:latin typeface="Adobe Hebrew" panose="02040503050201020203" pitchFamily="18" charset="-79"/>
                <a:cs typeface="Adobe Hebrew" panose="02040503050201020203" pitchFamily="18" charset="-79"/>
              </a:rPr>
              <a:t>2</a:t>
            </a:r>
          </a:p>
        </p:txBody>
      </p:sp>
      <p:sp>
        <p:nvSpPr>
          <p:cNvPr id="43" name="円/楕円 27">
            <a:extLst>
              <a:ext uri="{FF2B5EF4-FFF2-40B4-BE49-F238E27FC236}">
                <a16:creationId xmlns:a16="http://schemas.microsoft.com/office/drawing/2014/main" id="{8599E2D0-4D67-4641-9A8C-4193B446E10A}"/>
              </a:ext>
            </a:extLst>
          </p:cNvPr>
          <p:cNvSpPr/>
          <p:nvPr/>
        </p:nvSpPr>
        <p:spPr>
          <a:xfrm>
            <a:off x="7852492" y="402784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4" name="テキスト ボックス 28">
            <a:extLst>
              <a:ext uri="{FF2B5EF4-FFF2-40B4-BE49-F238E27FC236}">
                <a16:creationId xmlns:a16="http://schemas.microsoft.com/office/drawing/2014/main" id="{DAF08D8B-C9FB-414D-9200-C91F0972689D}"/>
              </a:ext>
            </a:extLst>
          </p:cNvPr>
          <p:cNvSpPr txBox="1"/>
          <p:nvPr/>
        </p:nvSpPr>
        <p:spPr>
          <a:xfrm>
            <a:off x="7980305" y="3878027"/>
            <a:ext cx="481263" cy="830997"/>
          </a:xfrm>
          <a:prstGeom prst="rect">
            <a:avLst/>
          </a:prstGeom>
          <a:noFill/>
        </p:spPr>
        <p:txBody>
          <a:bodyPr wrap="square" rtlCol="0">
            <a:spAutoFit/>
          </a:bodyPr>
          <a:lstStyle/>
          <a:p>
            <a:pPr algn="ctr"/>
            <a:r>
              <a:rPr lang="en-US" sz="4800" b="1" dirty="0">
                <a:solidFill>
                  <a:schemeClr val="bg1"/>
                </a:solidFill>
                <a:latin typeface="Adobe Hebrew" panose="02040503050201020203" pitchFamily="18" charset="-79"/>
                <a:cs typeface="Adobe Hebrew" panose="02040503050201020203" pitchFamily="18" charset="-79"/>
              </a:rPr>
              <a:t>3</a:t>
            </a:r>
          </a:p>
        </p:txBody>
      </p:sp>
      <p:sp>
        <p:nvSpPr>
          <p:cNvPr id="45" name="円/楕円 29">
            <a:extLst>
              <a:ext uri="{FF2B5EF4-FFF2-40B4-BE49-F238E27FC236}">
                <a16:creationId xmlns:a16="http://schemas.microsoft.com/office/drawing/2014/main" id="{B67CF6C8-5502-4AA7-88D9-2EDA6C317E62}"/>
              </a:ext>
            </a:extLst>
          </p:cNvPr>
          <p:cNvSpPr/>
          <p:nvPr/>
        </p:nvSpPr>
        <p:spPr>
          <a:xfrm>
            <a:off x="7793394" y="54580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6" name="テキスト ボックス 30">
            <a:extLst>
              <a:ext uri="{FF2B5EF4-FFF2-40B4-BE49-F238E27FC236}">
                <a16:creationId xmlns:a16="http://schemas.microsoft.com/office/drawing/2014/main" id="{EFEBBF3C-7EFB-4A63-AE5C-9E8BCCA7CA15}"/>
              </a:ext>
            </a:extLst>
          </p:cNvPr>
          <p:cNvSpPr txBox="1"/>
          <p:nvPr/>
        </p:nvSpPr>
        <p:spPr>
          <a:xfrm>
            <a:off x="7875142" y="5308215"/>
            <a:ext cx="481263" cy="830997"/>
          </a:xfrm>
          <a:prstGeom prst="rect">
            <a:avLst/>
          </a:prstGeom>
          <a:noFill/>
        </p:spPr>
        <p:txBody>
          <a:bodyPr wrap="square" rtlCol="0">
            <a:spAutoFit/>
          </a:bodyPr>
          <a:lstStyle/>
          <a:p>
            <a:pPr algn="ctr"/>
            <a:r>
              <a:rPr lang="en-US" sz="4800" b="1" dirty="0">
                <a:solidFill>
                  <a:schemeClr val="bg1"/>
                </a:solidFill>
                <a:latin typeface="Adobe Hebrew" panose="02040503050201020203" pitchFamily="18" charset="-79"/>
                <a:cs typeface="Adobe Hebrew" panose="02040503050201020203" pitchFamily="18" charset="-79"/>
              </a:rPr>
              <a:t>4</a:t>
            </a:r>
          </a:p>
        </p:txBody>
      </p:sp>
      <p:sp>
        <p:nvSpPr>
          <p:cNvPr id="47" name="円/楕円 31">
            <a:extLst>
              <a:ext uri="{FF2B5EF4-FFF2-40B4-BE49-F238E27FC236}">
                <a16:creationId xmlns:a16="http://schemas.microsoft.com/office/drawing/2014/main" id="{75A18088-E809-4DA1-B620-6EAC75580734}"/>
              </a:ext>
            </a:extLst>
          </p:cNvPr>
          <p:cNvSpPr/>
          <p:nvPr/>
        </p:nvSpPr>
        <p:spPr>
          <a:xfrm>
            <a:off x="7491679" y="6730864"/>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8" name="テキスト ボックス 32">
            <a:extLst>
              <a:ext uri="{FF2B5EF4-FFF2-40B4-BE49-F238E27FC236}">
                <a16:creationId xmlns:a16="http://schemas.microsoft.com/office/drawing/2014/main" id="{77CC41AD-3AF5-499A-92FF-0D58B4F8D8A6}"/>
              </a:ext>
            </a:extLst>
          </p:cNvPr>
          <p:cNvSpPr txBox="1"/>
          <p:nvPr/>
        </p:nvSpPr>
        <p:spPr>
          <a:xfrm>
            <a:off x="7591356" y="6609185"/>
            <a:ext cx="481263" cy="830997"/>
          </a:xfrm>
          <a:prstGeom prst="rect">
            <a:avLst/>
          </a:prstGeom>
          <a:noFill/>
        </p:spPr>
        <p:txBody>
          <a:bodyPr wrap="square" rtlCol="0">
            <a:spAutoFit/>
          </a:bodyPr>
          <a:lstStyle/>
          <a:p>
            <a:pPr algn="ctr"/>
            <a:r>
              <a:rPr lang="en-US" sz="4800" b="1" dirty="0">
                <a:solidFill>
                  <a:schemeClr val="bg1"/>
                </a:solidFill>
                <a:latin typeface="Adobe Hebrew" panose="02040503050201020203" pitchFamily="18" charset="-79"/>
                <a:cs typeface="Adobe Hebrew" panose="02040503050201020203" pitchFamily="18" charset="-79"/>
              </a:rPr>
              <a:t>5</a:t>
            </a:r>
          </a:p>
        </p:txBody>
      </p:sp>
      <p:sp>
        <p:nvSpPr>
          <p:cNvPr id="20" name="Marcador de texto 3">
            <a:extLst>
              <a:ext uri="{FF2B5EF4-FFF2-40B4-BE49-F238E27FC236}">
                <a16:creationId xmlns:a16="http://schemas.microsoft.com/office/drawing/2014/main" id="{8EB62800-8B93-4F22-9AFE-5CF01AB056A7}"/>
              </a:ext>
            </a:extLst>
          </p:cNvPr>
          <p:cNvSpPr>
            <a:spLocks noGrp="1"/>
          </p:cNvSpPr>
          <p:nvPr>
            <p:ph type="body" sz="half" idx="19"/>
          </p:nvPr>
        </p:nvSpPr>
        <p:spPr>
          <a:xfrm>
            <a:off x="8009119" y="8121649"/>
            <a:ext cx="9152662" cy="577802"/>
          </a:xfrm>
          <a:prstGeom prst="rect">
            <a:avLst/>
          </a:prstGeom>
        </p:spPr>
        <p:txBody>
          <a:bodyPr/>
          <a:lstStyle>
            <a:lvl1pPr marL="0" indent="0">
              <a:lnSpc>
                <a:spcPct val="100000"/>
              </a:lnSpc>
              <a:spcBef>
                <a:spcPts val="0"/>
              </a:spcBef>
              <a:buNone/>
              <a:defRPr sz="3200" b="1"/>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21" name="円/楕円 31">
            <a:extLst>
              <a:ext uri="{FF2B5EF4-FFF2-40B4-BE49-F238E27FC236}">
                <a16:creationId xmlns:a16="http://schemas.microsoft.com/office/drawing/2014/main" id="{6C1E0AA8-5C71-4731-B0B2-5122D537BAAA}"/>
              </a:ext>
            </a:extLst>
          </p:cNvPr>
          <p:cNvSpPr/>
          <p:nvPr/>
        </p:nvSpPr>
        <p:spPr>
          <a:xfrm>
            <a:off x="6953121" y="8020618"/>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2" name="テキスト ボックス 32">
            <a:extLst>
              <a:ext uri="{FF2B5EF4-FFF2-40B4-BE49-F238E27FC236}">
                <a16:creationId xmlns:a16="http://schemas.microsoft.com/office/drawing/2014/main" id="{BEEA7CEB-3022-4245-94C2-391D0930BBF5}"/>
              </a:ext>
            </a:extLst>
          </p:cNvPr>
          <p:cNvSpPr txBox="1"/>
          <p:nvPr/>
        </p:nvSpPr>
        <p:spPr>
          <a:xfrm>
            <a:off x="7052798" y="7898939"/>
            <a:ext cx="481263" cy="830997"/>
          </a:xfrm>
          <a:prstGeom prst="rect">
            <a:avLst/>
          </a:prstGeom>
          <a:noFill/>
        </p:spPr>
        <p:txBody>
          <a:bodyPr wrap="square" rtlCol="0">
            <a:spAutoFit/>
          </a:bodyPr>
          <a:lstStyle/>
          <a:p>
            <a:pPr algn="ctr"/>
            <a:r>
              <a:rPr lang="en-US" sz="4800" b="1" dirty="0">
                <a:solidFill>
                  <a:schemeClr val="bg1"/>
                </a:solidFill>
                <a:latin typeface="Adobe Hebrew" panose="02040503050201020203" pitchFamily="18" charset="-79"/>
                <a:cs typeface="Adobe Hebrew" panose="02040503050201020203" pitchFamily="18" charset="-79"/>
              </a:rPr>
              <a:t>6</a:t>
            </a:r>
          </a:p>
        </p:txBody>
      </p:sp>
    </p:spTree>
    <p:extLst>
      <p:ext uri="{BB962C8B-B14F-4D97-AF65-F5344CB8AC3E}">
        <p14:creationId xmlns:p14="http://schemas.microsoft.com/office/powerpoint/2010/main" val="687308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500"/>
                            </p:stCondLst>
                            <p:childTnLst>
                              <p:par>
                                <p:cTn id="13" presetID="16" presetClass="entr" presetSubtype="4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outHorizontal)">
                                      <p:cBhvr>
                                        <p:cTn id="15" dur="500"/>
                                        <p:tgtEl>
                                          <p:spTgt spid="4"/>
                                        </p:tgtEl>
                                      </p:cBhvr>
                                    </p:animEffect>
                                  </p:childTnLst>
                                </p:cTn>
                              </p:par>
                            </p:childTnLst>
                          </p:cTn>
                        </p:par>
                        <p:par>
                          <p:cTn id="16" fill="hold">
                            <p:stCondLst>
                              <p:cond delay="2000"/>
                            </p:stCondLst>
                            <p:childTnLst>
                              <p:par>
                                <p:cTn id="17" presetID="2" presetClass="entr" presetSubtype="8"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0-#ppt_w/2"/>
                                          </p:val>
                                        </p:tav>
                                        <p:tav tm="100000">
                                          <p:val>
                                            <p:strVal val="#ppt_x"/>
                                          </p:val>
                                        </p:tav>
                                      </p:tavLst>
                                    </p:anim>
                                    <p:anim calcmode="lin" valueType="num">
                                      <p:cBhvr additive="base">
                                        <p:cTn id="20" dur="500" fill="hold"/>
                                        <p:tgtEl>
                                          <p:spTgt spid="39"/>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additive="base">
                                        <p:cTn id="23" dur="500" fill="hold"/>
                                        <p:tgtEl>
                                          <p:spTgt spid="40"/>
                                        </p:tgtEl>
                                        <p:attrNameLst>
                                          <p:attrName>ppt_x</p:attrName>
                                        </p:attrNameLst>
                                      </p:cBhvr>
                                      <p:tavLst>
                                        <p:tav tm="0">
                                          <p:val>
                                            <p:strVal val="0-#ppt_w/2"/>
                                          </p:val>
                                        </p:tav>
                                        <p:tav tm="100000">
                                          <p:val>
                                            <p:strVal val="#ppt_x"/>
                                          </p:val>
                                        </p:tav>
                                      </p:tavLst>
                                    </p:anim>
                                    <p:anim calcmode="lin" valueType="num">
                                      <p:cBhvr additive="base">
                                        <p:cTn id="24" dur="500" fill="hold"/>
                                        <p:tgtEl>
                                          <p:spTgt spid="40"/>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2" presetClass="entr" presetSubtype="1" fill="hold" grpId="0" nodeType="afterEffect" nodePh="1">
                                  <p:stCondLst>
                                    <p:cond delay="0"/>
                                  </p:stCondLst>
                                  <p:endCondLst>
                                    <p:cond evt="begin" delay="0">
                                      <p:tn val="26"/>
                                    </p:cond>
                                  </p:endCondLst>
                                  <p:childTnLst>
                                    <p:set>
                                      <p:cBhvr>
                                        <p:cTn id="27" dur="1" fill="hold">
                                          <p:stCondLst>
                                            <p:cond delay="0"/>
                                          </p:stCondLst>
                                        </p:cTn>
                                        <p:tgtEl>
                                          <p:spTgt spid="32">
                                            <p:txEl>
                                              <p:pRg st="0" end="0"/>
                                            </p:txEl>
                                          </p:spTgt>
                                        </p:tgtEl>
                                        <p:attrNameLst>
                                          <p:attrName>style.visibility</p:attrName>
                                        </p:attrNameLst>
                                      </p:cBhvr>
                                      <p:to>
                                        <p:strVal val="visible"/>
                                      </p:to>
                                    </p:set>
                                    <p:anim calcmode="lin" valueType="num">
                                      <p:cBhvr additive="base">
                                        <p:cTn id="28"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2">
                                            <p:txEl>
                                              <p:pRg st="0" end="0"/>
                                            </p:txEl>
                                          </p:spTgt>
                                        </p:tgtEl>
                                        <p:attrNameLst>
                                          <p:attrName>ppt_y</p:attrName>
                                        </p:attrNameLst>
                                      </p:cBhvr>
                                      <p:tavLst>
                                        <p:tav tm="0">
                                          <p:val>
                                            <p:strVal val="0-#ppt_h/2"/>
                                          </p:val>
                                        </p:tav>
                                        <p:tav tm="100000">
                                          <p:val>
                                            <p:strVal val="#ppt_y"/>
                                          </p:val>
                                        </p:tav>
                                      </p:tavLst>
                                    </p:anim>
                                  </p:childTnLst>
                                </p:cTn>
                              </p:par>
                            </p:childTnLst>
                          </p:cTn>
                        </p:par>
                        <p:par>
                          <p:cTn id="30" fill="hold">
                            <p:stCondLst>
                              <p:cond delay="3000"/>
                            </p:stCondLst>
                            <p:childTnLst>
                              <p:par>
                                <p:cTn id="31" presetID="2" presetClass="entr" presetSubtype="8" fill="hold" grpId="0" nodeType="afterEffect">
                                  <p:stCondLst>
                                    <p:cond delay="0"/>
                                  </p:stCondLst>
                                  <p:childTnLst>
                                    <p:set>
                                      <p:cBhvr>
                                        <p:cTn id="32" dur="1" fill="hold">
                                          <p:stCondLst>
                                            <p:cond delay="0"/>
                                          </p:stCondLst>
                                        </p:cTn>
                                        <p:tgtEl>
                                          <p:spTgt spid="41"/>
                                        </p:tgtEl>
                                        <p:attrNameLst>
                                          <p:attrName>style.visibility</p:attrName>
                                        </p:attrNameLst>
                                      </p:cBhvr>
                                      <p:to>
                                        <p:strVal val="visible"/>
                                      </p:to>
                                    </p:set>
                                    <p:anim calcmode="lin" valueType="num">
                                      <p:cBhvr additive="base">
                                        <p:cTn id="33" dur="500" fill="hold"/>
                                        <p:tgtEl>
                                          <p:spTgt spid="41"/>
                                        </p:tgtEl>
                                        <p:attrNameLst>
                                          <p:attrName>ppt_x</p:attrName>
                                        </p:attrNameLst>
                                      </p:cBhvr>
                                      <p:tavLst>
                                        <p:tav tm="0">
                                          <p:val>
                                            <p:strVal val="0-#ppt_w/2"/>
                                          </p:val>
                                        </p:tav>
                                        <p:tav tm="100000">
                                          <p:val>
                                            <p:strVal val="#ppt_x"/>
                                          </p:val>
                                        </p:tav>
                                      </p:tavLst>
                                    </p:anim>
                                    <p:anim calcmode="lin" valueType="num">
                                      <p:cBhvr additive="base">
                                        <p:cTn id="34" dur="500" fill="hold"/>
                                        <p:tgtEl>
                                          <p:spTgt spid="41"/>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additive="base">
                                        <p:cTn id="37" dur="500" fill="hold"/>
                                        <p:tgtEl>
                                          <p:spTgt spid="42"/>
                                        </p:tgtEl>
                                        <p:attrNameLst>
                                          <p:attrName>ppt_x</p:attrName>
                                        </p:attrNameLst>
                                      </p:cBhvr>
                                      <p:tavLst>
                                        <p:tav tm="0">
                                          <p:val>
                                            <p:strVal val="0-#ppt_w/2"/>
                                          </p:val>
                                        </p:tav>
                                        <p:tav tm="100000">
                                          <p:val>
                                            <p:strVal val="#ppt_x"/>
                                          </p:val>
                                        </p:tav>
                                      </p:tavLst>
                                    </p:anim>
                                    <p:anim calcmode="lin" valueType="num">
                                      <p:cBhvr additive="base">
                                        <p:cTn id="38" dur="500" fill="hold"/>
                                        <p:tgtEl>
                                          <p:spTgt spid="42"/>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 presetClass="entr" presetSubtype="1" fill="hold" grpId="0" nodeType="afterEffect" nodePh="1">
                                  <p:stCondLst>
                                    <p:cond delay="0"/>
                                  </p:stCondLst>
                                  <p:endCondLst>
                                    <p:cond evt="begin" delay="0">
                                      <p:tn val="40"/>
                                    </p:cond>
                                  </p:endCondLst>
                                  <p:childTnLst>
                                    <p:set>
                                      <p:cBhvr>
                                        <p:cTn id="41" dur="1" fill="hold">
                                          <p:stCondLst>
                                            <p:cond delay="0"/>
                                          </p:stCondLst>
                                        </p:cTn>
                                        <p:tgtEl>
                                          <p:spTgt spid="31">
                                            <p:txEl>
                                              <p:pRg st="0" end="0"/>
                                            </p:txEl>
                                          </p:spTgt>
                                        </p:tgtEl>
                                        <p:attrNameLst>
                                          <p:attrName>style.visibility</p:attrName>
                                        </p:attrNameLst>
                                      </p:cBhvr>
                                      <p:to>
                                        <p:strVal val="visible"/>
                                      </p:to>
                                    </p:set>
                                    <p:anim calcmode="lin" valueType="num">
                                      <p:cBhvr additive="base">
                                        <p:cTn id="4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31">
                                            <p:txEl>
                                              <p:pRg st="0" end="0"/>
                                            </p:txEl>
                                          </p:spTgt>
                                        </p:tgtEl>
                                        <p:attrNameLst>
                                          <p:attrName>ppt_y</p:attrName>
                                        </p:attrNameLst>
                                      </p:cBhvr>
                                      <p:tavLst>
                                        <p:tav tm="0">
                                          <p:val>
                                            <p:strVal val="0-#ppt_h/2"/>
                                          </p:val>
                                        </p:tav>
                                        <p:tav tm="100000">
                                          <p:val>
                                            <p:strVal val="#ppt_y"/>
                                          </p:val>
                                        </p:tav>
                                      </p:tavLst>
                                    </p:anim>
                                  </p:childTnLst>
                                </p:cTn>
                              </p:par>
                            </p:childTnLst>
                          </p:cTn>
                        </p:par>
                        <p:par>
                          <p:cTn id="44" fill="hold">
                            <p:stCondLst>
                              <p:cond delay="4000"/>
                            </p:stCondLst>
                            <p:childTnLst>
                              <p:par>
                                <p:cTn id="45" presetID="2" presetClass="entr" presetSubtype="8"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 calcmode="lin" valueType="num">
                                      <p:cBhvr additive="base">
                                        <p:cTn id="47" dur="500" fill="hold"/>
                                        <p:tgtEl>
                                          <p:spTgt spid="43"/>
                                        </p:tgtEl>
                                        <p:attrNameLst>
                                          <p:attrName>ppt_x</p:attrName>
                                        </p:attrNameLst>
                                      </p:cBhvr>
                                      <p:tavLst>
                                        <p:tav tm="0">
                                          <p:val>
                                            <p:strVal val="0-#ppt_w/2"/>
                                          </p:val>
                                        </p:tav>
                                        <p:tav tm="100000">
                                          <p:val>
                                            <p:strVal val="#ppt_x"/>
                                          </p:val>
                                        </p:tav>
                                      </p:tavLst>
                                    </p:anim>
                                    <p:anim calcmode="lin" valueType="num">
                                      <p:cBhvr additive="base">
                                        <p:cTn id="48" dur="500" fill="hold"/>
                                        <p:tgtEl>
                                          <p:spTgt spid="43"/>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additive="base">
                                        <p:cTn id="51" dur="500" fill="hold"/>
                                        <p:tgtEl>
                                          <p:spTgt spid="44"/>
                                        </p:tgtEl>
                                        <p:attrNameLst>
                                          <p:attrName>ppt_x</p:attrName>
                                        </p:attrNameLst>
                                      </p:cBhvr>
                                      <p:tavLst>
                                        <p:tav tm="0">
                                          <p:val>
                                            <p:strVal val="0-#ppt_w/2"/>
                                          </p:val>
                                        </p:tav>
                                        <p:tav tm="100000">
                                          <p:val>
                                            <p:strVal val="#ppt_x"/>
                                          </p:val>
                                        </p:tav>
                                      </p:tavLst>
                                    </p:anim>
                                    <p:anim calcmode="lin" valueType="num">
                                      <p:cBhvr additive="base">
                                        <p:cTn id="52" dur="500" fill="hold"/>
                                        <p:tgtEl>
                                          <p:spTgt spid="44"/>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2" presetClass="entr" presetSubtype="1" fill="hold" grpId="0" nodeType="afterEffect" nodePh="1">
                                  <p:stCondLst>
                                    <p:cond delay="0"/>
                                  </p:stCondLst>
                                  <p:endCondLst>
                                    <p:cond evt="begin" delay="0">
                                      <p:tn val="54"/>
                                    </p:cond>
                                  </p:endCondLst>
                                  <p:childTnLst>
                                    <p:set>
                                      <p:cBhvr>
                                        <p:cTn id="55" dur="1" fill="hold">
                                          <p:stCondLst>
                                            <p:cond delay="0"/>
                                          </p:stCondLst>
                                        </p:cTn>
                                        <p:tgtEl>
                                          <p:spTgt spid="30">
                                            <p:txEl>
                                              <p:pRg st="0" end="0"/>
                                            </p:txEl>
                                          </p:spTgt>
                                        </p:tgtEl>
                                        <p:attrNameLst>
                                          <p:attrName>style.visibility</p:attrName>
                                        </p:attrNameLst>
                                      </p:cBhvr>
                                      <p:to>
                                        <p:strVal val="visible"/>
                                      </p:to>
                                    </p:set>
                                    <p:anim calcmode="lin" valueType="num">
                                      <p:cBhvr additive="base">
                                        <p:cTn id="56"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30">
                                            <p:txEl>
                                              <p:pRg st="0" end="0"/>
                                            </p:txEl>
                                          </p:spTgt>
                                        </p:tgtEl>
                                        <p:attrNameLst>
                                          <p:attrName>ppt_y</p:attrName>
                                        </p:attrNameLst>
                                      </p:cBhvr>
                                      <p:tavLst>
                                        <p:tav tm="0">
                                          <p:val>
                                            <p:strVal val="0-#ppt_h/2"/>
                                          </p:val>
                                        </p:tav>
                                        <p:tav tm="100000">
                                          <p:val>
                                            <p:strVal val="#ppt_y"/>
                                          </p:val>
                                        </p:tav>
                                      </p:tavLst>
                                    </p:anim>
                                  </p:childTnLst>
                                </p:cTn>
                              </p:par>
                            </p:childTnLst>
                          </p:cTn>
                        </p:par>
                        <p:par>
                          <p:cTn id="58" fill="hold">
                            <p:stCondLst>
                              <p:cond delay="5000"/>
                            </p:stCondLst>
                            <p:childTnLst>
                              <p:par>
                                <p:cTn id="59" presetID="2" presetClass="entr" presetSubtype="8" fill="hold" grpId="0" nodeType="after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additive="base">
                                        <p:cTn id="61" dur="500" fill="hold"/>
                                        <p:tgtEl>
                                          <p:spTgt spid="45"/>
                                        </p:tgtEl>
                                        <p:attrNameLst>
                                          <p:attrName>ppt_x</p:attrName>
                                        </p:attrNameLst>
                                      </p:cBhvr>
                                      <p:tavLst>
                                        <p:tav tm="0">
                                          <p:val>
                                            <p:strVal val="0-#ppt_w/2"/>
                                          </p:val>
                                        </p:tav>
                                        <p:tav tm="100000">
                                          <p:val>
                                            <p:strVal val="#ppt_x"/>
                                          </p:val>
                                        </p:tav>
                                      </p:tavLst>
                                    </p:anim>
                                    <p:anim calcmode="lin" valueType="num">
                                      <p:cBhvr additive="base">
                                        <p:cTn id="62" dur="500" fill="hold"/>
                                        <p:tgtEl>
                                          <p:spTgt spid="45"/>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46"/>
                                        </p:tgtEl>
                                        <p:attrNameLst>
                                          <p:attrName>style.visibility</p:attrName>
                                        </p:attrNameLst>
                                      </p:cBhvr>
                                      <p:to>
                                        <p:strVal val="visible"/>
                                      </p:to>
                                    </p:set>
                                    <p:anim calcmode="lin" valueType="num">
                                      <p:cBhvr additive="base">
                                        <p:cTn id="65" dur="500" fill="hold"/>
                                        <p:tgtEl>
                                          <p:spTgt spid="46"/>
                                        </p:tgtEl>
                                        <p:attrNameLst>
                                          <p:attrName>ppt_x</p:attrName>
                                        </p:attrNameLst>
                                      </p:cBhvr>
                                      <p:tavLst>
                                        <p:tav tm="0">
                                          <p:val>
                                            <p:strVal val="0-#ppt_w/2"/>
                                          </p:val>
                                        </p:tav>
                                        <p:tav tm="100000">
                                          <p:val>
                                            <p:strVal val="#ppt_x"/>
                                          </p:val>
                                        </p:tav>
                                      </p:tavLst>
                                    </p:anim>
                                    <p:anim calcmode="lin" valueType="num">
                                      <p:cBhvr additive="base">
                                        <p:cTn id="66" dur="500" fill="hold"/>
                                        <p:tgtEl>
                                          <p:spTgt spid="46"/>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1" fill="hold" grpId="0" nodeType="afterEffect" nodePh="1">
                                  <p:stCondLst>
                                    <p:cond delay="0"/>
                                  </p:stCondLst>
                                  <p:endCondLst>
                                    <p:cond evt="begin" delay="0">
                                      <p:tn val="68"/>
                                    </p:cond>
                                  </p:endCondLst>
                                  <p:childTnLst>
                                    <p:set>
                                      <p:cBhvr>
                                        <p:cTn id="69" dur="1" fill="hold">
                                          <p:stCondLst>
                                            <p:cond delay="0"/>
                                          </p:stCondLst>
                                        </p:cTn>
                                        <p:tgtEl>
                                          <p:spTgt spid="33">
                                            <p:txEl>
                                              <p:pRg st="0" end="0"/>
                                            </p:txEl>
                                          </p:spTgt>
                                        </p:tgtEl>
                                        <p:attrNameLst>
                                          <p:attrName>style.visibility</p:attrName>
                                        </p:attrNameLst>
                                      </p:cBhvr>
                                      <p:to>
                                        <p:strVal val="visible"/>
                                      </p:to>
                                    </p:set>
                                    <p:anim calcmode="lin" valueType="num">
                                      <p:cBhvr additive="base">
                                        <p:cTn id="7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33">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6000"/>
                            </p:stCondLst>
                            <p:childTnLst>
                              <p:par>
                                <p:cTn id="73" presetID="2" presetClass="entr" presetSubtype="8"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additive="base">
                                        <p:cTn id="75" dur="500" fill="hold"/>
                                        <p:tgtEl>
                                          <p:spTgt spid="47"/>
                                        </p:tgtEl>
                                        <p:attrNameLst>
                                          <p:attrName>ppt_x</p:attrName>
                                        </p:attrNameLst>
                                      </p:cBhvr>
                                      <p:tavLst>
                                        <p:tav tm="0">
                                          <p:val>
                                            <p:strVal val="0-#ppt_w/2"/>
                                          </p:val>
                                        </p:tav>
                                        <p:tav tm="100000">
                                          <p:val>
                                            <p:strVal val="#ppt_x"/>
                                          </p:val>
                                        </p:tav>
                                      </p:tavLst>
                                    </p:anim>
                                    <p:anim calcmode="lin" valueType="num">
                                      <p:cBhvr additive="base">
                                        <p:cTn id="76" dur="500" fill="hold"/>
                                        <p:tgtEl>
                                          <p:spTgt spid="47"/>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48"/>
                                        </p:tgtEl>
                                        <p:attrNameLst>
                                          <p:attrName>style.visibility</p:attrName>
                                        </p:attrNameLst>
                                      </p:cBhvr>
                                      <p:to>
                                        <p:strVal val="visible"/>
                                      </p:to>
                                    </p:set>
                                    <p:anim calcmode="lin" valueType="num">
                                      <p:cBhvr additive="base">
                                        <p:cTn id="79" dur="500" fill="hold"/>
                                        <p:tgtEl>
                                          <p:spTgt spid="48"/>
                                        </p:tgtEl>
                                        <p:attrNameLst>
                                          <p:attrName>ppt_x</p:attrName>
                                        </p:attrNameLst>
                                      </p:cBhvr>
                                      <p:tavLst>
                                        <p:tav tm="0">
                                          <p:val>
                                            <p:strVal val="0-#ppt_w/2"/>
                                          </p:val>
                                        </p:tav>
                                        <p:tav tm="100000">
                                          <p:val>
                                            <p:strVal val="#ppt_x"/>
                                          </p:val>
                                        </p:tav>
                                      </p:tavLst>
                                    </p:anim>
                                    <p:anim calcmode="lin" valueType="num">
                                      <p:cBhvr additive="base">
                                        <p:cTn id="80" dur="500" fill="hold"/>
                                        <p:tgtEl>
                                          <p:spTgt spid="48"/>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 presetClass="entr" presetSubtype="1" fill="hold" grpId="0" nodeType="afterEffect" nodePh="1">
                                  <p:stCondLst>
                                    <p:cond delay="0"/>
                                  </p:stCondLst>
                                  <p:endCondLst>
                                    <p:cond evt="begin" delay="0">
                                      <p:tn val="82"/>
                                    </p:cond>
                                  </p:endCondLst>
                                  <p:childTnLst>
                                    <p:set>
                                      <p:cBhvr>
                                        <p:cTn id="83" dur="1" fill="hold">
                                          <p:stCondLst>
                                            <p:cond delay="0"/>
                                          </p:stCondLst>
                                        </p:cTn>
                                        <p:tgtEl>
                                          <p:spTgt spid="34">
                                            <p:txEl>
                                              <p:pRg st="0" end="0"/>
                                            </p:txEl>
                                          </p:spTgt>
                                        </p:tgtEl>
                                        <p:attrNameLst>
                                          <p:attrName>style.visibility</p:attrName>
                                        </p:attrNameLst>
                                      </p:cBhvr>
                                      <p:to>
                                        <p:strVal val="visible"/>
                                      </p:to>
                                    </p:set>
                                    <p:anim calcmode="lin" valueType="num">
                                      <p:cBhvr additive="base">
                                        <p:cTn id="84"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85" dur="500" fill="hold"/>
                                        <p:tgtEl>
                                          <p:spTgt spid="34">
                                            <p:txEl>
                                              <p:pRg st="0" end="0"/>
                                            </p:txEl>
                                          </p:spTgt>
                                        </p:tgtEl>
                                        <p:attrNameLst>
                                          <p:attrName>ppt_y</p:attrName>
                                        </p:attrNameLst>
                                      </p:cBhvr>
                                      <p:tavLst>
                                        <p:tav tm="0">
                                          <p:val>
                                            <p:strVal val="0-#ppt_h/2"/>
                                          </p:val>
                                        </p:tav>
                                        <p:tav tm="100000">
                                          <p:val>
                                            <p:strVal val="#ppt_y"/>
                                          </p:val>
                                        </p:tav>
                                      </p:tavLst>
                                    </p:anim>
                                  </p:childTnLst>
                                </p:cTn>
                              </p:par>
                            </p:childTnLst>
                          </p:cTn>
                        </p:par>
                        <p:par>
                          <p:cTn id="86" fill="hold">
                            <p:stCondLst>
                              <p:cond delay="7000"/>
                            </p:stCondLst>
                            <p:childTnLst>
                              <p:par>
                                <p:cTn id="87" presetID="2" presetClass="entr" presetSubtype="8"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additive="base">
                                        <p:cTn id="89" dur="500" fill="hold"/>
                                        <p:tgtEl>
                                          <p:spTgt spid="21"/>
                                        </p:tgtEl>
                                        <p:attrNameLst>
                                          <p:attrName>ppt_x</p:attrName>
                                        </p:attrNameLst>
                                      </p:cBhvr>
                                      <p:tavLst>
                                        <p:tav tm="0">
                                          <p:val>
                                            <p:strVal val="0-#ppt_w/2"/>
                                          </p:val>
                                        </p:tav>
                                        <p:tav tm="100000">
                                          <p:val>
                                            <p:strVal val="#ppt_x"/>
                                          </p:val>
                                        </p:tav>
                                      </p:tavLst>
                                    </p:anim>
                                    <p:anim calcmode="lin" valueType="num">
                                      <p:cBhvr additive="base">
                                        <p:cTn id="90" dur="500" fill="hold"/>
                                        <p:tgtEl>
                                          <p:spTgt spid="21"/>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additive="base">
                                        <p:cTn id="93" dur="500" fill="hold"/>
                                        <p:tgtEl>
                                          <p:spTgt spid="22"/>
                                        </p:tgtEl>
                                        <p:attrNameLst>
                                          <p:attrName>ppt_x</p:attrName>
                                        </p:attrNameLst>
                                      </p:cBhvr>
                                      <p:tavLst>
                                        <p:tav tm="0">
                                          <p:val>
                                            <p:strVal val="0-#ppt_w/2"/>
                                          </p:val>
                                        </p:tav>
                                        <p:tav tm="100000">
                                          <p:val>
                                            <p:strVal val="#ppt_x"/>
                                          </p:val>
                                        </p:tav>
                                      </p:tavLst>
                                    </p:anim>
                                    <p:anim calcmode="lin" valueType="num">
                                      <p:cBhvr additive="base">
                                        <p:cTn id="94" dur="500" fill="hold"/>
                                        <p:tgtEl>
                                          <p:spTgt spid="22"/>
                                        </p:tgtEl>
                                        <p:attrNameLst>
                                          <p:attrName>ppt_y</p:attrName>
                                        </p:attrNameLst>
                                      </p:cBhvr>
                                      <p:tavLst>
                                        <p:tav tm="0">
                                          <p:val>
                                            <p:strVal val="#ppt_y"/>
                                          </p:val>
                                        </p:tav>
                                        <p:tav tm="100000">
                                          <p:val>
                                            <p:strVal val="#ppt_y"/>
                                          </p:val>
                                        </p:tav>
                                      </p:tavLst>
                                    </p:anim>
                                  </p:childTnLst>
                                </p:cTn>
                              </p:par>
                            </p:childTnLst>
                          </p:cTn>
                        </p:par>
                        <p:par>
                          <p:cTn id="95" fill="hold">
                            <p:stCondLst>
                              <p:cond delay="7500"/>
                            </p:stCondLst>
                            <p:childTnLst>
                              <p:par>
                                <p:cTn id="96" presetID="2" presetClass="entr" presetSubtype="1" fill="hold" grpId="0" nodeType="afterEffect" nodePh="1">
                                  <p:stCondLst>
                                    <p:cond delay="0"/>
                                  </p:stCondLst>
                                  <p:endCondLst>
                                    <p:cond evt="begin" delay="0">
                                      <p:tn val="96"/>
                                    </p:cond>
                                  </p:endCondLst>
                                  <p:childTnLst>
                                    <p:set>
                                      <p:cBhvr>
                                        <p:cTn id="97" dur="1" fill="hold">
                                          <p:stCondLst>
                                            <p:cond delay="0"/>
                                          </p:stCondLst>
                                        </p:cTn>
                                        <p:tgtEl>
                                          <p:spTgt spid="20">
                                            <p:txEl>
                                              <p:pRg st="0" end="0"/>
                                            </p:txEl>
                                          </p:spTgt>
                                        </p:tgtEl>
                                        <p:attrNameLst>
                                          <p:attrName>style.visibility</p:attrName>
                                        </p:attrNameLst>
                                      </p:cBhvr>
                                      <p:to>
                                        <p:strVal val="visible"/>
                                      </p:to>
                                    </p:set>
                                    <p:anim calcmode="lin" valueType="num">
                                      <p:cBhvr additive="base">
                                        <p:cTn id="98"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99" dur="500" fill="hold"/>
                                        <p:tgtEl>
                                          <p:spTgt spid="20">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0"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0-#ppt_h/2"/>
                          </p:val>
                        </p:tav>
                        <p:tav tm="100000">
                          <p:val>
                            <p:strVal val="#ppt_y"/>
                          </p:val>
                        </p:tav>
                      </p:tavLst>
                    </p:anim>
                  </p:childTnLst>
                </p:cTn>
              </p:par>
            </p:tnLst>
          </p:tmpl>
        </p:tmplLst>
      </p:bldP>
      <p:bldP spid="33"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0-#ppt_h/2"/>
                          </p:val>
                        </p:tav>
                        <p:tav tm="100000">
                          <p:val>
                            <p:strVal val="#ppt_y"/>
                          </p:val>
                        </p:tav>
                      </p:tavLst>
                    </p:anim>
                  </p:childTnLst>
                </p:cTn>
              </p:par>
            </p:tnLst>
          </p:tmpl>
        </p:tmplLst>
      </p:bldP>
      <p:bldP spid="39" grpId="0" animBg="1"/>
      <p:bldP spid="40" grpId="0"/>
      <p:bldP spid="41" grpId="0" animBg="1"/>
      <p:bldP spid="42" grpId="0"/>
      <p:bldP spid="43" grpId="0" animBg="1"/>
      <p:bldP spid="44" grpId="0"/>
      <p:bldP spid="45" grpId="0" animBg="1"/>
      <p:bldP spid="46" grpId="0"/>
      <p:bldP spid="47" grpId="0" animBg="1"/>
      <p:bldP spid="48" grpId="0"/>
      <p:bldP spid="20"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animBg="1"/>
      <p:bldP spid="22" grpId="0"/>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1_MENU">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B9EE81C7-D621-4DA1-A998-1A8150B8B43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414746" y="3323193"/>
            <a:ext cx="3640614" cy="3640614"/>
          </a:xfrm>
          <a:prstGeom prst="rect">
            <a:avLst/>
          </a:prstGeom>
          <a:effectLst>
            <a:glow rad="520700">
              <a:srgbClr val="FF0000">
                <a:alpha val="22000"/>
              </a:srgbClr>
            </a:glow>
          </a:effectLst>
        </p:spPr>
      </p:pic>
      <p:sp>
        <p:nvSpPr>
          <p:cNvPr id="5" name="Título 6">
            <a:extLst>
              <a:ext uri="{FF2B5EF4-FFF2-40B4-BE49-F238E27FC236}">
                <a16:creationId xmlns:a16="http://schemas.microsoft.com/office/drawing/2014/main" id="{381E442E-DB94-456C-8F89-482AF6FC88FB}"/>
              </a:ext>
            </a:extLst>
          </p:cNvPr>
          <p:cNvSpPr>
            <a:spLocks noGrp="1"/>
          </p:cNvSpPr>
          <p:nvPr>
            <p:ph type="title" hasCustomPrompt="1"/>
          </p:nvPr>
        </p:nvSpPr>
        <p:spPr>
          <a:xfrm>
            <a:off x="1680051" y="1578851"/>
            <a:ext cx="5110004" cy="770571"/>
          </a:xfrm>
          <a:prstGeom prst="rect">
            <a:avLst/>
          </a:prstGeom>
          <a:effectLst>
            <a:outerShdw blurRad="50800" dist="38100" dir="16200000" rotWithShape="0">
              <a:prstClr val="black">
                <a:alpha val="40000"/>
              </a:prstClr>
            </a:outerShdw>
          </a:effectLst>
        </p:spPr>
        <p:txBody>
          <a:bodyPr>
            <a:noAutofit/>
          </a:bodyPr>
          <a:lstStyle>
            <a:lvl1pPr algn="ctr">
              <a:defRPr sz="4400">
                <a:ln w="28575">
                  <a:solidFill>
                    <a:schemeClr val="bg2">
                      <a:lumMod val="50000"/>
                    </a:schemeClr>
                  </a:solidFill>
                </a:ln>
                <a:gradFill flip="none" rotWithShape="1">
                  <a:gsLst>
                    <a:gs pos="60000">
                      <a:srgbClr val="F2D89B"/>
                    </a:gs>
                    <a:gs pos="38000">
                      <a:srgbClr val="D0AB53"/>
                    </a:gs>
                    <a:gs pos="69000">
                      <a:srgbClr val="85621B"/>
                    </a:gs>
                  </a:gsLst>
                  <a:lin ang="5400000" scaled="1"/>
                  <a:tileRect/>
                </a:gradFill>
                <a:latin typeface="Army" pitchFamily="2" charset="0"/>
              </a:defRPr>
            </a:lvl1pPr>
          </a:lstStyle>
          <a:p>
            <a:r>
              <a:rPr lang="es-EC" dirty="0"/>
              <a:t>TEMA</a:t>
            </a:r>
          </a:p>
        </p:txBody>
      </p:sp>
      <p:pic>
        <p:nvPicPr>
          <p:cNvPr id="4" name="Imagen 3">
            <a:extLst>
              <a:ext uri="{FF2B5EF4-FFF2-40B4-BE49-F238E27FC236}">
                <a16:creationId xmlns:a16="http://schemas.microsoft.com/office/drawing/2014/main" id="{7B564AF9-77D1-4677-B163-6AEA9CDE0B4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46275" y="304800"/>
            <a:ext cx="1923966" cy="8818880"/>
          </a:xfrm>
          <a:prstGeom prst="rect">
            <a:avLst/>
          </a:prstGeom>
        </p:spPr>
      </p:pic>
      <p:sp>
        <p:nvSpPr>
          <p:cNvPr id="30" name="Marcador de texto 3">
            <a:extLst>
              <a:ext uri="{FF2B5EF4-FFF2-40B4-BE49-F238E27FC236}">
                <a16:creationId xmlns:a16="http://schemas.microsoft.com/office/drawing/2014/main" id="{39320C0E-B022-4140-8618-E246D44D3A53}"/>
              </a:ext>
            </a:extLst>
          </p:cNvPr>
          <p:cNvSpPr>
            <a:spLocks noGrp="1"/>
          </p:cNvSpPr>
          <p:nvPr>
            <p:ph type="body" sz="half" idx="14"/>
          </p:nvPr>
        </p:nvSpPr>
        <p:spPr>
          <a:xfrm>
            <a:off x="8561156" y="2196861"/>
            <a:ext cx="9182651"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1" name="Marcador de texto 3">
            <a:extLst>
              <a:ext uri="{FF2B5EF4-FFF2-40B4-BE49-F238E27FC236}">
                <a16:creationId xmlns:a16="http://schemas.microsoft.com/office/drawing/2014/main" id="{C53538A3-0B44-41E8-98ED-27318A386DA1}"/>
              </a:ext>
            </a:extLst>
          </p:cNvPr>
          <p:cNvSpPr>
            <a:spLocks noGrp="1"/>
          </p:cNvSpPr>
          <p:nvPr>
            <p:ph type="body" sz="half" idx="15"/>
          </p:nvPr>
        </p:nvSpPr>
        <p:spPr>
          <a:xfrm>
            <a:off x="8258452" y="1357397"/>
            <a:ext cx="9429044"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2" name="Marcador de texto 3">
            <a:extLst>
              <a:ext uri="{FF2B5EF4-FFF2-40B4-BE49-F238E27FC236}">
                <a16:creationId xmlns:a16="http://schemas.microsoft.com/office/drawing/2014/main" id="{7AF7FF8B-B16B-4A50-9CE0-50C48B3ED19C}"/>
              </a:ext>
            </a:extLst>
          </p:cNvPr>
          <p:cNvSpPr>
            <a:spLocks noGrp="1"/>
          </p:cNvSpPr>
          <p:nvPr>
            <p:ph type="body" sz="half" idx="16"/>
          </p:nvPr>
        </p:nvSpPr>
        <p:spPr>
          <a:xfrm>
            <a:off x="7674837" y="517933"/>
            <a:ext cx="9988128"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3" name="Marcador de texto 3">
            <a:extLst>
              <a:ext uri="{FF2B5EF4-FFF2-40B4-BE49-F238E27FC236}">
                <a16:creationId xmlns:a16="http://schemas.microsoft.com/office/drawing/2014/main" id="{52224776-830A-4DFE-8B87-7BDC29CA2C81}"/>
              </a:ext>
            </a:extLst>
          </p:cNvPr>
          <p:cNvSpPr>
            <a:spLocks noGrp="1"/>
          </p:cNvSpPr>
          <p:nvPr>
            <p:ph type="body" sz="half" idx="17"/>
          </p:nvPr>
        </p:nvSpPr>
        <p:spPr>
          <a:xfrm>
            <a:off x="8766452" y="3103929"/>
            <a:ext cx="8942396"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4" name="Marcador de texto 3">
            <a:extLst>
              <a:ext uri="{FF2B5EF4-FFF2-40B4-BE49-F238E27FC236}">
                <a16:creationId xmlns:a16="http://schemas.microsoft.com/office/drawing/2014/main" id="{3CFC4EA4-B79B-420A-961D-1DEDEBA0C411}"/>
              </a:ext>
            </a:extLst>
          </p:cNvPr>
          <p:cNvSpPr>
            <a:spLocks noGrp="1"/>
          </p:cNvSpPr>
          <p:nvPr>
            <p:ph type="body" sz="half" idx="18"/>
          </p:nvPr>
        </p:nvSpPr>
        <p:spPr>
          <a:xfrm>
            <a:off x="8948536" y="3931671"/>
            <a:ext cx="8767964"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9" name="円/楕円 15">
            <a:extLst>
              <a:ext uri="{FF2B5EF4-FFF2-40B4-BE49-F238E27FC236}">
                <a16:creationId xmlns:a16="http://schemas.microsoft.com/office/drawing/2014/main" id="{202415C8-72EE-4D72-8055-1BABFD2DDBD1}"/>
              </a:ext>
            </a:extLst>
          </p:cNvPr>
          <p:cNvSpPr/>
          <p:nvPr/>
        </p:nvSpPr>
        <p:spPr>
          <a:xfrm>
            <a:off x="6691523" y="440485"/>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0" name="テキスト ボックス 2">
            <a:extLst>
              <a:ext uri="{FF2B5EF4-FFF2-40B4-BE49-F238E27FC236}">
                <a16:creationId xmlns:a16="http://schemas.microsoft.com/office/drawing/2014/main" id="{9EB7488D-C32D-4ABD-AF3C-EF47505A0DA6}"/>
              </a:ext>
            </a:extLst>
          </p:cNvPr>
          <p:cNvSpPr txBox="1"/>
          <p:nvPr/>
        </p:nvSpPr>
        <p:spPr>
          <a:xfrm>
            <a:off x="6826807" y="388652"/>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1</a:t>
            </a:r>
          </a:p>
        </p:txBody>
      </p:sp>
      <p:sp>
        <p:nvSpPr>
          <p:cNvPr id="41" name="円/楕円 25">
            <a:extLst>
              <a:ext uri="{FF2B5EF4-FFF2-40B4-BE49-F238E27FC236}">
                <a16:creationId xmlns:a16="http://schemas.microsoft.com/office/drawing/2014/main" id="{A283D27E-9788-4B24-8059-E886CCB8A9B8}"/>
              </a:ext>
            </a:extLst>
          </p:cNvPr>
          <p:cNvSpPr/>
          <p:nvPr/>
        </p:nvSpPr>
        <p:spPr>
          <a:xfrm>
            <a:off x="7276819" y="1253799"/>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2" name="テキスト ボックス 26">
            <a:extLst>
              <a:ext uri="{FF2B5EF4-FFF2-40B4-BE49-F238E27FC236}">
                <a16:creationId xmlns:a16="http://schemas.microsoft.com/office/drawing/2014/main" id="{D7E08A01-7082-4F42-B84D-5095F5384C27}"/>
              </a:ext>
            </a:extLst>
          </p:cNvPr>
          <p:cNvSpPr txBox="1"/>
          <p:nvPr/>
        </p:nvSpPr>
        <p:spPr>
          <a:xfrm>
            <a:off x="7404632" y="1156395"/>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2</a:t>
            </a:r>
          </a:p>
        </p:txBody>
      </p:sp>
      <p:sp>
        <p:nvSpPr>
          <p:cNvPr id="43" name="円/楕円 27">
            <a:extLst>
              <a:ext uri="{FF2B5EF4-FFF2-40B4-BE49-F238E27FC236}">
                <a16:creationId xmlns:a16="http://schemas.microsoft.com/office/drawing/2014/main" id="{8599E2D0-4D67-4641-9A8C-4193B446E10A}"/>
              </a:ext>
            </a:extLst>
          </p:cNvPr>
          <p:cNvSpPr/>
          <p:nvPr/>
        </p:nvSpPr>
        <p:spPr>
          <a:xfrm>
            <a:off x="7588162" y="21337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4" name="テキスト ボックス 28">
            <a:extLst>
              <a:ext uri="{FF2B5EF4-FFF2-40B4-BE49-F238E27FC236}">
                <a16:creationId xmlns:a16="http://schemas.microsoft.com/office/drawing/2014/main" id="{DAF08D8B-C9FB-414D-9200-C91F0972689D}"/>
              </a:ext>
            </a:extLst>
          </p:cNvPr>
          <p:cNvSpPr txBox="1"/>
          <p:nvPr/>
        </p:nvSpPr>
        <p:spPr>
          <a:xfrm>
            <a:off x="7715975" y="2060131"/>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3</a:t>
            </a:r>
          </a:p>
        </p:txBody>
      </p:sp>
      <p:sp>
        <p:nvSpPr>
          <p:cNvPr id="45" name="円/楕円 29">
            <a:extLst>
              <a:ext uri="{FF2B5EF4-FFF2-40B4-BE49-F238E27FC236}">
                <a16:creationId xmlns:a16="http://schemas.microsoft.com/office/drawing/2014/main" id="{B67CF6C8-5502-4AA7-88D9-2EDA6C317E62}"/>
              </a:ext>
            </a:extLst>
          </p:cNvPr>
          <p:cNvSpPr/>
          <p:nvPr/>
        </p:nvSpPr>
        <p:spPr>
          <a:xfrm>
            <a:off x="7783137" y="3013124"/>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6" name="テキスト ボックス 30">
            <a:extLst>
              <a:ext uri="{FF2B5EF4-FFF2-40B4-BE49-F238E27FC236}">
                <a16:creationId xmlns:a16="http://schemas.microsoft.com/office/drawing/2014/main" id="{EFEBBF3C-7EFB-4A63-AE5C-9E8BCCA7CA15}"/>
              </a:ext>
            </a:extLst>
          </p:cNvPr>
          <p:cNvSpPr txBox="1"/>
          <p:nvPr/>
        </p:nvSpPr>
        <p:spPr>
          <a:xfrm>
            <a:off x="7877585" y="2939509"/>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4</a:t>
            </a:r>
          </a:p>
        </p:txBody>
      </p:sp>
      <p:sp>
        <p:nvSpPr>
          <p:cNvPr id="47" name="円/楕円 31">
            <a:extLst>
              <a:ext uri="{FF2B5EF4-FFF2-40B4-BE49-F238E27FC236}">
                <a16:creationId xmlns:a16="http://schemas.microsoft.com/office/drawing/2014/main" id="{75A18088-E809-4DA1-B620-6EAC75580734}"/>
              </a:ext>
            </a:extLst>
          </p:cNvPr>
          <p:cNvSpPr/>
          <p:nvPr/>
        </p:nvSpPr>
        <p:spPr>
          <a:xfrm>
            <a:off x="7892538" y="383064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8" name="テキスト ボックス 32">
            <a:extLst>
              <a:ext uri="{FF2B5EF4-FFF2-40B4-BE49-F238E27FC236}">
                <a16:creationId xmlns:a16="http://schemas.microsoft.com/office/drawing/2014/main" id="{77CC41AD-3AF5-499A-92FF-0D58B4F8D8A6}"/>
              </a:ext>
            </a:extLst>
          </p:cNvPr>
          <p:cNvSpPr txBox="1"/>
          <p:nvPr/>
        </p:nvSpPr>
        <p:spPr>
          <a:xfrm>
            <a:off x="8030315" y="3759761"/>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5</a:t>
            </a:r>
          </a:p>
        </p:txBody>
      </p:sp>
      <p:sp>
        <p:nvSpPr>
          <p:cNvPr id="20" name="Marcador de texto 3">
            <a:extLst>
              <a:ext uri="{FF2B5EF4-FFF2-40B4-BE49-F238E27FC236}">
                <a16:creationId xmlns:a16="http://schemas.microsoft.com/office/drawing/2014/main" id="{9F402E78-3073-41FA-B7D7-A688BAFFD42A}"/>
              </a:ext>
            </a:extLst>
          </p:cNvPr>
          <p:cNvSpPr>
            <a:spLocks noGrp="1"/>
          </p:cNvSpPr>
          <p:nvPr>
            <p:ph type="body" sz="half" idx="19"/>
          </p:nvPr>
        </p:nvSpPr>
        <p:spPr>
          <a:xfrm>
            <a:off x="8994038" y="4789101"/>
            <a:ext cx="8724373"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21" name="円/楕円 31">
            <a:extLst>
              <a:ext uri="{FF2B5EF4-FFF2-40B4-BE49-F238E27FC236}">
                <a16:creationId xmlns:a16="http://schemas.microsoft.com/office/drawing/2014/main" id="{F6249CAA-3D72-4D14-B167-F096CA0A7393}"/>
              </a:ext>
            </a:extLst>
          </p:cNvPr>
          <p:cNvSpPr/>
          <p:nvPr/>
        </p:nvSpPr>
        <p:spPr>
          <a:xfrm>
            <a:off x="7938040" y="468807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2" name="テキスト ボックス 32">
            <a:extLst>
              <a:ext uri="{FF2B5EF4-FFF2-40B4-BE49-F238E27FC236}">
                <a16:creationId xmlns:a16="http://schemas.microsoft.com/office/drawing/2014/main" id="{2A7AE981-71BE-4A59-A421-F8EC3A1AD9EA}"/>
              </a:ext>
            </a:extLst>
          </p:cNvPr>
          <p:cNvSpPr txBox="1"/>
          <p:nvPr/>
        </p:nvSpPr>
        <p:spPr>
          <a:xfrm>
            <a:off x="8050417" y="4680691"/>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6</a:t>
            </a:r>
          </a:p>
        </p:txBody>
      </p:sp>
      <p:sp>
        <p:nvSpPr>
          <p:cNvPr id="23" name="Marcador de texto 3">
            <a:extLst>
              <a:ext uri="{FF2B5EF4-FFF2-40B4-BE49-F238E27FC236}">
                <a16:creationId xmlns:a16="http://schemas.microsoft.com/office/drawing/2014/main" id="{5D1FA2B6-42BB-47C4-91F4-FB030AF29BB2}"/>
              </a:ext>
            </a:extLst>
          </p:cNvPr>
          <p:cNvSpPr>
            <a:spLocks noGrp="1"/>
          </p:cNvSpPr>
          <p:nvPr>
            <p:ph type="body" sz="half" idx="20"/>
          </p:nvPr>
        </p:nvSpPr>
        <p:spPr>
          <a:xfrm>
            <a:off x="8849718" y="5628759"/>
            <a:ext cx="8862628"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24" name="円/楕円 31">
            <a:extLst>
              <a:ext uri="{FF2B5EF4-FFF2-40B4-BE49-F238E27FC236}">
                <a16:creationId xmlns:a16="http://schemas.microsoft.com/office/drawing/2014/main" id="{B7EE8542-C4F8-42EB-A437-6F69CE6578E6}"/>
              </a:ext>
            </a:extLst>
          </p:cNvPr>
          <p:cNvSpPr/>
          <p:nvPr/>
        </p:nvSpPr>
        <p:spPr>
          <a:xfrm>
            <a:off x="7793720" y="5527728"/>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5" name="テキスト ボックス 32">
            <a:extLst>
              <a:ext uri="{FF2B5EF4-FFF2-40B4-BE49-F238E27FC236}">
                <a16:creationId xmlns:a16="http://schemas.microsoft.com/office/drawing/2014/main" id="{FFB0CB70-17A7-4E14-A901-E2FCE3C63939}"/>
              </a:ext>
            </a:extLst>
          </p:cNvPr>
          <p:cNvSpPr txBox="1"/>
          <p:nvPr/>
        </p:nvSpPr>
        <p:spPr>
          <a:xfrm>
            <a:off x="7956897" y="5469549"/>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7</a:t>
            </a:r>
          </a:p>
        </p:txBody>
      </p:sp>
      <p:sp>
        <p:nvSpPr>
          <p:cNvPr id="26" name="Marcador de texto 3">
            <a:extLst>
              <a:ext uri="{FF2B5EF4-FFF2-40B4-BE49-F238E27FC236}">
                <a16:creationId xmlns:a16="http://schemas.microsoft.com/office/drawing/2014/main" id="{A878943B-0FF0-4F82-9FA2-8F27EA3FA7CC}"/>
              </a:ext>
            </a:extLst>
          </p:cNvPr>
          <p:cNvSpPr>
            <a:spLocks noGrp="1"/>
          </p:cNvSpPr>
          <p:nvPr>
            <p:ph type="body" sz="half" idx="21"/>
          </p:nvPr>
        </p:nvSpPr>
        <p:spPr>
          <a:xfrm>
            <a:off x="8658040" y="6469991"/>
            <a:ext cx="9046248"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27" name="円/楕円 31">
            <a:extLst>
              <a:ext uri="{FF2B5EF4-FFF2-40B4-BE49-F238E27FC236}">
                <a16:creationId xmlns:a16="http://schemas.microsoft.com/office/drawing/2014/main" id="{22C39C02-F325-4270-8BCF-1E0DE2A8D26C}"/>
              </a:ext>
            </a:extLst>
          </p:cNvPr>
          <p:cNvSpPr/>
          <p:nvPr/>
        </p:nvSpPr>
        <p:spPr>
          <a:xfrm>
            <a:off x="7602042" y="636896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8" name="テキスト ボックス 32">
            <a:extLst>
              <a:ext uri="{FF2B5EF4-FFF2-40B4-BE49-F238E27FC236}">
                <a16:creationId xmlns:a16="http://schemas.microsoft.com/office/drawing/2014/main" id="{A6DE2EC5-4092-4535-9EA4-9405A4ED7657}"/>
              </a:ext>
            </a:extLst>
          </p:cNvPr>
          <p:cNvSpPr txBox="1"/>
          <p:nvPr/>
        </p:nvSpPr>
        <p:spPr>
          <a:xfrm>
            <a:off x="7752519" y="6361581"/>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8</a:t>
            </a:r>
          </a:p>
        </p:txBody>
      </p:sp>
      <p:sp>
        <p:nvSpPr>
          <p:cNvPr id="29" name="Marcador de texto 3">
            <a:extLst>
              <a:ext uri="{FF2B5EF4-FFF2-40B4-BE49-F238E27FC236}">
                <a16:creationId xmlns:a16="http://schemas.microsoft.com/office/drawing/2014/main" id="{06219FF4-10CE-4EB7-896C-74CFE8066261}"/>
              </a:ext>
            </a:extLst>
          </p:cNvPr>
          <p:cNvSpPr>
            <a:spLocks noGrp="1"/>
          </p:cNvSpPr>
          <p:nvPr>
            <p:ph type="body" sz="half" idx="22"/>
          </p:nvPr>
        </p:nvSpPr>
        <p:spPr>
          <a:xfrm>
            <a:off x="8276618" y="7268482"/>
            <a:ext cx="9411639"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5" name="円/楕円 31">
            <a:extLst>
              <a:ext uri="{FF2B5EF4-FFF2-40B4-BE49-F238E27FC236}">
                <a16:creationId xmlns:a16="http://schemas.microsoft.com/office/drawing/2014/main" id="{412BD890-FAF6-4D8A-867E-4197BD263115}"/>
              </a:ext>
            </a:extLst>
          </p:cNvPr>
          <p:cNvSpPr/>
          <p:nvPr/>
        </p:nvSpPr>
        <p:spPr>
          <a:xfrm>
            <a:off x="7220620" y="71674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6" name="テキスト ボックス 32">
            <a:extLst>
              <a:ext uri="{FF2B5EF4-FFF2-40B4-BE49-F238E27FC236}">
                <a16:creationId xmlns:a16="http://schemas.microsoft.com/office/drawing/2014/main" id="{2E516A3A-4D86-41CA-8F21-BAF1C391B1D2}"/>
              </a:ext>
            </a:extLst>
          </p:cNvPr>
          <p:cNvSpPr txBox="1"/>
          <p:nvPr/>
        </p:nvSpPr>
        <p:spPr>
          <a:xfrm>
            <a:off x="7358397" y="7109272"/>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9</a:t>
            </a:r>
          </a:p>
        </p:txBody>
      </p:sp>
      <p:sp>
        <p:nvSpPr>
          <p:cNvPr id="37" name="Marcador de texto 3">
            <a:extLst>
              <a:ext uri="{FF2B5EF4-FFF2-40B4-BE49-F238E27FC236}">
                <a16:creationId xmlns:a16="http://schemas.microsoft.com/office/drawing/2014/main" id="{82081A51-4AF2-4A34-89F3-96647E07C42B}"/>
              </a:ext>
            </a:extLst>
          </p:cNvPr>
          <p:cNvSpPr>
            <a:spLocks noGrp="1"/>
          </p:cNvSpPr>
          <p:nvPr>
            <p:ph type="body" sz="half" idx="23"/>
          </p:nvPr>
        </p:nvSpPr>
        <p:spPr>
          <a:xfrm>
            <a:off x="7938040" y="8133761"/>
            <a:ext cx="9735986"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8" name="円/楕円 31">
            <a:extLst>
              <a:ext uri="{FF2B5EF4-FFF2-40B4-BE49-F238E27FC236}">
                <a16:creationId xmlns:a16="http://schemas.microsoft.com/office/drawing/2014/main" id="{2DE1A1C0-BDAD-4104-9EE3-26936B48A531}"/>
              </a:ext>
            </a:extLst>
          </p:cNvPr>
          <p:cNvSpPr/>
          <p:nvPr/>
        </p:nvSpPr>
        <p:spPr>
          <a:xfrm>
            <a:off x="6882042" y="80327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9" name="テキスト ボックス 32">
            <a:extLst>
              <a:ext uri="{FF2B5EF4-FFF2-40B4-BE49-F238E27FC236}">
                <a16:creationId xmlns:a16="http://schemas.microsoft.com/office/drawing/2014/main" id="{C25C75E7-DA3F-4E09-A59F-741D39D351CC}"/>
              </a:ext>
            </a:extLst>
          </p:cNvPr>
          <p:cNvSpPr txBox="1"/>
          <p:nvPr/>
        </p:nvSpPr>
        <p:spPr>
          <a:xfrm>
            <a:off x="6842019" y="7987251"/>
            <a:ext cx="788402"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10</a:t>
            </a:r>
          </a:p>
        </p:txBody>
      </p:sp>
    </p:spTree>
    <p:extLst>
      <p:ext uri="{BB962C8B-B14F-4D97-AF65-F5344CB8AC3E}">
        <p14:creationId xmlns:p14="http://schemas.microsoft.com/office/powerpoint/2010/main" val="1465482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500"/>
                            </p:stCondLst>
                            <p:childTnLst>
                              <p:par>
                                <p:cTn id="13" presetID="16" presetClass="entr" presetSubtype="4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outHorizontal)">
                                      <p:cBhvr>
                                        <p:cTn id="15" dur="500"/>
                                        <p:tgtEl>
                                          <p:spTgt spid="4"/>
                                        </p:tgtEl>
                                      </p:cBhvr>
                                    </p:animEffect>
                                  </p:childTnLst>
                                </p:cTn>
                              </p:par>
                            </p:childTnLst>
                          </p:cTn>
                        </p:par>
                        <p:par>
                          <p:cTn id="16" fill="hold">
                            <p:stCondLst>
                              <p:cond delay="2000"/>
                            </p:stCondLst>
                            <p:childTnLst>
                              <p:par>
                                <p:cTn id="17" presetID="2" presetClass="entr" presetSubtype="8"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0-#ppt_w/2"/>
                                          </p:val>
                                        </p:tav>
                                        <p:tav tm="100000">
                                          <p:val>
                                            <p:strVal val="#ppt_x"/>
                                          </p:val>
                                        </p:tav>
                                      </p:tavLst>
                                    </p:anim>
                                    <p:anim calcmode="lin" valueType="num">
                                      <p:cBhvr additive="base">
                                        <p:cTn id="20" dur="500" fill="hold"/>
                                        <p:tgtEl>
                                          <p:spTgt spid="39"/>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additive="base">
                                        <p:cTn id="23" dur="500" fill="hold"/>
                                        <p:tgtEl>
                                          <p:spTgt spid="40"/>
                                        </p:tgtEl>
                                        <p:attrNameLst>
                                          <p:attrName>ppt_x</p:attrName>
                                        </p:attrNameLst>
                                      </p:cBhvr>
                                      <p:tavLst>
                                        <p:tav tm="0">
                                          <p:val>
                                            <p:strVal val="0-#ppt_w/2"/>
                                          </p:val>
                                        </p:tav>
                                        <p:tav tm="100000">
                                          <p:val>
                                            <p:strVal val="#ppt_x"/>
                                          </p:val>
                                        </p:tav>
                                      </p:tavLst>
                                    </p:anim>
                                    <p:anim calcmode="lin" valueType="num">
                                      <p:cBhvr additive="base">
                                        <p:cTn id="24" dur="500" fill="hold"/>
                                        <p:tgtEl>
                                          <p:spTgt spid="40"/>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2" presetClass="entr" presetSubtype="1" fill="hold" grpId="0" nodeType="afterEffect" nodePh="1">
                                  <p:stCondLst>
                                    <p:cond delay="0"/>
                                  </p:stCondLst>
                                  <p:endCondLst>
                                    <p:cond evt="begin" delay="0">
                                      <p:tn val="26"/>
                                    </p:cond>
                                  </p:endCondLst>
                                  <p:childTnLst>
                                    <p:set>
                                      <p:cBhvr>
                                        <p:cTn id="27" dur="1" fill="hold">
                                          <p:stCondLst>
                                            <p:cond delay="0"/>
                                          </p:stCondLst>
                                        </p:cTn>
                                        <p:tgtEl>
                                          <p:spTgt spid="32">
                                            <p:txEl>
                                              <p:pRg st="0" end="0"/>
                                            </p:txEl>
                                          </p:spTgt>
                                        </p:tgtEl>
                                        <p:attrNameLst>
                                          <p:attrName>style.visibility</p:attrName>
                                        </p:attrNameLst>
                                      </p:cBhvr>
                                      <p:to>
                                        <p:strVal val="visible"/>
                                      </p:to>
                                    </p:set>
                                    <p:anim calcmode="lin" valueType="num">
                                      <p:cBhvr additive="base">
                                        <p:cTn id="28"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2">
                                            <p:txEl>
                                              <p:pRg st="0" end="0"/>
                                            </p:txEl>
                                          </p:spTgt>
                                        </p:tgtEl>
                                        <p:attrNameLst>
                                          <p:attrName>ppt_y</p:attrName>
                                        </p:attrNameLst>
                                      </p:cBhvr>
                                      <p:tavLst>
                                        <p:tav tm="0">
                                          <p:val>
                                            <p:strVal val="0-#ppt_h/2"/>
                                          </p:val>
                                        </p:tav>
                                        <p:tav tm="100000">
                                          <p:val>
                                            <p:strVal val="#ppt_y"/>
                                          </p:val>
                                        </p:tav>
                                      </p:tavLst>
                                    </p:anim>
                                  </p:childTnLst>
                                </p:cTn>
                              </p:par>
                            </p:childTnLst>
                          </p:cTn>
                        </p:par>
                        <p:par>
                          <p:cTn id="30" fill="hold">
                            <p:stCondLst>
                              <p:cond delay="3000"/>
                            </p:stCondLst>
                            <p:childTnLst>
                              <p:par>
                                <p:cTn id="31" presetID="2" presetClass="entr" presetSubtype="8" fill="hold" grpId="0" nodeType="afterEffect">
                                  <p:stCondLst>
                                    <p:cond delay="0"/>
                                  </p:stCondLst>
                                  <p:childTnLst>
                                    <p:set>
                                      <p:cBhvr>
                                        <p:cTn id="32" dur="1" fill="hold">
                                          <p:stCondLst>
                                            <p:cond delay="0"/>
                                          </p:stCondLst>
                                        </p:cTn>
                                        <p:tgtEl>
                                          <p:spTgt spid="41"/>
                                        </p:tgtEl>
                                        <p:attrNameLst>
                                          <p:attrName>style.visibility</p:attrName>
                                        </p:attrNameLst>
                                      </p:cBhvr>
                                      <p:to>
                                        <p:strVal val="visible"/>
                                      </p:to>
                                    </p:set>
                                    <p:anim calcmode="lin" valueType="num">
                                      <p:cBhvr additive="base">
                                        <p:cTn id="33" dur="500" fill="hold"/>
                                        <p:tgtEl>
                                          <p:spTgt spid="41"/>
                                        </p:tgtEl>
                                        <p:attrNameLst>
                                          <p:attrName>ppt_x</p:attrName>
                                        </p:attrNameLst>
                                      </p:cBhvr>
                                      <p:tavLst>
                                        <p:tav tm="0">
                                          <p:val>
                                            <p:strVal val="0-#ppt_w/2"/>
                                          </p:val>
                                        </p:tav>
                                        <p:tav tm="100000">
                                          <p:val>
                                            <p:strVal val="#ppt_x"/>
                                          </p:val>
                                        </p:tav>
                                      </p:tavLst>
                                    </p:anim>
                                    <p:anim calcmode="lin" valueType="num">
                                      <p:cBhvr additive="base">
                                        <p:cTn id="34" dur="500" fill="hold"/>
                                        <p:tgtEl>
                                          <p:spTgt spid="41"/>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additive="base">
                                        <p:cTn id="37" dur="500" fill="hold"/>
                                        <p:tgtEl>
                                          <p:spTgt spid="42"/>
                                        </p:tgtEl>
                                        <p:attrNameLst>
                                          <p:attrName>ppt_x</p:attrName>
                                        </p:attrNameLst>
                                      </p:cBhvr>
                                      <p:tavLst>
                                        <p:tav tm="0">
                                          <p:val>
                                            <p:strVal val="0-#ppt_w/2"/>
                                          </p:val>
                                        </p:tav>
                                        <p:tav tm="100000">
                                          <p:val>
                                            <p:strVal val="#ppt_x"/>
                                          </p:val>
                                        </p:tav>
                                      </p:tavLst>
                                    </p:anim>
                                    <p:anim calcmode="lin" valueType="num">
                                      <p:cBhvr additive="base">
                                        <p:cTn id="38" dur="500" fill="hold"/>
                                        <p:tgtEl>
                                          <p:spTgt spid="42"/>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 presetClass="entr" presetSubtype="1" fill="hold" grpId="0" nodeType="afterEffect" nodePh="1">
                                  <p:stCondLst>
                                    <p:cond delay="0"/>
                                  </p:stCondLst>
                                  <p:endCondLst>
                                    <p:cond evt="begin" delay="0">
                                      <p:tn val="40"/>
                                    </p:cond>
                                  </p:endCondLst>
                                  <p:childTnLst>
                                    <p:set>
                                      <p:cBhvr>
                                        <p:cTn id="41" dur="1" fill="hold">
                                          <p:stCondLst>
                                            <p:cond delay="0"/>
                                          </p:stCondLst>
                                        </p:cTn>
                                        <p:tgtEl>
                                          <p:spTgt spid="31">
                                            <p:txEl>
                                              <p:pRg st="0" end="0"/>
                                            </p:txEl>
                                          </p:spTgt>
                                        </p:tgtEl>
                                        <p:attrNameLst>
                                          <p:attrName>style.visibility</p:attrName>
                                        </p:attrNameLst>
                                      </p:cBhvr>
                                      <p:to>
                                        <p:strVal val="visible"/>
                                      </p:to>
                                    </p:set>
                                    <p:anim calcmode="lin" valueType="num">
                                      <p:cBhvr additive="base">
                                        <p:cTn id="4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31">
                                            <p:txEl>
                                              <p:pRg st="0" end="0"/>
                                            </p:txEl>
                                          </p:spTgt>
                                        </p:tgtEl>
                                        <p:attrNameLst>
                                          <p:attrName>ppt_y</p:attrName>
                                        </p:attrNameLst>
                                      </p:cBhvr>
                                      <p:tavLst>
                                        <p:tav tm="0">
                                          <p:val>
                                            <p:strVal val="0-#ppt_h/2"/>
                                          </p:val>
                                        </p:tav>
                                        <p:tav tm="100000">
                                          <p:val>
                                            <p:strVal val="#ppt_y"/>
                                          </p:val>
                                        </p:tav>
                                      </p:tavLst>
                                    </p:anim>
                                  </p:childTnLst>
                                </p:cTn>
                              </p:par>
                            </p:childTnLst>
                          </p:cTn>
                        </p:par>
                        <p:par>
                          <p:cTn id="44" fill="hold">
                            <p:stCondLst>
                              <p:cond delay="4000"/>
                            </p:stCondLst>
                            <p:childTnLst>
                              <p:par>
                                <p:cTn id="45" presetID="2" presetClass="entr" presetSubtype="8"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 calcmode="lin" valueType="num">
                                      <p:cBhvr additive="base">
                                        <p:cTn id="47" dur="500" fill="hold"/>
                                        <p:tgtEl>
                                          <p:spTgt spid="43"/>
                                        </p:tgtEl>
                                        <p:attrNameLst>
                                          <p:attrName>ppt_x</p:attrName>
                                        </p:attrNameLst>
                                      </p:cBhvr>
                                      <p:tavLst>
                                        <p:tav tm="0">
                                          <p:val>
                                            <p:strVal val="0-#ppt_w/2"/>
                                          </p:val>
                                        </p:tav>
                                        <p:tav tm="100000">
                                          <p:val>
                                            <p:strVal val="#ppt_x"/>
                                          </p:val>
                                        </p:tav>
                                      </p:tavLst>
                                    </p:anim>
                                    <p:anim calcmode="lin" valueType="num">
                                      <p:cBhvr additive="base">
                                        <p:cTn id="48" dur="500" fill="hold"/>
                                        <p:tgtEl>
                                          <p:spTgt spid="43"/>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additive="base">
                                        <p:cTn id="51" dur="500" fill="hold"/>
                                        <p:tgtEl>
                                          <p:spTgt spid="44"/>
                                        </p:tgtEl>
                                        <p:attrNameLst>
                                          <p:attrName>ppt_x</p:attrName>
                                        </p:attrNameLst>
                                      </p:cBhvr>
                                      <p:tavLst>
                                        <p:tav tm="0">
                                          <p:val>
                                            <p:strVal val="0-#ppt_w/2"/>
                                          </p:val>
                                        </p:tav>
                                        <p:tav tm="100000">
                                          <p:val>
                                            <p:strVal val="#ppt_x"/>
                                          </p:val>
                                        </p:tav>
                                      </p:tavLst>
                                    </p:anim>
                                    <p:anim calcmode="lin" valueType="num">
                                      <p:cBhvr additive="base">
                                        <p:cTn id="52" dur="500" fill="hold"/>
                                        <p:tgtEl>
                                          <p:spTgt spid="44"/>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2" presetClass="entr" presetSubtype="1" fill="hold" grpId="0" nodeType="afterEffect" nodePh="1">
                                  <p:stCondLst>
                                    <p:cond delay="0"/>
                                  </p:stCondLst>
                                  <p:endCondLst>
                                    <p:cond evt="begin" delay="0">
                                      <p:tn val="54"/>
                                    </p:cond>
                                  </p:endCondLst>
                                  <p:childTnLst>
                                    <p:set>
                                      <p:cBhvr>
                                        <p:cTn id="55" dur="1" fill="hold">
                                          <p:stCondLst>
                                            <p:cond delay="0"/>
                                          </p:stCondLst>
                                        </p:cTn>
                                        <p:tgtEl>
                                          <p:spTgt spid="30">
                                            <p:txEl>
                                              <p:pRg st="0" end="0"/>
                                            </p:txEl>
                                          </p:spTgt>
                                        </p:tgtEl>
                                        <p:attrNameLst>
                                          <p:attrName>style.visibility</p:attrName>
                                        </p:attrNameLst>
                                      </p:cBhvr>
                                      <p:to>
                                        <p:strVal val="visible"/>
                                      </p:to>
                                    </p:set>
                                    <p:anim calcmode="lin" valueType="num">
                                      <p:cBhvr additive="base">
                                        <p:cTn id="56"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30">
                                            <p:txEl>
                                              <p:pRg st="0" end="0"/>
                                            </p:txEl>
                                          </p:spTgt>
                                        </p:tgtEl>
                                        <p:attrNameLst>
                                          <p:attrName>ppt_y</p:attrName>
                                        </p:attrNameLst>
                                      </p:cBhvr>
                                      <p:tavLst>
                                        <p:tav tm="0">
                                          <p:val>
                                            <p:strVal val="0-#ppt_h/2"/>
                                          </p:val>
                                        </p:tav>
                                        <p:tav tm="100000">
                                          <p:val>
                                            <p:strVal val="#ppt_y"/>
                                          </p:val>
                                        </p:tav>
                                      </p:tavLst>
                                    </p:anim>
                                  </p:childTnLst>
                                </p:cTn>
                              </p:par>
                            </p:childTnLst>
                          </p:cTn>
                        </p:par>
                        <p:par>
                          <p:cTn id="58" fill="hold">
                            <p:stCondLst>
                              <p:cond delay="5000"/>
                            </p:stCondLst>
                            <p:childTnLst>
                              <p:par>
                                <p:cTn id="59" presetID="2" presetClass="entr" presetSubtype="8" fill="hold" grpId="0" nodeType="after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additive="base">
                                        <p:cTn id="61" dur="500" fill="hold"/>
                                        <p:tgtEl>
                                          <p:spTgt spid="45"/>
                                        </p:tgtEl>
                                        <p:attrNameLst>
                                          <p:attrName>ppt_x</p:attrName>
                                        </p:attrNameLst>
                                      </p:cBhvr>
                                      <p:tavLst>
                                        <p:tav tm="0">
                                          <p:val>
                                            <p:strVal val="0-#ppt_w/2"/>
                                          </p:val>
                                        </p:tav>
                                        <p:tav tm="100000">
                                          <p:val>
                                            <p:strVal val="#ppt_x"/>
                                          </p:val>
                                        </p:tav>
                                      </p:tavLst>
                                    </p:anim>
                                    <p:anim calcmode="lin" valueType="num">
                                      <p:cBhvr additive="base">
                                        <p:cTn id="62" dur="500" fill="hold"/>
                                        <p:tgtEl>
                                          <p:spTgt spid="45"/>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46"/>
                                        </p:tgtEl>
                                        <p:attrNameLst>
                                          <p:attrName>style.visibility</p:attrName>
                                        </p:attrNameLst>
                                      </p:cBhvr>
                                      <p:to>
                                        <p:strVal val="visible"/>
                                      </p:to>
                                    </p:set>
                                    <p:anim calcmode="lin" valueType="num">
                                      <p:cBhvr additive="base">
                                        <p:cTn id="65" dur="500" fill="hold"/>
                                        <p:tgtEl>
                                          <p:spTgt spid="46"/>
                                        </p:tgtEl>
                                        <p:attrNameLst>
                                          <p:attrName>ppt_x</p:attrName>
                                        </p:attrNameLst>
                                      </p:cBhvr>
                                      <p:tavLst>
                                        <p:tav tm="0">
                                          <p:val>
                                            <p:strVal val="0-#ppt_w/2"/>
                                          </p:val>
                                        </p:tav>
                                        <p:tav tm="100000">
                                          <p:val>
                                            <p:strVal val="#ppt_x"/>
                                          </p:val>
                                        </p:tav>
                                      </p:tavLst>
                                    </p:anim>
                                    <p:anim calcmode="lin" valueType="num">
                                      <p:cBhvr additive="base">
                                        <p:cTn id="66" dur="500" fill="hold"/>
                                        <p:tgtEl>
                                          <p:spTgt spid="46"/>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1" fill="hold" grpId="0" nodeType="afterEffect" nodePh="1">
                                  <p:stCondLst>
                                    <p:cond delay="0"/>
                                  </p:stCondLst>
                                  <p:endCondLst>
                                    <p:cond evt="begin" delay="0">
                                      <p:tn val="68"/>
                                    </p:cond>
                                  </p:endCondLst>
                                  <p:childTnLst>
                                    <p:set>
                                      <p:cBhvr>
                                        <p:cTn id="69" dur="1" fill="hold">
                                          <p:stCondLst>
                                            <p:cond delay="0"/>
                                          </p:stCondLst>
                                        </p:cTn>
                                        <p:tgtEl>
                                          <p:spTgt spid="33">
                                            <p:txEl>
                                              <p:pRg st="0" end="0"/>
                                            </p:txEl>
                                          </p:spTgt>
                                        </p:tgtEl>
                                        <p:attrNameLst>
                                          <p:attrName>style.visibility</p:attrName>
                                        </p:attrNameLst>
                                      </p:cBhvr>
                                      <p:to>
                                        <p:strVal val="visible"/>
                                      </p:to>
                                    </p:set>
                                    <p:anim calcmode="lin" valueType="num">
                                      <p:cBhvr additive="base">
                                        <p:cTn id="7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33">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6000"/>
                            </p:stCondLst>
                            <p:childTnLst>
                              <p:par>
                                <p:cTn id="73" presetID="2" presetClass="entr" presetSubtype="8"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additive="base">
                                        <p:cTn id="75" dur="500" fill="hold"/>
                                        <p:tgtEl>
                                          <p:spTgt spid="47"/>
                                        </p:tgtEl>
                                        <p:attrNameLst>
                                          <p:attrName>ppt_x</p:attrName>
                                        </p:attrNameLst>
                                      </p:cBhvr>
                                      <p:tavLst>
                                        <p:tav tm="0">
                                          <p:val>
                                            <p:strVal val="0-#ppt_w/2"/>
                                          </p:val>
                                        </p:tav>
                                        <p:tav tm="100000">
                                          <p:val>
                                            <p:strVal val="#ppt_x"/>
                                          </p:val>
                                        </p:tav>
                                      </p:tavLst>
                                    </p:anim>
                                    <p:anim calcmode="lin" valueType="num">
                                      <p:cBhvr additive="base">
                                        <p:cTn id="76" dur="500" fill="hold"/>
                                        <p:tgtEl>
                                          <p:spTgt spid="47"/>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48"/>
                                        </p:tgtEl>
                                        <p:attrNameLst>
                                          <p:attrName>style.visibility</p:attrName>
                                        </p:attrNameLst>
                                      </p:cBhvr>
                                      <p:to>
                                        <p:strVal val="visible"/>
                                      </p:to>
                                    </p:set>
                                    <p:anim calcmode="lin" valueType="num">
                                      <p:cBhvr additive="base">
                                        <p:cTn id="79" dur="500" fill="hold"/>
                                        <p:tgtEl>
                                          <p:spTgt spid="48"/>
                                        </p:tgtEl>
                                        <p:attrNameLst>
                                          <p:attrName>ppt_x</p:attrName>
                                        </p:attrNameLst>
                                      </p:cBhvr>
                                      <p:tavLst>
                                        <p:tav tm="0">
                                          <p:val>
                                            <p:strVal val="0-#ppt_w/2"/>
                                          </p:val>
                                        </p:tav>
                                        <p:tav tm="100000">
                                          <p:val>
                                            <p:strVal val="#ppt_x"/>
                                          </p:val>
                                        </p:tav>
                                      </p:tavLst>
                                    </p:anim>
                                    <p:anim calcmode="lin" valueType="num">
                                      <p:cBhvr additive="base">
                                        <p:cTn id="80" dur="500" fill="hold"/>
                                        <p:tgtEl>
                                          <p:spTgt spid="48"/>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 presetClass="entr" presetSubtype="1" fill="hold" grpId="0" nodeType="afterEffect" nodePh="1">
                                  <p:stCondLst>
                                    <p:cond delay="0"/>
                                  </p:stCondLst>
                                  <p:endCondLst>
                                    <p:cond evt="begin" delay="0">
                                      <p:tn val="82"/>
                                    </p:cond>
                                  </p:endCondLst>
                                  <p:childTnLst>
                                    <p:set>
                                      <p:cBhvr>
                                        <p:cTn id="83" dur="1" fill="hold">
                                          <p:stCondLst>
                                            <p:cond delay="0"/>
                                          </p:stCondLst>
                                        </p:cTn>
                                        <p:tgtEl>
                                          <p:spTgt spid="34">
                                            <p:txEl>
                                              <p:pRg st="0" end="0"/>
                                            </p:txEl>
                                          </p:spTgt>
                                        </p:tgtEl>
                                        <p:attrNameLst>
                                          <p:attrName>style.visibility</p:attrName>
                                        </p:attrNameLst>
                                      </p:cBhvr>
                                      <p:to>
                                        <p:strVal val="visible"/>
                                      </p:to>
                                    </p:set>
                                    <p:anim calcmode="lin" valueType="num">
                                      <p:cBhvr additive="base">
                                        <p:cTn id="84"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85" dur="500" fill="hold"/>
                                        <p:tgtEl>
                                          <p:spTgt spid="34">
                                            <p:txEl>
                                              <p:pRg st="0" end="0"/>
                                            </p:txEl>
                                          </p:spTgt>
                                        </p:tgtEl>
                                        <p:attrNameLst>
                                          <p:attrName>ppt_y</p:attrName>
                                        </p:attrNameLst>
                                      </p:cBhvr>
                                      <p:tavLst>
                                        <p:tav tm="0">
                                          <p:val>
                                            <p:strVal val="0-#ppt_h/2"/>
                                          </p:val>
                                        </p:tav>
                                        <p:tav tm="100000">
                                          <p:val>
                                            <p:strVal val="#ppt_y"/>
                                          </p:val>
                                        </p:tav>
                                      </p:tavLst>
                                    </p:anim>
                                  </p:childTnLst>
                                </p:cTn>
                              </p:par>
                            </p:childTnLst>
                          </p:cTn>
                        </p:par>
                        <p:par>
                          <p:cTn id="86" fill="hold">
                            <p:stCondLst>
                              <p:cond delay="7000"/>
                            </p:stCondLst>
                            <p:childTnLst>
                              <p:par>
                                <p:cTn id="87" presetID="2" presetClass="entr" presetSubtype="8"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additive="base">
                                        <p:cTn id="89" dur="500" fill="hold"/>
                                        <p:tgtEl>
                                          <p:spTgt spid="21"/>
                                        </p:tgtEl>
                                        <p:attrNameLst>
                                          <p:attrName>ppt_x</p:attrName>
                                        </p:attrNameLst>
                                      </p:cBhvr>
                                      <p:tavLst>
                                        <p:tav tm="0">
                                          <p:val>
                                            <p:strVal val="0-#ppt_w/2"/>
                                          </p:val>
                                        </p:tav>
                                        <p:tav tm="100000">
                                          <p:val>
                                            <p:strVal val="#ppt_x"/>
                                          </p:val>
                                        </p:tav>
                                      </p:tavLst>
                                    </p:anim>
                                    <p:anim calcmode="lin" valueType="num">
                                      <p:cBhvr additive="base">
                                        <p:cTn id="90" dur="500" fill="hold"/>
                                        <p:tgtEl>
                                          <p:spTgt spid="21"/>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additive="base">
                                        <p:cTn id="93" dur="500" fill="hold"/>
                                        <p:tgtEl>
                                          <p:spTgt spid="22"/>
                                        </p:tgtEl>
                                        <p:attrNameLst>
                                          <p:attrName>ppt_x</p:attrName>
                                        </p:attrNameLst>
                                      </p:cBhvr>
                                      <p:tavLst>
                                        <p:tav tm="0">
                                          <p:val>
                                            <p:strVal val="0-#ppt_w/2"/>
                                          </p:val>
                                        </p:tav>
                                        <p:tav tm="100000">
                                          <p:val>
                                            <p:strVal val="#ppt_x"/>
                                          </p:val>
                                        </p:tav>
                                      </p:tavLst>
                                    </p:anim>
                                    <p:anim calcmode="lin" valueType="num">
                                      <p:cBhvr additive="base">
                                        <p:cTn id="94" dur="500" fill="hold"/>
                                        <p:tgtEl>
                                          <p:spTgt spid="22"/>
                                        </p:tgtEl>
                                        <p:attrNameLst>
                                          <p:attrName>ppt_y</p:attrName>
                                        </p:attrNameLst>
                                      </p:cBhvr>
                                      <p:tavLst>
                                        <p:tav tm="0">
                                          <p:val>
                                            <p:strVal val="#ppt_y"/>
                                          </p:val>
                                        </p:tav>
                                        <p:tav tm="100000">
                                          <p:val>
                                            <p:strVal val="#ppt_y"/>
                                          </p:val>
                                        </p:tav>
                                      </p:tavLst>
                                    </p:anim>
                                  </p:childTnLst>
                                </p:cTn>
                              </p:par>
                            </p:childTnLst>
                          </p:cTn>
                        </p:par>
                        <p:par>
                          <p:cTn id="95" fill="hold">
                            <p:stCondLst>
                              <p:cond delay="7500"/>
                            </p:stCondLst>
                            <p:childTnLst>
                              <p:par>
                                <p:cTn id="96" presetID="2" presetClass="entr" presetSubtype="1" fill="hold" grpId="0" nodeType="afterEffect" nodePh="1">
                                  <p:stCondLst>
                                    <p:cond delay="0"/>
                                  </p:stCondLst>
                                  <p:endCondLst>
                                    <p:cond evt="begin" delay="0">
                                      <p:tn val="96"/>
                                    </p:cond>
                                  </p:endCondLst>
                                  <p:childTnLst>
                                    <p:set>
                                      <p:cBhvr>
                                        <p:cTn id="97" dur="1" fill="hold">
                                          <p:stCondLst>
                                            <p:cond delay="0"/>
                                          </p:stCondLst>
                                        </p:cTn>
                                        <p:tgtEl>
                                          <p:spTgt spid="20">
                                            <p:txEl>
                                              <p:pRg st="0" end="0"/>
                                            </p:txEl>
                                          </p:spTgt>
                                        </p:tgtEl>
                                        <p:attrNameLst>
                                          <p:attrName>style.visibility</p:attrName>
                                        </p:attrNameLst>
                                      </p:cBhvr>
                                      <p:to>
                                        <p:strVal val="visible"/>
                                      </p:to>
                                    </p:set>
                                    <p:anim calcmode="lin" valueType="num">
                                      <p:cBhvr additive="base">
                                        <p:cTn id="98"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99" dur="500" fill="hold"/>
                                        <p:tgtEl>
                                          <p:spTgt spid="20">
                                            <p:txEl>
                                              <p:pRg st="0" end="0"/>
                                            </p:txEl>
                                          </p:spTgt>
                                        </p:tgtEl>
                                        <p:attrNameLst>
                                          <p:attrName>ppt_y</p:attrName>
                                        </p:attrNameLst>
                                      </p:cBhvr>
                                      <p:tavLst>
                                        <p:tav tm="0">
                                          <p:val>
                                            <p:strVal val="0-#ppt_h/2"/>
                                          </p:val>
                                        </p:tav>
                                        <p:tav tm="100000">
                                          <p:val>
                                            <p:strVal val="#ppt_y"/>
                                          </p:val>
                                        </p:tav>
                                      </p:tavLst>
                                    </p:anim>
                                  </p:childTnLst>
                                </p:cTn>
                              </p:par>
                            </p:childTnLst>
                          </p:cTn>
                        </p:par>
                        <p:par>
                          <p:cTn id="100" fill="hold">
                            <p:stCondLst>
                              <p:cond delay="8000"/>
                            </p:stCondLst>
                            <p:childTnLst>
                              <p:par>
                                <p:cTn id="101" presetID="2" presetClass="entr" presetSubtype="8"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 calcmode="lin" valueType="num">
                                      <p:cBhvr additive="base">
                                        <p:cTn id="103" dur="500" fill="hold"/>
                                        <p:tgtEl>
                                          <p:spTgt spid="24"/>
                                        </p:tgtEl>
                                        <p:attrNameLst>
                                          <p:attrName>ppt_x</p:attrName>
                                        </p:attrNameLst>
                                      </p:cBhvr>
                                      <p:tavLst>
                                        <p:tav tm="0">
                                          <p:val>
                                            <p:strVal val="0-#ppt_w/2"/>
                                          </p:val>
                                        </p:tav>
                                        <p:tav tm="100000">
                                          <p:val>
                                            <p:strVal val="#ppt_x"/>
                                          </p:val>
                                        </p:tav>
                                      </p:tavLst>
                                    </p:anim>
                                    <p:anim calcmode="lin" valueType="num">
                                      <p:cBhvr additive="base">
                                        <p:cTn id="104" dur="500" fill="hold"/>
                                        <p:tgtEl>
                                          <p:spTgt spid="24"/>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25"/>
                                        </p:tgtEl>
                                        <p:attrNameLst>
                                          <p:attrName>style.visibility</p:attrName>
                                        </p:attrNameLst>
                                      </p:cBhvr>
                                      <p:to>
                                        <p:strVal val="visible"/>
                                      </p:to>
                                    </p:set>
                                    <p:anim calcmode="lin" valueType="num">
                                      <p:cBhvr additive="base">
                                        <p:cTn id="107" dur="500" fill="hold"/>
                                        <p:tgtEl>
                                          <p:spTgt spid="25"/>
                                        </p:tgtEl>
                                        <p:attrNameLst>
                                          <p:attrName>ppt_x</p:attrName>
                                        </p:attrNameLst>
                                      </p:cBhvr>
                                      <p:tavLst>
                                        <p:tav tm="0">
                                          <p:val>
                                            <p:strVal val="0-#ppt_w/2"/>
                                          </p:val>
                                        </p:tav>
                                        <p:tav tm="100000">
                                          <p:val>
                                            <p:strVal val="#ppt_x"/>
                                          </p:val>
                                        </p:tav>
                                      </p:tavLst>
                                    </p:anim>
                                    <p:anim calcmode="lin" valueType="num">
                                      <p:cBhvr additive="base">
                                        <p:cTn id="108" dur="500" fill="hold"/>
                                        <p:tgtEl>
                                          <p:spTgt spid="25"/>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1" fill="hold" grpId="0" nodeType="afterEffect" nodePh="1">
                                  <p:stCondLst>
                                    <p:cond delay="0"/>
                                  </p:stCondLst>
                                  <p:endCondLst>
                                    <p:cond evt="begin" delay="0">
                                      <p:tn val="110"/>
                                    </p:cond>
                                  </p:endCondLst>
                                  <p:childTnLst>
                                    <p:set>
                                      <p:cBhvr>
                                        <p:cTn id="111" dur="1" fill="hold">
                                          <p:stCondLst>
                                            <p:cond delay="0"/>
                                          </p:stCondLst>
                                        </p:cTn>
                                        <p:tgtEl>
                                          <p:spTgt spid="23">
                                            <p:txEl>
                                              <p:pRg st="0" end="0"/>
                                            </p:txEl>
                                          </p:spTgt>
                                        </p:tgtEl>
                                        <p:attrNameLst>
                                          <p:attrName>style.visibility</p:attrName>
                                        </p:attrNameLst>
                                      </p:cBhvr>
                                      <p:to>
                                        <p:strVal val="visible"/>
                                      </p:to>
                                    </p:set>
                                    <p:anim calcmode="lin" valueType="num">
                                      <p:cBhvr additive="base">
                                        <p:cTn id="112"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13" dur="500" fill="hold"/>
                                        <p:tgtEl>
                                          <p:spTgt spid="23">
                                            <p:txEl>
                                              <p:pRg st="0" end="0"/>
                                            </p:txEl>
                                          </p:spTgt>
                                        </p:tgtEl>
                                        <p:attrNameLst>
                                          <p:attrName>ppt_y</p:attrName>
                                        </p:attrNameLst>
                                      </p:cBhvr>
                                      <p:tavLst>
                                        <p:tav tm="0">
                                          <p:val>
                                            <p:strVal val="0-#ppt_h/2"/>
                                          </p:val>
                                        </p:tav>
                                        <p:tav tm="100000">
                                          <p:val>
                                            <p:strVal val="#ppt_y"/>
                                          </p:val>
                                        </p:tav>
                                      </p:tavLst>
                                    </p:anim>
                                  </p:childTnLst>
                                </p:cTn>
                              </p:par>
                            </p:childTnLst>
                          </p:cTn>
                        </p:par>
                        <p:par>
                          <p:cTn id="114" fill="hold">
                            <p:stCondLst>
                              <p:cond delay="90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par>
                                <p:cTn id="119" presetID="2" presetClass="entr" presetSubtype="8" fill="hold" grpId="0" nodeType="withEffect">
                                  <p:stCondLst>
                                    <p:cond delay="0"/>
                                  </p:stCondLst>
                                  <p:childTnLst>
                                    <p:set>
                                      <p:cBhvr>
                                        <p:cTn id="120" dur="1" fill="hold">
                                          <p:stCondLst>
                                            <p:cond delay="0"/>
                                          </p:stCondLst>
                                        </p:cTn>
                                        <p:tgtEl>
                                          <p:spTgt spid="28"/>
                                        </p:tgtEl>
                                        <p:attrNameLst>
                                          <p:attrName>style.visibility</p:attrName>
                                        </p:attrNameLst>
                                      </p:cBhvr>
                                      <p:to>
                                        <p:strVal val="visible"/>
                                      </p:to>
                                    </p:set>
                                    <p:anim calcmode="lin" valueType="num">
                                      <p:cBhvr additive="base">
                                        <p:cTn id="121" dur="500" fill="hold"/>
                                        <p:tgtEl>
                                          <p:spTgt spid="28"/>
                                        </p:tgtEl>
                                        <p:attrNameLst>
                                          <p:attrName>ppt_x</p:attrName>
                                        </p:attrNameLst>
                                      </p:cBhvr>
                                      <p:tavLst>
                                        <p:tav tm="0">
                                          <p:val>
                                            <p:strVal val="0-#ppt_w/2"/>
                                          </p:val>
                                        </p:tav>
                                        <p:tav tm="100000">
                                          <p:val>
                                            <p:strVal val="#ppt_x"/>
                                          </p:val>
                                        </p:tav>
                                      </p:tavLst>
                                    </p:anim>
                                    <p:anim calcmode="lin" valueType="num">
                                      <p:cBhvr additive="base">
                                        <p:cTn id="122" dur="500" fill="hold"/>
                                        <p:tgtEl>
                                          <p:spTgt spid="28"/>
                                        </p:tgtEl>
                                        <p:attrNameLst>
                                          <p:attrName>ppt_y</p:attrName>
                                        </p:attrNameLst>
                                      </p:cBhvr>
                                      <p:tavLst>
                                        <p:tav tm="0">
                                          <p:val>
                                            <p:strVal val="#ppt_y"/>
                                          </p:val>
                                        </p:tav>
                                        <p:tav tm="100000">
                                          <p:val>
                                            <p:strVal val="#ppt_y"/>
                                          </p:val>
                                        </p:tav>
                                      </p:tavLst>
                                    </p:anim>
                                  </p:childTnLst>
                                </p:cTn>
                              </p:par>
                            </p:childTnLst>
                          </p:cTn>
                        </p:par>
                        <p:par>
                          <p:cTn id="123" fill="hold">
                            <p:stCondLst>
                              <p:cond delay="9500"/>
                            </p:stCondLst>
                            <p:childTnLst>
                              <p:par>
                                <p:cTn id="124" presetID="2" presetClass="entr" presetSubtype="1" fill="hold" grpId="0" nodeType="afterEffect" nodePh="1">
                                  <p:stCondLst>
                                    <p:cond delay="0"/>
                                  </p:stCondLst>
                                  <p:endCondLst>
                                    <p:cond evt="begin" delay="0">
                                      <p:tn val="124"/>
                                    </p:cond>
                                  </p:endCondLst>
                                  <p:childTnLst>
                                    <p:set>
                                      <p:cBhvr>
                                        <p:cTn id="125" dur="1" fill="hold">
                                          <p:stCondLst>
                                            <p:cond delay="0"/>
                                          </p:stCondLst>
                                        </p:cTn>
                                        <p:tgtEl>
                                          <p:spTgt spid="26">
                                            <p:txEl>
                                              <p:pRg st="0" end="0"/>
                                            </p:txEl>
                                          </p:spTgt>
                                        </p:tgtEl>
                                        <p:attrNameLst>
                                          <p:attrName>style.visibility</p:attrName>
                                        </p:attrNameLst>
                                      </p:cBhvr>
                                      <p:to>
                                        <p:strVal val="visible"/>
                                      </p:to>
                                    </p:set>
                                    <p:anim calcmode="lin" valueType="num">
                                      <p:cBhvr additive="base">
                                        <p:cTn id="12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127" dur="500" fill="hold"/>
                                        <p:tgtEl>
                                          <p:spTgt spid="26">
                                            <p:txEl>
                                              <p:pRg st="0" end="0"/>
                                            </p:txEl>
                                          </p:spTgt>
                                        </p:tgtEl>
                                        <p:attrNameLst>
                                          <p:attrName>ppt_y</p:attrName>
                                        </p:attrNameLst>
                                      </p:cBhvr>
                                      <p:tavLst>
                                        <p:tav tm="0">
                                          <p:val>
                                            <p:strVal val="0-#ppt_h/2"/>
                                          </p:val>
                                        </p:tav>
                                        <p:tav tm="100000">
                                          <p:val>
                                            <p:strVal val="#ppt_y"/>
                                          </p:val>
                                        </p:tav>
                                      </p:tavLst>
                                    </p:anim>
                                  </p:childTnLst>
                                </p:cTn>
                              </p:par>
                            </p:childTnLst>
                          </p:cTn>
                        </p:par>
                        <p:par>
                          <p:cTn id="128" fill="hold">
                            <p:stCondLst>
                              <p:cond delay="10000"/>
                            </p:stCondLst>
                            <p:childTnLst>
                              <p:par>
                                <p:cTn id="129" presetID="2" presetClass="entr" presetSubtype="8" fill="hold" grpId="0" nodeType="after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additive="base">
                                        <p:cTn id="131" dur="500" fill="hold"/>
                                        <p:tgtEl>
                                          <p:spTgt spid="35"/>
                                        </p:tgtEl>
                                        <p:attrNameLst>
                                          <p:attrName>ppt_x</p:attrName>
                                        </p:attrNameLst>
                                      </p:cBhvr>
                                      <p:tavLst>
                                        <p:tav tm="0">
                                          <p:val>
                                            <p:strVal val="0-#ppt_w/2"/>
                                          </p:val>
                                        </p:tav>
                                        <p:tav tm="100000">
                                          <p:val>
                                            <p:strVal val="#ppt_x"/>
                                          </p:val>
                                        </p:tav>
                                      </p:tavLst>
                                    </p:anim>
                                    <p:anim calcmode="lin" valueType="num">
                                      <p:cBhvr additive="base">
                                        <p:cTn id="132" dur="500" fill="hold"/>
                                        <p:tgtEl>
                                          <p:spTgt spid="35"/>
                                        </p:tgtEl>
                                        <p:attrNameLst>
                                          <p:attrName>ppt_y</p:attrName>
                                        </p:attrNameLst>
                                      </p:cBhvr>
                                      <p:tavLst>
                                        <p:tav tm="0">
                                          <p:val>
                                            <p:strVal val="#ppt_y"/>
                                          </p:val>
                                        </p:tav>
                                        <p:tav tm="100000">
                                          <p:val>
                                            <p:strVal val="#ppt_y"/>
                                          </p:val>
                                        </p:tav>
                                      </p:tavLst>
                                    </p:anim>
                                  </p:childTnLst>
                                </p:cTn>
                              </p:par>
                              <p:par>
                                <p:cTn id="133" presetID="2" presetClass="entr" presetSubtype="8" fill="hold" grpId="0" nodeType="withEffect">
                                  <p:stCondLst>
                                    <p:cond delay="0"/>
                                  </p:stCondLst>
                                  <p:childTnLst>
                                    <p:set>
                                      <p:cBhvr>
                                        <p:cTn id="134" dur="1" fill="hold">
                                          <p:stCondLst>
                                            <p:cond delay="0"/>
                                          </p:stCondLst>
                                        </p:cTn>
                                        <p:tgtEl>
                                          <p:spTgt spid="36"/>
                                        </p:tgtEl>
                                        <p:attrNameLst>
                                          <p:attrName>style.visibility</p:attrName>
                                        </p:attrNameLst>
                                      </p:cBhvr>
                                      <p:to>
                                        <p:strVal val="visible"/>
                                      </p:to>
                                    </p:set>
                                    <p:anim calcmode="lin" valueType="num">
                                      <p:cBhvr additive="base">
                                        <p:cTn id="135" dur="500" fill="hold"/>
                                        <p:tgtEl>
                                          <p:spTgt spid="36"/>
                                        </p:tgtEl>
                                        <p:attrNameLst>
                                          <p:attrName>ppt_x</p:attrName>
                                        </p:attrNameLst>
                                      </p:cBhvr>
                                      <p:tavLst>
                                        <p:tav tm="0">
                                          <p:val>
                                            <p:strVal val="0-#ppt_w/2"/>
                                          </p:val>
                                        </p:tav>
                                        <p:tav tm="100000">
                                          <p:val>
                                            <p:strVal val="#ppt_x"/>
                                          </p:val>
                                        </p:tav>
                                      </p:tavLst>
                                    </p:anim>
                                    <p:anim calcmode="lin" valueType="num">
                                      <p:cBhvr additive="base">
                                        <p:cTn id="136" dur="500" fill="hold"/>
                                        <p:tgtEl>
                                          <p:spTgt spid="36"/>
                                        </p:tgtEl>
                                        <p:attrNameLst>
                                          <p:attrName>ppt_y</p:attrName>
                                        </p:attrNameLst>
                                      </p:cBhvr>
                                      <p:tavLst>
                                        <p:tav tm="0">
                                          <p:val>
                                            <p:strVal val="#ppt_y"/>
                                          </p:val>
                                        </p:tav>
                                        <p:tav tm="100000">
                                          <p:val>
                                            <p:strVal val="#ppt_y"/>
                                          </p:val>
                                        </p:tav>
                                      </p:tavLst>
                                    </p:anim>
                                  </p:childTnLst>
                                </p:cTn>
                              </p:par>
                            </p:childTnLst>
                          </p:cTn>
                        </p:par>
                        <p:par>
                          <p:cTn id="137" fill="hold">
                            <p:stCondLst>
                              <p:cond delay="10500"/>
                            </p:stCondLst>
                            <p:childTnLst>
                              <p:par>
                                <p:cTn id="138" presetID="2" presetClass="entr" presetSubtype="1" fill="hold" grpId="0" nodeType="afterEffect" nodePh="1">
                                  <p:stCondLst>
                                    <p:cond delay="0"/>
                                  </p:stCondLst>
                                  <p:endCondLst>
                                    <p:cond evt="begin" delay="0">
                                      <p:tn val="138"/>
                                    </p:cond>
                                  </p:endCondLst>
                                  <p:childTnLst>
                                    <p:set>
                                      <p:cBhvr>
                                        <p:cTn id="139" dur="1" fill="hold">
                                          <p:stCondLst>
                                            <p:cond delay="0"/>
                                          </p:stCondLst>
                                        </p:cTn>
                                        <p:tgtEl>
                                          <p:spTgt spid="29">
                                            <p:txEl>
                                              <p:pRg st="0" end="0"/>
                                            </p:txEl>
                                          </p:spTgt>
                                        </p:tgtEl>
                                        <p:attrNameLst>
                                          <p:attrName>style.visibility</p:attrName>
                                        </p:attrNameLst>
                                      </p:cBhvr>
                                      <p:to>
                                        <p:strVal val="visible"/>
                                      </p:to>
                                    </p:set>
                                    <p:anim calcmode="lin" valueType="num">
                                      <p:cBhvr additive="base">
                                        <p:cTn id="140"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41"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par>
                          <p:cTn id="142" fill="hold">
                            <p:stCondLst>
                              <p:cond delay="11000"/>
                            </p:stCondLst>
                            <p:childTnLst>
                              <p:par>
                                <p:cTn id="143" presetID="2" presetClass="entr" presetSubtype="8" fill="hold" grpId="0" nodeType="afterEffect">
                                  <p:stCondLst>
                                    <p:cond delay="0"/>
                                  </p:stCondLst>
                                  <p:childTnLst>
                                    <p:set>
                                      <p:cBhvr>
                                        <p:cTn id="144" dur="1" fill="hold">
                                          <p:stCondLst>
                                            <p:cond delay="0"/>
                                          </p:stCondLst>
                                        </p:cTn>
                                        <p:tgtEl>
                                          <p:spTgt spid="38"/>
                                        </p:tgtEl>
                                        <p:attrNameLst>
                                          <p:attrName>style.visibility</p:attrName>
                                        </p:attrNameLst>
                                      </p:cBhvr>
                                      <p:to>
                                        <p:strVal val="visible"/>
                                      </p:to>
                                    </p:set>
                                    <p:anim calcmode="lin" valueType="num">
                                      <p:cBhvr additive="base">
                                        <p:cTn id="145" dur="500" fill="hold"/>
                                        <p:tgtEl>
                                          <p:spTgt spid="38"/>
                                        </p:tgtEl>
                                        <p:attrNameLst>
                                          <p:attrName>ppt_x</p:attrName>
                                        </p:attrNameLst>
                                      </p:cBhvr>
                                      <p:tavLst>
                                        <p:tav tm="0">
                                          <p:val>
                                            <p:strVal val="0-#ppt_w/2"/>
                                          </p:val>
                                        </p:tav>
                                        <p:tav tm="100000">
                                          <p:val>
                                            <p:strVal val="#ppt_x"/>
                                          </p:val>
                                        </p:tav>
                                      </p:tavLst>
                                    </p:anim>
                                    <p:anim calcmode="lin" valueType="num">
                                      <p:cBhvr additive="base">
                                        <p:cTn id="146" dur="500" fill="hold"/>
                                        <p:tgtEl>
                                          <p:spTgt spid="38"/>
                                        </p:tgtEl>
                                        <p:attrNameLst>
                                          <p:attrName>ppt_y</p:attrName>
                                        </p:attrNameLst>
                                      </p:cBhvr>
                                      <p:tavLst>
                                        <p:tav tm="0">
                                          <p:val>
                                            <p:strVal val="#ppt_y"/>
                                          </p:val>
                                        </p:tav>
                                        <p:tav tm="100000">
                                          <p:val>
                                            <p:strVal val="#ppt_y"/>
                                          </p:val>
                                        </p:tav>
                                      </p:tavLst>
                                    </p:anim>
                                  </p:childTnLst>
                                </p:cTn>
                              </p:par>
                              <p:par>
                                <p:cTn id="147" presetID="2" presetClass="entr" presetSubtype="8" fill="hold" grpId="0" nodeType="withEffect">
                                  <p:stCondLst>
                                    <p:cond delay="0"/>
                                  </p:stCondLst>
                                  <p:childTnLst>
                                    <p:set>
                                      <p:cBhvr>
                                        <p:cTn id="148" dur="1" fill="hold">
                                          <p:stCondLst>
                                            <p:cond delay="0"/>
                                          </p:stCondLst>
                                        </p:cTn>
                                        <p:tgtEl>
                                          <p:spTgt spid="49"/>
                                        </p:tgtEl>
                                        <p:attrNameLst>
                                          <p:attrName>style.visibility</p:attrName>
                                        </p:attrNameLst>
                                      </p:cBhvr>
                                      <p:to>
                                        <p:strVal val="visible"/>
                                      </p:to>
                                    </p:set>
                                    <p:anim calcmode="lin" valueType="num">
                                      <p:cBhvr additive="base">
                                        <p:cTn id="149" dur="500" fill="hold"/>
                                        <p:tgtEl>
                                          <p:spTgt spid="49"/>
                                        </p:tgtEl>
                                        <p:attrNameLst>
                                          <p:attrName>ppt_x</p:attrName>
                                        </p:attrNameLst>
                                      </p:cBhvr>
                                      <p:tavLst>
                                        <p:tav tm="0">
                                          <p:val>
                                            <p:strVal val="0-#ppt_w/2"/>
                                          </p:val>
                                        </p:tav>
                                        <p:tav tm="100000">
                                          <p:val>
                                            <p:strVal val="#ppt_x"/>
                                          </p:val>
                                        </p:tav>
                                      </p:tavLst>
                                    </p:anim>
                                    <p:anim calcmode="lin" valueType="num">
                                      <p:cBhvr additive="base">
                                        <p:cTn id="150" dur="500" fill="hold"/>
                                        <p:tgtEl>
                                          <p:spTgt spid="49"/>
                                        </p:tgtEl>
                                        <p:attrNameLst>
                                          <p:attrName>ppt_y</p:attrName>
                                        </p:attrNameLst>
                                      </p:cBhvr>
                                      <p:tavLst>
                                        <p:tav tm="0">
                                          <p:val>
                                            <p:strVal val="#ppt_y"/>
                                          </p:val>
                                        </p:tav>
                                        <p:tav tm="100000">
                                          <p:val>
                                            <p:strVal val="#ppt_y"/>
                                          </p:val>
                                        </p:tav>
                                      </p:tavLst>
                                    </p:anim>
                                  </p:childTnLst>
                                </p:cTn>
                              </p:par>
                            </p:childTnLst>
                          </p:cTn>
                        </p:par>
                        <p:par>
                          <p:cTn id="151" fill="hold">
                            <p:stCondLst>
                              <p:cond delay="11500"/>
                            </p:stCondLst>
                            <p:childTnLst>
                              <p:par>
                                <p:cTn id="152" presetID="2" presetClass="entr" presetSubtype="1" fill="hold" grpId="0" nodeType="afterEffect" nodePh="1">
                                  <p:stCondLst>
                                    <p:cond delay="0"/>
                                  </p:stCondLst>
                                  <p:endCondLst>
                                    <p:cond evt="begin" delay="0">
                                      <p:tn val="152"/>
                                    </p:cond>
                                  </p:endCondLst>
                                  <p:childTnLst>
                                    <p:set>
                                      <p:cBhvr>
                                        <p:cTn id="153" dur="1" fill="hold">
                                          <p:stCondLst>
                                            <p:cond delay="0"/>
                                          </p:stCondLst>
                                        </p:cTn>
                                        <p:tgtEl>
                                          <p:spTgt spid="37">
                                            <p:txEl>
                                              <p:pRg st="0" end="0"/>
                                            </p:txEl>
                                          </p:spTgt>
                                        </p:tgtEl>
                                        <p:attrNameLst>
                                          <p:attrName>style.visibility</p:attrName>
                                        </p:attrNameLst>
                                      </p:cBhvr>
                                      <p:to>
                                        <p:strVal val="visible"/>
                                      </p:to>
                                    </p:set>
                                    <p:anim calcmode="lin" valueType="num">
                                      <p:cBhvr additive="base">
                                        <p:cTn id="154" dur="5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155" dur="500" fill="hold"/>
                                        <p:tgtEl>
                                          <p:spTgt spid="37">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0"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0-#ppt_h/2"/>
                          </p:val>
                        </p:tav>
                        <p:tav tm="100000">
                          <p:val>
                            <p:strVal val="#ppt_y"/>
                          </p:val>
                        </p:tav>
                      </p:tavLst>
                    </p:anim>
                  </p:childTnLst>
                </p:cTn>
              </p:par>
            </p:tnLst>
          </p:tmpl>
        </p:tmplLst>
      </p:bldP>
      <p:bldP spid="33"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0-#ppt_h/2"/>
                          </p:val>
                        </p:tav>
                        <p:tav tm="100000">
                          <p:val>
                            <p:strVal val="#ppt_y"/>
                          </p:val>
                        </p:tav>
                      </p:tavLst>
                    </p:anim>
                  </p:childTnLst>
                </p:cTn>
              </p:par>
            </p:tnLst>
          </p:tmpl>
        </p:tmplLst>
      </p:bldP>
      <p:bldP spid="39" grpId="0" animBg="1"/>
      <p:bldP spid="40" grpId="0"/>
      <p:bldP spid="41" grpId="0" animBg="1"/>
      <p:bldP spid="42" grpId="0"/>
      <p:bldP spid="43" grpId="0" animBg="1"/>
      <p:bldP spid="44" grpId="0"/>
      <p:bldP spid="45" grpId="0" animBg="1"/>
      <p:bldP spid="46" grpId="0"/>
      <p:bldP spid="47" grpId="0" animBg="1"/>
      <p:bldP spid="48" grpId="0"/>
      <p:bldP spid="20"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animBg="1"/>
      <p:bldP spid="22" grpId="0"/>
      <p:bldP spid="23"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animBg="1"/>
      <p:bldP spid="25" grpId="0"/>
      <p:bldP spid="26"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0-#ppt_h/2"/>
                          </p:val>
                        </p:tav>
                        <p:tav tm="100000">
                          <p:val>
                            <p:strVal val="#ppt_y"/>
                          </p:val>
                        </p:tav>
                      </p:tavLst>
                    </p:anim>
                  </p:childTnLst>
                </p:cTn>
              </p:par>
            </p:tnLst>
          </p:tmpl>
        </p:tmplLst>
      </p:bldP>
      <p:bldP spid="27" grpId="0" animBg="1"/>
      <p:bldP spid="28" grpId="0"/>
      <p:bldP spid="29"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5" grpId="0" animBg="1"/>
      <p:bldP spid="36" grpId="0"/>
      <p:bldP spid="37"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ppt_x"/>
                          </p:val>
                        </p:tav>
                        <p:tav tm="100000">
                          <p:val>
                            <p:strVal val="#ppt_x"/>
                          </p:val>
                        </p:tav>
                      </p:tavLst>
                    </p:anim>
                    <p:anim calcmode="lin" valueType="num">
                      <p:cBhvr additive="base">
                        <p:cTn dur="500" fill="hold"/>
                        <p:tgtEl>
                          <p:spTgt spid="37"/>
                        </p:tgtEl>
                        <p:attrNameLst>
                          <p:attrName>ppt_y</p:attrName>
                        </p:attrNameLst>
                      </p:cBhvr>
                      <p:tavLst>
                        <p:tav tm="0">
                          <p:val>
                            <p:strVal val="0-#ppt_h/2"/>
                          </p:val>
                        </p:tav>
                        <p:tav tm="100000">
                          <p:val>
                            <p:strVal val="#ppt_y"/>
                          </p:val>
                        </p:tav>
                      </p:tavLst>
                    </p:anim>
                  </p:childTnLst>
                </p:cTn>
              </p:par>
            </p:tnLst>
          </p:tmpl>
        </p:tmplLst>
      </p:bldP>
      <p:bldP spid="38" grpId="0" animBg="1"/>
      <p:bldP spid="49"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1_TEMA 3">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lvl1pPr>
          </a:lstStyle>
          <a:p>
            <a:r>
              <a:rPr lang="en-US" dirty="0"/>
              <a:t>Add Image</a:t>
            </a:r>
          </a:p>
        </p:txBody>
      </p:sp>
      <p:sp>
        <p:nvSpPr>
          <p:cNvPr id="17" name="Title 1">
            <a:extLst>
              <a:ext uri="{FF2B5EF4-FFF2-40B4-BE49-F238E27FC236}">
                <a16:creationId xmlns:a16="http://schemas.microsoft.com/office/drawing/2014/main" id="{6BE23B0A-BCEB-4156-B0A4-B302DD5B3176}"/>
              </a:ext>
            </a:extLst>
          </p:cNvPr>
          <p:cNvSpPr>
            <a:spLocks noGrp="1"/>
          </p:cNvSpPr>
          <p:nvPr>
            <p:ph type="ctrTitle" hasCustomPrompt="1"/>
          </p:nvPr>
        </p:nvSpPr>
        <p:spPr>
          <a:xfrm>
            <a:off x="0" y="9245600"/>
            <a:ext cx="15418388" cy="462836"/>
          </a:xfrm>
          <a:prstGeom prst="rect">
            <a:avLst/>
          </a:prstGeom>
          <a:solidFill>
            <a:schemeClr val="tx1"/>
          </a:solidFill>
          <a:ln>
            <a:noFill/>
          </a:ln>
        </p:spPr>
        <p:txBody>
          <a:bodyPr anchor="b">
            <a:noAutofit/>
          </a:bodyPr>
          <a:lstStyle>
            <a:lvl1pPr marL="533400" indent="0" algn="l">
              <a:defRPr sz="24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18" name="Subtitle 2">
            <a:extLst>
              <a:ext uri="{FF2B5EF4-FFF2-40B4-BE49-F238E27FC236}">
                <a16:creationId xmlns:a16="http://schemas.microsoft.com/office/drawing/2014/main" id="{7350F7AC-C279-4C4F-AA60-49364F60E13F}"/>
              </a:ext>
            </a:extLst>
          </p:cNvPr>
          <p:cNvSpPr>
            <a:spLocks noGrp="1"/>
          </p:cNvSpPr>
          <p:nvPr>
            <p:ph type="subTitle" idx="1" hasCustomPrompt="1"/>
          </p:nvPr>
        </p:nvSpPr>
        <p:spPr>
          <a:xfrm>
            <a:off x="0" y="9708437"/>
            <a:ext cx="15418388" cy="299164"/>
          </a:xfrm>
          <a:prstGeom prst="rect">
            <a:avLst/>
          </a:prstGeom>
          <a:solidFill>
            <a:schemeClr val="tx1"/>
          </a:solidFill>
          <a:ln>
            <a:noFill/>
          </a:ln>
        </p:spPr>
        <p:txBody>
          <a:bodyPr>
            <a:noAutofit/>
          </a:bodyPr>
          <a:lstStyle>
            <a:lvl1pPr marL="533400" indent="0" algn="l">
              <a:buNone/>
              <a:defRPr sz="16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1575456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8">
                                            <p:bg/>
                                          </p:spTgt>
                                        </p:tgtEl>
                                        <p:attrNameLst>
                                          <p:attrName>style.visibility</p:attrName>
                                        </p:attrNameLst>
                                      </p:cBhvr>
                                      <p:to>
                                        <p:strVal val="visible"/>
                                      </p:to>
                                    </p:set>
                                    <p:animEffect transition="in" filter="wipe(left)">
                                      <p:cBhvr>
                                        <p:cTn id="14" dur="500"/>
                                        <p:tgtEl>
                                          <p:spTgt spid="18">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wipe(left)">
                                      <p:cBhvr>
                                        <p:cTn id="1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 grpId="0" animBg="1"/>
      <p:bldP spid="18" grpId="0" build="p" animBg="1">
        <p:tmplLst>
          <p:tmpl>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2_MENU">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B9EE81C7-D621-4DA1-A998-1A8150B8B43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414746" y="3323193"/>
            <a:ext cx="3640614" cy="3640614"/>
          </a:xfrm>
          <a:prstGeom prst="rect">
            <a:avLst/>
          </a:prstGeom>
          <a:effectLst>
            <a:glow rad="520700">
              <a:srgbClr val="FF0000">
                <a:alpha val="22000"/>
              </a:srgbClr>
            </a:glow>
          </a:effectLst>
        </p:spPr>
      </p:pic>
      <p:sp>
        <p:nvSpPr>
          <p:cNvPr id="5" name="Título 6">
            <a:extLst>
              <a:ext uri="{FF2B5EF4-FFF2-40B4-BE49-F238E27FC236}">
                <a16:creationId xmlns:a16="http://schemas.microsoft.com/office/drawing/2014/main" id="{381E442E-DB94-456C-8F89-482AF6FC88FB}"/>
              </a:ext>
            </a:extLst>
          </p:cNvPr>
          <p:cNvSpPr>
            <a:spLocks noGrp="1"/>
          </p:cNvSpPr>
          <p:nvPr>
            <p:ph type="title" hasCustomPrompt="1"/>
          </p:nvPr>
        </p:nvSpPr>
        <p:spPr>
          <a:xfrm>
            <a:off x="1680051" y="1578851"/>
            <a:ext cx="5110004" cy="770571"/>
          </a:xfrm>
          <a:prstGeom prst="rect">
            <a:avLst/>
          </a:prstGeom>
          <a:effectLst>
            <a:outerShdw blurRad="50800" dist="38100" dir="16200000" rotWithShape="0">
              <a:prstClr val="black">
                <a:alpha val="40000"/>
              </a:prstClr>
            </a:outerShdw>
          </a:effectLst>
        </p:spPr>
        <p:txBody>
          <a:bodyPr>
            <a:noAutofit/>
          </a:bodyPr>
          <a:lstStyle>
            <a:lvl1pPr algn="ctr">
              <a:defRPr sz="4400">
                <a:ln w="28575">
                  <a:solidFill>
                    <a:schemeClr val="bg2">
                      <a:lumMod val="50000"/>
                    </a:schemeClr>
                  </a:solidFill>
                </a:ln>
                <a:gradFill flip="none" rotWithShape="1">
                  <a:gsLst>
                    <a:gs pos="60000">
                      <a:srgbClr val="F2D89B"/>
                    </a:gs>
                    <a:gs pos="38000">
                      <a:srgbClr val="D0AB53"/>
                    </a:gs>
                    <a:gs pos="69000">
                      <a:srgbClr val="85621B"/>
                    </a:gs>
                  </a:gsLst>
                  <a:lin ang="5400000" scaled="1"/>
                  <a:tileRect/>
                </a:gradFill>
                <a:latin typeface="Army" pitchFamily="2" charset="0"/>
              </a:defRPr>
            </a:lvl1pPr>
          </a:lstStyle>
          <a:p>
            <a:r>
              <a:rPr lang="es-EC" dirty="0"/>
              <a:t>TEMA</a:t>
            </a:r>
          </a:p>
        </p:txBody>
      </p:sp>
      <p:pic>
        <p:nvPicPr>
          <p:cNvPr id="4" name="Imagen 3">
            <a:extLst>
              <a:ext uri="{FF2B5EF4-FFF2-40B4-BE49-F238E27FC236}">
                <a16:creationId xmlns:a16="http://schemas.microsoft.com/office/drawing/2014/main" id="{7B564AF9-77D1-4677-B163-6AEA9CDE0B4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46275" y="304800"/>
            <a:ext cx="1923966" cy="8818880"/>
          </a:xfrm>
          <a:prstGeom prst="rect">
            <a:avLst/>
          </a:prstGeom>
        </p:spPr>
      </p:pic>
      <p:sp>
        <p:nvSpPr>
          <p:cNvPr id="30" name="Marcador de texto 3">
            <a:extLst>
              <a:ext uri="{FF2B5EF4-FFF2-40B4-BE49-F238E27FC236}">
                <a16:creationId xmlns:a16="http://schemas.microsoft.com/office/drawing/2014/main" id="{39320C0E-B022-4140-8618-E246D44D3A53}"/>
              </a:ext>
            </a:extLst>
          </p:cNvPr>
          <p:cNvSpPr>
            <a:spLocks noGrp="1"/>
          </p:cNvSpPr>
          <p:nvPr>
            <p:ph type="body" sz="half" idx="14"/>
          </p:nvPr>
        </p:nvSpPr>
        <p:spPr>
          <a:xfrm>
            <a:off x="8658041" y="2565798"/>
            <a:ext cx="9169748"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1" name="Marcador de texto 3">
            <a:extLst>
              <a:ext uri="{FF2B5EF4-FFF2-40B4-BE49-F238E27FC236}">
                <a16:creationId xmlns:a16="http://schemas.microsoft.com/office/drawing/2014/main" id="{C53538A3-0B44-41E8-98ED-27318A386DA1}"/>
              </a:ext>
            </a:extLst>
          </p:cNvPr>
          <p:cNvSpPr>
            <a:spLocks noGrp="1"/>
          </p:cNvSpPr>
          <p:nvPr>
            <p:ph type="body" sz="half" idx="15"/>
          </p:nvPr>
        </p:nvSpPr>
        <p:spPr>
          <a:xfrm>
            <a:off x="8398744" y="1635156"/>
            <a:ext cx="9429044"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2" name="Marcador de texto 3">
            <a:extLst>
              <a:ext uri="{FF2B5EF4-FFF2-40B4-BE49-F238E27FC236}">
                <a16:creationId xmlns:a16="http://schemas.microsoft.com/office/drawing/2014/main" id="{7AF7FF8B-B16B-4A50-9CE0-50C48B3ED19C}"/>
              </a:ext>
            </a:extLst>
          </p:cNvPr>
          <p:cNvSpPr>
            <a:spLocks noGrp="1"/>
          </p:cNvSpPr>
          <p:nvPr>
            <p:ph type="body" sz="half" idx="16"/>
          </p:nvPr>
        </p:nvSpPr>
        <p:spPr>
          <a:xfrm>
            <a:off x="7839660" y="645086"/>
            <a:ext cx="9988128"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3" name="Marcador de texto 3">
            <a:extLst>
              <a:ext uri="{FF2B5EF4-FFF2-40B4-BE49-F238E27FC236}">
                <a16:creationId xmlns:a16="http://schemas.microsoft.com/office/drawing/2014/main" id="{52224776-830A-4DFE-8B87-7BDC29CA2C81}"/>
              </a:ext>
            </a:extLst>
          </p:cNvPr>
          <p:cNvSpPr>
            <a:spLocks noGrp="1"/>
          </p:cNvSpPr>
          <p:nvPr>
            <p:ph type="body" sz="half" idx="17"/>
          </p:nvPr>
        </p:nvSpPr>
        <p:spPr>
          <a:xfrm>
            <a:off x="8822974" y="3651576"/>
            <a:ext cx="9004813"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4" name="Marcador de texto 3">
            <a:extLst>
              <a:ext uri="{FF2B5EF4-FFF2-40B4-BE49-F238E27FC236}">
                <a16:creationId xmlns:a16="http://schemas.microsoft.com/office/drawing/2014/main" id="{3CFC4EA4-B79B-420A-961D-1DEDEBA0C411}"/>
              </a:ext>
            </a:extLst>
          </p:cNvPr>
          <p:cNvSpPr>
            <a:spLocks noGrp="1"/>
          </p:cNvSpPr>
          <p:nvPr>
            <p:ph type="body" sz="half" idx="18"/>
          </p:nvPr>
        </p:nvSpPr>
        <p:spPr>
          <a:xfrm>
            <a:off x="8948601" y="4681641"/>
            <a:ext cx="8879186"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9" name="円/楕円 15">
            <a:extLst>
              <a:ext uri="{FF2B5EF4-FFF2-40B4-BE49-F238E27FC236}">
                <a16:creationId xmlns:a16="http://schemas.microsoft.com/office/drawing/2014/main" id="{202415C8-72EE-4D72-8055-1BABFD2DDBD1}"/>
              </a:ext>
            </a:extLst>
          </p:cNvPr>
          <p:cNvSpPr/>
          <p:nvPr/>
        </p:nvSpPr>
        <p:spPr>
          <a:xfrm>
            <a:off x="6856346" y="567638"/>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0" name="テキスト ボックス 2">
            <a:extLst>
              <a:ext uri="{FF2B5EF4-FFF2-40B4-BE49-F238E27FC236}">
                <a16:creationId xmlns:a16="http://schemas.microsoft.com/office/drawing/2014/main" id="{9EB7488D-C32D-4ABD-AF3C-EF47505A0DA6}"/>
              </a:ext>
            </a:extLst>
          </p:cNvPr>
          <p:cNvSpPr txBox="1"/>
          <p:nvPr/>
        </p:nvSpPr>
        <p:spPr>
          <a:xfrm>
            <a:off x="6991630" y="515805"/>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1</a:t>
            </a:r>
          </a:p>
        </p:txBody>
      </p:sp>
      <p:sp>
        <p:nvSpPr>
          <p:cNvPr id="41" name="円/楕円 25">
            <a:extLst>
              <a:ext uri="{FF2B5EF4-FFF2-40B4-BE49-F238E27FC236}">
                <a16:creationId xmlns:a16="http://schemas.microsoft.com/office/drawing/2014/main" id="{A283D27E-9788-4B24-8059-E886CCB8A9B8}"/>
              </a:ext>
            </a:extLst>
          </p:cNvPr>
          <p:cNvSpPr/>
          <p:nvPr/>
        </p:nvSpPr>
        <p:spPr>
          <a:xfrm>
            <a:off x="7417111" y="1531558"/>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2" name="テキスト ボックス 26">
            <a:extLst>
              <a:ext uri="{FF2B5EF4-FFF2-40B4-BE49-F238E27FC236}">
                <a16:creationId xmlns:a16="http://schemas.microsoft.com/office/drawing/2014/main" id="{D7E08A01-7082-4F42-B84D-5095F5384C27}"/>
              </a:ext>
            </a:extLst>
          </p:cNvPr>
          <p:cNvSpPr txBox="1"/>
          <p:nvPr/>
        </p:nvSpPr>
        <p:spPr>
          <a:xfrm>
            <a:off x="7544924" y="1434154"/>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2</a:t>
            </a:r>
          </a:p>
        </p:txBody>
      </p:sp>
      <p:sp>
        <p:nvSpPr>
          <p:cNvPr id="43" name="円/楕円 27">
            <a:extLst>
              <a:ext uri="{FF2B5EF4-FFF2-40B4-BE49-F238E27FC236}">
                <a16:creationId xmlns:a16="http://schemas.microsoft.com/office/drawing/2014/main" id="{8599E2D0-4D67-4641-9A8C-4193B446E10A}"/>
              </a:ext>
            </a:extLst>
          </p:cNvPr>
          <p:cNvSpPr/>
          <p:nvPr/>
        </p:nvSpPr>
        <p:spPr>
          <a:xfrm>
            <a:off x="7685046" y="2502683"/>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4" name="テキスト ボックス 28">
            <a:extLst>
              <a:ext uri="{FF2B5EF4-FFF2-40B4-BE49-F238E27FC236}">
                <a16:creationId xmlns:a16="http://schemas.microsoft.com/office/drawing/2014/main" id="{DAF08D8B-C9FB-414D-9200-C91F0972689D}"/>
              </a:ext>
            </a:extLst>
          </p:cNvPr>
          <p:cNvSpPr txBox="1"/>
          <p:nvPr/>
        </p:nvSpPr>
        <p:spPr>
          <a:xfrm>
            <a:off x="7812859" y="2429068"/>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3</a:t>
            </a:r>
          </a:p>
        </p:txBody>
      </p:sp>
      <p:sp>
        <p:nvSpPr>
          <p:cNvPr id="45" name="円/楕円 29">
            <a:extLst>
              <a:ext uri="{FF2B5EF4-FFF2-40B4-BE49-F238E27FC236}">
                <a16:creationId xmlns:a16="http://schemas.microsoft.com/office/drawing/2014/main" id="{B67CF6C8-5502-4AA7-88D9-2EDA6C317E62}"/>
              </a:ext>
            </a:extLst>
          </p:cNvPr>
          <p:cNvSpPr/>
          <p:nvPr/>
        </p:nvSpPr>
        <p:spPr>
          <a:xfrm>
            <a:off x="7839660" y="356077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6" name="テキスト ボックス 30">
            <a:extLst>
              <a:ext uri="{FF2B5EF4-FFF2-40B4-BE49-F238E27FC236}">
                <a16:creationId xmlns:a16="http://schemas.microsoft.com/office/drawing/2014/main" id="{EFEBBF3C-7EFB-4A63-AE5C-9E8BCCA7CA15}"/>
              </a:ext>
            </a:extLst>
          </p:cNvPr>
          <p:cNvSpPr txBox="1"/>
          <p:nvPr/>
        </p:nvSpPr>
        <p:spPr>
          <a:xfrm>
            <a:off x="7934108" y="3487156"/>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4</a:t>
            </a:r>
          </a:p>
        </p:txBody>
      </p:sp>
      <p:sp>
        <p:nvSpPr>
          <p:cNvPr id="47" name="円/楕円 31">
            <a:extLst>
              <a:ext uri="{FF2B5EF4-FFF2-40B4-BE49-F238E27FC236}">
                <a16:creationId xmlns:a16="http://schemas.microsoft.com/office/drawing/2014/main" id="{75A18088-E809-4DA1-B620-6EAC75580734}"/>
              </a:ext>
            </a:extLst>
          </p:cNvPr>
          <p:cNvSpPr/>
          <p:nvPr/>
        </p:nvSpPr>
        <p:spPr>
          <a:xfrm>
            <a:off x="7892603" y="458061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48" name="テキスト ボックス 32">
            <a:extLst>
              <a:ext uri="{FF2B5EF4-FFF2-40B4-BE49-F238E27FC236}">
                <a16:creationId xmlns:a16="http://schemas.microsoft.com/office/drawing/2014/main" id="{77CC41AD-3AF5-499A-92FF-0D58B4F8D8A6}"/>
              </a:ext>
            </a:extLst>
          </p:cNvPr>
          <p:cNvSpPr txBox="1"/>
          <p:nvPr/>
        </p:nvSpPr>
        <p:spPr>
          <a:xfrm>
            <a:off x="8030380" y="4509731"/>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5</a:t>
            </a:r>
          </a:p>
        </p:txBody>
      </p:sp>
      <p:sp>
        <p:nvSpPr>
          <p:cNvPr id="20" name="Marcador de texto 3">
            <a:extLst>
              <a:ext uri="{FF2B5EF4-FFF2-40B4-BE49-F238E27FC236}">
                <a16:creationId xmlns:a16="http://schemas.microsoft.com/office/drawing/2014/main" id="{9F402E78-3073-41FA-B7D7-A688BAFFD42A}"/>
              </a:ext>
            </a:extLst>
          </p:cNvPr>
          <p:cNvSpPr>
            <a:spLocks noGrp="1"/>
          </p:cNvSpPr>
          <p:nvPr>
            <p:ph type="body" sz="half" idx="19"/>
          </p:nvPr>
        </p:nvSpPr>
        <p:spPr>
          <a:xfrm>
            <a:off x="8849717" y="5652705"/>
            <a:ext cx="8978069"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21" name="円/楕円 31">
            <a:extLst>
              <a:ext uri="{FF2B5EF4-FFF2-40B4-BE49-F238E27FC236}">
                <a16:creationId xmlns:a16="http://schemas.microsoft.com/office/drawing/2014/main" id="{F6249CAA-3D72-4D14-B167-F096CA0A7393}"/>
              </a:ext>
            </a:extLst>
          </p:cNvPr>
          <p:cNvSpPr/>
          <p:nvPr/>
        </p:nvSpPr>
        <p:spPr>
          <a:xfrm>
            <a:off x="7793720" y="5551674"/>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2" name="テキスト ボックス 32">
            <a:extLst>
              <a:ext uri="{FF2B5EF4-FFF2-40B4-BE49-F238E27FC236}">
                <a16:creationId xmlns:a16="http://schemas.microsoft.com/office/drawing/2014/main" id="{2A7AE981-71BE-4A59-A421-F8EC3A1AD9EA}"/>
              </a:ext>
            </a:extLst>
          </p:cNvPr>
          <p:cNvSpPr txBox="1"/>
          <p:nvPr/>
        </p:nvSpPr>
        <p:spPr>
          <a:xfrm>
            <a:off x="7906097" y="5544295"/>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6</a:t>
            </a:r>
          </a:p>
        </p:txBody>
      </p:sp>
      <p:sp>
        <p:nvSpPr>
          <p:cNvPr id="23" name="Marcador de texto 3">
            <a:extLst>
              <a:ext uri="{FF2B5EF4-FFF2-40B4-BE49-F238E27FC236}">
                <a16:creationId xmlns:a16="http://schemas.microsoft.com/office/drawing/2014/main" id="{5D1FA2B6-42BB-47C4-91F4-FB030AF29BB2}"/>
              </a:ext>
            </a:extLst>
          </p:cNvPr>
          <p:cNvSpPr>
            <a:spLocks noGrp="1"/>
          </p:cNvSpPr>
          <p:nvPr>
            <p:ph type="body" sz="half" idx="20"/>
          </p:nvPr>
        </p:nvSpPr>
        <p:spPr>
          <a:xfrm>
            <a:off x="8658040" y="6540241"/>
            <a:ext cx="9169746"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24" name="円/楕円 31">
            <a:extLst>
              <a:ext uri="{FF2B5EF4-FFF2-40B4-BE49-F238E27FC236}">
                <a16:creationId xmlns:a16="http://schemas.microsoft.com/office/drawing/2014/main" id="{B7EE8542-C4F8-42EB-A437-6F69CE6578E6}"/>
              </a:ext>
            </a:extLst>
          </p:cNvPr>
          <p:cNvSpPr/>
          <p:nvPr/>
        </p:nvSpPr>
        <p:spPr>
          <a:xfrm>
            <a:off x="7602042" y="643921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5" name="テキスト ボックス 32">
            <a:extLst>
              <a:ext uri="{FF2B5EF4-FFF2-40B4-BE49-F238E27FC236}">
                <a16:creationId xmlns:a16="http://schemas.microsoft.com/office/drawing/2014/main" id="{FFB0CB70-17A7-4E14-A901-E2FCE3C63939}"/>
              </a:ext>
            </a:extLst>
          </p:cNvPr>
          <p:cNvSpPr txBox="1"/>
          <p:nvPr/>
        </p:nvSpPr>
        <p:spPr>
          <a:xfrm>
            <a:off x="7765219" y="6381031"/>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7</a:t>
            </a:r>
          </a:p>
        </p:txBody>
      </p:sp>
      <p:sp>
        <p:nvSpPr>
          <p:cNvPr id="26" name="Marcador de texto 3">
            <a:extLst>
              <a:ext uri="{FF2B5EF4-FFF2-40B4-BE49-F238E27FC236}">
                <a16:creationId xmlns:a16="http://schemas.microsoft.com/office/drawing/2014/main" id="{A878943B-0FF0-4F82-9FA2-8F27EA3FA7CC}"/>
              </a:ext>
            </a:extLst>
          </p:cNvPr>
          <p:cNvSpPr>
            <a:spLocks noGrp="1"/>
          </p:cNvSpPr>
          <p:nvPr>
            <p:ph type="body" sz="half" idx="21"/>
          </p:nvPr>
        </p:nvSpPr>
        <p:spPr>
          <a:xfrm>
            <a:off x="8473108" y="7398651"/>
            <a:ext cx="9354677"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27" name="円/楕円 31">
            <a:extLst>
              <a:ext uri="{FF2B5EF4-FFF2-40B4-BE49-F238E27FC236}">
                <a16:creationId xmlns:a16="http://schemas.microsoft.com/office/drawing/2014/main" id="{22C39C02-F325-4270-8BCF-1E0DE2A8D26C}"/>
              </a:ext>
            </a:extLst>
          </p:cNvPr>
          <p:cNvSpPr/>
          <p:nvPr/>
        </p:nvSpPr>
        <p:spPr>
          <a:xfrm>
            <a:off x="7417111" y="729762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8" name="テキスト ボックス 32">
            <a:extLst>
              <a:ext uri="{FF2B5EF4-FFF2-40B4-BE49-F238E27FC236}">
                <a16:creationId xmlns:a16="http://schemas.microsoft.com/office/drawing/2014/main" id="{A6DE2EC5-4092-4535-9EA4-9405A4ED7657}"/>
              </a:ext>
            </a:extLst>
          </p:cNvPr>
          <p:cNvSpPr txBox="1"/>
          <p:nvPr/>
        </p:nvSpPr>
        <p:spPr>
          <a:xfrm>
            <a:off x="7567588" y="7290241"/>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8</a:t>
            </a:r>
          </a:p>
        </p:txBody>
      </p:sp>
      <p:sp>
        <p:nvSpPr>
          <p:cNvPr id="29" name="Marcador de texto 3">
            <a:extLst>
              <a:ext uri="{FF2B5EF4-FFF2-40B4-BE49-F238E27FC236}">
                <a16:creationId xmlns:a16="http://schemas.microsoft.com/office/drawing/2014/main" id="{06219FF4-10CE-4EB7-896C-74CFE8066261}"/>
              </a:ext>
            </a:extLst>
          </p:cNvPr>
          <p:cNvSpPr>
            <a:spLocks noGrp="1"/>
          </p:cNvSpPr>
          <p:nvPr>
            <p:ph type="body" sz="half" idx="22"/>
          </p:nvPr>
        </p:nvSpPr>
        <p:spPr>
          <a:xfrm>
            <a:off x="7945545" y="8246921"/>
            <a:ext cx="9882240" cy="577802"/>
          </a:xfrm>
          <a:prstGeom prst="rect">
            <a:avLst/>
          </a:prstGeom>
        </p:spPr>
        <p:txBody>
          <a:bodyPr/>
          <a:lstStyle>
            <a:lvl1pPr marL="0" indent="0">
              <a:buNone/>
              <a:defRPr sz="2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endParaRPr lang="es-ES" dirty="0"/>
          </a:p>
        </p:txBody>
      </p:sp>
      <p:sp>
        <p:nvSpPr>
          <p:cNvPr id="35" name="円/楕円 31">
            <a:extLst>
              <a:ext uri="{FF2B5EF4-FFF2-40B4-BE49-F238E27FC236}">
                <a16:creationId xmlns:a16="http://schemas.microsoft.com/office/drawing/2014/main" id="{412BD890-FAF6-4D8A-867E-4197BD263115}"/>
              </a:ext>
            </a:extLst>
          </p:cNvPr>
          <p:cNvSpPr/>
          <p:nvPr/>
        </p:nvSpPr>
        <p:spPr>
          <a:xfrm>
            <a:off x="6889547" y="814589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6" name="テキスト ボックス 32">
            <a:extLst>
              <a:ext uri="{FF2B5EF4-FFF2-40B4-BE49-F238E27FC236}">
                <a16:creationId xmlns:a16="http://schemas.microsoft.com/office/drawing/2014/main" id="{2E516A3A-4D86-41CA-8F21-BAF1C391B1D2}"/>
              </a:ext>
            </a:extLst>
          </p:cNvPr>
          <p:cNvSpPr txBox="1"/>
          <p:nvPr/>
        </p:nvSpPr>
        <p:spPr>
          <a:xfrm>
            <a:off x="7027324" y="8087711"/>
            <a:ext cx="481263" cy="707886"/>
          </a:xfrm>
          <a:prstGeom prst="rect">
            <a:avLst/>
          </a:prstGeom>
          <a:noFill/>
        </p:spPr>
        <p:txBody>
          <a:bodyPr wrap="square" rtlCol="0">
            <a:spAutoFit/>
          </a:bodyPr>
          <a:lstStyle/>
          <a:p>
            <a:pPr algn="ctr"/>
            <a:r>
              <a:rPr lang="en-US" sz="4000" b="1" dirty="0">
                <a:solidFill>
                  <a:schemeClr val="bg1"/>
                </a:solidFill>
                <a:latin typeface="Adobe Hebrew" panose="02040503050201020203" pitchFamily="18" charset="-79"/>
                <a:cs typeface="Adobe Hebrew" panose="02040503050201020203" pitchFamily="18" charset="-79"/>
              </a:rPr>
              <a:t>9</a:t>
            </a:r>
          </a:p>
        </p:txBody>
      </p:sp>
    </p:spTree>
    <p:extLst>
      <p:ext uri="{BB962C8B-B14F-4D97-AF65-F5344CB8AC3E}">
        <p14:creationId xmlns:p14="http://schemas.microsoft.com/office/powerpoint/2010/main" val="1841891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500"/>
                            </p:stCondLst>
                            <p:childTnLst>
                              <p:par>
                                <p:cTn id="13" presetID="16" presetClass="entr" presetSubtype="4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outHorizontal)">
                                      <p:cBhvr>
                                        <p:cTn id="15" dur="500"/>
                                        <p:tgtEl>
                                          <p:spTgt spid="4"/>
                                        </p:tgtEl>
                                      </p:cBhvr>
                                    </p:animEffect>
                                  </p:childTnLst>
                                </p:cTn>
                              </p:par>
                            </p:childTnLst>
                          </p:cTn>
                        </p:par>
                        <p:par>
                          <p:cTn id="16" fill="hold">
                            <p:stCondLst>
                              <p:cond delay="2000"/>
                            </p:stCondLst>
                            <p:childTnLst>
                              <p:par>
                                <p:cTn id="17" presetID="2" presetClass="entr" presetSubtype="8"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0-#ppt_w/2"/>
                                          </p:val>
                                        </p:tav>
                                        <p:tav tm="100000">
                                          <p:val>
                                            <p:strVal val="#ppt_x"/>
                                          </p:val>
                                        </p:tav>
                                      </p:tavLst>
                                    </p:anim>
                                    <p:anim calcmode="lin" valueType="num">
                                      <p:cBhvr additive="base">
                                        <p:cTn id="20" dur="500" fill="hold"/>
                                        <p:tgtEl>
                                          <p:spTgt spid="39"/>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additive="base">
                                        <p:cTn id="23" dur="500" fill="hold"/>
                                        <p:tgtEl>
                                          <p:spTgt spid="40"/>
                                        </p:tgtEl>
                                        <p:attrNameLst>
                                          <p:attrName>ppt_x</p:attrName>
                                        </p:attrNameLst>
                                      </p:cBhvr>
                                      <p:tavLst>
                                        <p:tav tm="0">
                                          <p:val>
                                            <p:strVal val="0-#ppt_w/2"/>
                                          </p:val>
                                        </p:tav>
                                        <p:tav tm="100000">
                                          <p:val>
                                            <p:strVal val="#ppt_x"/>
                                          </p:val>
                                        </p:tav>
                                      </p:tavLst>
                                    </p:anim>
                                    <p:anim calcmode="lin" valueType="num">
                                      <p:cBhvr additive="base">
                                        <p:cTn id="24" dur="500" fill="hold"/>
                                        <p:tgtEl>
                                          <p:spTgt spid="40"/>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2" presetClass="entr" presetSubtype="1" fill="hold" grpId="0" nodeType="afterEffect" nodePh="1">
                                  <p:stCondLst>
                                    <p:cond delay="0"/>
                                  </p:stCondLst>
                                  <p:endCondLst>
                                    <p:cond evt="begin" delay="0">
                                      <p:tn val="26"/>
                                    </p:cond>
                                  </p:endCondLst>
                                  <p:childTnLst>
                                    <p:set>
                                      <p:cBhvr>
                                        <p:cTn id="27" dur="1" fill="hold">
                                          <p:stCondLst>
                                            <p:cond delay="0"/>
                                          </p:stCondLst>
                                        </p:cTn>
                                        <p:tgtEl>
                                          <p:spTgt spid="32">
                                            <p:txEl>
                                              <p:pRg st="0" end="0"/>
                                            </p:txEl>
                                          </p:spTgt>
                                        </p:tgtEl>
                                        <p:attrNameLst>
                                          <p:attrName>style.visibility</p:attrName>
                                        </p:attrNameLst>
                                      </p:cBhvr>
                                      <p:to>
                                        <p:strVal val="visible"/>
                                      </p:to>
                                    </p:set>
                                    <p:anim calcmode="lin" valueType="num">
                                      <p:cBhvr additive="base">
                                        <p:cTn id="28"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2">
                                            <p:txEl>
                                              <p:pRg st="0" end="0"/>
                                            </p:txEl>
                                          </p:spTgt>
                                        </p:tgtEl>
                                        <p:attrNameLst>
                                          <p:attrName>ppt_y</p:attrName>
                                        </p:attrNameLst>
                                      </p:cBhvr>
                                      <p:tavLst>
                                        <p:tav tm="0">
                                          <p:val>
                                            <p:strVal val="0-#ppt_h/2"/>
                                          </p:val>
                                        </p:tav>
                                        <p:tav tm="100000">
                                          <p:val>
                                            <p:strVal val="#ppt_y"/>
                                          </p:val>
                                        </p:tav>
                                      </p:tavLst>
                                    </p:anim>
                                  </p:childTnLst>
                                </p:cTn>
                              </p:par>
                            </p:childTnLst>
                          </p:cTn>
                        </p:par>
                        <p:par>
                          <p:cTn id="30" fill="hold">
                            <p:stCondLst>
                              <p:cond delay="3000"/>
                            </p:stCondLst>
                            <p:childTnLst>
                              <p:par>
                                <p:cTn id="31" presetID="2" presetClass="entr" presetSubtype="8" fill="hold" grpId="0" nodeType="afterEffect">
                                  <p:stCondLst>
                                    <p:cond delay="0"/>
                                  </p:stCondLst>
                                  <p:childTnLst>
                                    <p:set>
                                      <p:cBhvr>
                                        <p:cTn id="32" dur="1" fill="hold">
                                          <p:stCondLst>
                                            <p:cond delay="0"/>
                                          </p:stCondLst>
                                        </p:cTn>
                                        <p:tgtEl>
                                          <p:spTgt spid="41"/>
                                        </p:tgtEl>
                                        <p:attrNameLst>
                                          <p:attrName>style.visibility</p:attrName>
                                        </p:attrNameLst>
                                      </p:cBhvr>
                                      <p:to>
                                        <p:strVal val="visible"/>
                                      </p:to>
                                    </p:set>
                                    <p:anim calcmode="lin" valueType="num">
                                      <p:cBhvr additive="base">
                                        <p:cTn id="33" dur="500" fill="hold"/>
                                        <p:tgtEl>
                                          <p:spTgt spid="41"/>
                                        </p:tgtEl>
                                        <p:attrNameLst>
                                          <p:attrName>ppt_x</p:attrName>
                                        </p:attrNameLst>
                                      </p:cBhvr>
                                      <p:tavLst>
                                        <p:tav tm="0">
                                          <p:val>
                                            <p:strVal val="0-#ppt_w/2"/>
                                          </p:val>
                                        </p:tav>
                                        <p:tav tm="100000">
                                          <p:val>
                                            <p:strVal val="#ppt_x"/>
                                          </p:val>
                                        </p:tav>
                                      </p:tavLst>
                                    </p:anim>
                                    <p:anim calcmode="lin" valueType="num">
                                      <p:cBhvr additive="base">
                                        <p:cTn id="34" dur="500" fill="hold"/>
                                        <p:tgtEl>
                                          <p:spTgt spid="41"/>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additive="base">
                                        <p:cTn id="37" dur="500" fill="hold"/>
                                        <p:tgtEl>
                                          <p:spTgt spid="42"/>
                                        </p:tgtEl>
                                        <p:attrNameLst>
                                          <p:attrName>ppt_x</p:attrName>
                                        </p:attrNameLst>
                                      </p:cBhvr>
                                      <p:tavLst>
                                        <p:tav tm="0">
                                          <p:val>
                                            <p:strVal val="0-#ppt_w/2"/>
                                          </p:val>
                                        </p:tav>
                                        <p:tav tm="100000">
                                          <p:val>
                                            <p:strVal val="#ppt_x"/>
                                          </p:val>
                                        </p:tav>
                                      </p:tavLst>
                                    </p:anim>
                                    <p:anim calcmode="lin" valueType="num">
                                      <p:cBhvr additive="base">
                                        <p:cTn id="38" dur="500" fill="hold"/>
                                        <p:tgtEl>
                                          <p:spTgt spid="42"/>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 presetClass="entr" presetSubtype="1" fill="hold" grpId="0" nodeType="afterEffect" nodePh="1">
                                  <p:stCondLst>
                                    <p:cond delay="0"/>
                                  </p:stCondLst>
                                  <p:endCondLst>
                                    <p:cond evt="begin" delay="0">
                                      <p:tn val="40"/>
                                    </p:cond>
                                  </p:endCondLst>
                                  <p:childTnLst>
                                    <p:set>
                                      <p:cBhvr>
                                        <p:cTn id="41" dur="1" fill="hold">
                                          <p:stCondLst>
                                            <p:cond delay="0"/>
                                          </p:stCondLst>
                                        </p:cTn>
                                        <p:tgtEl>
                                          <p:spTgt spid="31">
                                            <p:txEl>
                                              <p:pRg st="0" end="0"/>
                                            </p:txEl>
                                          </p:spTgt>
                                        </p:tgtEl>
                                        <p:attrNameLst>
                                          <p:attrName>style.visibility</p:attrName>
                                        </p:attrNameLst>
                                      </p:cBhvr>
                                      <p:to>
                                        <p:strVal val="visible"/>
                                      </p:to>
                                    </p:set>
                                    <p:anim calcmode="lin" valueType="num">
                                      <p:cBhvr additive="base">
                                        <p:cTn id="4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31">
                                            <p:txEl>
                                              <p:pRg st="0" end="0"/>
                                            </p:txEl>
                                          </p:spTgt>
                                        </p:tgtEl>
                                        <p:attrNameLst>
                                          <p:attrName>ppt_y</p:attrName>
                                        </p:attrNameLst>
                                      </p:cBhvr>
                                      <p:tavLst>
                                        <p:tav tm="0">
                                          <p:val>
                                            <p:strVal val="0-#ppt_h/2"/>
                                          </p:val>
                                        </p:tav>
                                        <p:tav tm="100000">
                                          <p:val>
                                            <p:strVal val="#ppt_y"/>
                                          </p:val>
                                        </p:tav>
                                      </p:tavLst>
                                    </p:anim>
                                  </p:childTnLst>
                                </p:cTn>
                              </p:par>
                            </p:childTnLst>
                          </p:cTn>
                        </p:par>
                        <p:par>
                          <p:cTn id="44" fill="hold">
                            <p:stCondLst>
                              <p:cond delay="4000"/>
                            </p:stCondLst>
                            <p:childTnLst>
                              <p:par>
                                <p:cTn id="45" presetID="2" presetClass="entr" presetSubtype="8"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 calcmode="lin" valueType="num">
                                      <p:cBhvr additive="base">
                                        <p:cTn id="47" dur="500" fill="hold"/>
                                        <p:tgtEl>
                                          <p:spTgt spid="43"/>
                                        </p:tgtEl>
                                        <p:attrNameLst>
                                          <p:attrName>ppt_x</p:attrName>
                                        </p:attrNameLst>
                                      </p:cBhvr>
                                      <p:tavLst>
                                        <p:tav tm="0">
                                          <p:val>
                                            <p:strVal val="0-#ppt_w/2"/>
                                          </p:val>
                                        </p:tav>
                                        <p:tav tm="100000">
                                          <p:val>
                                            <p:strVal val="#ppt_x"/>
                                          </p:val>
                                        </p:tav>
                                      </p:tavLst>
                                    </p:anim>
                                    <p:anim calcmode="lin" valueType="num">
                                      <p:cBhvr additive="base">
                                        <p:cTn id="48" dur="500" fill="hold"/>
                                        <p:tgtEl>
                                          <p:spTgt spid="43"/>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additive="base">
                                        <p:cTn id="51" dur="500" fill="hold"/>
                                        <p:tgtEl>
                                          <p:spTgt spid="44"/>
                                        </p:tgtEl>
                                        <p:attrNameLst>
                                          <p:attrName>ppt_x</p:attrName>
                                        </p:attrNameLst>
                                      </p:cBhvr>
                                      <p:tavLst>
                                        <p:tav tm="0">
                                          <p:val>
                                            <p:strVal val="0-#ppt_w/2"/>
                                          </p:val>
                                        </p:tav>
                                        <p:tav tm="100000">
                                          <p:val>
                                            <p:strVal val="#ppt_x"/>
                                          </p:val>
                                        </p:tav>
                                      </p:tavLst>
                                    </p:anim>
                                    <p:anim calcmode="lin" valueType="num">
                                      <p:cBhvr additive="base">
                                        <p:cTn id="52" dur="500" fill="hold"/>
                                        <p:tgtEl>
                                          <p:spTgt spid="44"/>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2" presetClass="entr" presetSubtype="1" fill="hold" grpId="0" nodeType="afterEffect" nodePh="1">
                                  <p:stCondLst>
                                    <p:cond delay="0"/>
                                  </p:stCondLst>
                                  <p:endCondLst>
                                    <p:cond evt="begin" delay="0">
                                      <p:tn val="54"/>
                                    </p:cond>
                                  </p:endCondLst>
                                  <p:childTnLst>
                                    <p:set>
                                      <p:cBhvr>
                                        <p:cTn id="55" dur="1" fill="hold">
                                          <p:stCondLst>
                                            <p:cond delay="0"/>
                                          </p:stCondLst>
                                        </p:cTn>
                                        <p:tgtEl>
                                          <p:spTgt spid="30">
                                            <p:txEl>
                                              <p:pRg st="0" end="0"/>
                                            </p:txEl>
                                          </p:spTgt>
                                        </p:tgtEl>
                                        <p:attrNameLst>
                                          <p:attrName>style.visibility</p:attrName>
                                        </p:attrNameLst>
                                      </p:cBhvr>
                                      <p:to>
                                        <p:strVal val="visible"/>
                                      </p:to>
                                    </p:set>
                                    <p:anim calcmode="lin" valueType="num">
                                      <p:cBhvr additive="base">
                                        <p:cTn id="56"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30">
                                            <p:txEl>
                                              <p:pRg st="0" end="0"/>
                                            </p:txEl>
                                          </p:spTgt>
                                        </p:tgtEl>
                                        <p:attrNameLst>
                                          <p:attrName>ppt_y</p:attrName>
                                        </p:attrNameLst>
                                      </p:cBhvr>
                                      <p:tavLst>
                                        <p:tav tm="0">
                                          <p:val>
                                            <p:strVal val="0-#ppt_h/2"/>
                                          </p:val>
                                        </p:tav>
                                        <p:tav tm="100000">
                                          <p:val>
                                            <p:strVal val="#ppt_y"/>
                                          </p:val>
                                        </p:tav>
                                      </p:tavLst>
                                    </p:anim>
                                  </p:childTnLst>
                                </p:cTn>
                              </p:par>
                            </p:childTnLst>
                          </p:cTn>
                        </p:par>
                        <p:par>
                          <p:cTn id="58" fill="hold">
                            <p:stCondLst>
                              <p:cond delay="5000"/>
                            </p:stCondLst>
                            <p:childTnLst>
                              <p:par>
                                <p:cTn id="59" presetID="2" presetClass="entr" presetSubtype="8" fill="hold" grpId="0" nodeType="after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additive="base">
                                        <p:cTn id="61" dur="500" fill="hold"/>
                                        <p:tgtEl>
                                          <p:spTgt spid="45"/>
                                        </p:tgtEl>
                                        <p:attrNameLst>
                                          <p:attrName>ppt_x</p:attrName>
                                        </p:attrNameLst>
                                      </p:cBhvr>
                                      <p:tavLst>
                                        <p:tav tm="0">
                                          <p:val>
                                            <p:strVal val="0-#ppt_w/2"/>
                                          </p:val>
                                        </p:tav>
                                        <p:tav tm="100000">
                                          <p:val>
                                            <p:strVal val="#ppt_x"/>
                                          </p:val>
                                        </p:tav>
                                      </p:tavLst>
                                    </p:anim>
                                    <p:anim calcmode="lin" valueType="num">
                                      <p:cBhvr additive="base">
                                        <p:cTn id="62" dur="500" fill="hold"/>
                                        <p:tgtEl>
                                          <p:spTgt spid="45"/>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46"/>
                                        </p:tgtEl>
                                        <p:attrNameLst>
                                          <p:attrName>style.visibility</p:attrName>
                                        </p:attrNameLst>
                                      </p:cBhvr>
                                      <p:to>
                                        <p:strVal val="visible"/>
                                      </p:to>
                                    </p:set>
                                    <p:anim calcmode="lin" valueType="num">
                                      <p:cBhvr additive="base">
                                        <p:cTn id="65" dur="500" fill="hold"/>
                                        <p:tgtEl>
                                          <p:spTgt spid="46"/>
                                        </p:tgtEl>
                                        <p:attrNameLst>
                                          <p:attrName>ppt_x</p:attrName>
                                        </p:attrNameLst>
                                      </p:cBhvr>
                                      <p:tavLst>
                                        <p:tav tm="0">
                                          <p:val>
                                            <p:strVal val="0-#ppt_w/2"/>
                                          </p:val>
                                        </p:tav>
                                        <p:tav tm="100000">
                                          <p:val>
                                            <p:strVal val="#ppt_x"/>
                                          </p:val>
                                        </p:tav>
                                      </p:tavLst>
                                    </p:anim>
                                    <p:anim calcmode="lin" valueType="num">
                                      <p:cBhvr additive="base">
                                        <p:cTn id="66" dur="500" fill="hold"/>
                                        <p:tgtEl>
                                          <p:spTgt spid="46"/>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1" fill="hold" grpId="0" nodeType="afterEffect" nodePh="1">
                                  <p:stCondLst>
                                    <p:cond delay="0"/>
                                  </p:stCondLst>
                                  <p:endCondLst>
                                    <p:cond evt="begin" delay="0">
                                      <p:tn val="68"/>
                                    </p:cond>
                                  </p:endCondLst>
                                  <p:childTnLst>
                                    <p:set>
                                      <p:cBhvr>
                                        <p:cTn id="69" dur="1" fill="hold">
                                          <p:stCondLst>
                                            <p:cond delay="0"/>
                                          </p:stCondLst>
                                        </p:cTn>
                                        <p:tgtEl>
                                          <p:spTgt spid="33">
                                            <p:txEl>
                                              <p:pRg st="0" end="0"/>
                                            </p:txEl>
                                          </p:spTgt>
                                        </p:tgtEl>
                                        <p:attrNameLst>
                                          <p:attrName>style.visibility</p:attrName>
                                        </p:attrNameLst>
                                      </p:cBhvr>
                                      <p:to>
                                        <p:strVal val="visible"/>
                                      </p:to>
                                    </p:set>
                                    <p:anim calcmode="lin" valueType="num">
                                      <p:cBhvr additive="base">
                                        <p:cTn id="7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33">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6000"/>
                            </p:stCondLst>
                            <p:childTnLst>
                              <p:par>
                                <p:cTn id="73" presetID="2" presetClass="entr" presetSubtype="8"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additive="base">
                                        <p:cTn id="75" dur="500" fill="hold"/>
                                        <p:tgtEl>
                                          <p:spTgt spid="47"/>
                                        </p:tgtEl>
                                        <p:attrNameLst>
                                          <p:attrName>ppt_x</p:attrName>
                                        </p:attrNameLst>
                                      </p:cBhvr>
                                      <p:tavLst>
                                        <p:tav tm="0">
                                          <p:val>
                                            <p:strVal val="0-#ppt_w/2"/>
                                          </p:val>
                                        </p:tav>
                                        <p:tav tm="100000">
                                          <p:val>
                                            <p:strVal val="#ppt_x"/>
                                          </p:val>
                                        </p:tav>
                                      </p:tavLst>
                                    </p:anim>
                                    <p:anim calcmode="lin" valueType="num">
                                      <p:cBhvr additive="base">
                                        <p:cTn id="76" dur="500" fill="hold"/>
                                        <p:tgtEl>
                                          <p:spTgt spid="47"/>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48"/>
                                        </p:tgtEl>
                                        <p:attrNameLst>
                                          <p:attrName>style.visibility</p:attrName>
                                        </p:attrNameLst>
                                      </p:cBhvr>
                                      <p:to>
                                        <p:strVal val="visible"/>
                                      </p:to>
                                    </p:set>
                                    <p:anim calcmode="lin" valueType="num">
                                      <p:cBhvr additive="base">
                                        <p:cTn id="79" dur="500" fill="hold"/>
                                        <p:tgtEl>
                                          <p:spTgt spid="48"/>
                                        </p:tgtEl>
                                        <p:attrNameLst>
                                          <p:attrName>ppt_x</p:attrName>
                                        </p:attrNameLst>
                                      </p:cBhvr>
                                      <p:tavLst>
                                        <p:tav tm="0">
                                          <p:val>
                                            <p:strVal val="0-#ppt_w/2"/>
                                          </p:val>
                                        </p:tav>
                                        <p:tav tm="100000">
                                          <p:val>
                                            <p:strVal val="#ppt_x"/>
                                          </p:val>
                                        </p:tav>
                                      </p:tavLst>
                                    </p:anim>
                                    <p:anim calcmode="lin" valueType="num">
                                      <p:cBhvr additive="base">
                                        <p:cTn id="80" dur="500" fill="hold"/>
                                        <p:tgtEl>
                                          <p:spTgt spid="48"/>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 presetClass="entr" presetSubtype="1" fill="hold" grpId="0" nodeType="afterEffect" nodePh="1">
                                  <p:stCondLst>
                                    <p:cond delay="0"/>
                                  </p:stCondLst>
                                  <p:endCondLst>
                                    <p:cond evt="begin" delay="0">
                                      <p:tn val="82"/>
                                    </p:cond>
                                  </p:endCondLst>
                                  <p:childTnLst>
                                    <p:set>
                                      <p:cBhvr>
                                        <p:cTn id="83" dur="1" fill="hold">
                                          <p:stCondLst>
                                            <p:cond delay="0"/>
                                          </p:stCondLst>
                                        </p:cTn>
                                        <p:tgtEl>
                                          <p:spTgt spid="34">
                                            <p:txEl>
                                              <p:pRg st="0" end="0"/>
                                            </p:txEl>
                                          </p:spTgt>
                                        </p:tgtEl>
                                        <p:attrNameLst>
                                          <p:attrName>style.visibility</p:attrName>
                                        </p:attrNameLst>
                                      </p:cBhvr>
                                      <p:to>
                                        <p:strVal val="visible"/>
                                      </p:to>
                                    </p:set>
                                    <p:anim calcmode="lin" valueType="num">
                                      <p:cBhvr additive="base">
                                        <p:cTn id="84"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85" dur="500" fill="hold"/>
                                        <p:tgtEl>
                                          <p:spTgt spid="34">
                                            <p:txEl>
                                              <p:pRg st="0" end="0"/>
                                            </p:txEl>
                                          </p:spTgt>
                                        </p:tgtEl>
                                        <p:attrNameLst>
                                          <p:attrName>ppt_y</p:attrName>
                                        </p:attrNameLst>
                                      </p:cBhvr>
                                      <p:tavLst>
                                        <p:tav tm="0">
                                          <p:val>
                                            <p:strVal val="0-#ppt_h/2"/>
                                          </p:val>
                                        </p:tav>
                                        <p:tav tm="100000">
                                          <p:val>
                                            <p:strVal val="#ppt_y"/>
                                          </p:val>
                                        </p:tav>
                                      </p:tavLst>
                                    </p:anim>
                                  </p:childTnLst>
                                </p:cTn>
                              </p:par>
                            </p:childTnLst>
                          </p:cTn>
                        </p:par>
                        <p:par>
                          <p:cTn id="86" fill="hold">
                            <p:stCondLst>
                              <p:cond delay="7000"/>
                            </p:stCondLst>
                            <p:childTnLst>
                              <p:par>
                                <p:cTn id="87" presetID="2" presetClass="entr" presetSubtype="8"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additive="base">
                                        <p:cTn id="89" dur="500" fill="hold"/>
                                        <p:tgtEl>
                                          <p:spTgt spid="21"/>
                                        </p:tgtEl>
                                        <p:attrNameLst>
                                          <p:attrName>ppt_x</p:attrName>
                                        </p:attrNameLst>
                                      </p:cBhvr>
                                      <p:tavLst>
                                        <p:tav tm="0">
                                          <p:val>
                                            <p:strVal val="0-#ppt_w/2"/>
                                          </p:val>
                                        </p:tav>
                                        <p:tav tm="100000">
                                          <p:val>
                                            <p:strVal val="#ppt_x"/>
                                          </p:val>
                                        </p:tav>
                                      </p:tavLst>
                                    </p:anim>
                                    <p:anim calcmode="lin" valueType="num">
                                      <p:cBhvr additive="base">
                                        <p:cTn id="90" dur="500" fill="hold"/>
                                        <p:tgtEl>
                                          <p:spTgt spid="21"/>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additive="base">
                                        <p:cTn id="93" dur="500" fill="hold"/>
                                        <p:tgtEl>
                                          <p:spTgt spid="22"/>
                                        </p:tgtEl>
                                        <p:attrNameLst>
                                          <p:attrName>ppt_x</p:attrName>
                                        </p:attrNameLst>
                                      </p:cBhvr>
                                      <p:tavLst>
                                        <p:tav tm="0">
                                          <p:val>
                                            <p:strVal val="0-#ppt_w/2"/>
                                          </p:val>
                                        </p:tav>
                                        <p:tav tm="100000">
                                          <p:val>
                                            <p:strVal val="#ppt_x"/>
                                          </p:val>
                                        </p:tav>
                                      </p:tavLst>
                                    </p:anim>
                                    <p:anim calcmode="lin" valueType="num">
                                      <p:cBhvr additive="base">
                                        <p:cTn id="94" dur="500" fill="hold"/>
                                        <p:tgtEl>
                                          <p:spTgt spid="22"/>
                                        </p:tgtEl>
                                        <p:attrNameLst>
                                          <p:attrName>ppt_y</p:attrName>
                                        </p:attrNameLst>
                                      </p:cBhvr>
                                      <p:tavLst>
                                        <p:tav tm="0">
                                          <p:val>
                                            <p:strVal val="#ppt_y"/>
                                          </p:val>
                                        </p:tav>
                                        <p:tav tm="100000">
                                          <p:val>
                                            <p:strVal val="#ppt_y"/>
                                          </p:val>
                                        </p:tav>
                                      </p:tavLst>
                                    </p:anim>
                                  </p:childTnLst>
                                </p:cTn>
                              </p:par>
                            </p:childTnLst>
                          </p:cTn>
                        </p:par>
                        <p:par>
                          <p:cTn id="95" fill="hold">
                            <p:stCondLst>
                              <p:cond delay="7500"/>
                            </p:stCondLst>
                            <p:childTnLst>
                              <p:par>
                                <p:cTn id="96" presetID="2" presetClass="entr" presetSubtype="1" fill="hold" grpId="0" nodeType="afterEffect" nodePh="1">
                                  <p:stCondLst>
                                    <p:cond delay="0"/>
                                  </p:stCondLst>
                                  <p:endCondLst>
                                    <p:cond evt="begin" delay="0">
                                      <p:tn val="96"/>
                                    </p:cond>
                                  </p:endCondLst>
                                  <p:childTnLst>
                                    <p:set>
                                      <p:cBhvr>
                                        <p:cTn id="97" dur="1" fill="hold">
                                          <p:stCondLst>
                                            <p:cond delay="0"/>
                                          </p:stCondLst>
                                        </p:cTn>
                                        <p:tgtEl>
                                          <p:spTgt spid="20">
                                            <p:txEl>
                                              <p:pRg st="0" end="0"/>
                                            </p:txEl>
                                          </p:spTgt>
                                        </p:tgtEl>
                                        <p:attrNameLst>
                                          <p:attrName>style.visibility</p:attrName>
                                        </p:attrNameLst>
                                      </p:cBhvr>
                                      <p:to>
                                        <p:strVal val="visible"/>
                                      </p:to>
                                    </p:set>
                                    <p:anim calcmode="lin" valueType="num">
                                      <p:cBhvr additive="base">
                                        <p:cTn id="98"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99" dur="500" fill="hold"/>
                                        <p:tgtEl>
                                          <p:spTgt spid="20">
                                            <p:txEl>
                                              <p:pRg st="0" end="0"/>
                                            </p:txEl>
                                          </p:spTgt>
                                        </p:tgtEl>
                                        <p:attrNameLst>
                                          <p:attrName>ppt_y</p:attrName>
                                        </p:attrNameLst>
                                      </p:cBhvr>
                                      <p:tavLst>
                                        <p:tav tm="0">
                                          <p:val>
                                            <p:strVal val="0-#ppt_h/2"/>
                                          </p:val>
                                        </p:tav>
                                        <p:tav tm="100000">
                                          <p:val>
                                            <p:strVal val="#ppt_y"/>
                                          </p:val>
                                        </p:tav>
                                      </p:tavLst>
                                    </p:anim>
                                  </p:childTnLst>
                                </p:cTn>
                              </p:par>
                            </p:childTnLst>
                          </p:cTn>
                        </p:par>
                        <p:par>
                          <p:cTn id="100" fill="hold">
                            <p:stCondLst>
                              <p:cond delay="8000"/>
                            </p:stCondLst>
                            <p:childTnLst>
                              <p:par>
                                <p:cTn id="101" presetID="2" presetClass="entr" presetSubtype="8"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 calcmode="lin" valueType="num">
                                      <p:cBhvr additive="base">
                                        <p:cTn id="103" dur="500" fill="hold"/>
                                        <p:tgtEl>
                                          <p:spTgt spid="24"/>
                                        </p:tgtEl>
                                        <p:attrNameLst>
                                          <p:attrName>ppt_x</p:attrName>
                                        </p:attrNameLst>
                                      </p:cBhvr>
                                      <p:tavLst>
                                        <p:tav tm="0">
                                          <p:val>
                                            <p:strVal val="0-#ppt_w/2"/>
                                          </p:val>
                                        </p:tav>
                                        <p:tav tm="100000">
                                          <p:val>
                                            <p:strVal val="#ppt_x"/>
                                          </p:val>
                                        </p:tav>
                                      </p:tavLst>
                                    </p:anim>
                                    <p:anim calcmode="lin" valueType="num">
                                      <p:cBhvr additive="base">
                                        <p:cTn id="104" dur="500" fill="hold"/>
                                        <p:tgtEl>
                                          <p:spTgt spid="24"/>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25"/>
                                        </p:tgtEl>
                                        <p:attrNameLst>
                                          <p:attrName>style.visibility</p:attrName>
                                        </p:attrNameLst>
                                      </p:cBhvr>
                                      <p:to>
                                        <p:strVal val="visible"/>
                                      </p:to>
                                    </p:set>
                                    <p:anim calcmode="lin" valueType="num">
                                      <p:cBhvr additive="base">
                                        <p:cTn id="107" dur="500" fill="hold"/>
                                        <p:tgtEl>
                                          <p:spTgt spid="25"/>
                                        </p:tgtEl>
                                        <p:attrNameLst>
                                          <p:attrName>ppt_x</p:attrName>
                                        </p:attrNameLst>
                                      </p:cBhvr>
                                      <p:tavLst>
                                        <p:tav tm="0">
                                          <p:val>
                                            <p:strVal val="0-#ppt_w/2"/>
                                          </p:val>
                                        </p:tav>
                                        <p:tav tm="100000">
                                          <p:val>
                                            <p:strVal val="#ppt_x"/>
                                          </p:val>
                                        </p:tav>
                                      </p:tavLst>
                                    </p:anim>
                                    <p:anim calcmode="lin" valueType="num">
                                      <p:cBhvr additive="base">
                                        <p:cTn id="108" dur="500" fill="hold"/>
                                        <p:tgtEl>
                                          <p:spTgt spid="25"/>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1" fill="hold" grpId="0" nodeType="afterEffect" nodePh="1">
                                  <p:stCondLst>
                                    <p:cond delay="0"/>
                                  </p:stCondLst>
                                  <p:endCondLst>
                                    <p:cond evt="begin" delay="0">
                                      <p:tn val="110"/>
                                    </p:cond>
                                  </p:endCondLst>
                                  <p:childTnLst>
                                    <p:set>
                                      <p:cBhvr>
                                        <p:cTn id="111" dur="1" fill="hold">
                                          <p:stCondLst>
                                            <p:cond delay="0"/>
                                          </p:stCondLst>
                                        </p:cTn>
                                        <p:tgtEl>
                                          <p:spTgt spid="23">
                                            <p:txEl>
                                              <p:pRg st="0" end="0"/>
                                            </p:txEl>
                                          </p:spTgt>
                                        </p:tgtEl>
                                        <p:attrNameLst>
                                          <p:attrName>style.visibility</p:attrName>
                                        </p:attrNameLst>
                                      </p:cBhvr>
                                      <p:to>
                                        <p:strVal val="visible"/>
                                      </p:to>
                                    </p:set>
                                    <p:anim calcmode="lin" valueType="num">
                                      <p:cBhvr additive="base">
                                        <p:cTn id="112"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13" dur="500" fill="hold"/>
                                        <p:tgtEl>
                                          <p:spTgt spid="23">
                                            <p:txEl>
                                              <p:pRg st="0" end="0"/>
                                            </p:txEl>
                                          </p:spTgt>
                                        </p:tgtEl>
                                        <p:attrNameLst>
                                          <p:attrName>ppt_y</p:attrName>
                                        </p:attrNameLst>
                                      </p:cBhvr>
                                      <p:tavLst>
                                        <p:tav tm="0">
                                          <p:val>
                                            <p:strVal val="0-#ppt_h/2"/>
                                          </p:val>
                                        </p:tav>
                                        <p:tav tm="100000">
                                          <p:val>
                                            <p:strVal val="#ppt_y"/>
                                          </p:val>
                                        </p:tav>
                                      </p:tavLst>
                                    </p:anim>
                                  </p:childTnLst>
                                </p:cTn>
                              </p:par>
                            </p:childTnLst>
                          </p:cTn>
                        </p:par>
                        <p:par>
                          <p:cTn id="114" fill="hold">
                            <p:stCondLst>
                              <p:cond delay="90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par>
                                <p:cTn id="119" presetID="2" presetClass="entr" presetSubtype="8" fill="hold" grpId="0" nodeType="withEffect">
                                  <p:stCondLst>
                                    <p:cond delay="0"/>
                                  </p:stCondLst>
                                  <p:childTnLst>
                                    <p:set>
                                      <p:cBhvr>
                                        <p:cTn id="120" dur="1" fill="hold">
                                          <p:stCondLst>
                                            <p:cond delay="0"/>
                                          </p:stCondLst>
                                        </p:cTn>
                                        <p:tgtEl>
                                          <p:spTgt spid="28"/>
                                        </p:tgtEl>
                                        <p:attrNameLst>
                                          <p:attrName>style.visibility</p:attrName>
                                        </p:attrNameLst>
                                      </p:cBhvr>
                                      <p:to>
                                        <p:strVal val="visible"/>
                                      </p:to>
                                    </p:set>
                                    <p:anim calcmode="lin" valueType="num">
                                      <p:cBhvr additive="base">
                                        <p:cTn id="121" dur="500" fill="hold"/>
                                        <p:tgtEl>
                                          <p:spTgt spid="28"/>
                                        </p:tgtEl>
                                        <p:attrNameLst>
                                          <p:attrName>ppt_x</p:attrName>
                                        </p:attrNameLst>
                                      </p:cBhvr>
                                      <p:tavLst>
                                        <p:tav tm="0">
                                          <p:val>
                                            <p:strVal val="0-#ppt_w/2"/>
                                          </p:val>
                                        </p:tav>
                                        <p:tav tm="100000">
                                          <p:val>
                                            <p:strVal val="#ppt_x"/>
                                          </p:val>
                                        </p:tav>
                                      </p:tavLst>
                                    </p:anim>
                                    <p:anim calcmode="lin" valueType="num">
                                      <p:cBhvr additive="base">
                                        <p:cTn id="122" dur="500" fill="hold"/>
                                        <p:tgtEl>
                                          <p:spTgt spid="28"/>
                                        </p:tgtEl>
                                        <p:attrNameLst>
                                          <p:attrName>ppt_y</p:attrName>
                                        </p:attrNameLst>
                                      </p:cBhvr>
                                      <p:tavLst>
                                        <p:tav tm="0">
                                          <p:val>
                                            <p:strVal val="#ppt_y"/>
                                          </p:val>
                                        </p:tav>
                                        <p:tav tm="100000">
                                          <p:val>
                                            <p:strVal val="#ppt_y"/>
                                          </p:val>
                                        </p:tav>
                                      </p:tavLst>
                                    </p:anim>
                                  </p:childTnLst>
                                </p:cTn>
                              </p:par>
                            </p:childTnLst>
                          </p:cTn>
                        </p:par>
                        <p:par>
                          <p:cTn id="123" fill="hold">
                            <p:stCondLst>
                              <p:cond delay="9500"/>
                            </p:stCondLst>
                            <p:childTnLst>
                              <p:par>
                                <p:cTn id="124" presetID="2" presetClass="entr" presetSubtype="1" fill="hold" grpId="0" nodeType="afterEffect" nodePh="1">
                                  <p:stCondLst>
                                    <p:cond delay="0"/>
                                  </p:stCondLst>
                                  <p:endCondLst>
                                    <p:cond evt="begin" delay="0">
                                      <p:tn val="124"/>
                                    </p:cond>
                                  </p:endCondLst>
                                  <p:childTnLst>
                                    <p:set>
                                      <p:cBhvr>
                                        <p:cTn id="125" dur="1" fill="hold">
                                          <p:stCondLst>
                                            <p:cond delay="0"/>
                                          </p:stCondLst>
                                        </p:cTn>
                                        <p:tgtEl>
                                          <p:spTgt spid="26">
                                            <p:txEl>
                                              <p:pRg st="0" end="0"/>
                                            </p:txEl>
                                          </p:spTgt>
                                        </p:tgtEl>
                                        <p:attrNameLst>
                                          <p:attrName>style.visibility</p:attrName>
                                        </p:attrNameLst>
                                      </p:cBhvr>
                                      <p:to>
                                        <p:strVal val="visible"/>
                                      </p:to>
                                    </p:set>
                                    <p:anim calcmode="lin" valueType="num">
                                      <p:cBhvr additive="base">
                                        <p:cTn id="12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127" dur="500" fill="hold"/>
                                        <p:tgtEl>
                                          <p:spTgt spid="26">
                                            <p:txEl>
                                              <p:pRg st="0" end="0"/>
                                            </p:txEl>
                                          </p:spTgt>
                                        </p:tgtEl>
                                        <p:attrNameLst>
                                          <p:attrName>ppt_y</p:attrName>
                                        </p:attrNameLst>
                                      </p:cBhvr>
                                      <p:tavLst>
                                        <p:tav tm="0">
                                          <p:val>
                                            <p:strVal val="0-#ppt_h/2"/>
                                          </p:val>
                                        </p:tav>
                                        <p:tav tm="100000">
                                          <p:val>
                                            <p:strVal val="#ppt_y"/>
                                          </p:val>
                                        </p:tav>
                                      </p:tavLst>
                                    </p:anim>
                                  </p:childTnLst>
                                </p:cTn>
                              </p:par>
                            </p:childTnLst>
                          </p:cTn>
                        </p:par>
                        <p:par>
                          <p:cTn id="128" fill="hold">
                            <p:stCondLst>
                              <p:cond delay="10000"/>
                            </p:stCondLst>
                            <p:childTnLst>
                              <p:par>
                                <p:cTn id="129" presetID="2" presetClass="entr" presetSubtype="8" fill="hold" grpId="0" nodeType="after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additive="base">
                                        <p:cTn id="131" dur="500" fill="hold"/>
                                        <p:tgtEl>
                                          <p:spTgt spid="35"/>
                                        </p:tgtEl>
                                        <p:attrNameLst>
                                          <p:attrName>ppt_x</p:attrName>
                                        </p:attrNameLst>
                                      </p:cBhvr>
                                      <p:tavLst>
                                        <p:tav tm="0">
                                          <p:val>
                                            <p:strVal val="0-#ppt_w/2"/>
                                          </p:val>
                                        </p:tav>
                                        <p:tav tm="100000">
                                          <p:val>
                                            <p:strVal val="#ppt_x"/>
                                          </p:val>
                                        </p:tav>
                                      </p:tavLst>
                                    </p:anim>
                                    <p:anim calcmode="lin" valueType="num">
                                      <p:cBhvr additive="base">
                                        <p:cTn id="132" dur="500" fill="hold"/>
                                        <p:tgtEl>
                                          <p:spTgt spid="35"/>
                                        </p:tgtEl>
                                        <p:attrNameLst>
                                          <p:attrName>ppt_y</p:attrName>
                                        </p:attrNameLst>
                                      </p:cBhvr>
                                      <p:tavLst>
                                        <p:tav tm="0">
                                          <p:val>
                                            <p:strVal val="#ppt_y"/>
                                          </p:val>
                                        </p:tav>
                                        <p:tav tm="100000">
                                          <p:val>
                                            <p:strVal val="#ppt_y"/>
                                          </p:val>
                                        </p:tav>
                                      </p:tavLst>
                                    </p:anim>
                                  </p:childTnLst>
                                </p:cTn>
                              </p:par>
                              <p:par>
                                <p:cTn id="133" presetID="2" presetClass="entr" presetSubtype="8" fill="hold" grpId="0" nodeType="withEffect">
                                  <p:stCondLst>
                                    <p:cond delay="0"/>
                                  </p:stCondLst>
                                  <p:childTnLst>
                                    <p:set>
                                      <p:cBhvr>
                                        <p:cTn id="134" dur="1" fill="hold">
                                          <p:stCondLst>
                                            <p:cond delay="0"/>
                                          </p:stCondLst>
                                        </p:cTn>
                                        <p:tgtEl>
                                          <p:spTgt spid="36"/>
                                        </p:tgtEl>
                                        <p:attrNameLst>
                                          <p:attrName>style.visibility</p:attrName>
                                        </p:attrNameLst>
                                      </p:cBhvr>
                                      <p:to>
                                        <p:strVal val="visible"/>
                                      </p:to>
                                    </p:set>
                                    <p:anim calcmode="lin" valueType="num">
                                      <p:cBhvr additive="base">
                                        <p:cTn id="135" dur="500" fill="hold"/>
                                        <p:tgtEl>
                                          <p:spTgt spid="36"/>
                                        </p:tgtEl>
                                        <p:attrNameLst>
                                          <p:attrName>ppt_x</p:attrName>
                                        </p:attrNameLst>
                                      </p:cBhvr>
                                      <p:tavLst>
                                        <p:tav tm="0">
                                          <p:val>
                                            <p:strVal val="0-#ppt_w/2"/>
                                          </p:val>
                                        </p:tav>
                                        <p:tav tm="100000">
                                          <p:val>
                                            <p:strVal val="#ppt_x"/>
                                          </p:val>
                                        </p:tav>
                                      </p:tavLst>
                                    </p:anim>
                                    <p:anim calcmode="lin" valueType="num">
                                      <p:cBhvr additive="base">
                                        <p:cTn id="136" dur="500" fill="hold"/>
                                        <p:tgtEl>
                                          <p:spTgt spid="36"/>
                                        </p:tgtEl>
                                        <p:attrNameLst>
                                          <p:attrName>ppt_y</p:attrName>
                                        </p:attrNameLst>
                                      </p:cBhvr>
                                      <p:tavLst>
                                        <p:tav tm="0">
                                          <p:val>
                                            <p:strVal val="#ppt_y"/>
                                          </p:val>
                                        </p:tav>
                                        <p:tav tm="100000">
                                          <p:val>
                                            <p:strVal val="#ppt_y"/>
                                          </p:val>
                                        </p:tav>
                                      </p:tavLst>
                                    </p:anim>
                                  </p:childTnLst>
                                </p:cTn>
                              </p:par>
                            </p:childTnLst>
                          </p:cTn>
                        </p:par>
                        <p:par>
                          <p:cTn id="137" fill="hold">
                            <p:stCondLst>
                              <p:cond delay="10500"/>
                            </p:stCondLst>
                            <p:childTnLst>
                              <p:par>
                                <p:cTn id="138" presetID="2" presetClass="entr" presetSubtype="1" fill="hold" grpId="0" nodeType="afterEffect" nodePh="1">
                                  <p:stCondLst>
                                    <p:cond delay="0"/>
                                  </p:stCondLst>
                                  <p:endCondLst>
                                    <p:cond evt="begin" delay="0">
                                      <p:tn val="138"/>
                                    </p:cond>
                                  </p:endCondLst>
                                  <p:childTnLst>
                                    <p:set>
                                      <p:cBhvr>
                                        <p:cTn id="139" dur="1" fill="hold">
                                          <p:stCondLst>
                                            <p:cond delay="0"/>
                                          </p:stCondLst>
                                        </p:cTn>
                                        <p:tgtEl>
                                          <p:spTgt spid="29">
                                            <p:txEl>
                                              <p:pRg st="0" end="0"/>
                                            </p:txEl>
                                          </p:spTgt>
                                        </p:tgtEl>
                                        <p:attrNameLst>
                                          <p:attrName>style.visibility</p:attrName>
                                        </p:attrNameLst>
                                      </p:cBhvr>
                                      <p:to>
                                        <p:strVal val="visible"/>
                                      </p:to>
                                    </p:set>
                                    <p:anim calcmode="lin" valueType="num">
                                      <p:cBhvr additive="base">
                                        <p:cTn id="140"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41"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0"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0-#ppt_h/2"/>
                          </p:val>
                        </p:tav>
                        <p:tav tm="100000">
                          <p:val>
                            <p:strVal val="#ppt_y"/>
                          </p:val>
                        </p:tav>
                      </p:tavLst>
                    </p:anim>
                  </p:childTnLst>
                </p:cTn>
              </p:par>
            </p:tnLst>
          </p:tmpl>
        </p:tmplLst>
      </p:bldP>
      <p:bldP spid="33"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0-#ppt_h/2"/>
                          </p:val>
                        </p:tav>
                        <p:tav tm="100000">
                          <p:val>
                            <p:strVal val="#ppt_y"/>
                          </p:val>
                        </p:tav>
                      </p:tavLst>
                    </p:anim>
                  </p:childTnLst>
                </p:cTn>
              </p:par>
            </p:tnLst>
          </p:tmpl>
        </p:tmplLst>
      </p:bldP>
      <p:bldP spid="39" grpId="0" animBg="1"/>
      <p:bldP spid="40" grpId="0"/>
      <p:bldP spid="41" grpId="0" animBg="1"/>
      <p:bldP spid="42" grpId="0"/>
      <p:bldP spid="43" grpId="0" animBg="1"/>
      <p:bldP spid="44" grpId="0"/>
      <p:bldP spid="45" grpId="0" animBg="1"/>
      <p:bldP spid="46" grpId="0"/>
      <p:bldP spid="47" grpId="0" animBg="1"/>
      <p:bldP spid="48" grpId="0"/>
      <p:bldP spid="20"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animBg="1"/>
      <p:bldP spid="22" grpId="0"/>
      <p:bldP spid="23"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animBg="1"/>
      <p:bldP spid="25" grpId="0"/>
      <p:bldP spid="26"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0-#ppt_h/2"/>
                          </p:val>
                        </p:tav>
                        <p:tav tm="100000">
                          <p:val>
                            <p:strVal val="#ppt_y"/>
                          </p:val>
                        </p:tav>
                      </p:tavLst>
                    </p:anim>
                  </p:childTnLst>
                </p:cTn>
              </p:par>
            </p:tnLst>
          </p:tmpl>
        </p:tmplLst>
      </p:bldP>
      <p:bldP spid="27" grpId="0" animBg="1"/>
      <p:bldP spid="28" grpId="0"/>
      <p:bldP spid="29" grpId="0" build="p">
        <p:tmplLst>
          <p:tmpl lvl="1">
            <p:tnLst>
              <p:par>
                <p:cTn presetID="2" presetClass="entr" presetSubtype="1" fill="hold" nodeType="afterEffect" nodePh="1">
                  <p:stCondLst>
                    <p:cond delay="0"/>
                  </p:stCondLst>
                  <p:endCondLst>
                    <p:cond delay="0"/>
                  </p:end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5" grpId="0" animBg="1"/>
      <p:bldP spid="36"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SUB TEMA">
    <p:spTree>
      <p:nvGrpSpPr>
        <p:cNvPr id="1" name=""/>
        <p:cNvGrpSpPr/>
        <p:nvPr/>
      </p:nvGrpSpPr>
      <p:grpSpPr>
        <a:xfrm>
          <a:off x="0" y="0"/>
          <a:ext cx="0" cy="0"/>
          <a:chOff x="0" y="0"/>
          <a:chExt cx="0" cy="0"/>
        </a:xfrm>
      </p:grpSpPr>
      <p:sp>
        <p:nvSpPr>
          <p:cNvPr id="3" name="Rectángulo: esquinas redondeadas 2">
            <a:extLst>
              <a:ext uri="{FF2B5EF4-FFF2-40B4-BE49-F238E27FC236}">
                <a16:creationId xmlns:a16="http://schemas.microsoft.com/office/drawing/2014/main" id="{8E6DD4DB-D59D-4CA3-BB85-30AFAE37F68C}"/>
              </a:ext>
            </a:extLst>
          </p:cNvPr>
          <p:cNvSpPr/>
          <p:nvPr/>
        </p:nvSpPr>
        <p:spPr>
          <a:xfrm>
            <a:off x="1986951" y="3919315"/>
            <a:ext cx="15856549" cy="2448369"/>
          </a:xfrm>
          <a:prstGeom prst="roundRect">
            <a:avLst/>
          </a:prstGeom>
          <a:solidFill>
            <a:srgbClr val="C00000"/>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dirty="0"/>
          </a:p>
        </p:txBody>
      </p:sp>
      <p:sp>
        <p:nvSpPr>
          <p:cNvPr id="4" name="Marcador de texto 2">
            <a:extLst>
              <a:ext uri="{FF2B5EF4-FFF2-40B4-BE49-F238E27FC236}">
                <a16:creationId xmlns:a16="http://schemas.microsoft.com/office/drawing/2014/main" id="{DD4CBCFE-B23C-4789-B0F4-281A84B21EB1}"/>
              </a:ext>
            </a:extLst>
          </p:cNvPr>
          <p:cNvSpPr>
            <a:spLocks noGrp="1"/>
          </p:cNvSpPr>
          <p:nvPr>
            <p:ph type="body" sz="quarter" idx="10"/>
          </p:nvPr>
        </p:nvSpPr>
        <p:spPr>
          <a:xfrm>
            <a:off x="2184441" y="4610101"/>
            <a:ext cx="15461568" cy="1539748"/>
          </a:xfrm>
          <a:prstGeom prst="rect">
            <a:avLst/>
          </a:prstGeom>
        </p:spPr>
        <p:txBody>
          <a:bodyPr/>
          <a:lstStyle>
            <a:lvl1pPr marL="0" indent="0" algn="ctr">
              <a:buNone/>
              <a:defRPr sz="8000">
                <a:ln>
                  <a:solidFill>
                    <a:schemeClr val="bg2">
                      <a:lumMod val="50000"/>
                    </a:schemeClr>
                  </a:solidFill>
                </a:ln>
                <a:gradFill>
                  <a:gsLst>
                    <a:gs pos="60000">
                      <a:schemeClr val="bg1"/>
                    </a:gs>
                    <a:gs pos="46000">
                      <a:schemeClr val="bg1">
                        <a:lumMod val="85000"/>
                      </a:schemeClr>
                    </a:gs>
                    <a:gs pos="69000">
                      <a:schemeClr val="bg1">
                        <a:lumMod val="65000"/>
                      </a:schemeClr>
                    </a:gs>
                  </a:gsLst>
                  <a:lin ang="5400000" scaled="1"/>
                </a:gradFill>
                <a:effectLst>
                  <a:outerShdw blurRad="63500" sx="102000" sy="102000" algn="ctr" rotWithShape="0">
                    <a:prstClr val="black">
                      <a:alpha val="40000"/>
                    </a:prstClr>
                  </a:outerShdw>
                </a:effectLst>
                <a:latin typeface="Aharoni" panose="02010803020104030203" pitchFamily="2" charset="-79"/>
                <a:cs typeface="Aharoni" panose="02010803020104030203" pitchFamily="2" charset="-79"/>
              </a:defRPr>
            </a:lvl1pPr>
          </a:lstStyle>
          <a:p>
            <a:pPr lvl="0"/>
            <a:endParaRPr lang="es-EC" dirty="0"/>
          </a:p>
        </p:txBody>
      </p:sp>
    </p:spTree>
    <p:extLst>
      <p:ext uri="{BB962C8B-B14F-4D97-AF65-F5344CB8AC3E}">
        <p14:creationId xmlns:p14="http://schemas.microsoft.com/office/powerpoint/2010/main" val="2360884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iterate type="lt">
                                    <p:tmPct val="10000"/>
                                  </p:iterate>
                                  <p:childTnLst>
                                    <p:set>
                                      <p:cBhvr>
                                        <p:cTn id="10" dur="1" fill="hold">
                                          <p:stCondLst>
                                            <p:cond delay="0"/>
                                          </p:stCondLst>
                                        </p:cTn>
                                        <p:tgtEl>
                                          <p:spTgt spid="4">
                                            <p:txEl>
                                              <p:pRg st="0" end="0"/>
                                            </p:txEl>
                                          </p:spTgt>
                                        </p:tgtEl>
                                        <p:attrNameLst>
                                          <p:attrName>style.visibility</p:attrName>
                                        </p:attrNameLst>
                                      </p:cBhvr>
                                      <p:to>
                                        <p:strVal val="visible"/>
                                      </p:to>
                                    </p:set>
                                    <p:animEffect transition="in" filter="wipe(left)">
                                      <p:cBhvr>
                                        <p:cTn id="11"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build="p">
        <p:tmplLst>
          <p:tmpl lvl="1">
            <p:tnLst>
              <p:par>
                <p:cTn presetID="22" presetClass="entr" presetSubtype="8" fill="hold" nodeType="afterEffect" nodePh="1">
                  <p:stCondLst>
                    <p:cond delay="0"/>
                  </p:stCondLst>
                  <p:endCondLst>
                    <p:cond delay="0"/>
                  </p:endCondLst>
                  <p:iterate type="lt">
                    <p:tmPct val="10000"/>
                  </p:iterate>
                  <p:childTnLst>
                    <p:set>
                      <p:cBhvr>
                        <p:cTn dur="1" fill="hold">
                          <p:stCondLst>
                            <p:cond delay="0"/>
                          </p:stCondLst>
                        </p:cTn>
                        <p:tgtEl>
                          <p:spTgt spid="4"/>
                        </p:tgtEl>
                        <p:attrNameLst>
                          <p:attrName>style.visibility</p:attrName>
                        </p:attrNameLst>
                      </p:cBhvr>
                      <p:to>
                        <p:strVal val="visible"/>
                      </p:to>
                    </p:set>
                    <p:animEffect transition="in" filter="wipe(left)">
                      <p:cBhvr>
                        <p:cTn dur="500"/>
                        <p:tgtEl>
                          <p:spTgt spid="4"/>
                        </p:tgtEl>
                      </p:cBhvr>
                    </p:animEffect>
                  </p:childTnLst>
                </p:cTn>
              </p:par>
            </p:tnLst>
          </p:tmpl>
        </p:tmplLst>
      </p:bldP>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BLANCA">
    <p:spTree>
      <p:nvGrpSpPr>
        <p:cNvPr id="1" name=""/>
        <p:cNvGrpSpPr/>
        <p:nvPr/>
      </p:nvGrpSpPr>
      <p:grpSpPr>
        <a:xfrm>
          <a:off x="0" y="0"/>
          <a:ext cx="0" cy="0"/>
          <a:chOff x="0" y="0"/>
          <a:chExt cx="0" cy="0"/>
        </a:xfrm>
      </p:grpSpPr>
      <p:sp>
        <p:nvSpPr>
          <p:cNvPr id="12" name="Subtitle 2">
            <a:extLst>
              <a:ext uri="{FF2B5EF4-FFF2-40B4-BE49-F238E27FC236}">
                <a16:creationId xmlns:a16="http://schemas.microsoft.com/office/drawing/2014/main" id="{07C7C17E-C6EA-4ED7-8F75-F644E0B51E4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F8EA8874-B433-4A18-BD20-CCFDB2B286D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451703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086D38E4-7B6A-437B-A9A4-9CC06476352C}"/>
              </a:ext>
            </a:extLst>
          </p:cNvPr>
          <p:cNvSpPr>
            <a:spLocks noGrp="1"/>
          </p:cNvSpPr>
          <p:nvPr>
            <p:ph type="body" sz="quarter" idx="14" hasCustomPrompt="1"/>
          </p:nvPr>
        </p:nvSpPr>
        <p:spPr>
          <a:xfrm>
            <a:off x="995194" y="2292769"/>
            <a:ext cx="16077615"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10F93FA4-1ED4-4ECB-AF5F-8172E71B136F}"/>
              </a:ext>
            </a:extLst>
          </p:cNvPr>
          <p:cNvSpPr>
            <a:spLocks noGrp="1"/>
          </p:cNvSpPr>
          <p:nvPr>
            <p:ph type="body" sz="quarter" idx="15" hasCustomPrompt="1"/>
          </p:nvPr>
        </p:nvSpPr>
        <p:spPr>
          <a:xfrm>
            <a:off x="995195" y="3136900"/>
            <a:ext cx="16077615" cy="6146799"/>
          </a:xfrm>
          <a:prstGeom prst="rect">
            <a:avLst/>
          </a:prstGeom>
        </p:spPr>
        <p:txBody>
          <a:bodyPr>
            <a:normAutofit/>
          </a:bodyPr>
          <a:lstStyle>
            <a:lvl1pPr marL="0" indent="0" algn="just">
              <a:lnSpc>
                <a:spcPct val="100000"/>
              </a:lnSpc>
              <a:spcBef>
                <a:spcPts val="0"/>
              </a:spcBef>
              <a:buNone/>
              <a:defRPr sz="2400" b="1" baseline="0">
                <a:solidFill>
                  <a:schemeClr val="tx1"/>
                </a:solidFill>
              </a:defRPr>
            </a:lvl1pPr>
          </a:lstStyle>
          <a:p>
            <a:pPr lvl="0"/>
            <a:r>
              <a:rPr lang="es-EC" noProof="0" dirty="0"/>
              <a:t>Texto</a:t>
            </a:r>
          </a:p>
        </p:txBody>
      </p:sp>
      <p:sp>
        <p:nvSpPr>
          <p:cNvPr id="6" name="Subtitle 2">
            <a:extLst>
              <a:ext uri="{FF2B5EF4-FFF2-40B4-BE49-F238E27FC236}">
                <a16:creationId xmlns:a16="http://schemas.microsoft.com/office/drawing/2014/main" id="{E9861D8D-62AD-416F-A58A-DBFE620A48B9}"/>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7101D3C8-45EB-4725-A290-E23D0A0EA54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659707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TEMA TEXTO IMAGEN 4">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1CCD3CA1-5809-46EC-8308-406FFC446BE5}"/>
              </a:ext>
            </a:extLst>
          </p:cNvPr>
          <p:cNvSpPr>
            <a:spLocks noGrp="1"/>
          </p:cNvSpPr>
          <p:nvPr>
            <p:ph type="body" sz="quarter" idx="14" hasCustomPrompt="1"/>
          </p:nvPr>
        </p:nvSpPr>
        <p:spPr>
          <a:xfrm>
            <a:off x="11993464" y="2462136"/>
            <a:ext cx="6078515" cy="640286"/>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8B0B4658-110C-42DD-AB5A-F9D230D7012B}"/>
              </a:ext>
            </a:extLst>
          </p:cNvPr>
          <p:cNvSpPr>
            <a:spLocks noGrp="1"/>
          </p:cNvSpPr>
          <p:nvPr>
            <p:ph type="body" sz="quarter" idx="15" hasCustomPrompt="1"/>
          </p:nvPr>
        </p:nvSpPr>
        <p:spPr>
          <a:xfrm>
            <a:off x="11983915" y="3204082"/>
            <a:ext cx="6075485" cy="5903025"/>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8" name="Subtitle 2">
            <a:extLst>
              <a:ext uri="{FF2B5EF4-FFF2-40B4-BE49-F238E27FC236}">
                <a16:creationId xmlns:a16="http://schemas.microsoft.com/office/drawing/2014/main" id="{F66E4895-5871-42F6-8E66-3D475D453CD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3B14B492-06E3-4E51-B439-F5C093ADB7C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7" name="Marcador de contenido 2">
            <a:extLst>
              <a:ext uri="{FF2B5EF4-FFF2-40B4-BE49-F238E27FC236}">
                <a16:creationId xmlns:a16="http://schemas.microsoft.com/office/drawing/2014/main" id="{07D76FAE-5111-4040-AEF1-FD1FE742228A}"/>
              </a:ext>
            </a:extLst>
          </p:cNvPr>
          <p:cNvSpPr>
            <a:spLocks noGrp="1"/>
          </p:cNvSpPr>
          <p:nvPr>
            <p:ph idx="16"/>
          </p:nvPr>
        </p:nvSpPr>
        <p:spPr>
          <a:xfrm>
            <a:off x="812800" y="2462135"/>
            <a:ext cx="10515600" cy="6644971"/>
          </a:xfrm>
          <a:prstGeom prst="rect">
            <a:avLst/>
          </a:prstGeom>
        </p:spPr>
        <p:txBody>
          <a:bodyPr/>
          <a:lstStyle/>
          <a:p>
            <a:endParaRPr lang="es-EC" dirty="0"/>
          </a:p>
        </p:txBody>
      </p:sp>
    </p:spTree>
    <p:extLst>
      <p:ext uri="{BB962C8B-B14F-4D97-AF65-F5344CB8AC3E}">
        <p14:creationId xmlns:p14="http://schemas.microsoft.com/office/powerpoint/2010/main" val="345907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P spid="7"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TEMA TEXTO IMAGEN">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93EEE276-2F1A-46FD-BF7A-BC9E65BE1AB0}"/>
              </a:ext>
            </a:extLst>
          </p:cNvPr>
          <p:cNvSpPr>
            <a:spLocks noGrp="1"/>
          </p:cNvSpPr>
          <p:nvPr>
            <p:ph type="body" sz="quarter" idx="14" hasCustomPrompt="1"/>
          </p:nvPr>
        </p:nvSpPr>
        <p:spPr>
          <a:xfrm>
            <a:off x="1189706" y="7209977"/>
            <a:ext cx="16073603" cy="662321"/>
          </a:xfrm>
          <a:prstGeom prst="rect">
            <a:avLst/>
          </a:prstGeom>
        </p:spPr>
        <p:txBody>
          <a:bodyPr anchor="b"/>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62FEDB7F-102B-4E02-87C2-F6C24DBB1648}"/>
              </a:ext>
            </a:extLst>
          </p:cNvPr>
          <p:cNvSpPr>
            <a:spLocks noGrp="1"/>
          </p:cNvSpPr>
          <p:nvPr>
            <p:ph type="body" sz="quarter" idx="15" hasCustomPrompt="1"/>
          </p:nvPr>
        </p:nvSpPr>
        <p:spPr>
          <a:xfrm>
            <a:off x="1185695" y="7951924"/>
            <a:ext cx="16077615" cy="1424833"/>
          </a:xfrm>
          <a:prstGeom prst="rect">
            <a:avLst/>
          </a:prstGeom>
        </p:spPr>
        <p:txBody>
          <a:bodyPr>
            <a:normAutofit/>
          </a:bodyPr>
          <a:lstStyle>
            <a:lvl1pPr marL="0" indent="0">
              <a:lnSpc>
                <a:spcPct val="100000"/>
              </a:lnSpc>
              <a:spcBef>
                <a:spcPts val="0"/>
              </a:spcBef>
              <a:buNone/>
              <a:defRPr sz="2400" baseline="0">
                <a:solidFill>
                  <a:schemeClr val="tx1"/>
                </a:solidFill>
              </a:defRPr>
            </a:lvl1pPr>
          </a:lstStyle>
          <a:p>
            <a:pPr lvl="0"/>
            <a:r>
              <a:rPr lang="es-EC" noProof="0" dirty="0"/>
              <a:t>TEXTO</a:t>
            </a:r>
          </a:p>
        </p:txBody>
      </p:sp>
      <p:sp>
        <p:nvSpPr>
          <p:cNvPr id="7" name="Subtitle 2">
            <a:extLst>
              <a:ext uri="{FF2B5EF4-FFF2-40B4-BE49-F238E27FC236}">
                <a16:creationId xmlns:a16="http://schemas.microsoft.com/office/drawing/2014/main" id="{19727B37-C4DF-479C-822C-E73ECD5C565F}"/>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8" name="Title 1">
            <a:extLst>
              <a:ext uri="{FF2B5EF4-FFF2-40B4-BE49-F238E27FC236}">
                <a16:creationId xmlns:a16="http://schemas.microsoft.com/office/drawing/2014/main" id="{7644C61D-CFBF-418E-9C90-9EC5E6D524B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9" name="Marcador de contenido 2">
            <a:extLst>
              <a:ext uri="{FF2B5EF4-FFF2-40B4-BE49-F238E27FC236}">
                <a16:creationId xmlns:a16="http://schemas.microsoft.com/office/drawing/2014/main" id="{17F95685-5B8C-4508-A988-F7F8C04222AB}"/>
              </a:ext>
            </a:extLst>
          </p:cNvPr>
          <p:cNvSpPr>
            <a:spLocks noGrp="1"/>
          </p:cNvSpPr>
          <p:nvPr>
            <p:ph idx="16"/>
          </p:nvPr>
        </p:nvSpPr>
        <p:spPr>
          <a:xfrm>
            <a:off x="1185694" y="2298700"/>
            <a:ext cx="16077615" cy="4652963"/>
          </a:xfrm>
          <a:prstGeom prst="rect">
            <a:avLst/>
          </a:prstGeom>
        </p:spPr>
        <p:txBody>
          <a:bodyPr/>
          <a:lstStyle/>
          <a:p>
            <a:endParaRPr lang="es-EC" dirty="0"/>
          </a:p>
        </p:txBody>
      </p:sp>
    </p:spTree>
    <p:extLst>
      <p:ext uri="{BB962C8B-B14F-4D97-AF65-F5344CB8AC3E}">
        <p14:creationId xmlns:p14="http://schemas.microsoft.com/office/powerpoint/2010/main" val="3689075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left)">
                                      <p:cBhvr>
                                        <p:cTn id="19" dur="500"/>
                                        <p:tgtEl>
                                          <p:spTgt spid="12">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wipe(left)">
                                      <p:cBhvr>
                                        <p:cTn id="2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p:bldP spid="9"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DOBLE TEMA TEXT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7B135DED-59F6-4A9D-AB7C-657DEBC5AC36}"/>
              </a:ext>
            </a:extLst>
          </p:cNvPr>
          <p:cNvSpPr>
            <a:spLocks noGrp="1"/>
          </p:cNvSpPr>
          <p:nvPr>
            <p:ph type="body" sz="quarter" idx="14" hasCustomPrompt="1"/>
          </p:nvPr>
        </p:nvSpPr>
        <p:spPr>
          <a:xfrm>
            <a:off x="999206" y="2886997"/>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0628F1A2-8162-4364-99E8-0569D41F5775}"/>
              </a:ext>
            </a:extLst>
          </p:cNvPr>
          <p:cNvSpPr>
            <a:spLocks noGrp="1"/>
          </p:cNvSpPr>
          <p:nvPr>
            <p:ph type="body" sz="quarter" idx="15" hasCustomPrompt="1"/>
          </p:nvPr>
        </p:nvSpPr>
        <p:spPr>
          <a:xfrm>
            <a:off x="995195" y="3628943"/>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696781-56F8-4DDE-A842-F4AB1C34099B}"/>
              </a:ext>
            </a:extLst>
          </p:cNvPr>
          <p:cNvSpPr>
            <a:spLocks noGrp="1"/>
          </p:cNvSpPr>
          <p:nvPr>
            <p:ph type="body" sz="quarter" idx="16" hasCustomPrompt="1"/>
          </p:nvPr>
        </p:nvSpPr>
        <p:spPr>
          <a:xfrm>
            <a:off x="995196" y="5999166"/>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464D9856-E73B-4528-9C83-9012EA2831A8}"/>
              </a:ext>
            </a:extLst>
          </p:cNvPr>
          <p:cNvSpPr>
            <a:spLocks noGrp="1"/>
          </p:cNvSpPr>
          <p:nvPr>
            <p:ph type="body" sz="quarter" idx="17" hasCustomPrompt="1"/>
          </p:nvPr>
        </p:nvSpPr>
        <p:spPr>
          <a:xfrm>
            <a:off x="991185" y="6741112"/>
            <a:ext cx="16077615" cy="207402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1A6BFF43-6EBC-4EFC-8068-B3A59753D7C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9FD177EC-EF9C-459C-B08E-EA57F63DA122}"/>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662879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TRIPLE TEMA TEXTO">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8F8EF7DE-5D63-422B-AA67-EE683900173E}"/>
              </a:ext>
            </a:extLst>
          </p:cNvPr>
          <p:cNvSpPr>
            <a:spLocks noGrp="1"/>
          </p:cNvSpPr>
          <p:nvPr>
            <p:ph type="body" sz="quarter" idx="14" hasCustomPrompt="1"/>
          </p:nvPr>
        </p:nvSpPr>
        <p:spPr>
          <a:xfrm>
            <a:off x="999206" y="2656703"/>
            <a:ext cx="1602802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EDD14486-E2E9-4CEF-8999-DEAD284F70C4}"/>
              </a:ext>
            </a:extLst>
          </p:cNvPr>
          <p:cNvSpPr>
            <a:spLocks noGrp="1"/>
          </p:cNvSpPr>
          <p:nvPr>
            <p:ph type="body" sz="quarter" idx="15" hasCustomPrompt="1"/>
          </p:nvPr>
        </p:nvSpPr>
        <p:spPr>
          <a:xfrm>
            <a:off x="995195" y="3398649"/>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4D534BBD-211C-488A-96DC-F02B162F2C5B}"/>
              </a:ext>
            </a:extLst>
          </p:cNvPr>
          <p:cNvSpPr>
            <a:spLocks noGrp="1"/>
          </p:cNvSpPr>
          <p:nvPr>
            <p:ph type="body" sz="quarter" idx="16" hasCustomPrompt="1"/>
          </p:nvPr>
        </p:nvSpPr>
        <p:spPr>
          <a:xfrm>
            <a:off x="995196" y="4902598"/>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5" name="テキスト プレースホルダー 11">
            <a:extLst>
              <a:ext uri="{FF2B5EF4-FFF2-40B4-BE49-F238E27FC236}">
                <a16:creationId xmlns:a16="http://schemas.microsoft.com/office/drawing/2014/main" id="{034E6A74-46AB-42F3-8DF0-6B2B99ECFB27}"/>
              </a:ext>
            </a:extLst>
          </p:cNvPr>
          <p:cNvSpPr>
            <a:spLocks noGrp="1"/>
          </p:cNvSpPr>
          <p:nvPr>
            <p:ph type="body" sz="quarter" idx="17" hasCustomPrompt="1"/>
          </p:nvPr>
        </p:nvSpPr>
        <p:spPr>
          <a:xfrm>
            <a:off x="991185" y="5644544"/>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6" name="テキスト プレースホルダー 11">
            <a:extLst>
              <a:ext uri="{FF2B5EF4-FFF2-40B4-BE49-F238E27FC236}">
                <a16:creationId xmlns:a16="http://schemas.microsoft.com/office/drawing/2014/main" id="{D5838BF1-3BF9-4657-B768-7CCB809E5098}"/>
              </a:ext>
            </a:extLst>
          </p:cNvPr>
          <p:cNvSpPr>
            <a:spLocks noGrp="1"/>
          </p:cNvSpPr>
          <p:nvPr>
            <p:ph type="body" sz="quarter" idx="18" hasCustomPrompt="1"/>
          </p:nvPr>
        </p:nvSpPr>
        <p:spPr>
          <a:xfrm>
            <a:off x="979154" y="7136462"/>
            <a:ext cx="16032039" cy="662321"/>
          </a:xfrm>
          <a:prstGeom prst="rect">
            <a:avLst/>
          </a:prstGeom>
        </p:spPr>
        <p:txBody>
          <a:bodyPr anchor="ctr"/>
          <a:lstStyle>
            <a:lvl1pPr marL="0" indent="0">
              <a:buNone/>
              <a:defRPr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CB44FBF0-4C83-4F20-A717-EF293860E3A9}"/>
              </a:ext>
            </a:extLst>
          </p:cNvPr>
          <p:cNvSpPr>
            <a:spLocks noGrp="1"/>
          </p:cNvSpPr>
          <p:nvPr>
            <p:ph type="body" sz="quarter" idx="19" hasCustomPrompt="1"/>
          </p:nvPr>
        </p:nvSpPr>
        <p:spPr>
          <a:xfrm>
            <a:off x="975143" y="7878408"/>
            <a:ext cx="16077615" cy="1179677"/>
          </a:xfrm>
          <a:prstGeom prst="rect">
            <a:avLst/>
          </a:prstGeom>
        </p:spPr>
        <p:txBody>
          <a:bodyPr>
            <a:normAutofit/>
          </a:bodyPr>
          <a:lstStyle>
            <a:lvl1pPr marL="0" indent="0">
              <a:lnSpc>
                <a:spcPct val="100000"/>
              </a:lnSpc>
              <a:spcBef>
                <a:spcPts val="0"/>
              </a:spcBef>
              <a:buNone/>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CF013099-3052-462B-BC52-354CC5F7BF8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7D71A863-97BF-45E2-97A4-A96EEBEB814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032364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wipe(left)">
                                      <p:cBhvr>
                                        <p:cTn id="15" dur="500"/>
                                        <p:tgtEl>
                                          <p:spTgt spid="12">
                                            <p:txEl>
                                              <p:pRg st="0" end="0"/>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left)">
                                      <p:cBhvr>
                                        <p:cTn id="22" dur="500"/>
                                        <p:tgtEl>
                                          <p:spTgt spid="14">
                                            <p:txEl>
                                              <p:pRg st="0" end="0"/>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wipe(left)">
                                      <p:cBhvr>
                                        <p:cTn id="29" dur="500"/>
                                        <p:tgtEl>
                                          <p:spTgt spid="16">
                                            <p:txEl>
                                              <p:pRg st="0" end="0"/>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wipe(left)">
                                      <p:cBhvr>
                                        <p:cTn id="3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TEMA TEXTO 5">
    <p:spTree>
      <p:nvGrpSpPr>
        <p:cNvPr id="1" name=""/>
        <p:cNvGrpSpPr/>
        <p:nvPr/>
      </p:nvGrpSpPr>
      <p:grpSpPr>
        <a:xfrm>
          <a:off x="0" y="0"/>
          <a:ext cx="0" cy="0"/>
          <a:chOff x="0" y="0"/>
          <a:chExt cx="0" cy="0"/>
        </a:xfrm>
      </p:grpSpPr>
      <p:sp>
        <p:nvSpPr>
          <p:cNvPr id="12" name="テキスト プレースホルダー 11">
            <a:extLst>
              <a:ext uri="{FF2B5EF4-FFF2-40B4-BE49-F238E27FC236}">
                <a16:creationId xmlns:a16="http://schemas.microsoft.com/office/drawing/2014/main" id="{E2B6F2DD-B27E-401C-92BD-698D01B0656A}"/>
              </a:ext>
            </a:extLst>
          </p:cNvPr>
          <p:cNvSpPr>
            <a:spLocks noGrp="1"/>
          </p:cNvSpPr>
          <p:nvPr>
            <p:ph type="body" sz="quarter" idx="14" hasCustomPrompt="1"/>
          </p:nvPr>
        </p:nvSpPr>
        <p:spPr>
          <a:xfrm>
            <a:off x="999207" y="3524669"/>
            <a:ext cx="5738477" cy="4692899"/>
          </a:xfrm>
          <a:prstGeom prst="rect">
            <a:avLst/>
          </a:prstGeom>
        </p:spPr>
        <p:txBody>
          <a:bodyPr anchor="ctr"/>
          <a:lstStyle>
            <a:lvl1pPr marL="0" indent="0" algn="l">
              <a:buNone/>
              <a:defRPr sz="4400" b="1"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277460A5-8CDC-4309-A83C-2AAF0FA260F5}"/>
              </a:ext>
            </a:extLst>
          </p:cNvPr>
          <p:cNvSpPr>
            <a:spLocks noGrp="1"/>
          </p:cNvSpPr>
          <p:nvPr>
            <p:ph type="body" sz="quarter" idx="15" hasCustomPrompt="1"/>
          </p:nvPr>
        </p:nvSpPr>
        <p:spPr>
          <a:xfrm>
            <a:off x="7035800" y="2527300"/>
            <a:ext cx="10037010" cy="6807199"/>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a:p>
            <a:pPr lvl="0"/>
            <a:endParaRPr lang="es-EC" noProof="0" dirty="0"/>
          </a:p>
        </p:txBody>
      </p:sp>
      <p:sp>
        <p:nvSpPr>
          <p:cNvPr id="6" name="Subtitle 2">
            <a:extLst>
              <a:ext uri="{FF2B5EF4-FFF2-40B4-BE49-F238E27FC236}">
                <a16:creationId xmlns:a16="http://schemas.microsoft.com/office/drawing/2014/main" id="{E760906F-05FE-48D7-840B-D57916863DB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7" name="Title 1">
            <a:extLst>
              <a:ext uri="{FF2B5EF4-FFF2-40B4-BE49-F238E27FC236}">
                <a16:creationId xmlns:a16="http://schemas.microsoft.com/office/drawing/2014/main" id="{879F749B-B85F-4C36-BC19-DE0738CB6E8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574619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9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6" name="テキスト プレースホルダー 11">
            <a:extLst>
              <a:ext uri="{FF2B5EF4-FFF2-40B4-BE49-F238E27FC236}">
                <a16:creationId xmlns:a16="http://schemas.microsoft.com/office/drawing/2014/main" id="{8E070AE6-E17D-4C02-A3D3-A97B9C26EB8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3533705"/>
            <a:ext cx="8383733" cy="4922117"/>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802142AE-FDC1-45BF-90B8-4E42E3FB3FC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8BD21567-A0A7-40B0-A9B6-461F7DCC305A}"/>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203516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fade">
                                      <p:cBhvr>
                                        <p:cTn id="26" dur="500"/>
                                        <p:tgtEl>
                                          <p:spTgt spid="16">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Effect transition="in" filter="fade">
                                      <p:cBhvr>
                                        <p:cTn id="29"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EMA 4">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lvl1pPr>
          </a:lstStyle>
          <a:p>
            <a:r>
              <a:rPr lang="en-US" dirty="0"/>
              <a:t>Add Image</a:t>
            </a:r>
          </a:p>
        </p:txBody>
      </p:sp>
      <p:sp>
        <p:nvSpPr>
          <p:cNvPr id="15" name="Title 1">
            <a:extLst>
              <a:ext uri="{FF2B5EF4-FFF2-40B4-BE49-F238E27FC236}">
                <a16:creationId xmlns:a16="http://schemas.microsoft.com/office/drawing/2014/main" id="{4F0342F7-2901-423D-80D2-C78126536E1B}"/>
              </a:ext>
            </a:extLst>
          </p:cNvPr>
          <p:cNvSpPr>
            <a:spLocks noGrp="1"/>
          </p:cNvSpPr>
          <p:nvPr>
            <p:ph type="ctrTitle" hasCustomPrompt="1"/>
          </p:nvPr>
        </p:nvSpPr>
        <p:spPr>
          <a:xfrm>
            <a:off x="0" y="520502"/>
            <a:ext cx="15418388" cy="1313934"/>
          </a:xfrm>
          <a:prstGeom prst="rect">
            <a:avLst/>
          </a:prstGeom>
          <a:solidFill>
            <a:schemeClr val="tx1"/>
          </a:solidFill>
          <a:ln>
            <a:noFill/>
          </a:ln>
        </p:spPr>
        <p:txBody>
          <a:bodyPr anchor="b">
            <a:normAutofit/>
          </a:bodyPr>
          <a:lstStyle>
            <a:lvl1pPr marL="533400" indent="0" algn="l">
              <a:defRPr sz="66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16" name="Subtitle 2">
            <a:extLst>
              <a:ext uri="{FF2B5EF4-FFF2-40B4-BE49-F238E27FC236}">
                <a16:creationId xmlns:a16="http://schemas.microsoft.com/office/drawing/2014/main" id="{C432496E-4342-404E-9D9B-0A1AD3B6051A}"/>
              </a:ext>
            </a:extLst>
          </p:cNvPr>
          <p:cNvSpPr>
            <a:spLocks noGrp="1"/>
          </p:cNvSpPr>
          <p:nvPr>
            <p:ph type="subTitle" idx="1" hasCustomPrompt="1"/>
          </p:nvPr>
        </p:nvSpPr>
        <p:spPr>
          <a:xfrm>
            <a:off x="0" y="1834436"/>
            <a:ext cx="15418388" cy="595763"/>
          </a:xfrm>
          <a:prstGeom prst="rect">
            <a:avLst/>
          </a:prstGeom>
          <a:solidFill>
            <a:schemeClr val="tx1"/>
          </a:solidFill>
          <a:ln>
            <a:noFill/>
          </a:ln>
        </p:spPr>
        <p:txBody>
          <a:bodyPr>
            <a:normAutofit/>
          </a:bodyPr>
          <a:lstStyle>
            <a:lvl1pPr marL="533400" indent="0" algn="l">
              <a:buNone/>
              <a:defRPr sz="24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3986115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6">
                                            <p:bg/>
                                          </p:spTgt>
                                        </p:tgtEl>
                                        <p:attrNameLst>
                                          <p:attrName>style.visibility</p:attrName>
                                        </p:attrNameLst>
                                      </p:cBhvr>
                                      <p:to>
                                        <p:strVal val="visible"/>
                                      </p:to>
                                    </p:set>
                                    <p:animEffect transition="in" filter="wipe(left)">
                                      <p:cBhvr>
                                        <p:cTn id="14" dur="500"/>
                                        <p:tgtEl>
                                          <p:spTgt spid="16">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6">
                                            <p:txEl>
                                              <p:pRg st="0" end="0"/>
                                            </p:txEl>
                                          </p:spTgt>
                                        </p:tgtEl>
                                        <p:attrNameLst>
                                          <p:attrName>style.visibility</p:attrName>
                                        </p:attrNameLst>
                                      </p:cBhvr>
                                      <p:to>
                                        <p:strVal val="visible"/>
                                      </p:to>
                                    </p:set>
                                    <p:animEffect transition="in" filter="wipe(left)">
                                      <p:cBhvr>
                                        <p:cTn id="1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animBg="1"/>
      <p:bldP spid="16" grpId="0" build="p" animBg="1">
        <p:tmplLst>
          <p:tmpl>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13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2949056"/>
            <a:ext cx="8483599" cy="5695245"/>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2202" y="8616246"/>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8869550" y="2949057"/>
            <a:ext cx="8383733" cy="5506766"/>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30506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CA91E9B2-0BD8-4C30-9B75-E43F56A287C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18AC97FE-28B5-4CF1-A1BD-C6500A6F3E5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059266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15_Diseño personalizado">
    <p:spTree>
      <p:nvGrpSpPr>
        <p:cNvPr id="1" name=""/>
        <p:cNvGrpSpPr/>
        <p:nvPr/>
      </p:nvGrpSpPr>
      <p:grpSpPr>
        <a:xfrm>
          <a:off x="0" y="0"/>
          <a:ext cx="0" cy="0"/>
          <a:chOff x="0" y="0"/>
          <a:chExt cx="0" cy="0"/>
        </a:xfrm>
      </p:grpSpPr>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5772" y="2132175"/>
            <a:ext cx="9354868" cy="6280149"/>
          </a:xfrm>
          <a:prstGeom prst="rect">
            <a:avLst/>
          </a:prstGeom>
        </p:spPr>
      </p:pic>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451944" y="8408825"/>
            <a:ext cx="7368696" cy="596833"/>
          </a:xfrm>
          <a:prstGeom prst="rect">
            <a:avLst/>
          </a:prstGeom>
        </p:spPr>
      </p:pic>
      <p:sp>
        <p:nvSpPr>
          <p:cNvPr id="17" name="テキスト プレースホルダー 11">
            <a:extLst>
              <a:ext uri="{FF2B5EF4-FFF2-40B4-BE49-F238E27FC236}">
                <a16:creationId xmlns:a16="http://schemas.microsoft.com/office/drawing/2014/main" id="{5FE3DEB7-AC6E-47B3-AA15-B92F3623E98B}"/>
              </a:ext>
            </a:extLst>
          </p:cNvPr>
          <p:cNvSpPr>
            <a:spLocks noGrp="1"/>
          </p:cNvSpPr>
          <p:nvPr>
            <p:ph type="body" sz="quarter" idx="15" hasCustomPrompt="1"/>
          </p:nvPr>
        </p:nvSpPr>
        <p:spPr>
          <a:xfrm>
            <a:off x="502198" y="8964393"/>
            <a:ext cx="17282016" cy="332889"/>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4559300" y="2222500"/>
            <a:ext cx="9169400" cy="6096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9" name="Subtitle 2">
            <a:extLst>
              <a:ext uri="{FF2B5EF4-FFF2-40B4-BE49-F238E27FC236}">
                <a16:creationId xmlns:a16="http://schemas.microsoft.com/office/drawing/2014/main" id="{31FB1BFF-CB70-4A93-84D9-2ACC80EF4580}"/>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4DE00B3A-BB73-4860-9790-3330CB74E60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342621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27_Diseño personalizado">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05C6BF84-2568-4BC2-AC49-7287151F79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30302" y="8514646"/>
            <a:ext cx="7368696" cy="596833"/>
          </a:xfrm>
          <a:prstGeom prst="rect">
            <a:avLst/>
          </a:prstGeom>
        </p:spPr>
      </p:pic>
      <p:sp>
        <p:nvSpPr>
          <p:cNvPr id="18" name="図プレースホルダー 8">
            <a:extLst>
              <a:ext uri="{FF2B5EF4-FFF2-40B4-BE49-F238E27FC236}">
                <a16:creationId xmlns:a16="http://schemas.microsoft.com/office/drawing/2014/main" id="{BD404C58-1E43-439A-81C5-C0F7AE387B88}"/>
              </a:ext>
            </a:extLst>
          </p:cNvPr>
          <p:cNvSpPr>
            <a:spLocks noGrp="1"/>
          </p:cNvSpPr>
          <p:nvPr>
            <p:ph type="pic" sz="quarter" idx="16" hasCustomPrompt="1"/>
          </p:nvPr>
        </p:nvSpPr>
        <p:spPr>
          <a:xfrm>
            <a:off x="96250" y="2949056"/>
            <a:ext cx="8285750" cy="548138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pic>
        <p:nvPicPr>
          <p:cNvPr id="21" name="Imagen 20">
            <a:extLst>
              <a:ext uri="{FF2B5EF4-FFF2-40B4-BE49-F238E27FC236}">
                <a16:creationId xmlns:a16="http://schemas.microsoft.com/office/drawing/2014/main" id="{078C33B8-452A-41F4-8FC2-0C909096131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2844800"/>
            <a:ext cx="8483599" cy="5695245"/>
          </a:xfrm>
          <a:prstGeom prst="rect">
            <a:avLst/>
          </a:prstGeom>
        </p:spPr>
      </p:pic>
      <p:sp>
        <p:nvSpPr>
          <p:cNvPr id="19" name="テキスト プレースホルダー 11">
            <a:extLst>
              <a:ext uri="{FF2B5EF4-FFF2-40B4-BE49-F238E27FC236}">
                <a16:creationId xmlns:a16="http://schemas.microsoft.com/office/drawing/2014/main" id="{46B7C48E-8545-49A2-85B0-BA8929B2EF24}"/>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0" name="テキスト プレースホルダー 11">
            <a:extLst>
              <a:ext uri="{FF2B5EF4-FFF2-40B4-BE49-F238E27FC236}">
                <a16:creationId xmlns:a16="http://schemas.microsoft.com/office/drawing/2014/main" id="{2A168E43-7C3C-4D5D-B6A2-1BAC28B36BC0}"/>
              </a:ext>
            </a:extLst>
          </p:cNvPr>
          <p:cNvSpPr>
            <a:spLocks noGrp="1"/>
          </p:cNvSpPr>
          <p:nvPr>
            <p:ph type="body" sz="quarter" idx="15" hasCustomPrompt="1"/>
          </p:nvPr>
        </p:nvSpPr>
        <p:spPr>
          <a:xfrm>
            <a:off x="8869550" y="3533705"/>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2" name="テキスト プレースホルダー 11">
            <a:extLst>
              <a:ext uri="{FF2B5EF4-FFF2-40B4-BE49-F238E27FC236}">
                <a16:creationId xmlns:a16="http://schemas.microsoft.com/office/drawing/2014/main" id="{7B43F8BD-AB52-489C-A5B1-704F72BD73A4}"/>
              </a:ext>
            </a:extLst>
          </p:cNvPr>
          <p:cNvSpPr>
            <a:spLocks noGrp="1"/>
          </p:cNvSpPr>
          <p:nvPr>
            <p:ph type="body" sz="quarter" idx="17" hasCustomPrompt="1"/>
          </p:nvPr>
        </p:nvSpPr>
        <p:spPr>
          <a:xfrm>
            <a:off x="8871723" y="5578639"/>
            <a:ext cx="8361623" cy="756363"/>
          </a:xfrm>
          <a:prstGeom prst="rect">
            <a:avLst/>
          </a:prstGeom>
        </p:spPr>
        <p:txBody>
          <a:bodyPr anchor="b">
            <a:normAutofit/>
          </a:bodyPr>
          <a:lstStyle>
            <a:lvl1pPr marL="0" indent="0" algn="ctr">
              <a:buNone/>
              <a:defRPr sz="3600" b="1" baseline="0">
                <a:solidFill>
                  <a:srgbClr val="C00000"/>
                </a:solidFill>
              </a:defRPr>
            </a:lvl1pPr>
          </a:lstStyle>
          <a:p>
            <a:pPr lvl="0"/>
            <a:r>
              <a:rPr lang="es-EC" noProof="0" dirty="0"/>
              <a:t>TEMA</a:t>
            </a:r>
          </a:p>
        </p:txBody>
      </p:sp>
      <p:sp>
        <p:nvSpPr>
          <p:cNvPr id="23" name="テキスト プレースホルダー 11">
            <a:extLst>
              <a:ext uri="{FF2B5EF4-FFF2-40B4-BE49-F238E27FC236}">
                <a16:creationId xmlns:a16="http://schemas.microsoft.com/office/drawing/2014/main" id="{D04D3283-086F-4822-9D27-5CBC262C54ED}"/>
              </a:ext>
            </a:extLst>
          </p:cNvPr>
          <p:cNvSpPr>
            <a:spLocks noGrp="1"/>
          </p:cNvSpPr>
          <p:nvPr>
            <p:ph type="body" sz="quarter" idx="18" hasCustomPrompt="1"/>
          </p:nvPr>
        </p:nvSpPr>
        <p:spPr>
          <a:xfrm>
            <a:off x="8877571" y="6369147"/>
            <a:ext cx="8383733" cy="205295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3" name="図プレースホルダー 8">
            <a:extLst>
              <a:ext uri="{FF2B5EF4-FFF2-40B4-BE49-F238E27FC236}">
                <a16:creationId xmlns:a16="http://schemas.microsoft.com/office/drawing/2014/main" id="{49242EFC-4B1B-4D6E-8975-9BAC1C0088CC}"/>
              </a:ext>
            </a:extLst>
          </p:cNvPr>
          <p:cNvSpPr>
            <a:spLocks noGrp="1"/>
          </p:cNvSpPr>
          <p:nvPr>
            <p:ph type="pic" sz="quarter" idx="19" hasCustomPrompt="1"/>
          </p:nvPr>
        </p:nvSpPr>
        <p:spPr>
          <a:xfrm>
            <a:off x="96250" y="2976848"/>
            <a:ext cx="8285750" cy="544525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12" name="Subtitle 2">
            <a:extLst>
              <a:ext uri="{FF2B5EF4-FFF2-40B4-BE49-F238E27FC236}">
                <a16:creationId xmlns:a16="http://schemas.microsoft.com/office/drawing/2014/main" id="{04AA13C9-9E6C-42F4-BB0E-7F687B6C42E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4" name="Title 1">
            <a:extLst>
              <a:ext uri="{FF2B5EF4-FFF2-40B4-BE49-F238E27FC236}">
                <a16:creationId xmlns:a16="http://schemas.microsoft.com/office/drawing/2014/main" id="{E5D8D37B-ED98-4903-A42E-622F5607230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337773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wipe(left)">
                                      <p:cBhvr>
                                        <p:cTn id="11" dur="500"/>
                                        <p:tgtEl>
                                          <p:spTgt spid="12">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par>
                                <p:cTn id="16" presetID="10"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9">
                                            <p:txEl>
                                              <p:pRg st="0" end="0"/>
                                            </p:txEl>
                                          </p:spTgt>
                                        </p:tgtEl>
                                        <p:attrNameLst>
                                          <p:attrName>style.visibility</p:attrName>
                                        </p:attrNameLst>
                                      </p:cBhvr>
                                      <p:to>
                                        <p:strVal val="visible"/>
                                      </p:to>
                                    </p:set>
                                    <p:animEffect transition="in" filter="fade">
                                      <p:cBhvr>
                                        <p:cTn id="25" dur="500"/>
                                        <p:tgtEl>
                                          <p:spTgt spid="19">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Effect transition="in" filter="fade">
                                      <p:cBhvr>
                                        <p:cTn id="28" dur="500"/>
                                        <p:tgtEl>
                                          <p:spTgt spid="20">
                                            <p:txEl>
                                              <p:pRg st="0" end="0"/>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2">
                                            <p:txEl>
                                              <p:pRg st="0" end="0"/>
                                            </p:txEl>
                                          </p:spTgt>
                                        </p:tgtEl>
                                        <p:attrNameLst>
                                          <p:attrName>style.visibility</p:attrName>
                                        </p:attrNameLst>
                                      </p:cBhvr>
                                      <p:to>
                                        <p:strVal val="visible"/>
                                      </p:to>
                                    </p:set>
                                    <p:animEffect transition="in" filter="fade">
                                      <p:cBhvr>
                                        <p:cTn id="32" dur="500"/>
                                        <p:tgtEl>
                                          <p:spTgt spid="22">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500"/>
                                        <p:tgtEl>
                                          <p:spTgt spid="23">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13" grpId="0"/>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1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4544" y="6776437"/>
            <a:ext cx="8349619" cy="421062"/>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845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8181725" cy="4022069"/>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552814" y="2873614"/>
            <a:ext cx="8136431"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7733905"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3" y="6158101"/>
            <a:ext cx="7733903"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9680920" y="2988897"/>
            <a:ext cx="769109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9680922" y="6170150"/>
            <a:ext cx="7691088" cy="539046"/>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6" name="Subtitle 2">
            <a:extLst>
              <a:ext uri="{FF2B5EF4-FFF2-40B4-BE49-F238E27FC236}">
                <a16:creationId xmlns:a16="http://schemas.microsoft.com/office/drawing/2014/main" id="{70DAB050-3D7D-4014-A7AD-687FE48D18A3}"/>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7" name="Title 1">
            <a:extLst>
              <a:ext uri="{FF2B5EF4-FFF2-40B4-BE49-F238E27FC236}">
                <a16:creationId xmlns:a16="http://schemas.microsoft.com/office/drawing/2014/main" id="{4580B8F9-1786-4608-B4B5-248FCCA77F9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269900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wipe(left)">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22" presetClass="entr" presetSubtype="8"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wipe(left)">
                                      <p:cBhvr>
                                        <p:cTn id="5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34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9611530" y="7046132"/>
            <a:ext cx="794886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759086" y="7053392"/>
            <a:ext cx="7993111" cy="2097868"/>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68210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811630"/>
            <a:ext cx="17089796" cy="4022069"/>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2976848"/>
            <a:ext cx="16457610" cy="370930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61581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DD2B234F-17D8-4CF4-9C3C-FFF263D1CA3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5" name="Title 1">
            <a:extLst>
              <a:ext uri="{FF2B5EF4-FFF2-40B4-BE49-F238E27FC236}">
                <a16:creationId xmlns:a16="http://schemas.microsoft.com/office/drawing/2014/main" id="{69C7ECBB-BD99-40C5-AE50-27DE2150E1A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91442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4">
                                            <p:txEl>
                                              <p:pRg st="0" end="0"/>
                                            </p:txEl>
                                          </p:spTgt>
                                        </p:tgtEl>
                                        <p:attrNameLst>
                                          <p:attrName>style.visibility</p:attrName>
                                        </p:attrNameLst>
                                      </p:cBhvr>
                                      <p:to>
                                        <p:strVal val="visible"/>
                                      </p:to>
                                    </p:set>
                                    <p:animEffect transition="in" filter="fade">
                                      <p:cBhvr>
                                        <p:cTn id="29" dur="500"/>
                                        <p:tgtEl>
                                          <p:spTgt spid="14">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5" grpId="0"/>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31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26353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5924155"/>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914402" y="8533000"/>
            <a:ext cx="16457607" cy="5789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buNone/>
              <a:defRPr sz="2800" baseline="0">
                <a:solidFill>
                  <a:schemeClr val="tx1"/>
                </a:solidFill>
              </a:defRPr>
            </a:lvl1pPr>
          </a:lstStyle>
          <a:p>
            <a:pPr lvl="0"/>
            <a:r>
              <a:rPr lang="es-EC" noProof="0" dirty="0"/>
              <a:t>Texto</a:t>
            </a:r>
          </a:p>
        </p:txBody>
      </p:sp>
      <p:sp>
        <p:nvSpPr>
          <p:cNvPr id="9" name="Subtitle 2">
            <a:extLst>
              <a:ext uri="{FF2B5EF4-FFF2-40B4-BE49-F238E27FC236}">
                <a16:creationId xmlns:a16="http://schemas.microsoft.com/office/drawing/2014/main" id="{9D1E5435-D259-4F14-9B41-C0B08E4A34F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0" name="Title 1">
            <a:extLst>
              <a:ext uri="{FF2B5EF4-FFF2-40B4-BE49-F238E27FC236}">
                <a16:creationId xmlns:a16="http://schemas.microsoft.com/office/drawing/2014/main" id="{C28C0B55-6D0D-4197-871C-23BCB7E2C75C}"/>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928420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wipe(left)">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fade">
                                      <p:cBhvr>
                                        <p:cTn id="3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35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603791" y="2179490"/>
            <a:ext cx="17089796" cy="54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595362" y="9183298"/>
            <a:ext cx="8303395" cy="421062"/>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3791" y="2945070"/>
            <a:ext cx="17089796" cy="665929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914400" y="3136900"/>
            <a:ext cx="16457610" cy="6350000"/>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8" name="Subtitle 2">
            <a:extLst>
              <a:ext uri="{FF2B5EF4-FFF2-40B4-BE49-F238E27FC236}">
                <a16:creationId xmlns:a16="http://schemas.microsoft.com/office/drawing/2014/main" id="{DF49BCFC-A28D-41DE-919A-5EF2D08AB10A}"/>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9" name="Title 1">
            <a:extLst>
              <a:ext uri="{FF2B5EF4-FFF2-40B4-BE49-F238E27FC236}">
                <a16:creationId xmlns:a16="http://schemas.microsoft.com/office/drawing/2014/main" id="{611EDD6C-7D31-42C4-B5DC-94DAF143C086}"/>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1626456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left)">
                                      <p:cBhvr>
                                        <p:cTn id="11" dur="500"/>
                                        <p:tgtEl>
                                          <p:spTgt spid="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xEl>
                                              <p:pRg st="0" end="0"/>
                                            </p:txEl>
                                          </p:spTgt>
                                        </p:tgtEl>
                                        <p:attrNameLst>
                                          <p:attrName>style.visibility</p:attrName>
                                        </p:attrNameLst>
                                      </p:cBhvr>
                                      <p:to>
                                        <p:strVal val="visible"/>
                                      </p:to>
                                    </p:set>
                                    <p:animEffect transition="in" filter="fade">
                                      <p:cBhvr>
                                        <p:cTn id="2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1" grpId="0"/>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30_Diseño personalizado">
    <p:spTree>
      <p:nvGrpSpPr>
        <p:cNvPr id="1" name=""/>
        <p:cNvGrpSpPr/>
        <p:nvPr/>
      </p:nvGrpSpPr>
      <p:grpSpPr>
        <a:xfrm>
          <a:off x="0" y="0"/>
          <a:ext cx="0" cy="0"/>
          <a:chOff x="0" y="0"/>
          <a:chExt cx="0" cy="0"/>
        </a:xfrm>
      </p:grpSpPr>
      <p:sp>
        <p:nvSpPr>
          <p:cNvPr id="13" name="テキスト プレースホルダー 11">
            <a:extLst>
              <a:ext uri="{FF2B5EF4-FFF2-40B4-BE49-F238E27FC236}">
                <a16:creationId xmlns:a16="http://schemas.microsoft.com/office/drawing/2014/main" id="{062385BA-5C9E-4EB0-90C6-98ACA793CABD}"/>
              </a:ext>
            </a:extLst>
          </p:cNvPr>
          <p:cNvSpPr>
            <a:spLocks noGrp="1"/>
          </p:cNvSpPr>
          <p:nvPr>
            <p:ph type="body" sz="quarter" idx="22" hasCustomPrompt="1"/>
          </p:nvPr>
        </p:nvSpPr>
        <p:spPr>
          <a:xfrm>
            <a:off x="5153831"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4" name="テキスト プレースホルダー 11">
            <a:extLst>
              <a:ext uri="{FF2B5EF4-FFF2-40B4-BE49-F238E27FC236}">
                <a16:creationId xmlns:a16="http://schemas.microsoft.com/office/drawing/2014/main" id="{069DC870-60CB-41D7-9D98-6834CA1E3B5B}"/>
              </a:ext>
            </a:extLst>
          </p:cNvPr>
          <p:cNvSpPr>
            <a:spLocks noGrp="1"/>
          </p:cNvSpPr>
          <p:nvPr>
            <p:ph type="body" sz="quarter" idx="23" hasCustomPrompt="1"/>
          </p:nvPr>
        </p:nvSpPr>
        <p:spPr>
          <a:xfrm>
            <a:off x="1095399" y="6806864"/>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070489" y="6433537"/>
            <a:ext cx="3895201" cy="380081"/>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12263" y="6503598"/>
            <a:ext cx="3895201" cy="380081"/>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2576" y="2875131"/>
            <a:ext cx="3816876" cy="3630610"/>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95115" y="2873615"/>
            <a:ext cx="3816876" cy="3630610"/>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1166083" y="2976849"/>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1146689" y="6122034"/>
            <a:ext cx="3607961" cy="380080"/>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5185121" y="2988898"/>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5223222" y="6106650"/>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96F04B01-7E7F-47DB-ADB0-CDE8C1EC67CA}"/>
              </a:ext>
            </a:extLst>
          </p:cNvPr>
          <p:cNvSpPr>
            <a:spLocks noGrp="1"/>
          </p:cNvSpPr>
          <p:nvPr>
            <p:ph type="body" sz="quarter" idx="24" hasCustomPrompt="1"/>
          </p:nvPr>
        </p:nvSpPr>
        <p:spPr>
          <a:xfrm>
            <a:off x="13219405" y="680686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37" name="テキスト プレースホルダー 11">
            <a:extLst>
              <a:ext uri="{FF2B5EF4-FFF2-40B4-BE49-F238E27FC236}">
                <a16:creationId xmlns:a16="http://schemas.microsoft.com/office/drawing/2014/main" id="{758006EE-CE98-4685-9D87-B3B26978220B}"/>
              </a:ext>
            </a:extLst>
          </p:cNvPr>
          <p:cNvSpPr>
            <a:spLocks noGrp="1"/>
          </p:cNvSpPr>
          <p:nvPr>
            <p:ph type="body" sz="quarter" idx="25" hasCustomPrompt="1"/>
          </p:nvPr>
        </p:nvSpPr>
        <p:spPr>
          <a:xfrm>
            <a:off x="9212263" y="6814125"/>
            <a:ext cx="3728885" cy="274897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8" name="図 25">
            <a:extLst>
              <a:ext uri="{FF2B5EF4-FFF2-40B4-BE49-F238E27FC236}">
                <a16:creationId xmlns:a16="http://schemas.microsoft.com/office/drawing/2014/main" id="{2E28BF38-BFEE-453D-B8FD-0A5526162DC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48763" y="6511770"/>
            <a:ext cx="3895201" cy="380081"/>
          </a:xfrm>
          <a:prstGeom prst="rect">
            <a:avLst/>
          </a:prstGeom>
        </p:spPr>
      </p:pic>
      <p:pic>
        <p:nvPicPr>
          <p:cNvPr id="39" name="図 25">
            <a:extLst>
              <a:ext uri="{FF2B5EF4-FFF2-40B4-BE49-F238E27FC236}">
                <a16:creationId xmlns:a16="http://schemas.microsoft.com/office/drawing/2014/main" id="{CAFB2FA9-EDB7-4DF7-B123-D1B25E72B4E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3165137" y="6531031"/>
            <a:ext cx="3895201" cy="380081"/>
          </a:xfrm>
          <a:prstGeom prst="rect">
            <a:avLst/>
          </a:prstGeom>
        </p:spPr>
      </p:pic>
      <p:pic>
        <p:nvPicPr>
          <p:cNvPr id="40" name="Imagen 39">
            <a:extLst>
              <a:ext uri="{FF2B5EF4-FFF2-40B4-BE49-F238E27FC236}">
                <a16:creationId xmlns:a16="http://schemas.microsoft.com/office/drawing/2014/main" id="{E00BD2DB-3EC3-406D-9157-7137FE1D318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28150" y="2889864"/>
            <a:ext cx="3816876" cy="3630610"/>
          </a:xfrm>
          <a:prstGeom prst="rect">
            <a:avLst/>
          </a:prstGeom>
        </p:spPr>
      </p:pic>
      <p:pic>
        <p:nvPicPr>
          <p:cNvPr id="41" name="Imagen 40">
            <a:extLst>
              <a:ext uri="{FF2B5EF4-FFF2-40B4-BE49-F238E27FC236}">
                <a16:creationId xmlns:a16="http://schemas.microsoft.com/office/drawing/2014/main" id="{787901FC-33D6-413A-827B-90D9B3366F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160689" y="2913748"/>
            <a:ext cx="3816876" cy="3630610"/>
          </a:xfrm>
          <a:prstGeom prst="rect">
            <a:avLst/>
          </a:prstGeom>
        </p:spPr>
      </p:pic>
      <p:sp>
        <p:nvSpPr>
          <p:cNvPr id="42" name="図プレースホルダー 8">
            <a:extLst>
              <a:ext uri="{FF2B5EF4-FFF2-40B4-BE49-F238E27FC236}">
                <a16:creationId xmlns:a16="http://schemas.microsoft.com/office/drawing/2014/main" id="{6728169F-B7C4-4736-B028-137710F217E7}"/>
              </a:ext>
            </a:extLst>
          </p:cNvPr>
          <p:cNvSpPr>
            <a:spLocks noGrp="1"/>
          </p:cNvSpPr>
          <p:nvPr>
            <p:ph type="pic" sz="quarter" idx="26" hasCustomPrompt="1"/>
          </p:nvPr>
        </p:nvSpPr>
        <p:spPr>
          <a:xfrm>
            <a:off x="9231657" y="3055082"/>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344951E9-F2BD-48E0-A6EB-389C62E51890}"/>
              </a:ext>
            </a:extLst>
          </p:cNvPr>
          <p:cNvSpPr>
            <a:spLocks noGrp="1"/>
          </p:cNvSpPr>
          <p:nvPr>
            <p:ph type="body" sz="quarter" idx="27" hasCustomPrompt="1"/>
          </p:nvPr>
        </p:nvSpPr>
        <p:spPr>
          <a:xfrm>
            <a:off x="9269758" y="6122034"/>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FEC9362-F4CC-45FE-800A-0A230661918D}"/>
              </a:ext>
            </a:extLst>
          </p:cNvPr>
          <p:cNvSpPr>
            <a:spLocks noGrp="1"/>
          </p:cNvSpPr>
          <p:nvPr>
            <p:ph type="pic" sz="quarter" idx="28" hasCustomPrompt="1"/>
          </p:nvPr>
        </p:nvSpPr>
        <p:spPr>
          <a:xfrm>
            <a:off x="13250695" y="3067131"/>
            <a:ext cx="3607962" cy="2675984"/>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3012C266-B45F-456F-9D57-903E75CFA65C}"/>
              </a:ext>
            </a:extLst>
          </p:cNvPr>
          <p:cNvSpPr>
            <a:spLocks noGrp="1"/>
          </p:cNvSpPr>
          <p:nvPr>
            <p:ph type="body" sz="quarter" idx="29" hasCustomPrompt="1"/>
          </p:nvPr>
        </p:nvSpPr>
        <p:spPr>
          <a:xfrm>
            <a:off x="13288796" y="6134083"/>
            <a:ext cx="3607961" cy="388881"/>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24" name="Subtitle 2">
            <a:extLst>
              <a:ext uri="{FF2B5EF4-FFF2-40B4-BE49-F238E27FC236}">
                <a16:creationId xmlns:a16="http://schemas.microsoft.com/office/drawing/2014/main" id="{9ED18D0A-4594-4C31-A509-AB39AEDE8452}"/>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0" name="Title 1">
            <a:extLst>
              <a:ext uri="{FF2B5EF4-FFF2-40B4-BE49-F238E27FC236}">
                <a16:creationId xmlns:a16="http://schemas.microsoft.com/office/drawing/2014/main" id="{9B376C14-1B29-4E16-9E29-9B5D91A9DDF5}"/>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692422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wipe(left)">
                                      <p:cBhvr>
                                        <p:cTn id="11" dur="500"/>
                                        <p:tgtEl>
                                          <p:spTgt spid="2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fade">
                                      <p:cBhvr>
                                        <p:cTn id="32" dur="500"/>
                                        <p:tgtEl>
                                          <p:spTgt spid="14">
                                            <p:txEl>
                                              <p:pRg st="0" end="0"/>
                                            </p:txEl>
                                          </p:spTgt>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bg/>
                                          </p:spTgt>
                                        </p:tgtEl>
                                        <p:attrNameLst>
                                          <p:attrName>style.visibility</p:attrName>
                                        </p:attrNameLst>
                                      </p:cBhvr>
                                      <p:to>
                                        <p:strVal val="visible"/>
                                      </p:to>
                                    </p:set>
                                    <p:animEffect transition="in" filter="fade">
                                      <p:cBhvr>
                                        <p:cTn id="43" dur="500"/>
                                        <p:tgtEl>
                                          <p:spTgt spid="34">
                                            <p:bg/>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fade">
                                      <p:cBhvr>
                                        <p:cTn id="47" dur="500"/>
                                        <p:tgtEl>
                                          <p:spTgt spid="34">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3">
                                            <p:txEl>
                                              <p:pRg st="0" end="0"/>
                                            </p:txEl>
                                          </p:spTgt>
                                        </p:tgtEl>
                                        <p:attrNameLst>
                                          <p:attrName>style.visibility</p:attrName>
                                        </p:attrNameLst>
                                      </p:cBhvr>
                                      <p:to>
                                        <p:strVal val="visible"/>
                                      </p:to>
                                    </p:set>
                                    <p:animEffect transition="in" filter="fade">
                                      <p:cBhvr>
                                        <p:cTn id="54" dur="500"/>
                                        <p:tgtEl>
                                          <p:spTgt spid="13">
                                            <p:txEl>
                                              <p:pRg st="0" end="0"/>
                                            </p:txEl>
                                          </p:spTgt>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3">
                                            <p:bg/>
                                          </p:spTgt>
                                        </p:tgtEl>
                                        <p:attrNameLst>
                                          <p:attrName>style.visibility</p:attrName>
                                        </p:attrNameLst>
                                      </p:cBhvr>
                                      <p:to>
                                        <p:strVal val="visible"/>
                                      </p:to>
                                    </p:set>
                                    <p:animEffect transition="in" filter="fade">
                                      <p:cBhvr>
                                        <p:cTn id="64" dur="500"/>
                                        <p:tgtEl>
                                          <p:spTgt spid="43">
                                            <p:bg/>
                                          </p:spTgt>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43">
                                            <p:txEl>
                                              <p:pRg st="0" end="0"/>
                                            </p:txEl>
                                          </p:spTgt>
                                        </p:tgtEl>
                                        <p:attrNameLst>
                                          <p:attrName>style.visibility</p:attrName>
                                        </p:attrNameLst>
                                      </p:cBhvr>
                                      <p:to>
                                        <p:strVal val="visible"/>
                                      </p:to>
                                    </p:set>
                                    <p:animEffect transition="in" filter="fade">
                                      <p:cBhvr>
                                        <p:cTn id="68" dur="500"/>
                                        <p:tgtEl>
                                          <p:spTgt spid="43">
                                            <p:txEl>
                                              <p:pRg st="0" end="0"/>
                                            </p:txEl>
                                          </p:spTgt>
                                        </p:tgtEl>
                                      </p:cBhvr>
                                    </p:animEffect>
                                  </p:childTnLst>
                                </p:cTn>
                              </p:par>
                              <p:par>
                                <p:cTn id="69" presetID="10"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7">
                                            <p:txEl>
                                              <p:pRg st="0" end="0"/>
                                            </p:txEl>
                                          </p:spTgt>
                                        </p:tgtEl>
                                        <p:attrNameLst>
                                          <p:attrName>style.visibility</p:attrName>
                                        </p:attrNameLst>
                                      </p:cBhvr>
                                      <p:to>
                                        <p:strVal val="visible"/>
                                      </p:to>
                                    </p:set>
                                    <p:animEffect transition="in" filter="fade">
                                      <p:cBhvr>
                                        <p:cTn id="75" dur="500"/>
                                        <p:tgtEl>
                                          <p:spTgt spid="37">
                                            <p:txEl>
                                              <p:pRg st="0" end="0"/>
                                            </p:txEl>
                                          </p:spTgt>
                                        </p:tgtEl>
                                      </p:cBhvr>
                                    </p:animEffect>
                                  </p:childTnLst>
                                </p:cTn>
                              </p:par>
                            </p:childTnLst>
                          </p:cTn>
                        </p:par>
                        <p:par>
                          <p:cTn id="76" fill="hold">
                            <p:stCondLst>
                              <p:cond delay="600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45">
                                            <p:bg/>
                                          </p:spTgt>
                                        </p:tgtEl>
                                        <p:attrNameLst>
                                          <p:attrName>style.visibility</p:attrName>
                                        </p:attrNameLst>
                                      </p:cBhvr>
                                      <p:to>
                                        <p:strVal val="visible"/>
                                      </p:to>
                                    </p:set>
                                    <p:animEffect transition="in" filter="fade">
                                      <p:cBhvr>
                                        <p:cTn id="86" dur="500"/>
                                        <p:tgtEl>
                                          <p:spTgt spid="45">
                                            <p:bg/>
                                          </p:spTgt>
                                        </p:tgtEl>
                                      </p:cBhvr>
                                    </p:animEffect>
                                  </p:childTnLst>
                                </p:cTn>
                              </p:par>
                            </p:childTnLst>
                          </p:cTn>
                        </p:par>
                        <p:par>
                          <p:cTn id="87" fill="hold">
                            <p:stCondLst>
                              <p:cond delay="7000"/>
                            </p:stCondLst>
                            <p:childTnLst>
                              <p:par>
                                <p:cTn id="88" presetID="10" presetClass="entr" presetSubtype="0" fill="hold" grpId="0" nodeType="afterEffect">
                                  <p:stCondLst>
                                    <p:cond delay="0"/>
                                  </p:stCondLst>
                                  <p:childTnLst>
                                    <p:set>
                                      <p:cBhvr>
                                        <p:cTn id="89" dur="1" fill="hold">
                                          <p:stCondLst>
                                            <p:cond delay="0"/>
                                          </p:stCondLst>
                                        </p:cTn>
                                        <p:tgtEl>
                                          <p:spTgt spid="45">
                                            <p:txEl>
                                              <p:pRg st="0" end="0"/>
                                            </p:txEl>
                                          </p:spTgt>
                                        </p:tgtEl>
                                        <p:attrNameLst>
                                          <p:attrName>style.visibility</p:attrName>
                                        </p:attrNameLst>
                                      </p:cBhvr>
                                      <p:to>
                                        <p:strVal val="visible"/>
                                      </p:to>
                                    </p:set>
                                    <p:animEffect transition="in" filter="fade">
                                      <p:cBhvr>
                                        <p:cTn id="90" dur="500"/>
                                        <p:tgtEl>
                                          <p:spTgt spid="45">
                                            <p:txEl>
                                              <p:pRg st="0" end="0"/>
                                            </p:txEl>
                                          </p:spTgt>
                                        </p:tgtEl>
                                      </p:cBhvr>
                                    </p:animEffect>
                                  </p:childTnLst>
                                </p:cTn>
                              </p:par>
                              <p:par>
                                <p:cTn id="91" presetID="10" presetClass="entr" presetSubtype="0" fill="hold" nodeType="with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fade">
                                      <p:cBhvr>
                                        <p:cTn id="93" dur="500"/>
                                        <p:tgtEl>
                                          <p:spTgt spid="3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27">
                                            <p:txEl>
                                              <p:pRg st="0" end="0"/>
                                            </p:txEl>
                                          </p:spTgt>
                                        </p:tgtEl>
                                        <p:attrNameLst>
                                          <p:attrName>style.visibility</p:attrName>
                                        </p:attrNameLst>
                                      </p:cBhvr>
                                      <p:to>
                                        <p:strVal val="visible"/>
                                      </p:to>
                                    </p:set>
                                    <p:animEffect transition="in" filter="fade">
                                      <p:cBhvr>
                                        <p:cTn id="97"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30" grpId="0"/>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29_Diseño personalizado">
    <p:spTree>
      <p:nvGrpSpPr>
        <p:cNvPr id="1" name=""/>
        <p:cNvGrpSpPr/>
        <p:nvPr/>
      </p:nvGrpSpPr>
      <p:grpSpPr>
        <a:xfrm>
          <a:off x="0" y="0"/>
          <a:ext cx="0" cy="0"/>
          <a:chOff x="0" y="0"/>
          <a:chExt cx="0" cy="0"/>
        </a:xfrm>
      </p:grpSpPr>
      <p:pic>
        <p:nvPicPr>
          <p:cNvPr id="24" name="図 25">
            <a:extLst>
              <a:ext uri="{FF2B5EF4-FFF2-40B4-BE49-F238E27FC236}">
                <a16:creationId xmlns:a16="http://schemas.microsoft.com/office/drawing/2014/main" id="{FCFEFB5E-1281-4059-96D7-0C031706603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5244947"/>
            <a:ext cx="5198574" cy="300306"/>
          </a:xfrm>
          <a:prstGeom prst="rect">
            <a:avLst/>
          </a:prstGeom>
        </p:spPr>
      </p:pic>
      <p:pic>
        <p:nvPicPr>
          <p:cNvPr id="25" name="図 25">
            <a:extLst>
              <a:ext uri="{FF2B5EF4-FFF2-40B4-BE49-F238E27FC236}">
                <a16:creationId xmlns:a16="http://schemas.microsoft.com/office/drawing/2014/main" id="{11C72042-FE14-49DA-A981-EA0E6C69731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5185783"/>
            <a:ext cx="5198574" cy="300306"/>
          </a:xfrm>
          <a:prstGeom prst="rect">
            <a:avLst/>
          </a:prstGeom>
        </p:spPr>
      </p:pic>
      <p:pic>
        <p:nvPicPr>
          <p:cNvPr id="26" name="図 25">
            <a:extLst>
              <a:ext uri="{FF2B5EF4-FFF2-40B4-BE49-F238E27FC236}">
                <a16:creationId xmlns:a16="http://schemas.microsoft.com/office/drawing/2014/main" id="{96B40C98-FE25-4788-BB6B-8D8BFF8053D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5301956"/>
            <a:ext cx="5198574" cy="384453"/>
          </a:xfrm>
          <a:prstGeom prst="rect">
            <a:avLst/>
          </a:prstGeom>
        </p:spPr>
      </p:pic>
      <p:pic>
        <p:nvPicPr>
          <p:cNvPr id="28" name="Imagen 27">
            <a:extLst>
              <a:ext uri="{FF2B5EF4-FFF2-40B4-BE49-F238E27FC236}">
                <a16:creationId xmlns:a16="http://schemas.microsoft.com/office/drawing/2014/main" id="{FAA97ADC-AF34-469F-B00B-36595B27BA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2360885"/>
            <a:ext cx="5094041" cy="2868582"/>
          </a:xfrm>
          <a:prstGeom prst="rect">
            <a:avLst/>
          </a:prstGeom>
        </p:spPr>
      </p:pic>
      <p:pic>
        <p:nvPicPr>
          <p:cNvPr id="29" name="Imagen 28">
            <a:extLst>
              <a:ext uri="{FF2B5EF4-FFF2-40B4-BE49-F238E27FC236}">
                <a16:creationId xmlns:a16="http://schemas.microsoft.com/office/drawing/2014/main" id="{1F68DAB9-6A85-4A5A-8197-5FDF1465CA7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2422869"/>
            <a:ext cx="5094041" cy="2868582"/>
          </a:xfrm>
          <a:prstGeom prst="rect">
            <a:avLst/>
          </a:prstGeom>
        </p:spPr>
      </p:pic>
      <p:pic>
        <p:nvPicPr>
          <p:cNvPr id="30" name="Imagen 29">
            <a:extLst>
              <a:ext uri="{FF2B5EF4-FFF2-40B4-BE49-F238E27FC236}">
                <a16:creationId xmlns:a16="http://schemas.microsoft.com/office/drawing/2014/main" id="{3F70AE60-B3A3-4B1E-90EA-A34452F2260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2422868"/>
            <a:ext cx="5094041" cy="2868582"/>
          </a:xfrm>
          <a:prstGeom prst="rect">
            <a:avLst/>
          </a:prstGeom>
        </p:spPr>
      </p:pic>
      <p:sp>
        <p:nvSpPr>
          <p:cNvPr id="31" name="図プレースホルダー 8">
            <a:extLst>
              <a:ext uri="{FF2B5EF4-FFF2-40B4-BE49-F238E27FC236}">
                <a16:creationId xmlns:a16="http://schemas.microsoft.com/office/drawing/2014/main" id="{3CCA04DB-0DC2-437F-A6D8-3E3C0B224FCA}"/>
              </a:ext>
            </a:extLst>
          </p:cNvPr>
          <p:cNvSpPr>
            <a:spLocks noGrp="1"/>
          </p:cNvSpPr>
          <p:nvPr>
            <p:ph type="pic" sz="quarter" idx="16" hasCustomPrompt="1"/>
          </p:nvPr>
        </p:nvSpPr>
        <p:spPr>
          <a:xfrm>
            <a:off x="861282" y="2504861"/>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2" name="テキスト プレースホルダー 11">
            <a:extLst>
              <a:ext uri="{FF2B5EF4-FFF2-40B4-BE49-F238E27FC236}">
                <a16:creationId xmlns:a16="http://schemas.microsoft.com/office/drawing/2014/main" id="{993051BB-CB22-4C6D-9222-E69E7894337B}"/>
              </a:ext>
            </a:extLst>
          </p:cNvPr>
          <p:cNvSpPr>
            <a:spLocks noGrp="1"/>
          </p:cNvSpPr>
          <p:nvPr>
            <p:ph type="body" sz="quarter" idx="17" hasCustomPrompt="1"/>
          </p:nvPr>
        </p:nvSpPr>
        <p:spPr>
          <a:xfrm>
            <a:off x="874520" y="4823682"/>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33" name="図プレースホルダー 8">
            <a:extLst>
              <a:ext uri="{FF2B5EF4-FFF2-40B4-BE49-F238E27FC236}">
                <a16:creationId xmlns:a16="http://schemas.microsoft.com/office/drawing/2014/main" id="{322AE267-280B-4198-ABFD-7C93E5E0559D}"/>
              </a:ext>
            </a:extLst>
          </p:cNvPr>
          <p:cNvSpPr>
            <a:spLocks noGrp="1"/>
          </p:cNvSpPr>
          <p:nvPr>
            <p:ph type="pic" sz="quarter" idx="18" hasCustomPrompt="1"/>
          </p:nvPr>
        </p:nvSpPr>
        <p:spPr>
          <a:xfrm>
            <a:off x="6709120"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4" name="テキスト プレースホルダー 11">
            <a:extLst>
              <a:ext uri="{FF2B5EF4-FFF2-40B4-BE49-F238E27FC236}">
                <a16:creationId xmlns:a16="http://schemas.microsoft.com/office/drawing/2014/main" id="{1591972E-6672-4D53-BF79-FD23FE0197BA}"/>
              </a:ext>
            </a:extLst>
          </p:cNvPr>
          <p:cNvSpPr>
            <a:spLocks noGrp="1"/>
          </p:cNvSpPr>
          <p:nvPr>
            <p:ph type="body" sz="quarter" idx="19" hasCustomPrompt="1"/>
          </p:nvPr>
        </p:nvSpPr>
        <p:spPr>
          <a:xfrm>
            <a:off x="6735595" y="4839023"/>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35" name="図プレースホルダー 8">
            <a:extLst>
              <a:ext uri="{FF2B5EF4-FFF2-40B4-BE49-F238E27FC236}">
                <a16:creationId xmlns:a16="http://schemas.microsoft.com/office/drawing/2014/main" id="{57FBE61D-0E49-4E9C-A57B-FDA8C78466EB}"/>
              </a:ext>
            </a:extLst>
          </p:cNvPr>
          <p:cNvSpPr>
            <a:spLocks noGrp="1"/>
          </p:cNvSpPr>
          <p:nvPr>
            <p:ph type="pic" sz="quarter" idx="20" hasCustomPrompt="1"/>
          </p:nvPr>
        </p:nvSpPr>
        <p:spPr>
          <a:xfrm>
            <a:off x="12566753" y="2516910"/>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36" name="テキスト プレースホルダー 11">
            <a:extLst>
              <a:ext uri="{FF2B5EF4-FFF2-40B4-BE49-F238E27FC236}">
                <a16:creationId xmlns:a16="http://schemas.microsoft.com/office/drawing/2014/main" id="{DE8B9A20-0C9A-4692-BA46-4C6F9CA443E1}"/>
              </a:ext>
            </a:extLst>
          </p:cNvPr>
          <p:cNvSpPr>
            <a:spLocks noGrp="1"/>
          </p:cNvSpPr>
          <p:nvPr>
            <p:ph type="body" sz="quarter" idx="21" hasCustomPrompt="1"/>
          </p:nvPr>
        </p:nvSpPr>
        <p:spPr>
          <a:xfrm>
            <a:off x="12559292" y="4820147"/>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pic>
        <p:nvPicPr>
          <p:cNvPr id="27" name="図 25">
            <a:extLst>
              <a:ext uri="{FF2B5EF4-FFF2-40B4-BE49-F238E27FC236}">
                <a16:creationId xmlns:a16="http://schemas.microsoft.com/office/drawing/2014/main" id="{47C640E6-BEBB-4F71-84B7-B6F8CBD1287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2453121" y="8791855"/>
            <a:ext cx="5198574" cy="300306"/>
          </a:xfrm>
          <a:prstGeom prst="rect">
            <a:avLst/>
          </a:prstGeom>
        </p:spPr>
      </p:pic>
      <p:pic>
        <p:nvPicPr>
          <p:cNvPr id="37" name="図 25">
            <a:extLst>
              <a:ext uri="{FF2B5EF4-FFF2-40B4-BE49-F238E27FC236}">
                <a16:creationId xmlns:a16="http://schemas.microsoft.com/office/drawing/2014/main" id="{C2623DBC-F0AF-4D37-93A1-FAE0C48043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03789" y="8732691"/>
            <a:ext cx="5198574" cy="300306"/>
          </a:xfrm>
          <a:prstGeom prst="rect">
            <a:avLst/>
          </a:prstGeom>
        </p:spPr>
      </p:pic>
      <p:pic>
        <p:nvPicPr>
          <p:cNvPr id="38" name="図 25">
            <a:extLst>
              <a:ext uri="{FF2B5EF4-FFF2-40B4-BE49-F238E27FC236}">
                <a16:creationId xmlns:a16="http://schemas.microsoft.com/office/drawing/2014/main" id="{0D616387-D59D-4D41-A7A7-2ACCD6B15AE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23563" y="8848864"/>
            <a:ext cx="5198574" cy="384453"/>
          </a:xfrm>
          <a:prstGeom prst="rect">
            <a:avLst/>
          </a:prstGeom>
        </p:spPr>
      </p:pic>
      <p:pic>
        <p:nvPicPr>
          <p:cNvPr id="39" name="Imagen 38">
            <a:extLst>
              <a:ext uri="{FF2B5EF4-FFF2-40B4-BE49-F238E27FC236}">
                <a16:creationId xmlns:a16="http://schemas.microsoft.com/office/drawing/2014/main" id="{62FD69C6-5755-4ED2-A0E8-A2D7ABC84D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675" y="5907793"/>
            <a:ext cx="5094041" cy="2868582"/>
          </a:xfrm>
          <a:prstGeom prst="rect">
            <a:avLst/>
          </a:prstGeom>
        </p:spPr>
      </p:pic>
      <p:pic>
        <p:nvPicPr>
          <p:cNvPr id="40" name="Imagen 39">
            <a:extLst>
              <a:ext uri="{FF2B5EF4-FFF2-40B4-BE49-F238E27FC236}">
                <a16:creationId xmlns:a16="http://schemas.microsoft.com/office/drawing/2014/main" id="{191BDD6F-9BB1-4096-86E1-8C955C2DB1D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1014" y="5969777"/>
            <a:ext cx="5094041" cy="2868582"/>
          </a:xfrm>
          <a:prstGeom prst="rect">
            <a:avLst/>
          </a:prstGeom>
        </p:spPr>
      </p:pic>
      <p:pic>
        <p:nvPicPr>
          <p:cNvPr id="41" name="Imagen 40">
            <a:extLst>
              <a:ext uri="{FF2B5EF4-FFF2-40B4-BE49-F238E27FC236}">
                <a16:creationId xmlns:a16="http://schemas.microsoft.com/office/drawing/2014/main" id="{B85BD691-A3BB-4058-A0B8-0ADA7E280E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419883" y="5969776"/>
            <a:ext cx="5094041" cy="2868582"/>
          </a:xfrm>
          <a:prstGeom prst="rect">
            <a:avLst/>
          </a:prstGeom>
        </p:spPr>
      </p:pic>
      <p:sp>
        <p:nvSpPr>
          <p:cNvPr id="42" name="図プレースホルダー 8">
            <a:extLst>
              <a:ext uri="{FF2B5EF4-FFF2-40B4-BE49-F238E27FC236}">
                <a16:creationId xmlns:a16="http://schemas.microsoft.com/office/drawing/2014/main" id="{0A7E8354-59C3-4361-98AA-9814F0A07BD6}"/>
              </a:ext>
            </a:extLst>
          </p:cNvPr>
          <p:cNvSpPr>
            <a:spLocks noGrp="1"/>
          </p:cNvSpPr>
          <p:nvPr>
            <p:ph type="pic" sz="quarter" idx="22" hasCustomPrompt="1"/>
          </p:nvPr>
        </p:nvSpPr>
        <p:spPr>
          <a:xfrm>
            <a:off x="861282" y="6051769"/>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3" name="テキスト プレースホルダー 11">
            <a:extLst>
              <a:ext uri="{FF2B5EF4-FFF2-40B4-BE49-F238E27FC236}">
                <a16:creationId xmlns:a16="http://schemas.microsoft.com/office/drawing/2014/main" id="{B940FB91-03A0-4E5B-B027-80D7C4FD2CE0}"/>
              </a:ext>
            </a:extLst>
          </p:cNvPr>
          <p:cNvSpPr>
            <a:spLocks noGrp="1"/>
          </p:cNvSpPr>
          <p:nvPr>
            <p:ph type="body" sz="quarter" idx="23" hasCustomPrompt="1"/>
          </p:nvPr>
        </p:nvSpPr>
        <p:spPr>
          <a:xfrm>
            <a:off x="874520" y="8370590"/>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dirty="0"/>
              <a:t>Texto</a:t>
            </a:r>
          </a:p>
        </p:txBody>
      </p:sp>
      <p:sp>
        <p:nvSpPr>
          <p:cNvPr id="44" name="図プレースホルダー 8">
            <a:extLst>
              <a:ext uri="{FF2B5EF4-FFF2-40B4-BE49-F238E27FC236}">
                <a16:creationId xmlns:a16="http://schemas.microsoft.com/office/drawing/2014/main" id="{0333722A-52E0-4F6A-8EA7-3A04240ADF0D}"/>
              </a:ext>
            </a:extLst>
          </p:cNvPr>
          <p:cNvSpPr>
            <a:spLocks noGrp="1"/>
          </p:cNvSpPr>
          <p:nvPr>
            <p:ph type="pic" sz="quarter" idx="24" hasCustomPrompt="1"/>
          </p:nvPr>
        </p:nvSpPr>
        <p:spPr>
          <a:xfrm>
            <a:off x="6709120"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5" name="テキスト プレースホルダー 11">
            <a:extLst>
              <a:ext uri="{FF2B5EF4-FFF2-40B4-BE49-F238E27FC236}">
                <a16:creationId xmlns:a16="http://schemas.microsoft.com/office/drawing/2014/main" id="{0B6FCDC1-FA70-4A27-8E30-C5FDE06F6109}"/>
              </a:ext>
            </a:extLst>
          </p:cNvPr>
          <p:cNvSpPr>
            <a:spLocks noGrp="1"/>
          </p:cNvSpPr>
          <p:nvPr>
            <p:ph type="body" sz="quarter" idx="25" hasCustomPrompt="1"/>
          </p:nvPr>
        </p:nvSpPr>
        <p:spPr>
          <a:xfrm>
            <a:off x="6735595" y="8385931"/>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6" name="図プレースホルダー 8">
            <a:extLst>
              <a:ext uri="{FF2B5EF4-FFF2-40B4-BE49-F238E27FC236}">
                <a16:creationId xmlns:a16="http://schemas.microsoft.com/office/drawing/2014/main" id="{A16D375B-5C99-4BFF-940E-96D36A0708F3}"/>
              </a:ext>
            </a:extLst>
          </p:cNvPr>
          <p:cNvSpPr>
            <a:spLocks noGrp="1"/>
          </p:cNvSpPr>
          <p:nvPr>
            <p:ph type="pic" sz="quarter" idx="26" hasCustomPrompt="1"/>
          </p:nvPr>
        </p:nvSpPr>
        <p:spPr>
          <a:xfrm>
            <a:off x="12566753" y="6063818"/>
            <a:ext cx="4815223" cy="2645517"/>
          </a:xfrm>
          <a:prstGeom prst="rect">
            <a:avLst/>
          </a:prstGeom>
        </p:spPr>
        <p:txBody>
          <a:bodyPr>
            <a:normAutofit/>
          </a:bodyPr>
          <a:lstStyle>
            <a:lvl1pPr>
              <a:defRPr sz="2000">
                <a:solidFill>
                  <a:schemeClr val="tx1">
                    <a:lumMod val="90000"/>
                    <a:lumOff val="10000"/>
                  </a:schemeClr>
                </a:solidFill>
              </a:defRPr>
            </a:lvl1pPr>
          </a:lstStyle>
          <a:p>
            <a:r>
              <a:rPr lang="en-US" dirty="0"/>
              <a:t>Add Image</a:t>
            </a:r>
          </a:p>
        </p:txBody>
      </p:sp>
      <p:sp>
        <p:nvSpPr>
          <p:cNvPr id="47" name="テキスト プレースホルダー 11">
            <a:extLst>
              <a:ext uri="{FF2B5EF4-FFF2-40B4-BE49-F238E27FC236}">
                <a16:creationId xmlns:a16="http://schemas.microsoft.com/office/drawing/2014/main" id="{240FF9A7-5878-46C5-AF8E-749DAFD911A6}"/>
              </a:ext>
            </a:extLst>
          </p:cNvPr>
          <p:cNvSpPr>
            <a:spLocks noGrp="1"/>
          </p:cNvSpPr>
          <p:nvPr>
            <p:ph type="body" sz="quarter" idx="27" hasCustomPrompt="1"/>
          </p:nvPr>
        </p:nvSpPr>
        <p:spPr>
          <a:xfrm>
            <a:off x="12559292" y="8367055"/>
            <a:ext cx="4815222" cy="384453"/>
          </a:xfrm>
          <a:prstGeom prst="rect">
            <a:avLst/>
          </a:prstGeom>
          <a:gradFill>
            <a:gsLst>
              <a:gs pos="0">
                <a:schemeClr val="tx2">
                  <a:lumMod val="75000"/>
                  <a:lumOff val="25000"/>
                  <a:alpha val="70000"/>
                </a:schemeClr>
              </a:gs>
              <a:gs pos="50000">
                <a:schemeClr val="bg1">
                  <a:lumMod val="25000"/>
                  <a:lumOff val="75000"/>
                  <a:alpha val="70000"/>
                </a:schemeClr>
              </a:gs>
              <a:gs pos="100000">
                <a:schemeClr val="bg1">
                  <a:lumMod val="10000"/>
                  <a:lumOff val="90000"/>
                  <a:alpha val="70000"/>
                </a:schemeClr>
              </a:gs>
            </a:gsLst>
            <a:lin ang="10800000" scaled="1"/>
          </a:gradFill>
        </p:spPr>
        <p:txBody>
          <a:bodyPr anchor="b">
            <a:normAutofit/>
          </a:bodyPr>
          <a:lstStyle>
            <a:lvl1pPr marL="0" indent="0" algn="ctr">
              <a:lnSpc>
                <a:spcPct val="100000"/>
              </a:lnSpc>
              <a:spcBef>
                <a:spcPts val="0"/>
              </a:spcBef>
              <a:buNone/>
              <a:defRPr sz="2800" b="1" baseline="0">
                <a:solidFill>
                  <a:schemeClr val="tx1"/>
                </a:solidFill>
              </a:defRPr>
            </a:lvl1pPr>
          </a:lstStyle>
          <a:p>
            <a:pPr lvl="0"/>
            <a:r>
              <a:rPr lang="es-EC" noProof="0"/>
              <a:t>Texto</a:t>
            </a:r>
            <a:endParaRPr lang="es-EC" noProof="0" dirty="0"/>
          </a:p>
        </p:txBody>
      </p:sp>
      <p:sp>
        <p:nvSpPr>
          <p:cNvPr id="48" name="Subtitle 2">
            <a:extLst>
              <a:ext uri="{FF2B5EF4-FFF2-40B4-BE49-F238E27FC236}">
                <a16:creationId xmlns:a16="http://schemas.microsoft.com/office/drawing/2014/main" id="{EB0A2F3A-478C-42A6-BD0A-38159AC02625}"/>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49" name="Title 1">
            <a:extLst>
              <a:ext uri="{FF2B5EF4-FFF2-40B4-BE49-F238E27FC236}">
                <a16:creationId xmlns:a16="http://schemas.microsoft.com/office/drawing/2014/main" id="{C8D543D1-F2B0-45E0-9231-59BEE90B8FDE}"/>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514794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Effect transition="in" filter="wipe(left)">
                                      <p:cBhvr>
                                        <p:cTn id="11" dur="500"/>
                                        <p:tgtEl>
                                          <p:spTgt spid="4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fade">
                                      <p:cBhvr>
                                        <p:cTn id="21" dur="500"/>
                                        <p:tgtEl>
                                          <p:spTgt spid="32">
                                            <p:bg/>
                                          </p:spTgt>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fade">
                                      <p:cBhvr>
                                        <p:cTn id="25" dur="500"/>
                                        <p:tgtEl>
                                          <p:spTgt spid="3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34">
                                            <p:bg/>
                                          </p:spTgt>
                                        </p:tgtEl>
                                        <p:attrNameLst>
                                          <p:attrName>style.visibility</p:attrName>
                                        </p:attrNameLst>
                                      </p:cBhvr>
                                      <p:to>
                                        <p:strVal val="visible"/>
                                      </p:to>
                                    </p:set>
                                    <p:animEffect transition="in" filter="fade">
                                      <p:cBhvr>
                                        <p:cTn id="39" dur="500"/>
                                        <p:tgtEl>
                                          <p:spTgt spid="34">
                                            <p:bg/>
                                          </p:spTgt>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Effect transition="in" filter="fade">
                                      <p:cBhvr>
                                        <p:cTn id="43" dur="500"/>
                                        <p:tgtEl>
                                          <p:spTgt spid="34">
                                            <p:txEl>
                                              <p:pRg st="0" end="0"/>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par>
                          <p:cTn id="47" fill="hold">
                            <p:stCondLst>
                              <p:cond delay="3500"/>
                            </p:stCondLst>
                            <p:childTnLst>
                              <p:par>
                                <p:cTn id="48" presetID="10" presetClass="entr" presetSubtype="0"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36">
                                            <p:bg/>
                                          </p:spTgt>
                                        </p:tgtEl>
                                        <p:attrNameLst>
                                          <p:attrName>style.visibility</p:attrName>
                                        </p:attrNameLst>
                                      </p:cBhvr>
                                      <p:to>
                                        <p:strVal val="visible"/>
                                      </p:to>
                                    </p:set>
                                    <p:animEffect transition="in" filter="fade">
                                      <p:cBhvr>
                                        <p:cTn id="57" dur="500"/>
                                        <p:tgtEl>
                                          <p:spTgt spid="36">
                                            <p:bg/>
                                          </p:spTgt>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Effect transition="in" filter="fade">
                                      <p:cBhvr>
                                        <p:cTn id="61" dur="500"/>
                                        <p:tgtEl>
                                          <p:spTgt spid="36">
                                            <p:txEl>
                                              <p:pRg st="0" end="0"/>
                                            </p:txEl>
                                          </p:spTgt>
                                        </p:tgtEl>
                                      </p:cBhvr>
                                    </p:animEffect>
                                  </p:childTnLst>
                                </p:cTn>
                              </p:par>
                              <p:par>
                                <p:cTn id="62" presetID="10" presetClass="entr" presetSubtype="0"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3">
                                            <p:bg/>
                                          </p:spTgt>
                                        </p:tgtEl>
                                        <p:attrNameLst>
                                          <p:attrName>style.visibility</p:attrName>
                                        </p:attrNameLst>
                                      </p:cBhvr>
                                      <p:to>
                                        <p:strVal val="visible"/>
                                      </p:to>
                                    </p:set>
                                    <p:animEffect transition="in" filter="fade">
                                      <p:cBhvr>
                                        <p:cTn id="74" dur="500"/>
                                        <p:tgtEl>
                                          <p:spTgt spid="43">
                                            <p:bg/>
                                          </p:spTgt>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43">
                                            <p:txEl>
                                              <p:pRg st="0" end="0"/>
                                            </p:txEl>
                                          </p:spTgt>
                                        </p:tgtEl>
                                        <p:attrNameLst>
                                          <p:attrName>style.visibility</p:attrName>
                                        </p:attrNameLst>
                                      </p:cBhvr>
                                      <p:to>
                                        <p:strVal val="visible"/>
                                      </p:to>
                                    </p:set>
                                    <p:animEffect transition="in" filter="fade">
                                      <p:cBhvr>
                                        <p:cTn id="78" dur="500"/>
                                        <p:tgtEl>
                                          <p:spTgt spid="43">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500"/>
                                        <p:tgtEl>
                                          <p:spTgt spid="37"/>
                                        </p:tgtEl>
                                      </p:cBhvr>
                                    </p:animEffect>
                                  </p:childTnLst>
                                </p:cTn>
                              </p:par>
                            </p:childTnLst>
                          </p:cTn>
                        </p:par>
                        <p:par>
                          <p:cTn id="82" fill="hold">
                            <p:stCondLst>
                              <p:cond delay="6000"/>
                            </p:stCondLst>
                            <p:childTnLst>
                              <p:par>
                                <p:cTn id="83" presetID="10" presetClass="entr" presetSubtype="0" fill="hold"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45">
                                            <p:bg/>
                                          </p:spTgt>
                                        </p:tgtEl>
                                        <p:attrNameLst>
                                          <p:attrName>style.visibility</p:attrName>
                                        </p:attrNameLst>
                                      </p:cBhvr>
                                      <p:to>
                                        <p:strVal val="visible"/>
                                      </p:to>
                                    </p:set>
                                    <p:animEffect transition="in" filter="fade">
                                      <p:cBhvr>
                                        <p:cTn id="92" dur="500"/>
                                        <p:tgtEl>
                                          <p:spTgt spid="45">
                                            <p:bg/>
                                          </p:spTgt>
                                        </p:tgtEl>
                                      </p:cBhvr>
                                    </p:animEffect>
                                  </p:childTnLst>
                                </p:cTn>
                              </p:par>
                            </p:childTnLst>
                          </p:cTn>
                        </p:par>
                        <p:par>
                          <p:cTn id="93" fill="hold">
                            <p:stCondLst>
                              <p:cond delay="7000"/>
                            </p:stCondLst>
                            <p:childTnLst>
                              <p:par>
                                <p:cTn id="94" presetID="10" presetClass="entr" presetSubtype="0" fill="hold" grpId="0" nodeType="afterEffect">
                                  <p:stCondLst>
                                    <p:cond delay="0"/>
                                  </p:stCondLst>
                                  <p:childTnLst>
                                    <p:set>
                                      <p:cBhvr>
                                        <p:cTn id="95" dur="1" fill="hold">
                                          <p:stCondLst>
                                            <p:cond delay="0"/>
                                          </p:stCondLst>
                                        </p:cTn>
                                        <p:tgtEl>
                                          <p:spTgt spid="45">
                                            <p:txEl>
                                              <p:pRg st="0" end="0"/>
                                            </p:txEl>
                                          </p:spTgt>
                                        </p:tgtEl>
                                        <p:attrNameLst>
                                          <p:attrName>style.visibility</p:attrName>
                                        </p:attrNameLst>
                                      </p:cBhvr>
                                      <p:to>
                                        <p:strVal val="visible"/>
                                      </p:to>
                                    </p:set>
                                    <p:animEffect transition="in" filter="fade">
                                      <p:cBhvr>
                                        <p:cTn id="96" dur="500"/>
                                        <p:tgtEl>
                                          <p:spTgt spid="45">
                                            <p:txEl>
                                              <p:pRg st="0" end="0"/>
                                            </p:txEl>
                                          </p:spTgt>
                                        </p:tgtEl>
                                      </p:cBhvr>
                                    </p:animEffect>
                                  </p:childTnLst>
                                </p:cTn>
                              </p:par>
                              <p:par>
                                <p:cTn id="97" presetID="10" presetClass="entr" presetSubtype="0" fill="hold" nodeType="with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fade">
                                      <p:cBhvr>
                                        <p:cTn id="99" dur="500"/>
                                        <p:tgtEl>
                                          <p:spTgt spid="38"/>
                                        </p:tgtEl>
                                      </p:cBhvr>
                                    </p:animEffect>
                                  </p:childTnLst>
                                </p:cTn>
                              </p:par>
                            </p:childTnLst>
                          </p:cTn>
                        </p:par>
                        <p:par>
                          <p:cTn id="100" fill="hold">
                            <p:stCondLst>
                              <p:cond delay="7500"/>
                            </p:stCondLst>
                            <p:childTnLst>
                              <p:par>
                                <p:cTn id="101" presetID="10" presetClass="entr" presetSubtype="0" fill="hold" nodeType="after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par>
                          <p:cTn id="107" fill="hold">
                            <p:stCondLst>
                              <p:cond delay="8000"/>
                            </p:stCondLst>
                            <p:childTnLst>
                              <p:par>
                                <p:cTn id="108" presetID="10" presetClass="entr" presetSubtype="0" fill="hold" grpId="0" nodeType="afterEffect">
                                  <p:stCondLst>
                                    <p:cond delay="0"/>
                                  </p:stCondLst>
                                  <p:childTnLst>
                                    <p:set>
                                      <p:cBhvr>
                                        <p:cTn id="109" dur="1" fill="hold">
                                          <p:stCondLst>
                                            <p:cond delay="0"/>
                                          </p:stCondLst>
                                        </p:cTn>
                                        <p:tgtEl>
                                          <p:spTgt spid="47">
                                            <p:bg/>
                                          </p:spTgt>
                                        </p:tgtEl>
                                        <p:attrNameLst>
                                          <p:attrName>style.visibility</p:attrName>
                                        </p:attrNameLst>
                                      </p:cBhvr>
                                      <p:to>
                                        <p:strVal val="visible"/>
                                      </p:to>
                                    </p:set>
                                    <p:animEffect transition="in" filter="fade">
                                      <p:cBhvr>
                                        <p:cTn id="110" dur="500"/>
                                        <p:tgtEl>
                                          <p:spTgt spid="47">
                                            <p:bg/>
                                          </p:spTgt>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47">
                                            <p:txEl>
                                              <p:pRg st="0" end="0"/>
                                            </p:txEl>
                                          </p:spTgt>
                                        </p:tgtEl>
                                        <p:attrNameLst>
                                          <p:attrName>style.visibility</p:attrName>
                                        </p:attrNameLst>
                                      </p:cBhvr>
                                      <p:to>
                                        <p:strVal val="visible"/>
                                      </p:to>
                                    </p:set>
                                    <p:animEffect transition="in" filter="fade">
                                      <p:cBhvr>
                                        <p:cTn id="114" dur="500"/>
                                        <p:tgtEl>
                                          <p:spTgt spid="47">
                                            <p:txEl>
                                              <p:pRg st="0" end="0"/>
                                            </p:txEl>
                                          </p:spTgt>
                                        </p:tgtEl>
                                      </p:cBhvr>
                                    </p:animEffect>
                                  </p:childTnLst>
                                </p:cTn>
                              </p:par>
                              <p:par>
                                <p:cTn id="115" presetID="10" presetClass="entr" presetSubtype="0" fill="hold" nodeType="withEffect">
                                  <p:stCondLst>
                                    <p:cond delay="0"/>
                                  </p:stCondLst>
                                  <p:childTnLst>
                                    <p:set>
                                      <p:cBhvr>
                                        <p:cTn id="116" dur="1" fill="hold">
                                          <p:stCondLst>
                                            <p:cond delay="0"/>
                                          </p:stCondLst>
                                        </p:cTn>
                                        <p:tgtEl>
                                          <p:spTgt spid="27"/>
                                        </p:tgtEl>
                                        <p:attrNameLst>
                                          <p:attrName>style.visibility</p:attrName>
                                        </p:attrNameLst>
                                      </p:cBhvr>
                                      <p:to>
                                        <p:strVal val="visible"/>
                                      </p:to>
                                    </p:set>
                                    <p:animEffect transition="in" filter="fade">
                                      <p:cBhvr>
                                        <p:cTn id="1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uiExpand="1" build="p" animBg="1">
        <p:tmplLst>
          <p:tmpl>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bldP spid="34" grpId="0" uiExpand="1" build="p" animBg="1">
        <p:tmplLst>
          <p:tmpl>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p:bldP spid="36" grpId="0" uiExpand="1" build="p" animBg="1">
        <p:tmplLst>
          <p:tmpl>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2" grpId="0"/>
      <p:bldP spid="43" grpId="0" uiExpand="1" build="p" animBg="1">
        <p:tmplLst>
          <p:tmpl>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p:bldP spid="45" grpId="0" uiExpand="1"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6" grpId="0"/>
      <p:bldP spid="47" grpId="0" uiExpand="1" build="p" animBg="1">
        <p:tmplLst>
          <p:tmpl>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22" presetClass="entr" presetSubtype="8"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11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913E97FF-D5B3-4C8C-98E7-624FAD643BF2}"/>
              </a:ext>
            </a:extLst>
          </p:cNvPr>
          <p:cNvSpPr>
            <a:spLocks noGrp="1"/>
          </p:cNvSpPr>
          <p:nvPr>
            <p:ph type="body" sz="quarter" idx="14" hasCustomPrompt="1"/>
          </p:nvPr>
        </p:nvSpPr>
        <p:spPr>
          <a:xfrm>
            <a:off x="943300" y="609123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13" name="テキスト プレースホルダー 11">
            <a:extLst>
              <a:ext uri="{FF2B5EF4-FFF2-40B4-BE49-F238E27FC236}">
                <a16:creationId xmlns:a16="http://schemas.microsoft.com/office/drawing/2014/main" id="{64A63D29-2319-455F-A42C-0AA3DA4BD3C8}"/>
              </a:ext>
            </a:extLst>
          </p:cNvPr>
          <p:cNvSpPr>
            <a:spLocks noGrp="1"/>
          </p:cNvSpPr>
          <p:nvPr>
            <p:ph type="body" sz="quarter" idx="15" hasCustomPrompt="1"/>
          </p:nvPr>
        </p:nvSpPr>
        <p:spPr>
          <a:xfrm>
            <a:off x="1087396" y="7223176"/>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a:p>
            <a:pPr lvl="0"/>
            <a:endParaRPr lang="es-EC" noProof="0" dirty="0"/>
          </a:p>
        </p:txBody>
      </p:sp>
      <p:cxnSp>
        <p:nvCxnSpPr>
          <p:cNvPr id="14" name="直線コネクタ 16">
            <a:extLst>
              <a:ext uri="{FF2B5EF4-FFF2-40B4-BE49-F238E27FC236}">
                <a16:creationId xmlns:a16="http://schemas.microsoft.com/office/drawing/2014/main" id="{CDBAC2EA-8567-48B3-B1B8-BD48A159FC29}"/>
              </a:ext>
            </a:extLst>
          </p:cNvPr>
          <p:cNvCxnSpPr/>
          <p:nvPr/>
        </p:nvCxnSpPr>
        <p:spPr>
          <a:xfrm>
            <a:off x="-12033" y="6019040"/>
            <a:ext cx="39867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5" name="直線コネクタ 50">
            <a:extLst>
              <a:ext uri="{FF2B5EF4-FFF2-40B4-BE49-F238E27FC236}">
                <a16:creationId xmlns:a16="http://schemas.microsoft.com/office/drawing/2014/main" id="{B64FC3AC-C9D1-4A3B-B697-165D98E646FC}"/>
              </a:ext>
            </a:extLst>
          </p:cNvPr>
          <p:cNvCxnSpPr/>
          <p:nvPr/>
        </p:nvCxnSpPr>
        <p:spPr>
          <a:xfrm>
            <a:off x="3974672" y="6019041"/>
            <a:ext cx="0" cy="2185845"/>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6" name="直線コネクタ 53">
            <a:extLst>
              <a:ext uri="{FF2B5EF4-FFF2-40B4-BE49-F238E27FC236}">
                <a16:creationId xmlns:a16="http://schemas.microsoft.com/office/drawing/2014/main" id="{0723705D-39B3-4A2D-A828-BF1D0D202CDD}"/>
              </a:ext>
            </a:extLst>
          </p:cNvPr>
          <p:cNvCxnSpPr/>
          <p:nvPr/>
        </p:nvCxnSpPr>
        <p:spPr>
          <a:xfrm>
            <a:off x="3974672" y="8204886"/>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7" name="直線コネクタ 54">
            <a:extLst>
              <a:ext uri="{FF2B5EF4-FFF2-40B4-BE49-F238E27FC236}">
                <a16:creationId xmlns:a16="http://schemas.microsoft.com/office/drawing/2014/main" id="{BC33D04B-C4CD-400E-A21F-446088588469}"/>
              </a:ext>
            </a:extLst>
          </p:cNvPr>
          <p:cNvCxnSpPr/>
          <p:nvPr/>
        </p:nvCxnSpPr>
        <p:spPr>
          <a:xfrm flipV="1">
            <a:off x="7355884" y="4646141"/>
            <a:ext cx="0" cy="3558746"/>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8" name="直線コネクタ 58">
            <a:extLst>
              <a:ext uri="{FF2B5EF4-FFF2-40B4-BE49-F238E27FC236}">
                <a16:creationId xmlns:a16="http://schemas.microsoft.com/office/drawing/2014/main" id="{ADB92876-582F-4CFB-BAD4-5141C436CD14}"/>
              </a:ext>
            </a:extLst>
          </p:cNvPr>
          <p:cNvCxnSpPr/>
          <p:nvPr/>
        </p:nvCxnSpPr>
        <p:spPr>
          <a:xfrm>
            <a:off x="7355884" y="4646141"/>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19" name="直線コネクタ 59">
            <a:extLst>
              <a:ext uri="{FF2B5EF4-FFF2-40B4-BE49-F238E27FC236}">
                <a16:creationId xmlns:a16="http://schemas.microsoft.com/office/drawing/2014/main" id="{019466D9-2B95-428F-9E48-38903CCB08B1}"/>
              </a:ext>
            </a:extLst>
          </p:cNvPr>
          <p:cNvCxnSpPr/>
          <p:nvPr/>
        </p:nvCxnSpPr>
        <p:spPr>
          <a:xfrm>
            <a:off x="10737096" y="4646141"/>
            <a:ext cx="0" cy="2051221"/>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0" name="直線コネクタ 62">
            <a:extLst>
              <a:ext uri="{FF2B5EF4-FFF2-40B4-BE49-F238E27FC236}">
                <a16:creationId xmlns:a16="http://schemas.microsoft.com/office/drawing/2014/main" id="{E9EB5CCC-88C3-4763-B610-1D0D28AD4F12}"/>
              </a:ext>
            </a:extLst>
          </p:cNvPr>
          <p:cNvCxnSpPr/>
          <p:nvPr/>
        </p:nvCxnSpPr>
        <p:spPr>
          <a:xfrm>
            <a:off x="10737096" y="6697362"/>
            <a:ext cx="3381212"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1" name="直線コネクタ 63">
            <a:extLst>
              <a:ext uri="{FF2B5EF4-FFF2-40B4-BE49-F238E27FC236}">
                <a16:creationId xmlns:a16="http://schemas.microsoft.com/office/drawing/2014/main" id="{F969416A-C978-43C6-B378-802F07CC32F2}"/>
              </a:ext>
            </a:extLst>
          </p:cNvPr>
          <p:cNvCxnSpPr/>
          <p:nvPr/>
        </p:nvCxnSpPr>
        <p:spPr>
          <a:xfrm>
            <a:off x="14118308" y="3509319"/>
            <a:ext cx="0" cy="3188043"/>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cxnSp>
        <p:nvCxnSpPr>
          <p:cNvPr id="22" name="直線コネクタ 66">
            <a:extLst>
              <a:ext uri="{FF2B5EF4-FFF2-40B4-BE49-F238E27FC236}">
                <a16:creationId xmlns:a16="http://schemas.microsoft.com/office/drawing/2014/main" id="{93614DAF-2AC6-4AC2-AE75-2C7028BA48A2}"/>
              </a:ext>
            </a:extLst>
          </p:cNvPr>
          <p:cNvCxnSpPr/>
          <p:nvPr/>
        </p:nvCxnSpPr>
        <p:spPr>
          <a:xfrm>
            <a:off x="14118308" y="3510662"/>
            <a:ext cx="4168105" cy="0"/>
          </a:xfrm>
          <a:prstGeom prst="line">
            <a:avLst/>
          </a:prstGeom>
          <a:ln>
            <a:solidFill>
              <a:srgbClr val="706D46"/>
            </a:solidFill>
          </a:ln>
        </p:spPr>
        <p:style>
          <a:lnRef idx="1">
            <a:schemeClr val="accent1"/>
          </a:lnRef>
          <a:fillRef idx="0">
            <a:schemeClr val="accent1"/>
          </a:fillRef>
          <a:effectRef idx="0">
            <a:schemeClr val="accent1"/>
          </a:effectRef>
          <a:fontRef idx="minor">
            <a:schemeClr val="tx1"/>
          </a:fontRef>
        </p:style>
      </p:cxnSp>
      <p:sp>
        <p:nvSpPr>
          <p:cNvPr id="23" name="テキスト プレースホルダー 11">
            <a:extLst>
              <a:ext uri="{FF2B5EF4-FFF2-40B4-BE49-F238E27FC236}">
                <a16:creationId xmlns:a16="http://schemas.microsoft.com/office/drawing/2014/main" id="{5C596A59-B934-4747-9125-6730EA586D82}"/>
              </a:ext>
            </a:extLst>
          </p:cNvPr>
          <p:cNvSpPr>
            <a:spLocks noGrp="1"/>
          </p:cNvSpPr>
          <p:nvPr>
            <p:ph type="body" sz="quarter" idx="16" hasCustomPrompt="1"/>
          </p:nvPr>
        </p:nvSpPr>
        <p:spPr>
          <a:xfrm>
            <a:off x="4345022" y="7076592"/>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4" name="テキスト プレースホルダー 11">
            <a:extLst>
              <a:ext uri="{FF2B5EF4-FFF2-40B4-BE49-F238E27FC236}">
                <a16:creationId xmlns:a16="http://schemas.microsoft.com/office/drawing/2014/main" id="{F9D68439-CA47-4986-8018-02A47B1A6E18}"/>
              </a:ext>
            </a:extLst>
          </p:cNvPr>
          <p:cNvSpPr>
            <a:spLocks noGrp="1"/>
          </p:cNvSpPr>
          <p:nvPr>
            <p:ph type="body" sz="quarter" idx="17" hasCustomPrompt="1"/>
          </p:nvPr>
        </p:nvSpPr>
        <p:spPr>
          <a:xfrm>
            <a:off x="7705724" y="4730690"/>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5" name="テキスト プレースホルダー 11">
            <a:extLst>
              <a:ext uri="{FF2B5EF4-FFF2-40B4-BE49-F238E27FC236}">
                <a16:creationId xmlns:a16="http://schemas.microsoft.com/office/drawing/2014/main" id="{717CCEF3-C773-4BF2-B0EA-0CC840562C85}"/>
              </a:ext>
            </a:extLst>
          </p:cNvPr>
          <p:cNvSpPr>
            <a:spLocks noGrp="1"/>
          </p:cNvSpPr>
          <p:nvPr>
            <p:ph type="body" sz="quarter" idx="18" hasCustomPrompt="1"/>
          </p:nvPr>
        </p:nvSpPr>
        <p:spPr>
          <a:xfrm>
            <a:off x="11086936" y="5575244"/>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6" name="テキスト プレースホルダー 11">
            <a:extLst>
              <a:ext uri="{FF2B5EF4-FFF2-40B4-BE49-F238E27FC236}">
                <a16:creationId xmlns:a16="http://schemas.microsoft.com/office/drawing/2014/main" id="{DBD2C48C-804A-49FC-A8C8-43134465BA59}"/>
              </a:ext>
            </a:extLst>
          </p:cNvPr>
          <p:cNvSpPr>
            <a:spLocks noGrp="1"/>
          </p:cNvSpPr>
          <p:nvPr>
            <p:ph type="body" sz="quarter" idx="19" hasCustomPrompt="1"/>
          </p:nvPr>
        </p:nvSpPr>
        <p:spPr>
          <a:xfrm>
            <a:off x="14167736" y="3581511"/>
            <a:ext cx="3031372" cy="1324057"/>
          </a:xfrm>
          <a:prstGeom prst="rect">
            <a:avLst/>
          </a:prstGeom>
        </p:spPr>
        <p:txBody>
          <a:bodyPr anchor="t">
            <a:normAutofit/>
          </a:bodyPr>
          <a:lstStyle>
            <a:lvl1pPr marL="0" indent="0" algn="r">
              <a:buNone/>
              <a:defRPr sz="8800" baseline="0">
                <a:solidFill>
                  <a:srgbClr val="C00000"/>
                </a:solidFill>
              </a:defRPr>
            </a:lvl1pPr>
          </a:lstStyle>
          <a:p>
            <a:pPr lvl="0"/>
            <a:r>
              <a:rPr lang="es-EC" noProof="0" dirty="0"/>
              <a:t>0000</a:t>
            </a:r>
          </a:p>
        </p:txBody>
      </p:sp>
      <p:sp>
        <p:nvSpPr>
          <p:cNvPr id="27" name="テキスト プレースホルダー 11">
            <a:extLst>
              <a:ext uri="{FF2B5EF4-FFF2-40B4-BE49-F238E27FC236}">
                <a16:creationId xmlns:a16="http://schemas.microsoft.com/office/drawing/2014/main" id="{537FA7EA-E48F-4F8E-8056-F1EF0C5F3004}"/>
              </a:ext>
            </a:extLst>
          </p:cNvPr>
          <p:cNvSpPr>
            <a:spLocks noGrp="1"/>
          </p:cNvSpPr>
          <p:nvPr>
            <p:ph type="body" sz="quarter" idx="20" hasCustomPrompt="1"/>
          </p:nvPr>
        </p:nvSpPr>
        <p:spPr>
          <a:xfrm>
            <a:off x="4476759" y="4990667"/>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8" name="テキスト プレースホルダー 11">
            <a:extLst>
              <a:ext uri="{FF2B5EF4-FFF2-40B4-BE49-F238E27FC236}">
                <a16:creationId xmlns:a16="http://schemas.microsoft.com/office/drawing/2014/main" id="{41BCE93D-7D07-466E-AA1E-27B438EC26A7}"/>
              </a:ext>
            </a:extLst>
          </p:cNvPr>
          <p:cNvSpPr>
            <a:spLocks noGrp="1"/>
          </p:cNvSpPr>
          <p:nvPr>
            <p:ph type="body" sz="quarter" idx="21" hasCustomPrompt="1"/>
          </p:nvPr>
        </p:nvSpPr>
        <p:spPr>
          <a:xfrm>
            <a:off x="7815018" y="5844749"/>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7D60AD07-DFE8-42BE-9322-07D77F764CB3}"/>
              </a:ext>
            </a:extLst>
          </p:cNvPr>
          <p:cNvSpPr>
            <a:spLocks noGrp="1"/>
          </p:cNvSpPr>
          <p:nvPr>
            <p:ph type="body" sz="quarter" idx="22" hasCustomPrompt="1"/>
          </p:nvPr>
        </p:nvSpPr>
        <p:spPr>
          <a:xfrm>
            <a:off x="11226826" y="3509319"/>
            <a:ext cx="2767912" cy="2056748"/>
          </a:xfrm>
          <a:prstGeom prst="rect">
            <a:avLst/>
          </a:prstGeom>
        </p:spPr>
        <p:txBody>
          <a:bodyPr anchor="b">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AF2F37A8-E53C-45E4-9CAA-D2DA5131ED2E}"/>
              </a:ext>
            </a:extLst>
          </p:cNvPr>
          <p:cNvSpPr>
            <a:spLocks noGrp="1"/>
          </p:cNvSpPr>
          <p:nvPr>
            <p:ph type="body" sz="quarter" idx="23" hasCustomPrompt="1"/>
          </p:nvPr>
        </p:nvSpPr>
        <p:spPr>
          <a:xfrm>
            <a:off x="14218002" y="4623110"/>
            <a:ext cx="2767912" cy="2056748"/>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000" b="1" baseline="0">
                <a:solidFill>
                  <a:schemeClr val="tx1"/>
                </a:solidFill>
              </a:defRPr>
            </a:lvl1pPr>
          </a:lstStyle>
          <a:p>
            <a:pPr lvl="0"/>
            <a:r>
              <a:rPr lang="es-EC" noProof="0" dirty="0"/>
              <a:t>Texto</a:t>
            </a:r>
          </a:p>
        </p:txBody>
      </p:sp>
      <p:sp>
        <p:nvSpPr>
          <p:cNvPr id="31" name="Subtitle 2">
            <a:extLst>
              <a:ext uri="{FF2B5EF4-FFF2-40B4-BE49-F238E27FC236}">
                <a16:creationId xmlns:a16="http://schemas.microsoft.com/office/drawing/2014/main" id="{C907537E-A1FA-444D-BC53-7FE7CB13FB88}"/>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2" name="Title 1">
            <a:extLst>
              <a:ext uri="{FF2B5EF4-FFF2-40B4-BE49-F238E27FC236}">
                <a16:creationId xmlns:a16="http://schemas.microsoft.com/office/drawing/2014/main" id="{0375C7BC-A86E-461D-B071-D765CB6FBE3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362930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wipe(left)">
                                      <p:cBhvr>
                                        <p:cTn id="11" dur="500"/>
                                        <p:tgtEl>
                                          <p:spTgt spid="31">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par>
                                <p:cTn id="16" presetID="2" presetClass="entr" presetSubtype="4" fill="hold" grpId="0" nodeType="with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 calcmode="lin" valueType="num">
                                      <p:cBhvr additive="base">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3">
                                            <p:txEl>
                                              <p:pRg st="0" end="0"/>
                                            </p:txEl>
                                          </p:spTgt>
                                        </p:tgtEl>
                                        <p:attrNameLst>
                                          <p:attrName>style.visibility</p:attrName>
                                        </p:attrNameLst>
                                      </p:cBhvr>
                                      <p:to>
                                        <p:strVal val="visible"/>
                                      </p:to>
                                    </p:set>
                                    <p:anim calcmode="lin" valueType="num">
                                      <p:cBhvr additive="base">
                                        <p:cTn id="2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2" presetClass="entr" presetSubtype="1"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up)">
                                      <p:cBhvr>
                                        <p:cTn id="27" dur="500"/>
                                        <p:tgtEl>
                                          <p:spTgt spid="15"/>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500"/>
                                        <p:tgtEl>
                                          <p:spTgt spid="16"/>
                                        </p:tgtEl>
                                      </p:cBhvr>
                                    </p:animEffect>
                                  </p:childTnLst>
                                </p:cTn>
                              </p:par>
                              <p:par>
                                <p:cTn id="32" presetID="2" presetClass="entr" presetSubtype="1" fill="hold" grpId="0" nodeType="withEffect">
                                  <p:stCondLst>
                                    <p:cond delay="0"/>
                                  </p:stCondLst>
                                  <p:childTnLst>
                                    <p:set>
                                      <p:cBhvr>
                                        <p:cTn id="33" dur="1" fill="hold">
                                          <p:stCondLst>
                                            <p:cond delay="0"/>
                                          </p:stCondLst>
                                        </p:cTn>
                                        <p:tgtEl>
                                          <p:spTgt spid="23">
                                            <p:txEl>
                                              <p:pRg st="0" end="0"/>
                                            </p:txEl>
                                          </p:spTgt>
                                        </p:tgtEl>
                                        <p:attrNameLst>
                                          <p:attrName>style.visibility</p:attrName>
                                        </p:attrNameLst>
                                      </p:cBhvr>
                                      <p:to>
                                        <p:strVal val="visible"/>
                                      </p:to>
                                    </p:set>
                                    <p:anim calcmode="lin" valueType="num">
                                      <p:cBhvr additive="base">
                                        <p:cTn id="3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0-#ppt_h/2"/>
                                          </p:val>
                                        </p:tav>
                                        <p:tav tm="100000">
                                          <p:val>
                                            <p:strVal val="#ppt_y"/>
                                          </p:val>
                                        </p:tav>
                                      </p:tavLst>
                                    </p:anim>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childTnLst>
                          </p:cTn>
                        </p:par>
                        <p:par>
                          <p:cTn id="44" fill="hold">
                            <p:stCondLst>
                              <p:cond delay="3000"/>
                            </p:stCondLst>
                            <p:childTnLst>
                              <p:par>
                                <p:cTn id="45" presetID="22" presetClass="entr" presetSubtype="8"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left)">
                                      <p:cBhvr>
                                        <p:cTn id="47" dur="500"/>
                                        <p:tgtEl>
                                          <p:spTgt spid="18"/>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 calcmode="lin" valueType="num">
                                      <p:cBhvr additive="base">
                                        <p:cTn id="5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8">
                                            <p:txEl>
                                              <p:pRg st="0" end="0"/>
                                            </p:txEl>
                                          </p:spTgt>
                                        </p:tgtEl>
                                        <p:attrNameLst>
                                          <p:attrName>style.visibility</p:attrName>
                                        </p:attrNameLst>
                                      </p:cBhvr>
                                      <p:to>
                                        <p:strVal val="visible"/>
                                      </p:to>
                                    </p:set>
                                    <p:anim calcmode="lin" valueType="num">
                                      <p:cBhvr additive="base">
                                        <p:cTn id="54"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3500"/>
                            </p:stCondLst>
                            <p:childTnLst>
                              <p:par>
                                <p:cTn id="57" presetID="22" presetClass="entr" presetSubtype="1"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up)">
                                      <p:cBhvr>
                                        <p:cTn id="59" dur="500"/>
                                        <p:tgtEl>
                                          <p:spTgt spid="19"/>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par>
                                <p:cTn id="64" presetID="2" presetClass="entr" presetSubtype="1" fill="hold" grpId="0" nodeType="withEffect">
                                  <p:stCondLst>
                                    <p:cond delay="0"/>
                                  </p:stCondLst>
                                  <p:childTnLst>
                                    <p:set>
                                      <p:cBhvr>
                                        <p:cTn id="65" dur="1" fill="hold">
                                          <p:stCondLst>
                                            <p:cond delay="0"/>
                                          </p:stCondLst>
                                        </p:cTn>
                                        <p:tgtEl>
                                          <p:spTgt spid="29">
                                            <p:txEl>
                                              <p:pRg st="0" end="0"/>
                                            </p:txEl>
                                          </p:spTgt>
                                        </p:tgtEl>
                                        <p:attrNameLst>
                                          <p:attrName>style.visibility</p:attrName>
                                        </p:attrNameLst>
                                      </p:cBhvr>
                                      <p:to>
                                        <p:strVal val="visible"/>
                                      </p:to>
                                    </p:set>
                                    <p:anim calcmode="lin" valueType="num">
                                      <p:cBhvr additive="base">
                                        <p:cTn id="6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25">
                                            <p:txEl>
                                              <p:pRg st="0" end="0"/>
                                            </p:txEl>
                                          </p:spTgt>
                                        </p:tgtEl>
                                        <p:attrNameLst>
                                          <p:attrName>style.visibility</p:attrName>
                                        </p:attrNameLst>
                                      </p:cBhvr>
                                      <p:to>
                                        <p:strVal val="visible"/>
                                      </p:to>
                                    </p:set>
                                    <p:anim calcmode="lin" valueType="num">
                                      <p:cBhvr additive="base">
                                        <p:cTn id="70"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72" fill="hold">
                            <p:stCondLst>
                              <p:cond delay="4500"/>
                            </p:stCondLst>
                            <p:childTnLst>
                              <p:par>
                                <p:cTn id="73" presetID="22" presetClass="entr" presetSubtype="4" fill="hold"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down)">
                                      <p:cBhvr>
                                        <p:cTn id="75" dur="500"/>
                                        <p:tgtEl>
                                          <p:spTgt spid="21"/>
                                        </p:tgtEl>
                                      </p:cBhvr>
                                    </p:animEffect>
                                  </p:childTnLst>
                                </p:cTn>
                              </p:par>
                            </p:childTnLst>
                          </p:cTn>
                        </p:par>
                        <p:par>
                          <p:cTn id="76" fill="hold">
                            <p:stCondLst>
                              <p:cond delay="5000"/>
                            </p:stCondLst>
                            <p:childTnLst>
                              <p:par>
                                <p:cTn id="77" presetID="22" presetClass="entr" presetSubtype="8" fill="hold"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wipe(left)">
                                      <p:cBhvr>
                                        <p:cTn id="79" dur="500"/>
                                        <p:tgtEl>
                                          <p:spTgt spid="22"/>
                                        </p:tgtEl>
                                      </p:cBhvr>
                                    </p:animEffect>
                                  </p:childTnLst>
                                </p:cTn>
                              </p:par>
                            </p:childTnLst>
                          </p:cTn>
                        </p:par>
                        <p:par>
                          <p:cTn id="80" fill="hold">
                            <p:stCondLst>
                              <p:cond delay="5500"/>
                            </p:stCondLst>
                            <p:childTnLst>
                              <p:par>
                                <p:cTn id="81" presetID="2" presetClass="entr" presetSubtype="2" fill="hold" grpId="0" nodeType="afterEffect">
                                  <p:stCondLst>
                                    <p:cond delay="0"/>
                                  </p:stCondLst>
                                  <p:childTnLst>
                                    <p:set>
                                      <p:cBhvr>
                                        <p:cTn id="82" dur="1" fill="hold">
                                          <p:stCondLst>
                                            <p:cond delay="0"/>
                                          </p:stCondLst>
                                        </p:cTn>
                                        <p:tgtEl>
                                          <p:spTgt spid="26">
                                            <p:txEl>
                                              <p:pRg st="0" end="0"/>
                                            </p:txEl>
                                          </p:spTgt>
                                        </p:tgtEl>
                                        <p:attrNameLst>
                                          <p:attrName>style.visibility</p:attrName>
                                        </p:attrNameLst>
                                      </p:cBhvr>
                                      <p:to>
                                        <p:strVal val="visible"/>
                                      </p:to>
                                    </p:set>
                                    <p:anim calcmode="lin" valueType="num">
                                      <p:cBhvr additive="base">
                                        <p:cTn id="83"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85" fill="hold">
                            <p:stCondLst>
                              <p:cond delay="6000"/>
                            </p:stCondLst>
                            <p:childTnLst>
                              <p:par>
                                <p:cTn id="86" presetID="2" presetClass="entr" presetSubtype="2" fill="hold" grpId="0" nodeType="afterEffect">
                                  <p:stCondLst>
                                    <p:cond delay="0"/>
                                  </p:stCondLst>
                                  <p:childTnLst>
                                    <p:set>
                                      <p:cBhvr>
                                        <p:cTn id="87" dur="1" fill="hold">
                                          <p:stCondLst>
                                            <p:cond delay="0"/>
                                          </p:stCondLst>
                                        </p:cTn>
                                        <p:tgtEl>
                                          <p:spTgt spid="30">
                                            <p:txEl>
                                              <p:pRg st="0" end="0"/>
                                            </p:txEl>
                                          </p:spTgt>
                                        </p:tgtEl>
                                        <p:attrNameLst>
                                          <p:attrName>style.visibility</p:attrName>
                                        </p:attrNameLst>
                                      </p:cBhvr>
                                      <p:to>
                                        <p:strVal val="visible"/>
                                      </p:to>
                                    </p:set>
                                    <p:anim calcmode="lin" valueType="num">
                                      <p:cBhvr additive="base">
                                        <p:cTn id="88"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4"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1"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1" fill="hold" nodeType="with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p">
        <p:tmplLst>
          <p:tmpl lvl="1">
            <p:tnLst>
              <p:par>
                <p:cTn presetID="2" presetClass="entr" presetSubtype="2"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1"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2"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1_TEMA 4">
    <p:spTree>
      <p:nvGrpSpPr>
        <p:cNvPr id="1" name=""/>
        <p:cNvGrpSpPr/>
        <p:nvPr/>
      </p:nvGrpSpPr>
      <p:grpSpPr>
        <a:xfrm>
          <a:off x="0" y="0"/>
          <a:ext cx="0" cy="0"/>
          <a:chOff x="0" y="0"/>
          <a:chExt cx="0" cy="0"/>
        </a:xfrm>
      </p:grpSpPr>
      <p:sp>
        <p:nvSpPr>
          <p:cNvPr id="3" name="図プレースホルダー 8">
            <a:extLst>
              <a:ext uri="{FF2B5EF4-FFF2-40B4-BE49-F238E27FC236}">
                <a16:creationId xmlns:a16="http://schemas.microsoft.com/office/drawing/2014/main" id="{4E27E98E-087C-4BCD-BCC9-C5CC23920A4C}"/>
              </a:ext>
            </a:extLst>
          </p:cNvPr>
          <p:cNvSpPr>
            <a:spLocks noGrp="1"/>
          </p:cNvSpPr>
          <p:nvPr>
            <p:ph type="pic" sz="quarter" idx="15" hasCustomPrompt="1"/>
          </p:nvPr>
        </p:nvSpPr>
        <p:spPr>
          <a:xfrm>
            <a:off x="0" y="0"/>
            <a:ext cx="18286413" cy="10287000"/>
          </a:xfrm>
          <a:prstGeom prst="rect">
            <a:avLst/>
          </a:prstGeom>
        </p:spPr>
        <p:txBody>
          <a:bodyPr>
            <a:normAutofit/>
          </a:bodyPr>
          <a:lstStyle>
            <a:lvl1pPr>
              <a:defRPr sz="2000"/>
            </a:lvl1pPr>
          </a:lstStyle>
          <a:p>
            <a:r>
              <a:rPr lang="en-US" dirty="0"/>
              <a:t>Add Image</a:t>
            </a:r>
          </a:p>
        </p:txBody>
      </p:sp>
      <p:sp>
        <p:nvSpPr>
          <p:cNvPr id="5" name="Title 1">
            <a:extLst>
              <a:ext uri="{FF2B5EF4-FFF2-40B4-BE49-F238E27FC236}">
                <a16:creationId xmlns:a16="http://schemas.microsoft.com/office/drawing/2014/main" id="{255C06D7-87AC-4FB1-8915-C1F1BC9CE79A}"/>
              </a:ext>
            </a:extLst>
          </p:cNvPr>
          <p:cNvSpPr>
            <a:spLocks noGrp="1"/>
          </p:cNvSpPr>
          <p:nvPr>
            <p:ph type="ctrTitle" hasCustomPrompt="1"/>
          </p:nvPr>
        </p:nvSpPr>
        <p:spPr>
          <a:xfrm>
            <a:off x="0" y="317500"/>
            <a:ext cx="15418388" cy="462836"/>
          </a:xfrm>
          <a:prstGeom prst="rect">
            <a:avLst/>
          </a:prstGeom>
          <a:solidFill>
            <a:schemeClr val="tx1"/>
          </a:solidFill>
          <a:ln>
            <a:noFill/>
          </a:ln>
        </p:spPr>
        <p:txBody>
          <a:bodyPr anchor="b">
            <a:noAutofit/>
          </a:bodyPr>
          <a:lstStyle>
            <a:lvl1pPr marL="533400" indent="0" algn="l">
              <a:defRPr sz="2400">
                <a:gradFill>
                  <a:gsLst>
                    <a:gs pos="60000">
                      <a:schemeClr val="bg1"/>
                    </a:gs>
                    <a:gs pos="38000">
                      <a:schemeClr val="bg1">
                        <a:lumMod val="85000"/>
                      </a:schemeClr>
                    </a:gs>
                    <a:gs pos="69000">
                      <a:schemeClr val="bg1">
                        <a:lumMod val="65000"/>
                      </a:schemeClr>
                    </a:gs>
                  </a:gsLst>
                  <a:lin ang="5400000" scaled="1"/>
                </a:gradFill>
                <a:latin typeface="Army" pitchFamily="2" charset="0"/>
              </a:defRPr>
            </a:lvl1pPr>
          </a:lstStyle>
          <a:p>
            <a:r>
              <a:rPr lang="es-EC" altLang="ja-JP" noProof="0" dirty="0"/>
              <a:t>Titulo</a:t>
            </a:r>
            <a:endParaRPr lang="es-EC" noProof="0" dirty="0"/>
          </a:p>
        </p:txBody>
      </p:sp>
      <p:sp>
        <p:nvSpPr>
          <p:cNvPr id="6" name="Subtitle 2">
            <a:extLst>
              <a:ext uri="{FF2B5EF4-FFF2-40B4-BE49-F238E27FC236}">
                <a16:creationId xmlns:a16="http://schemas.microsoft.com/office/drawing/2014/main" id="{8A53E9B8-3A76-4A09-A1FE-6078E5837BD3}"/>
              </a:ext>
            </a:extLst>
          </p:cNvPr>
          <p:cNvSpPr>
            <a:spLocks noGrp="1"/>
          </p:cNvSpPr>
          <p:nvPr>
            <p:ph type="subTitle" idx="1" hasCustomPrompt="1"/>
          </p:nvPr>
        </p:nvSpPr>
        <p:spPr>
          <a:xfrm>
            <a:off x="0" y="780337"/>
            <a:ext cx="15418388" cy="299164"/>
          </a:xfrm>
          <a:prstGeom prst="rect">
            <a:avLst/>
          </a:prstGeom>
          <a:solidFill>
            <a:schemeClr val="tx1"/>
          </a:solidFill>
          <a:ln>
            <a:noFill/>
          </a:ln>
        </p:spPr>
        <p:txBody>
          <a:bodyPr>
            <a:noAutofit/>
          </a:bodyPr>
          <a:lstStyle>
            <a:lvl1pPr marL="533400" indent="0" algn="l">
              <a:buNone/>
              <a:defRPr sz="16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Titulo</a:t>
            </a:r>
          </a:p>
        </p:txBody>
      </p:sp>
    </p:spTree>
    <p:extLst>
      <p:ext uri="{BB962C8B-B14F-4D97-AF65-F5344CB8AC3E}">
        <p14:creationId xmlns:p14="http://schemas.microsoft.com/office/powerpoint/2010/main" val="3265863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6">
                                            <p:bg/>
                                          </p:spTgt>
                                        </p:tgtEl>
                                        <p:attrNameLst>
                                          <p:attrName>style.visibility</p:attrName>
                                        </p:attrNameLst>
                                      </p:cBhvr>
                                      <p:to>
                                        <p:strVal val="visible"/>
                                      </p:to>
                                    </p:set>
                                    <p:animEffect transition="in" filter="wipe(left)">
                                      <p:cBhvr>
                                        <p:cTn id="14" dur="500"/>
                                        <p:tgtEl>
                                          <p:spTgt spid="6">
                                            <p:bg/>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wipe(left)">
                                      <p:cBhvr>
                                        <p:cTn id="17"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build="p" animBg="1">
        <p:tmplLst>
          <p:tmpl>
            <p:tnLst>
              <p:par>
                <p:cTn presetID="22" presetClass="entr" presetSubtype="8"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 lvl="1">
            <p:tnLst>
              <p:par>
                <p:cTn presetID="22" presetClass="entr" presetSubtype="8"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1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3" name="テキスト プレースホルダー 11">
            <a:extLst>
              <a:ext uri="{FF2B5EF4-FFF2-40B4-BE49-F238E27FC236}">
                <a16:creationId xmlns:a16="http://schemas.microsoft.com/office/drawing/2014/main" id="{9793A43A-B045-47D7-BF3E-651073E3C985}"/>
              </a:ext>
            </a:extLst>
          </p:cNvPr>
          <p:cNvSpPr>
            <a:spLocks noGrp="1"/>
          </p:cNvSpPr>
          <p:nvPr>
            <p:ph type="body" sz="quarter" idx="14" hasCustomPrompt="1"/>
          </p:nvPr>
        </p:nvSpPr>
        <p:spPr>
          <a:xfrm>
            <a:off x="8863702" y="2743197"/>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4" name="テキスト プレースホルダー 11">
            <a:extLst>
              <a:ext uri="{FF2B5EF4-FFF2-40B4-BE49-F238E27FC236}">
                <a16:creationId xmlns:a16="http://schemas.microsoft.com/office/drawing/2014/main" id="{C085470A-2775-49AC-9133-F4A1F5CBDE6B}"/>
              </a:ext>
            </a:extLst>
          </p:cNvPr>
          <p:cNvSpPr>
            <a:spLocks noGrp="1"/>
          </p:cNvSpPr>
          <p:nvPr>
            <p:ph type="body" sz="quarter" idx="15" hasCustomPrompt="1"/>
          </p:nvPr>
        </p:nvSpPr>
        <p:spPr>
          <a:xfrm>
            <a:off x="8869550" y="3533704"/>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5" name="テキスト プレースホルダー 11">
            <a:extLst>
              <a:ext uri="{FF2B5EF4-FFF2-40B4-BE49-F238E27FC236}">
                <a16:creationId xmlns:a16="http://schemas.microsoft.com/office/drawing/2014/main" id="{58C25EE7-EB55-4C6D-A446-84EFDE6A9C38}"/>
              </a:ext>
            </a:extLst>
          </p:cNvPr>
          <p:cNvSpPr>
            <a:spLocks noGrp="1"/>
          </p:cNvSpPr>
          <p:nvPr>
            <p:ph type="body" sz="quarter" idx="17" hasCustomPrompt="1"/>
          </p:nvPr>
        </p:nvSpPr>
        <p:spPr>
          <a:xfrm>
            <a:off x="8871723" y="6137439"/>
            <a:ext cx="8361623" cy="756363"/>
          </a:xfrm>
          <a:prstGeom prst="rect">
            <a:avLst/>
          </a:prstGeom>
        </p:spPr>
        <p:txBody>
          <a:bodyPr anchor="b">
            <a:normAutofit/>
          </a:bodyPr>
          <a:lstStyle>
            <a:lvl1pPr marL="0" indent="0" algn="l">
              <a:buNone/>
              <a:defRPr sz="3600" b="1" baseline="0">
                <a:solidFill>
                  <a:srgbClr val="C00000"/>
                </a:solidFill>
              </a:defRPr>
            </a:lvl1pPr>
          </a:lstStyle>
          <a:p>
            <a:pPr lvl="0"/>
            <a:r>
              <a:rPr lang="es-EC" noProof="0" dirty="0"/>
              <a:t>TEMA</a:t>
            </a:r>
          </a:p>
        </p:txBody>
      </p:sp>
      <p:sp>
        <p:nvSpPr>
          <p:cNvPr id="16" name="テキスト プレースホルダー 11">
            <a:extLst>
              <a:ext uri="{FF2B5EF4-FFF2-40B4-BE49-F238E27FC236}">
                <a16:creationId xmlns:a16="http://schemas.microsoft.com/office/drawing/2014/main" id="{CF36994C-EA7E-4E6A-B54A-8736A59BCCBF}"/>
              </a:ext>
            </a:extLst>
          </p:cNvPr>
          <p:cNvSpPr>
            <a:spLocks noGrp="1"/>
          </p:cNvSpPr>
          <p:nvPr>
            <p:ph type="body" sz="quarter" idx="18" hasCustomPrompt="1"/>
          </p:nvPr>
        </p:nvSpPr>
        <p:spPr>
          <a:xfrm>
            <a:off x="8877571" y="6927946"/>
            <a:ext cx="8383733" cy="239719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10" name="Subtitle 2">
            <a:extLst>
              <a:ext uri="{FF2B5EF4-FFF2-40B4-BE49-F238E27FC236}">
                <a16:creationId xmlns:a16="http://schemas.microsoft.com/office/drawing/2014/main" id="{7F82EE1A-7F3D-4567-AA10-511F6541F374}"/>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11" name="Title 1">
            <a:extLst>
              <a:ext uri="{FF2B5EF4-FFF2-40B4-BE49-F238E27FC236}">
                <a16:creationId xmlns:a16="http://schemas.microsoft.com/office/drawing/2014/main" id="{EEE297EE-AABA-4B0B-9EBF-A61B02E02DD0}"/>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17" name="Marcador de contenido 2">
            <a:extLst>
              <a:ext uri="{FF2B5EF4-FFF2-40B4-BE49-F238E27FC236}">
                <a16:creationId xmlns:a16="http://schemas.microsoft.com/office/drawing/2014/main" id="{3DC907AA-8E8A-417B-8EE7-C5AC5A30411B}"/>
              </a:ext>
            </a:extLst>
          </p:cNvPr>
          <p:cNvSpPr>
            <a:spLocks noGrp="1"/>
          </p:cNvSpPr>
          <p:nvPr>
            <p:ph idx="19"/>
          </p:nvPr>
        </p:nvSpPr>
        <p:spPr>
          <a:xfrm>
            <a:off x="368300" y="2743196"/>
            <a:ext cx="8051800" cy="6540503"/>
          </a:xfrm>
          <a:prstGeom prst="rect">
            <a:avLst/>
          </a:prstGeom>
        </p:spPr>
        <p:txBody>
          <a:bodyPr/>
          <a:lstStyle>
            <a:lvl1pPr marL="0" indent="0">
              <a:buNone/>
              <a:defRPr/>
            </a:lvl1pPr>
          </a:lstStyle>
          <a:p>
            <a:endParaRPr lang="es-EC" dirty="0"/>
          </a:p>
        </p:txBody>
      </p:sp>
    </p:spTree>
    <p:extLst>
      <p:ext uri="{BB962C8B-B14F-4D97-AF65-F5344CB8AC3E}">
        <p14:creationId xmlns:p14="http://schemas.microsoft.com/office/powerpoint/2010/main" val="4095663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left)">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Effect transition="in" filter="fade">
                                      <p:cBhvr>
                                        <p:cTn id="19" dur="500"/>
                                        <p:tgtEl>
                                          <p:spTgt spid="1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fade">
                                      <p:cBhvr>
                                        <p:cTn id="27"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14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830173" y="7211904"/>
            <a:ext cx="1668906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818487" y="7999306"/>
            <a:ext cx="16701106"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4773971"/>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6608512"/>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6602550"/>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4768009"/>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150942"/>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084296"/>
            <a:ext cx="3665412" cy="1512292"/>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150942"/>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084296"/>
            <a:ext cx="3665412" cy="1512292"/>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299805"/>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301701"/>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3566686"/>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142990"/>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142990"/>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5506002"/>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59335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5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6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7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7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16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591129" y="7587040"/>
            <a:ext cx="17184526"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579271" y="8374442"/>
            <a:ext cx="17196924" cy="12559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5313229"/>
            <a:ext cx="5198574"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87966" y="7147770"/>
            <a:ext cx="5198574"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7141808"/>
            <a:ext cx="5198574"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flipH="1">
            <a:off x="9583248" y="5307267"/>
            <a:ext cx="5198574" cy="421062"/>
          </a:xfrm>
          <a:prstGeom prst="rect">
            <a:avLst/>
          </a:prstGeom>
        </p:spPr>
      </p:pic>
      <p:sp>
        <p:nvSpPr>
          <p:cNvPr id="26" name="テキスト プレースホルダー 11">
            <a:extLst>
              <a:ext uri="{FF2B5EF4-FFF2-40B4-BE49-F238E27FC236}">
                <a16:creationId xmlns:a16="http://schemas.microsoft.com/office/drawing/2014/main" id="{74EC7AE3-5BAA-400C-84EC-BE1D9BDEA19E}"/>
              </a:ext>
            </a:extLst>
          </p:cNvPr>
          <p:cNvSpPr>
            <a:spLocks noGrp="1"/>
          </p:cNvSpPr>
          <p:nvPr>
            <p:ph type="body" sz="quarter" idx="19" hasCustomPrompt="1"/>
          </p:nvPr>
        </p:nvSpPr>
        <p:spPr>
          <a:xfrm>
            <a:off x="583282" y="3877768"/>
            <a:ext cx="3665412" cy="1417253"/>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7" name="テキスト プレースホルダー 11">
            <a:extLst>
              <a:ext uri="{FF2B5EF4-FFF2-40B4-BE49-F238E27FC236}">
                <a16:creationId xmlns:a16="http://schemas.microsoft.com/office/drawing/2014/main" id="{AE8D1ACB-AB93-4741-A6F9-3092902A78A9}"/>
              </a:ext>
            </a:extLst>
          </p:cNvPr>
          <p:cNvSpPr>
            <a:spLocks noGrp="1"/>
          </p:cNvSpPr>
          <p:nvPr>
            <p:ph type="body" sz="quarter" idx="20" hasCustomPrompt="1"/>
          </p:nvPr>
        </p:nvSpPr>
        <p:spPr>
          <a:xfrm>
            <a:off x="579271" y="5682248"/>
            <a:ext cx="3665412" cy="1453598"/>
          </a:xfrm>
          <a:prstGeom prst="rect">
            <a:avLst/>
          </a:prstGeom>
        </p:spPr>
        <p:txBody>
          <a:bodyPr anchor="ctr">
            <a:normAutofit/>
          </a:bodyPr>
          <a:lstStyle>
            <a:lvl1pPr marL="0" marR="0" indent="0" algn="r"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8" name="テキスト プレースホルダー 11">
            <a:extLst>
              <a:ext uri="{FF2B5EF4-FFF2-40B4-BE49-F238E27FC236}">
                <a16:creationId xmlns:a16="http://schemas.microsoft.com/office/drawing/2014/main" id="{70497112-1873-41D6-8449-E50023728E7B}"/>
              </a:ext>
            </a:extLst>
          </p:cNvPr>
          <p:cNvSpPr>
            <a:spLocks noGrp="1"/>
          </p:cNvSpPr>
          <p:nvPr>
            <p:ph type="body" sz="quarter" idx="21" hasCustomPrompt="1"/>
          </p:nvPr>
        </p:nvSpPr>
        <p:spPr>
          <a:xfrm>
            <a:off x="14114794" y="3877768"/>
            <a:ext cx="3665412" cy="1428855"/>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
        <p:nvSpPr>
          <p:cNvPr id="29" name="テキスト プレースホルダー 11">
            <a:extLst>
              <a:ext uri="{FF2B5EF4-FFF2-40B4-BE49-F238E27FC236}">
                <a16:creationId xmlns:a16="http://schemas.microsoft.com/office/drawing/2014/main" id="{E0C2EF9E-BA4E-46FB-A4E0-6C3388D10F37}"/>
              </a:ext>
            </a:extLst>
          </p:cNvPr>
          <p:cNvSpPr>
            <a:spLocks noGrp="1"/>
          </p:cNvSpPr>
          <p:nvPr>
            <p:ph type="body" sz="quarter" idx="22" hasCustomPrompt="1"/>
          </p:nvPr>
        </p:nvSpPr>
        <p:spPr>
          <a:xfrm>
            <a:off x="14110783" y="5695220"/>
            <a:ext cx="3665412" cy="1440626"/>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38390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445005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89548" y="38409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9695113" y="41059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44682" y="56822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69479" y="56822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4449957"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9695113" y="60452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30" name="テキスト プレースホルダー 11">
            <a:extLst>
              <a:ext uri="{FF2B5EF4-FFF2-40B4-BE49-F238E27FC236}">
                <a16:creationId xmlns:a16="http://schemas.microsoft.com/office/drawing/2014/main" id="{E72DD487-79B6-4C36-BBD5-6095A0D2E5A8}"/>
              </a:ext>
            </a:extLst>
          </p:cNvPr>
          <p:cNvSpPr>
            <a:spLocks noGrp="1"/>
          </p:cNvSpPr>
          <p:nvPr>
            <p:ph type="body" sz="quarter" idx="25" hasCustomPrompt="1"/>
          </p:nvPr>
        </p:nvSpPr>
        <p:spPr>
          <a:xfrm>
            <a:off x="567576" y="2914829"/>
            <a:ext cx="17209331" cy="756363"/>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spTree>
    <p:extLst>
      <p:ext uri="{BB962C8B-B14F-4D97-AF65-F5344CB8AC3E}">
        <p14:creationId xmlns:p14="http://schemas.microsoft.com/office/powerpoint/2010/main" val="3399563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fade">
                                      <p:cBhvr>
                                        <p:cTn id="19" dur="500"/>
                                        <p:tgtEl>
                                          <p:spTgt spid="30">
                                            <p:txEl>
                                              <p:pRg st="0" end="0"/>
                                            </p:txEl>
                                          </p:spTgt>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4000"/>
                            </p:stCondLst>
                            <p:childTnLst>
                              <p:par>
                                <p:cTn id="33" presetID="2" presetClass="entr" presetSubtype="8"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4500"/>
                            </p:stCondLst>
                            <p:childTnLst>
                              <p:par>
                                <p:cTn id="38" presetID="10" presetClass="entr" presetSubtype="0"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2" presetClass="entr" presetSubtype="2"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5500"/>
                            </p:stCondLst>
                            <p:childTnLst>
                              <p:par>
                                <p:cTn id="50" presetID="2" presetClass="entr" presetSubtype="2"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 calcmode="lin" valueType="num">
                                      <p:cBhvr additive="base">
                                        <p:cTn id="52"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3"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500"/>
                            </p:stCondLst>
                            <p:childTnLst>
                              <p:par>
                                <p:cTn id="59" presetID="1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500"/>
                                        <p:tgtEl>
                                          <p:spTgt spid="16"/>
                                        </p:tgtEl>
                                      </p:cBhvr>
                                    </p:animEffect>
                                  </p:childTnLst>
                                </p:cTn>
                              </p:par>
                              <p:par>
                                <p:cTn id="62" presetID="2" presetClass="entr" presetSubtype="8" fill="hold" grpId="0" nodeType="with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anim calcmode="lin" valueType="num">
                                      <p:cBhvr additive="base">
                                        <p:cTn id="64"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7000"/>
                            </p:stCondLst>
                            <p:childTnLst>
                              <p:par>
                                <p:cTn id="67" presetID="2" presetClass="entr" presetSubtype="8" fill="hold" grpId="0" nodeType="afterEffect">
                                  <p:stCondLst>
                                    <p:cond delay="0"/>
                                  </p:stCondLst>
                                  <p:childTnLst>
                                    <p:set>
                                      <p:cBhvr>
                                        <p:cTn id="68" dur="1" fill="hold">
                                          <p:stCondLst>
                                            <p:cond delay="0"/>
                                          </p:stCondLst>
                                        </p:cTn>
                                        <p:tgtEl>
                                          <p:spTgt spid="27">
                                            <p:txEl>
                                              <p:pRg st="0" end="0"/>
                                            </p:txEl>
                                          </p:spTgt>
                                        </p:tgtEl>
                                        <p:attrNameLst>
                                          <p:attrName>style.visibility</p:attrName>
                                        </p:attrNameLst>
                                      </p:cBhvr>
                                      <p:to>
                                        <p:strVal val="visible"/>
                                      </p:to>
                                    </p:set>
                                    <p:anim calcmode="lin" valueType="num">
                                      <p:cBhvr additive="base">
                                        <p:cTn id="6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7500"/>
                            </p:stCondLst>
                            <p:childTnLst>
                              <p:par>
                                <p:cTn id="72" presetID="10" presetClass="entr" presetSubtype="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2" presetClass="entr" presetSubtype="2" fill="hold" grpId="0" nodeType="withEffect">
                                  <p:stCondLst>
                                    <p:cond delay="0"/>
                                  </p:stCondLst>
                                  <p:childTnLst>
                                    <p:set>
                                      <p:cBhvr>
                                        <p:cTn id="80" dur="1" fill="hold">
                                          <p:stCondLst>
                                            <p:cond delay="0"/>
                                          </p:stCondLst>
                                        </p:cTn>
                                        <p:tgtEl>
                                          <p:spTgt spid="38">
                                            <p:txEl>
                                              <p:pRg st="0" end="0"/>
                                            </p:txEl>
                                          </p:spTgt>
                                        </p:tgtEl>
                                        <p:attrNameLst>
                                          <p:attrName>style.visibility</p:attrName>
                                        </p:attrNameLst>
                                      </p:cBhvr>
                                      <p:to>
                                        <p:strVal val="visible"/>
                                      </p:to>
                                    </p:set>
                                    <p:anim calcmode="lin" valueType="num">
                                      <p:cBhvr additive="base">
                                        <p:cTn id="8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 calcmode="lin" valueType="num">
                                      <p:cBhvr additive="base">
                                        <p:cTn id="8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12">
                                            <p:txEl>
                                              <p:pRg st="0" end="0"/>
                                            </p:txEl>
                                          </p:spTgt>
                                        </p:tgtEl>
                                        <p:attrNameLst>
                                          <p:attrName>style.visibility</p:attrName>
                                        </p:attrNameLst>
                                      </p:cBhvr>
                                      <p:to>
                                        <p:strVal val="visible"/>
                                      </p:to>
                                    </p:set>
                                    <p:animEffect transition="in" filter="fade">
                                      <p:cBhvr>
                                        <p:cTn id="91" dur="500"/>
                                        <p:tgtEl>
                                          <p:spTgt spid="12">
                                            <p:txEl>
                                              <p:pRg st="0" end="0"/>
                                            </p:txEl>
                                          </p:spTgt>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13">
                                            <p:txEl>
                                              <p:pRg st="0" end="0"/>
                                            </p:txEl>
                                          </p:spTgt>
                                        </p:tgtEl>
                                        <p:attrNameLst>
                                          <p:attrName>style.visibility</p:attrName>
                                        </p:attrNameLst>
                                      </p:cBhvr>
                                      <p:to>
                                        <p:strVal val="visible"/>
                                      </p:to>
                                    </p:set>
                                    <p:animEffect transition="in" filter="fade">
                                      <p:cBhvr>
                                        <p:cTn id="95"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26" grpId="0" build="p">
        <p:tmplLst>
          <p:tmpl lvl="1">
            <p:tnLst>
              <p:par>
                <p:cTn presetID="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25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2" name="テキスト プレースホルダー 11">
            <a:extLst>
              <a:ext uri="{FF2B5EF4-FFF2-40B4-BE49-F238E27FC236}">
                <a16:creationId xmlns:a16="http://schemas.microsoft.com/office/drawing/2014/main" id="{1AA852CA-6457-4773-95B2-AD521F18151E}"/>
              </a:ext>
            </a:extLst>
          </p:cNvPr>
          <p:cNvSpPr>
            <a:spLocks noGrp="1"/>
          </p:cNvSpPr>
          <p:nvPr>
            <p:ph type="body" sz="quarter" idx="14" hasCustomPrompt="1"/>
          </p:nvPr>
        </p:nvSpPr>
        <p:spPr>
          <a:xfrm>
            <a:off x="10960099" y="3421440"/>
            <a:ext cx="6815555"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
        <p:nvSpPr>
          <p:cNvPr id="13" name="テキスト プレースホルダー 11">
            <a:extLst>
              <a:ext uri="{FF2B5EF4-FFF2-40B4-BE49-F238E27FC236}">
                <a16:creationId xmlns:a16="http://schemas.microsoft.com/office/drawing/2014/main" id="{3335A553-2E92-452B-BA16-794439D309D6}"/>
              </a:ext>
            </a:extLst>
          </p:cNvPr>
          <p:cNvSpPr>
            <a:spLocks noGrp="1"/>
          </p:cNvSpPr>
          <p:nvPr>
            <p:ph type="body" sz="quarter" idx="23" hasCustomPrompt="1"/>
          </p:nvPr>
        </p:nvSpPr>
        <p:spPr>
          <a:xfrm>
            <a:off x="10955723" y="4372464"/>
            <a:ext cx="6820472" cy="5025536"/>
          </a:xfrm>
          <a:prstGeom prst="rect">
            <a:avLst/>
          </a:prstGeom>
        </p:spPr>
        <p:txBody>
          <a:bodyPr anchor="t">
            <a:normAutofit/>
          </a:bodyPr>
          <a:lstStyle>
            <a:lvl1pPr marL="0" marR="0" indent="0" algn="just" defTabSz="1371509" rtl="0" eaLnBrk="1" fontAlgn="auto" latinLnBrk="0" hangingPunct="1">
              <a:lnSpc>
                <a:spcPct val="100000"/>
              </a:lnSpc>
              <a:spcBef>
                <a:spcPts val="0"/>
              </a:spcBef>
              <a:spcAft>
                <a:spcPts val="0"/>
              </a:spcAft>
              <a:buClrTx/>
              <a:buSzTx/>
              <a:buFont typeface="Arial" panose="020B0604020202020204" pitchFamily="34" charset="0"/>
              <a:buNone/>
              <a:tabLst/>
              <a:defRPr sz="2400" b="1" baseline="0">
                <a:solidFill>
                  <a:schemeClr val="tx1"/>
                </a:solidFill>
              </a:defRPr>
            </a:lvl1pPr>
          </a:lstStyle>
          <a:p>
            <a:pPr lvl="0"/>
            <a:r>
              <a:rPr lang="es-EC" noProof="0" dirty="0"/>
              <a:t>Texto</a:t>
            </a:r>
          </a:p>
        </p:txBody>
      </p:sp>
      <p:pic>
        <p:nvPicPr>
          <p:cNvPr id="15" name="図 16">
            <a:extLst>
              <a:ext uri="{FF2B5EF4-FFF2-40B4-BE49-F238E27FC236}">
                <a16:creationId xmlns:a16="http://schemas.microsoft.com/office/drawing/2014/main" id="{58D5A8A1-211B-4028-BD80-B46F9BCE711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5846629"/>
            <a:ext cx="4541858" cy="421062"/>
          </a:xfrm>
          <a:prstGeom prst="rect">
            <a:avLst/>
          </a:prstGeom>
        </p:spPr>
      </p:pic>
      <p:pic>
        <p:nvPicPr>
          <p:cNvPr id="16" name="図 21">
            <a:extLst>
              <a:ext uri="{FF2B5EF4-FFF2-40B4-BE49-F238E27FC236}">
                <a16:creationId xmlns:a16="http://schemas.microsoft.com/office/drawing/2014/main" id="{FB87E880-5F2F-4C2B-ADCB-359357A19A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74382" y="7681170"/>
            <a:ext cx="4541858" cy="421062"/>
          </a:xfrm>
          <a:prstGeom prst="rect">
            <a:avLst/>
          </a:prstGeom>
        </p:spPr>
      </p:pic>
      <p:pic>
        <p:nvPicPr>
          <p:cNvPr id="18" name="図 23">
            <a:extLst>
              <a:ext uri="{FF2B5EF4-FFF2-40B4-BE49-F238E27FC236}">
                <a16:creationId xmlns:a16="http://schemas.microsoft.com/office/drawing/2014/main" id="{55B69657-1C94-4236-83E0-376249D48EF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7675208"/>
            <a:ext cx="4521789" cy="421062"/>
          </a:xfrm>
          <a:prstGeom prst="rect">
            <a:avLst/>
          </a:prstGeom>
        </p:spPr>
      </p:pic>
      <p:pic>
        <p:nvPicPr>
          <p:cNvPr id="20" name="図 25">
            <a:extLst>
              <a:ext uri="{FF2B5EF4-FFF2-40B4-BE49-F238E27FC236}">
                <a16:creationId xmlns:a16="http://schemas.microsoft.com/office/drawing/2014/main" id="{D078C25B-C800-4644-A8C0-ED62FB5AAE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5912948" y="5840667"/>
            <a:ext cx="4521789" cy="421062"/>
          </a:xfrm>
          <a:prstGeom prst="rect">
            <a:avLst/>
          </a:prstGeom>
        </p:spPr>
      </p:pic>
      <p:pic>
        <p:nvPicPr>
          <p:cNvPr id="31" name="Imagen 30">
            <a:extLst>
              <a:ext uri="{FF2B5EF4-FFF2-40B4-BE49-F238E27FC236}">
                <a16:creationId xmlns:a16="http://schemas.microsoft.com/office/drawing/2014/main" id="{47F89139-03C7-40A5-8902-073A19A94A2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4372463"/>
            <a:ext cx="4535558" cy="1479280"/>
          </a:xfrm>
          <a:prstGeom prst="rect">
            <a:avLst/>
          </a:prstGeom>
        </p:spPr>
      </p:pic>
      <p:sp>
        <p:nvSpPr>
          <p:cNvPr id="32" name="テキスト プレースホルダー 11">
            <a:extLst>
              <a:ext uri="{FF2B5EF4-FFF2-40B4-BE49-F238E27FC236}">
                <a16:creationId xmlns:a16="http://schemas.microsoft.com/office/drawing/2014/main" id="{AFC66AC4-A548-46E0-B142-F1C250D1AFED}"/>
              </a:ext>
            </a:extLst>
          </p:cNvPr>
          <p:cNvSpPr>
            <a:spLocks noGrp="1"/>
          </p:cNvSpPr>
          <p:nvPr>
            <p:ph type="body" sz="quarter" idx="15" hasCustomPrompt="1"/>
          </p:nvPr>
        </p:nvSpPr>
        <p:spPr>
          <a:xfrm>
            <a:off x="77975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3" name="Imagen 32">
            <a:extLst>
              <a:ext uri="{FF2B5EF4-FFF2-40B4-BE49-F238E27FC236}">
                <a16:creationId xmlns:a16="http://schemas.microsoft.com/office/drawing/2014/main" id="{FDBEAED1-42B1-47F6-A80E-212973CBB67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919248" y="4374359"/>
            <a:ext cx="4535558" cy="1479280"/>
          </a:xfrm>
          <a:prstGeom prst="rect">
            <a:avLst/>
          </a:prstGeom>
        </p:spPr>
      </p:pic>
      <p:sp>
        <p:nvSpPr>
          <p:cNvPr id="34" name="テキスト プレースホルダー 11">
            <a:extLst>
              <a:ext uri="{FF2B5EF4-FFF2-40B4-BE49-F238E27FC236}">
                <a16:creationId xmlns:a16="http://schemas.microsoft.com/office/drawing/2014/main" id="{A00C062F-0257-4DDB-B4EB-B503EA6EEA10}"/>
              </a:ext>
            </a:extLst>
          </p:cNvPr>
          <p:cNvSpPr>
            <a:spLocks noGrp="1"/>
          </p:cNvSpPr>
          <p:nvPr>
            <p:ph type="body" sz="quarter" idx="17" hasCustomPrompt="1"/>
          </p:nvPr>
        </p:nvSpPr>
        <p:spPr>
          <a:xfrm>
            <a:off x="6024813" y="4639344"/>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pic>
        <p:nvPicPr>
          <p:cNvPr id="35" name="Imagen 34">
            <a:extLst>
              <a:ext uri="{FF2B5EF4-FFF2-40B4-BE49-F238E27FC236}">
                <a16:creationId xmlns:a16="http://schemas.microsoft.com/office/drawing/2014/main" id="{48AB9D32-37A1-4618-9A08-2348B2DFA65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382" y="6215648"/>
            <a:ext cx="4535558" cy="1479280"/>
          </a:xfrm>
          <a:prstGeom prst="rect">
            <a:avLst/>
          </a:prstGeom>
        </p:spPr>
      </p:pic>
      <p:pic>
        <p:nvPicPr>
          <p:cNvPr id="36" name="Imagen 35">
            <a:extLst>
              <a:ext uri="{FF2B5EF4-FFF2-40B4-BE49-F238E27FC236}">
                <a16:creationId xmlns:a16="http://schemas.microsoft.com/office/drawing/2014/main" id="{3A426DF6-A815-4E85-81CC-DB4C5C61BFB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99179" y="6215648"/>
            <a:ext cx="4535558" cy="1479280"/>
          </a:xfrm>
          <a:prstGeom prst="rect">
            <a:avLst/>
          </a:prstGeom>
        </p:spPr>
      </p:pic>
      <p:sp>
        <p:nvSpPr>
          <p:cNvPr id="37" name="テキスト プレースホルダー 11">
            <a:extLst>
              <a:ext uri="{FF2B5EF4-FFF2-40B4-BE49-F238E27FC236}">
                <a16:creationId xmlns:a16="http://schemas.microsoft.com/office/drawing/2014/main" id="{1664224E-0142-4111-9B16-D2EFD72AF40D}"/>
              </a:ext>
            </a:extLst>
          </p:cNvPr>
          <p:cNvSpPr>
            <a:spLocks noGrp="1"/>
          </p:cNvSpPr>
          <p:nvPr>
            <p:ph type="body" sz="quarter" idx="16" hasCustomPrompt="1"/>
          </p:nvPr>
        </p:nvSpPr>
        <p:spPr>
          <a:xfrm>
            <a:off x="779657"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38" name="テキスト プレースホルダー 11">
            <a:extLst>
              <a:ext uri="{FF2B5EF4-FFF2-40B4-BE49-F238E27FC236}">
                <a16:creationId xmlns:a16="http://schemas.microsoft.com/office/drawing/2014/main" id="{9CED8932-55E3-4621-91A3-83551BBCCE43}"/>
              </a:ext>
            </a:extLst>
          </p:cNvPr>
          <p:cNvSpPr>
            <a:spLocks noGrp="1"/>
          </p:cNvSpPr>
          <p:nvPr>
            <p:ph type="body" sz="quarter" idx="18" hasCustomPrompt="1"/>
          </p:nvPr>
        </p:nvSpPr>
        <p:spPr>
          <a:xfrm>
            <a:off x="6024813" y="6578660"/>
            <a:ext cx="4178136" cy="686765"/>
          </a:xfrm>
          <a:prstGeom prst="rect">
            <a:avLst/>
          </a:prstGeom>
        </p:spPr>
        <p:txBody>
          <a:bodyPr anchor="ctr">
            <a:noAutofit/>
          </a:bodyPr>
          <a:lstStyle>
            <a:lvl1pPr marL="0" marR="0" indent="0" algn="ctr" defTabSz="1371509" rtl="0" eaLnBrk="1" fontAlgn="auto" latinLnBrk="0" hangingPunct="1">
              <a:lnSpc>
                <a:spcPct val="100000"/>
              </a:lnSpc>
              <a:spcBef>
                <a:spcPts val="1500"/>
              </a:spcBef>
              <a:spcAft>
                <a:spcPts val="0"/>
              </a:spcAft>
              <a:buClrTx/>
              <a:buSzTx/>
              <a:buFont typeface="Arial" panose="020B0604020202020204" pitchFamily="34" charset="0"/>
              <a:buNone/>
              <a:tabLst/>
              <a:defRPr sz="4000" b="1" baseline="0">
                <a:solidFill>
                  <a:schemeClr val="bg1"/>
                </a:solidFill>
                <a:latin typeface="+mj-lt"/>
              </a:defRPr>
            </a:lvl1pPr>
          </a:lstStyle>
          <a:p>
            <a:pPr lvl="0"/>
            <a:r>
              <a:rPr lang="es-EC" noProof="0" dirty="0"/>
              <a:t>TEMA</a:t>
            </a:r>
          </a:p>
        </p:txBody>
      </p:sp>
      <p:sp>
        <p:nvSpPr>
          <p:cNvPr id="23" name="Subtitle 2">
            <a:extLst>
              <a:ext uri="{FF2B5EF4-FFF2-40B4-BE49-F238E27FC236}">
                <a16:creationId xmlns:a16="http://schemas.microsoft.com/office/drawing/2014/main" id="{C66216A9-E0E7-41FA-B30B-D51DB308064C}"/>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4" name="Title 1">
            <a:extLst>
              <a:ext uri="{FF2B5EF4-FFF2-40B4-BE49-F238E27FC236}">
                <a16:creationId xmlns:a16="http://schemas.microsoft.com/office/drawing/2014/main" id="{65BF3D91-91C5-45DB-9D0B-429775C298E8}"/>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25" name="テキスト プレースホルダー 11">
            <a:extLst>
              <a:ext uri="{FF2B5EF4-FFF2-40B4-BE49-F238E27FC236}">
                <a16:creationId xmlns:a16="http://schemas.microsoft.com/office/drawing/2014/main" id="{CE886A6B-1CFC-4EB0-BE43-C38A3C8576BB}"/>
              </a:ext>
            </a:extLst>
          </p:cNvPr>
          <p:cNvSpPr>
            <a:spLocks noGrp="1"/>
          </p:cNvSpPr>
          <p:nvPr>
            <p:ph type="body" sz="quarter" idx="24" hasCustomPrompt="1"/>
          </p:nvPr>
        </p:nvSpPr>
        <p:spPr>
          <a:xfrm>
            <a:off x="579271" y="2127427"/>
            <a:ext cx="17196924" cy="756363"/>
          </a:xfrm>
          <a:prstGeom prst="rect">
            <a:avLst/>
          </a:prstGeom>
        </p:spPr>
        <p:txBody>
          <a:bodyPr anchor="b">
            <a:normAutofit/>
          </a:bodyPr>
          <a:lstStyle>
            <a:lvl1pPr marL="0" indent="0" algn="ctr">
              <a:buNone/>
              <a:defRPr sz="3600" baseline="0">
                <a:solidFill>
                  <a:srgbClr val="C00000"/>
                </a:solidFill>
              </a:defRPr>
            </a:lvl1pPr>
          </a:lstStyle>
          <a:p>
            <a:pPr lvl="0"/>
            <a:r>
              <a:rPr lang="es-EC" noProof="0" dirty="0"/>
              <a:t>TEMA</a:t>
            </a:r>
          </a:p>
        </p:txBody>
      </p:sp>
    </p:spTree>
    <p:extLst>
      <p:ext uri="{BB962C8B-B14F-4D97-AF65-F5344CB8AC3E}">
        <p14:creationId xmlns:p14="http://schemas.microsoft.com/office/powerpoint/2010/main" val="27896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wipe(left)">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fade">
                                      <p:cBhvr>
                                        <p:cTn id="15" dur="500"/>
                                        <p:tgtEl>
                                          <p:spTgt spid="25">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2" presetClass="entr" presetSubtype="8"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additive="base">
                                        <p:cTn id="26"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2" presetClass="entr" presetSubtype="2" fill="hold" grpId="0" nodeType="with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anim calcmode="lin" valueType="num">
                                      <p:cBhvr additive="base">
                                        <p:cTn id="38"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37">
                                            <p:txEl>
                                              <p:pRg st="0" end="0"/>
                                            </p:txEl>
                                          </p:spTgt>
                                        </p:tgtEl>
                                        <p:attrNameLst>
                                          <p:attrName>style.visibility</p:attrName>
                                        </p:attrNameLst>
                                      </p:cBhvr>
                                      <p:to>
                                        <p:strVal val="visible"/>
                                      </p:to>
                                    </p:set>
                                    <p:anim calcmode="lin" valueType="num">
                                      <p:cBhvr additive="base">
                                        <p:cTn id="5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38">
                                            <p:txEl>
                                              <p:pRg st="0" end="0"/>
                                            </p:txEl>
                                          </p:spTgt>
                                        </p:tgtEl>
                                        <p:attrNameLst>
                                          <p:attrName>style.visibility</p:attrName>
                                        </p:attrNameLst>
                                      </p:cBhvr>
                                      <p:to>
                                        <p:strVal val="visible"/>
                                      </p:to>
                                    </p:set>
                                    <p:anim calcmode="lin" valueType="num">
                                      <p:cBhvr additive="base">
                                        <p:cTn id="62"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Effect transition="in" filter="fade">
                                      <p:cBhvr>
                                        <p:cTn id="67" dur="500"/>
                                        <p:tgtEl>
                                          <p:spTgt spid="12">
                                            <p:txEl>
                                              <p:pRg st="0" end="0"/>
                                            </p:txEl>
                                          </p:spTgt>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fade">
                                      <p:cBhvr>
                                        <p:cTn id="7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32" grpId="0" build="p">
        <p:tmplLst>
          <p:tmpl lvl="1">
            <p:tnLst>
              <p:par>
                <p:cTn presetID="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2"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17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15" name="テキスト プレースホルダー 11">
            <a:extLst>
              <a:ext uri="{FF2B5EF4-FFF2-40B4-BE49-F238E27FC236}">
                <a16:creationId xmlns:a16="http://schemas.microsoft.com/office/drawing/2014/main" id="{8513B982-0802-4412-A263-89B92BBD83A1}"/>
              </a:ext>
            </a:extLst>
          </p:cNvPr>
          <p:cNvSpPr>
            <a:spLocks noGrp="1"/>
          </p:cNvSpPr>
          <p:nvPr>
            <p:ph type="body" sz="quarter" idx="15" hasCustomPrompt="1"/>
          </p:nvPr>
        </p:nvSpPr>
        <p:spPr>
          <a:xfrm>
            <a:off x="8280000" y="260531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16" name="円/楕円 15">
            <a:extLst>
              <a:ext uri="{FF2B5EF4-FFF2-40B4-BE49-F238E27FC236}">
                <a16:creationId xmlns:a16="http://schemas.microsoft.com/office/drawing/2014/main" id="{C55B30A8-47C8-4EB4-A92B-FFBC05615A75}"/>
              </a:ext>
            </a:extLst>
          </p:cNvPr>
          <p:cNvSpPr/>
          <p:nvPr/>
        </p:nvSpPr>
        <p:spPr>
          <a:xfrm>
            <a:off x="7235987" y="2619052"/>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7" name="テキスト ボックス 2">
            <a:extLst>
              <a:ext uri="{FF2B5EF4-FFF2-40B4-BE49-F238E27FC236}">
                <a16:creationId xmlns:a16="http://schemas.microsoft.com/office/drawing/2014/main" id="{ECE59583-F789-40DE-9F98-1BCD83232E1E}"/>
              </a:ext>
            </a:extLst>
          </p:cNvPr>
          <p:cNvSpPr txBox="1"/>
          <p:nvPr/>
        </p:nvSpPr>
        <p:spPr>
          <a:xfrm>
            <a:off x="7345871" y="2503719"/>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1</a:t>
            </a:r>
          </a:p>
        </p:txBody>
      </p:sp>
      <p:sp>
        <p:nvSpPr>
          <p:cNvPr id="18" name="円/楕円 25">
            <a:extLst>
              <a:ext uri="{FF2B5EF4-FFF2-40B4-BE49-F238E27FC236}">
                <a16:creationId xmlns:a16="http://schemas.microsoft.com/office/drawing/2014/main" id="{C996398C-DD4D-47FB-8CD6-7E407F827D48}"/>
              </a:ext>
            </a:extLst>
          </p:cNvPr>
          <p:cNvSpPr/>
          <p:nvPr/>
        </p:nvSpPr>
        <p:spPr>
          <a:xfrm>
            <a:off x="7235987" y="357350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19" name="テキスト ボックス 26">
            <a:extLst>
              <a:ext uri="{FF2B5EF4-FFF2-40B4-BE49-F238E27FC236}">
                <a16:creationId xmlns:a16="http://schemas.microsoft.com/office/drawing/2014/main" id="{3F742AA6-9CBD-4D0B-8C20-04E3D37652CE}"/>
              </a:ext>
            </a:extLst>
          </p:cNvPr>
          <p:cNvSpPr txBox="1"/>
          <p:nvPr/>
        </p:nvSpPr>
        <p:spPr>
          <a:xfrm>
            <a:off x="7363800" y="3476102"/>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2</a:t>
            </a:r>
          </a:p>
        </p:txBody>
      </p:sp>
      <p:sp>
        <p:nvSpPr>
          <p:cNvPr id="20" name="円/楕円 27">
            <a:extLst>
              <a:ext uri="{FF2B5EF4-FFF2-40B4-BE49-F238E27FC236}">
                <a16:creationId xmlns:a16="http://schemas.microsoft.com/office/drawing/2014/main" id="{1CD2729A-243E-447B-A89C-13093FCA18A6}"/>
              </a:ext>
            </a:extLst>
          </p:cNvPr>
          <p:cNvSpPr/>
          <p:nvPr/>
        </p:nvSpPr>
        <p:spPr>
          <a:xfrm>
            <a:off x="7235987" y="454416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1" name="テキスト ボックス 28">
            <a:extLst>
              <a:ext uri="{FF2B5EF4-FFF2-40B4-BE49-F238E27FC236}">
                <a16:creationId xmlns:a16="http://schemas.microsoft.com/office/drawing/2014/main" id="{34C8E730-CA18-4169-904C-CC6F3F719C9E}"/>
              </a:ext>
            </a:extLst>
          </p:cNvPr>
          <p:cNvSpPr txBox="1"/>
          <p:nvPr/>
        </p:nvSpPr>
        <p:spPr>
          <a:xfrm>
            <a:off x="7363800" y="446469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3</a:t>
            </a:r>
          </a:p>
        </p:txBody>
      </p:sp>
      <p:sp>
        <p:nvSpPr>
          <p:cNvPr id="22" name="円/楕円 29">
            <a:extLst>
              <a:ext uri="{FF2B5EF4-FFF2-40B4-BE49-F238E27FC236}">
                <a16:creationId xmlns:a16="http://schemas.microsoft.com/office/drawing/2014/main" id="{6EB7F928-D5A4-4BB9-B7B1-A3A31EEB1CF8}"/>
              </a:ext>
            </a:extLst>
          </p:cNvPr>
          <p:cNvSpPr/>
          <p:nvPr/>
        </p:nvSpPr>
        <p:spPr>
          <a:xfrm>
            <a:off x="7235987" y="5516551"/>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3" name="テキスト ボックス 30">
            <a:extLst>
              <a:ext uri="{FF2B5EF4-FFF2-40B4-BE49-F238E27FC236}">
                <a16:creationId xmlns:a16="http://schemas.microsoft.com/office/drawing/2014/main" id="{F7D619D6-ABFD-46C5-B59A-C9D7554EF4B0}"/>
              </a:ext>
            </a:extLst>
          </p:cNvPr>
          <p:cNvSpPr txBox="1"/>
          <p:nvPr/>
        </p:nvSpPr>
        <p:spPr>
          <a:xfrm>
            <a:off x="7345871" y="5437076"/>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4</a:t>
            </a:r>
          </a:p>
        </p:txBody>
      </p:sp>
      <p:sp>
        <p:nvSpPr>
          <p:cNvPr id="24" name="円/楕円 31">
            <a:extLst>
              <a:ext uri="{FF2B5EF4-FFF2-40B4-BE49-F238E27FC236}">
                <a16:creationId xmlns:a16="http://schemas.microsoft.com/office/drawing/2014/main" id="{5CF852E7-3F44-4CE7-8C11-6BFA6024DF23}"/>
              </a:ext>
            </a:extLst>
          </p:cNvPr>
          <p:cNvSpPr/>
          <p:nvPr/>
        </p:nvSpPr>
        <p:spPr>
          <a:xfrm>
            <a:off x="7235987" y="6501530"/>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5" name="テキスト ボックス 32">
            <a:extLst>
              <a:ext uri="{FF2B5EF4-FFF2-40B4-BE49-F238E27FC236}">
                <a16:creationId xmlns:a16="http://schemas.microsoft.com/office/drawing/2014/main" id="{98925DA3-F4B9-4BF6-849F-0F0C1A3911BA}"/>
              </a:ext>
            </a:extLst>
          </p:cNvPr>
          <p:cNvSpPr txBox="1"/>
          <p:nvPr/>
        </p:nvSpPr>
        <p:spPr>
          <a:xfrm>
            <a:off x="7363800" y="6422055"/>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5</a:t>
            </a:r>
          </a:p>
        </p:txBody>
      </p:sp>
      <p:sp>
        <p:nvSpPr>
          <p:cNvPr id="26" name="円/楕円 33">
            <a:extLst>
              <a:ext uri="{FF2B5EF4-FFF2-40B4-BE49-F238E27FC236}">
                <a16:creationId xmlns:a16="http://schemas.microsoft.com/office/drawing/2014/main" id="{7EC4FF12-0398-438A-872A-3DFF7FEFF5ED}"/>
              </a:ext>
            </a:extLst>
          </p:cNvPr>
          <p:cNvSpPr/>
          <p:nvPr/>
        </p:nvSpPr>
        <p:spPr>
          <a:xfrm>
            <a:off x="7235987" y="7420122"/>
            <a:ext cx="720000" cy="720000"/>
          </a:xfrm>
          <a:prstGeom prst="ellipse">
            <a:avLst/>
          </a:prstGeom>
          <a:gradFill flip="none" rotWithShape="1">
            <a:gsLst>
              <a:gs pos="0">
                <a:srgbClr val="C4B292"/>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27" name="テキスト ボックス 34">
            <a:extLst>
              <a:ext uri="{FF2B5EF4-FFF2-40B4-BE49-F238E27FC236}">
                <a16:creationId xmlns:a16="http://schemas.microsoft.com/office/drawing/2014/main" id="{0C929E44-C9BF-4FEE-8929-122624A4F09B}"/>
              </a:ext>
            </a:extLst>
          </p:cNvPr>
          <p:cNvSpPr txBox="1"/>
          <p:nvPr/>
        </p:nvSpPr>
        <p:spPr>
          <a:xfrm>
            <a:off x="7345871" y="7340647"/>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6</a:t>
            </a:r>
          </a:p>
        </p:txBody>
      </p:sp>
      <p:sp>
        <p:nvSpPr>
          <p:cNvPr id="28" name="テキスト プレースホルダー 11">
            <a:extLst>
              <a:ext uri="{FF2B5EF4-FFF2-40B4-BE49-F238E27FC236}">
                <a16:creationId xmlns:a16="http://schemas.microsoft.com/office/drawing/2014/main" id="{DABC09C6-D3F3-4C16-ABA4-1649811A9E0C}"/>
              </a:ext>
            </a:extLst>
          </p:cNvPr>
          <p:cNvSpPr>
            <a:spLocks noGrp="1"/>
          </p:cNvSpPr>
          <p:nvPr>
            <p:ph type="body" sz="quarter" idx="20" hasCustomPrompt="1"/>
          </p:nvPr>
        </p:nvSpPr>
        <p:spPr>
          <a:xfrm>
            <a:off x="8280000" y="356663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29" name="テキスト プレースホルダー 11">
            <a:extLst>
              <a:ext uri="{FF2B5EF4-FFF2-40B4-BE49-F238E27FC236}">
                <a16:creationId xmlns:a16="http://schemas.microsoft.com/office/drawing/2014/main" id="{A68D818B-2CDD-41E0-9206-608CBE2C58AE}"/>
              </a:ext>
            </a:extLst>
          </p:cNvPr>
          <p:cNvSpPr>
            <a:spLocks noGrp="1"/>
          </p:cNvSpPr>
          <p:nvPr>
            <p:ph type="body" sz="quarter" idx="21" hasCustomPrompt="1"/>
          </p:nvPr>
        </p:nvSpPr>
        <p:spPr>
          <a:xfrm>
            <a:off x="8280000" y="4537298"/>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0" name="テキスト プレースホルダー 11">
            <a:extLst>
              <a:ext uri="{FF2B5EF4-FFF2-40B4-BE49-F238E27FC236}">
                <a16:creationId xmlns:a16="http://schemas.microsoft.com/office/drawing/2014/main" id="{502C2D7A-BC5C-4A38-A37E-1C0CF9A56B77}"/>
              </a:ext>
            </a:extLst>
          </p:cNvPr>
          <p:cNvSpPr>
            <a:spLocks noGrp="1"/>
          </p:cNvSpPr>
          <p:nvPr>
            <p:ph type="body" sz="quarter" idx="22" hasCustomPrompt="1"/>
          </p:nvPr>
        </p:nvSpPr>
        <p:spPr>
          <a:xfrm>
            <a:off x="8280000" y="5502817"/>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1" name="テキスト プレースホルダー 11">
            <a:extLst>
              <a:ext uri="{FF2B5EF4-FFF2-40B4-BE49-F238E27FC236}">
                <a16:creationId xmlns:a16="http://schemas.microsoft.com/office/drawing/2014/main" id="{405EE013-2E9C-4B3E-8C49-1781D072CED7}"/>
              </a:ext>
            </a:extLst>
          </p:cNvPr>
          <p:cNvSpPr>
            <a:spLocks noGrp="1"/>
          </p:cNvSpPr>
          <p:nvPr>
            <p:ph type="body" sz="quarter" idx="23" hasCustomPrompt="1"/>
          </p:nvPr>
        </p:nvSpPr>
        <p:spPr>
          <a:xfrm>
            <a:off x="8280000" y="646413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2" name="テキスト プレースホルダー 11">
            <a:extLst>
              <a:ext uri="{FF2B5EF4-FFF2-40B4-BE49-F238E27FC236}">
                <a16:creationId xmlns:a16="http://schemas.microsoft.com/office/drawing/2014/main" id="{0A74D7AA-6EB9-4802-B666-2BEC47A20222}"/>
              </a:ext>
            </a:extLst>
          </p:cNvPr>
          <p:cNvSpPr>
            <a:spLocks noGrp="1"/>
          </p:cNvSpPr>
          <p:nvPr>
            <p:ph type="body" sz="quarter" idx="24" hasCustomPrompt="1"/>
          </p:nvPr>
        </p:nvSpPr>
        <p:spPr>
          <a:xfrm>
            <a:off x="8280000" y="7416865"/>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a:t>Texto</a:t>
            </a:r>
            <a:endParaRPr lang="es-EC" noProof="0" dirty="0"/>
          </a:p>
        </p:txBody>
      </p:sp>
      <p:sp>
        <p:nvSpPr>
          <p:cNvPr id="33" name="円/楕円 33">
            <a:extLst>
              <a:ext uri="{FF2B5EF4-FFF2-40B4-BE49-F238E27FC236}">
                <a16:creationId xmlns:a16="http://schemas.microsoft.com/office/drawing/2014/main" id="{C299690F-FDD0-4A11-BC3E-CAFF0E7127A6}"/>
              </a:ext>
            </a:extLst>
          </p:cNvPr>
          <p:cNvSpPr/>
          <p:nvPr/>
        </p:nvSpPr>
        <p:spPr>
          <a:xfrm>
            <a:off x="7235987" y="8404746"/>
            <a:ext cx="720000" cy="720000"/>
          </a:xfrm>
          <a:prstGeom prst="ellipse">
            <a:avLst/>
          </a:prstGeom>
          <a:gradFill flip="none" rotWithShape="1">
            <a:gsLst>
              <a:gs pos="0">
                <a:srgbClr val="FF0000"/>
              </a:gs>
              <a:gs pos="42000">
                <a:srgbClr val="C00000"/>
              </a:gs>
              <a:gs pos="100000">
                <a:srgbClr val="FFFFFF"/>
              </a:gs>
            </a:gsLst>
            <a:lin ang="135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5400" dirty="0">
              <a:solidFill>
                <a:schemeClr val="bg1">
                  <a:lumMod val="10000"/>
                  <a:lumOff val="90000"/>
                </a:schemeClr>
              </a:solidFill>
              <a:latin typeface="+mj-lt"/>
            </a:endParaRPr>
          </a:p>
        </p:txBody>
      </p:sp>
      <p:sp>
        <p:nvSpPr>
          <p:cNvPr id="34" name="テキスト プレースホルダー 11">
            <a:extLst>
              <a:ext uri="{FF2B5EF4-FFF2-40B4-BE49-F238E27FC236}">
                <a16:creationId xmlns:a16="http://schemas.microsoft.com/office/drawing/2014/main" id="{554933F9-4842-447B-BEF8-25B6CF95CF97}"/>
              </a:ext>
            </a:extLst>
          </p:cNvPr>
          <p:cNvSpPr>
            <a:spLocks noGrp="1"/>
          </p:cNvSpPr>
          <p:nvPr>
            <p:ph type="body" sz="quarter" idx="25" hasCustomPrompt="1"/>
          </p:nvPr>
        </p:nvSpPr>
        <p:spPr>
          <a:xfrm>
            <a:off x="8280000" y="8401489"/>
            <a:ext cx="9621138" cy="899777"/>
          </a:xfrm>
          <a:prstGeom prst="rect">
            <a:avLst/>
          </a:prstGeom>
        </p:spPr>
        <p:txBody>
          <a:bodyPr anchor="ctr">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2800" b="1" baseline="0">
                <a:solidFill>
                  <a:srgbClr val="C00000"/>
                </a:solidFill>
              </a:defRPr>
            </a:lvl1pPr>
          </a:lstStyle>
          <a:p>
            <a:pPr lvl="0"/>
            <a:r>
              <a:rPr lang="es-EC" noProof="0" dirty="0"/>
              <a:t>Texto</a:t>
            </a:r>
          </a:p>
        </p:txBody>
      </p:sp>
      <p:sp>
        <p:nvSpPr>
          <p:cNvPr id="35" name="テキスト ボックス 34">
            <a:extLst>
              <a:ext uri="{FF2B5EF4-FFF2-40B4-BE49-F238E27FC236}">
                <a16:creationId xmlns:a16="http://schemas.microsoft.com/office/drawing/2014/main" id="{D7DDCC00-AF32-4F46-BEF0-90DD6E3AC117}"/>
              </a:ext>
            </a:extLst>
          </p:cNvPr>
          <p:cNvSpPr txBox="1"/>
          <p:nvPr/>
        </p:nvSpPr>
        <p:spPr>
          <a:xfrm>
            <a:off x="7360525" y="8337401"/>
            <a:ext cx="481263" cy="830997"/>
          </a:xfrm>
          <a:prstGeom prst="rect">
            <a:avLst/>
          </a:prstGeom>
          <a:noFill/>
        </p:spPr>
        <p:txBody>
          <a:bodyPr wrap="square" rtlCol="0">
            <a:spAutoFit/>
          </a:bodyPr>
          <a:lstStyle/>
          <a:p>
            <a:pPr algn="ctr"/>
            <a:r>
              <a:rPr lang="en-US" sz="4800" b="1" dirty="0">
                <a:gradFill flip="none" rotWithShape="1">
                  <a:gsLst>
                    <a:gs pos="0">
                      <a:schemeClr val="bg1">
                        <a:lumMod val="85000"/>
                      </a:schemeClr>
                    </a:gs>
                    <a:gs pos="74000">
                      <a:schemeClr val="bg1"/>
                    </a:gs>
                    <a:gs pos="83000">
                      <a:schemeClr val="bg1">
                        <a:lumMod val="65000"/>
                      </a:schemeClr>
                    </a:gs>
                  </a:gsLst>
                  <a:lin ang="5400000" scaled="1"/>
                  <a:tileRect/>
                </a:gradFill>
                <a:latin typeface="Aharoni" panose="02010803020104030203" pitchFamily="2" charset="-79"/>
                <a:cs typeface="Aharoni" panose="02010803020104030203" pitchFamily="2" charset="-79"/>
              </a:rPr>
              <a:t>7</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1" y="2726192"/>
            <a:ext cx="5802923" cy="6252763"/>
          </a:xfrm>
          <a:prstGeom prst="rect">
            <a:avLst/>
          </a:prstGeom>
        </p:spPr>
        <p:txBody>
          <a:bodyPr/>
          <a:lstStyle/>
          <a:p>
            <a:endParaRPr lang="es-EC"/>
          </a:p>
        </p:txBody>
      </p:sp>
    </p:spTree>
    <p:extLst>
      <p:ext uri="{BB962C8B-B14F-4D97-AF65-F5344CB8AC3E}">
        <p14:creationId xmlns:p14="http://schemas.microsoft.com/office/powerpoint/2010/main" val="3612355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0-#ppt_w/2"/>
                                          </p:val>
                                        </p:tav>
                                        <p:tav tm="100000">
                                          <p:val>
                                            <p:strVal val="#ppt_x"/>
                                          </p:val>
                                        </p:tav>
                                      </p:tavLst>
                                    </p:anim>
                                    <p:anim calcmode="lin" valueType="num">
                                      <p:cBhvr additive="base">
                                        <p:cTn id="33" dur="500" fill="hold"/>
                                        <p:tgtEl>
                                          <p:spTgt spid="18"/>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 calcmode="lin" valueType="num">
                                      <p:cBhvr additive="base">
                                        <p:cTn id="4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4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500"/>
                            </p:stCondLst>
                            <p:childTnLst>
                              <p:par>
                                <p:cTn id="43" presetID="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0-#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0-#ppt_w/2"/>
                                          </p:val>
                                        </p:tav>
                                        <p:tav tm="100000">
                                          <p:val>
                                            <p:strVal val="#ppt_x"/>
                                          </p:val>
                                        </p:tav>
                                      </p:tavLst>
                                    </p:anim>
                                    <p:anim calcmode="lin" valueType="num">
                                      <p:cBhvr additive="base">
                                        <p:cTn id="50" dur="500" fill="hold"/>
                                        <p:tgtEl>
                                          <p:spTgt spid="2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29">
                                            <p:txEl>
                                              <p:pRg st="0" end="0"/>
                                            </p:txEl>
                                          </p:spTgt>
                                        </p:tgtEl>
                                        <p:attrNameLst>
                                          <p:attrName>style.visibility</p:attrName>
                                        </p:attrNameLst>
                                      </p:cBhvr>
                                      <p:to>
                                        <p:strVal val="visible"/>
                                      </p:to>
                                    </p:set>
                                    <p:anim calcmode="lin" valueType="num">
                                      <p:cBhvr additive="base">
                                        <p:cTn id="53"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8"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0-#ppt_w/2"/>
                                          </p:val>
                                        </p:tav>
                                        <p:tav tm="100000">
                                          <p:val>
                                            <p:strVal val="#ppt_x"/>
                                          </p:val>
                                        </p:tav>
                                      </p:tavLst>
                                    </p:anim>
                                    <p:anim calcmode="lin" valueType="num">
                                      <p:cBhvr additive="base">
                                        <p:cTn id="63" dur="500" fill="hold"/>
                                        <p:tgtEl>
                                          <p:spTgt spid="23"/>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3500"/>
                            </p:stCondLst>
                            <p:childTnLst>
                              <p:par>
                                <p:cTn id="69" presetID="2" presetClass="entr" presetSubtype="8"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0-#ppt_w/2"/>
                                          </p:val>
                                        </p:tav>
                                        <p:tav tm="100000">
                                          <p:val>
                                            <p:strVal val="#ppt_x"/>
                                          </p:val>
                                        </p:tav>
                                      </p:tavLst>
                                    </p:anim>
                                    <p:anim calcmode="lin" valueType="num">
                                      <p:cBhvr additive="base">
                                        <p:cTn id="72" dur="500" fill="hold"/>
                                        <p:tgtEl>
                                          <p:spTgt spid="2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500" fill="hold"/>
                                        <p:tgtEl>
                                          <p:spTgt spid="25"/>
                                        </p:tgtEl>
                                        <p:attrNameLst>
                                          <p:attrName>ppt_x</p:attrName>
                                        </p:attrNameLst>
                                      </p:cBhvr>
                                      <p:tavLst>
                                        <p:tav tm="0">
                                          <p:val>
                                            <p:strVal val="0-#ppt_w/2"/>
                                          </p:val>
                                        </p:tav>
                                        <p:tav tm="100000">
                                          <p:val>
                                            <p:strVal val="#ppt_x"/>
                                          </p:val>
                                        </p:tav>
                                      </p:tavLst>
                                    </p:anim>
                                    <p:anim calcmode="lin" valueType="num">
                                      <p:cBhvr additive="base">
                                        <p:cTn id="76" dur="500" fill="hold"/>
                                        <p:tgtEl>
                                          <p:spTgt spid="25"/>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 calcmode="lin" valueType="num">
                                      <p:cBhvr additive="base">
                                        <p:cTn id="79"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4000"/>
                            </p:stCondLst>
                            <p:childTnLst>
                              <p:par>
                                <p:cTn id="82" presetID="2" presetClass="entr" presetSubtype="8"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500" fill="hold"/>
                                        <p:tgtEl>
                                          <p:spTgt spid="26"/>
                                        </p:tgtEl>
                                        <p:attrNameLst>
                                          <p:attrName>ppt_x</p:attrName>
                                        </p:attrNameLst>
                                      </p:cBhvr>
                                      <p:tavLst>
                                        <p:tav tm="0">
                                          <p:val>
                                            <p:strVal val="0-#ppt_w/2"/>
                                          </p:val>
                                        </p:tav>
                                        <p:tav tm="100000">
                                          <p:val>
                                            <p:strVal val="#ppt_x"/>
                                          </p:val>
                                        </p:tav>
                                      </p:tavLst>
                                    </p:anim>
                                    <p:anim calcmode="lin" valueType="num">
                                      <p:cBhvr additive="base">
                                        <p:cTn id="85" dur="500" fill="hold"/>
                                        <p:tgtEl>
                                          <p:spTgt spid="26"/>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0-#ppt_w/2"/>
                                          </p:val>
                                        </p:tav>
                                        <p:tav tm="100000">
                                          <p:val>
                                            <p:strVal val="#ppt_x"/>
                                          </p:val>
                                        </p:tav>
                                      </p:tavLst>
                                    </p:anim>
                                    <p:anim calcmode="lin" valueType="num">
                                      <p:cBhvr additive="base">
                                        <p:cTn id="89" dur="500" fill="hold"/>
                                        <p:tgtEl>
                                          <p:spTgt spid="27"/>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0"/>
                                  </p:stCondLst>
                                  <p:childTnLst>
                                    <p:set>
                                      <p:cBhvr>
                                        <p:cTn id="91" dur="1" fill="hold">
                                          <p:stCondLst>
                                            <p:cond delay="0"/>
                                          </p:stCondLst>
                                        </p:cTn>
                                        <p:tgtEl>
                                          <p:spTgt spid="32">
                                            <p:txEl>
                                              <p:pRg st="0" end="0"/>
                                            </p:txEl>
                                          </p:spTgt>
                                        </p:tgtEl>
                                        <p:attrNameLst>
                                          <p:attrName>style.visibility</p:attrName>
                                        </p:attrNameLst>
                                      </p:cBhvr>
                                      <p:to>
                                        <p:strVal val="visible"/>
                                      </p:to>
                                    </p:set>
                                    <p:anim calcmode="lin" valueType="num">
                                      <p:cBhvr additive="base">
                                        <p:cTn id="92"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9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94" fill="hold">
                            <p:stCondLst>
                              <p:cond delay="4500"/>
                            </p:stCondLst>
                            <p:childTnLst>
                              <p:par>
                                <p:cTn id="95" presetID="2" presetClass="entr" presetSubtype="8"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additive="base">
                                        <p:cTn id="97" dur="500" fill="hold"/>
                                        <p:tgtEl>
                                          <p:spTgt spid="33"/>
                                        </p:tgtEl>
                                        <p:attrNameLst>
                                          <p:attrName>ppt_x</p:attrName>
                                        </p:attrNameLst>
                                      </p:cBhvr>
                                      <p:tavLst>
                                        <p:tav tm="0">
                                          <p:val>
                                            <p:strVal val="0-#ppt_w/2"/>
                                          </p:val>
                                        </p:tav>
                                        <p:tav tm="100000">
                                          <p:val>
                                            <p:strVal val="#ppt_x"/>
                                          </p:val>
                                        </p:tav>
                                      </p:tavLst>
                                    </p:anim>
                                    <p:anim calcmode="lin" valueType="num">
                                      <p:cBhvr additive="base">
                                        <p:cTn id="98" dur="500" fill="hold"/>
                                        <p:tgtEl>
                                          <p:spTgt spid="33"/>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34">
                                            <p:txEl>
                                              <p:pRg st="0" end="0"/>
                                            </p:txEl>
                                          </p:spTgt>
                                        </p:tgtEl>
                                        <p:attrNameLst>
                                          <p:attrName>style.visibility</p:attrName>
                                        </p:attrNameLst>
                                      </p:cBhvr>
                                      <p:to>
                                        <p:strVal val="visible"/>
                                      </p:to>
                                    </p:set>
                                    <p:anim calcmode="lin" valueType="num">
                                      <p:cBhvr additive="base">
                                        <p:cTn id="10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4">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0-#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build="p">
        <p:tmplLst>
          <p:tmpl lvl="1">
            <p:tnLst>
              <p:par>
                <p:cTn presetID="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 presetClass="entr" presetSubtype="2"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1+#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3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690070" y="2268992"/>
            <a:ext cx="6485430" cy="7217908"/>
          </a:xfrm>
          <a:prstGeom prst="rect">
            <a:avLst/>
          </a:prstGeom>
        </p:spPr>
        <p:txBody>
          <a:bodyPr/>
          <a:lstStyle/>
          <a:p>
            <a:endParaRPr lang="es-EC"/>
          </a:p>
        </p:txBody>
      </p:sp>
      <p:sp>
        <p:nvSpPr>
          <p:cNvPr id="39" name="Marcador de contenido 2">
            <a:extLst>
              <a:ext uri="{FF2B5EF4-FFF2-40B4-BE49-F238E27FC236}">
                <a16:creationId xmlns:a16="http://schemas.microsoft.com/office/drawing/2014/main" id="{9213FBEE-EF95-4D42-96EB-513784D144D2}"/>
              </a:ext>
            </a:extLst>
          </p:cNvPr>
          <p:cNvSpPr>
            <a:spLocks noGrp="1"/>
          </p:cNvSpPr>
          <p:nvPr>
            <p:ph idx="27"/>
          </p:nvPr>
        </p:nvSpPr>
        <p:spPr>
          <a:xfrm>
            <a:off x="7624270" y="2264684"/>
            <a:ext cx="10320830" cy="7217908"/>
          </a:xfrm>
          <a:prstGeom prst="rect">
            <a:avLst/>
          </a:prstGeom>
        </p:spPr>
        <p:txBody>
          <a:bodyPr/>
          <a:lstStyle/>
          <a:p>
            <a:endParaRPr lang="es-EC"/>
          </a:p>
        </p:txBody>
      </p:sp>
    </p:spTree>
    <p:extLst>
      <p:ext uri="{BB962C8B-B14F-4D97-AF65-F5344CB8AC3E}">
        <p14:creationId xmlns:p14="http://schemas.microsoft.com/office/powerpoint/2010/main" val="1352040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par>
                          <p:cTn id="16" fill="hold">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39">
                                            <p:txEl>
                                              <p:pRg st="0" end="0"/>
                                            </p:txEl>
                                          </p:spTgt>
                                        </p:tgtEl>
                                        <p:attrNameLst>
                                          <p:attrName>style.visibility</p:attrName>
                                        </p:attrNameLst>
                                      </p:cBhvr>
                                      <p:to>
                                        <p:strVal val="visible"/>
                                      </p:to>
                                    </p:set>
                                    <p:animEffect transition="in" filter="wipe(left)">
                                      <p:cBhvr>
                                        <p:cTn id="19" dur="500"/>
                                        <p:tgtEl>
                                          <p:spTgt spid="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P spid="39"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9"/>
                        </p:tgtEl>
                        <p:attrNameLst>
                          <p:attrName>style.visibility</p:attrName>
                        </p:attrNameLst>
                      </p:cBhvr>
                      <p:to>
                        <p:strVal val="visible"/>
                      </p:to>
                    </p:set>
                    <p:animEffect transition="in" filter="wipe(left)">
                      <p:cBhvr>
                        <p:cTn dur="500"/>
                        <p:tgtEl>
                          <p:spTgt spid="39"/>
                        </p:tgtEl>
                      </p:cBhvr>
                    </p:animEffect>
                  </p:childTnLst>
                </p:cTn>
              </p:par>
            </p:tnLst>
          </p:tmpl>
        </p:tmplLst>
      </p:bldP>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2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6" name="Subtitle 2">
            <a:extLst>
              <a:ext uri="{FF2B5EF4-FFF2-40B4-BE49-F238E27FC236}">
                <a16:creationId xmlns:a16="http://schemas.microsoft.com/office/drawing/2014/main" id="{817CD636-58FA-4BF4-93D3-C8E927A460AB}"/>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8B59A4D9-43AE-4099-A49A-832F8B55D343}"/>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
        <p:nvSpPr>
          <p:cNvPr id="38" name="Marcador de contenido 2">
            <a:extLst>
              <a:ext uri="{FF2B5EF4-FFF2-40B4-BE49-F238E27FC236}">
                <a16:creationId xmlns:a16="http://schemas.microsoft.com/office/drawing/2014/main" id="{53EE999D-5DD6-4122-8E33-D8E2A0E8FDA0}"/>
              </a:ext>
            </a:extLst>
          </p:cNvPr>
          <p:cNvSpPr>
            <a:spLocks noGrp="1"/>
          </p:cNvSpPr>
          <p:nvPr>
            <p:ph idx="26"/>
          </p:nvPr>
        </p:nvSpPr>
        <p:spPr>
          <a:xfrm>
            <a:off x="551961" y="2726192"/>
            <a:ext cx="5802923" cy="6252763"/>
          </a:xfrm>
          <a:prstGeom prst="rect">
            <a:avLst/>
          </a:prstGeom>
        </p:spPr>
        <p:txBody>
          <a:bodyPr/>
          <a:lstStyle/>
          <a:p>
            <a:endParaRPr lang="es-EC"/>
          </a:p>
        </p:txBody>
      </p:sp>
    </p:spTree>
    <p:extLst>
      <p:ext uri="{BB962C8B-B14F-4D97-AF65-F5344CB8AC3E}">
        <p14:creationId xmlns:p14="http://schemas.microsoft.com/office/powerpoint/2010/main" val="953883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wipe(left)">
                                      <p:cBhvr>
                                        <p:cTn id="15" dur="500"/>
                                        <p:tgtEl>
                                          <p:spTgt spid="3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P spid="38" grpId="0" build="p">
        <p:tmplLst>
          <p:tmpl lvl="1">
            <p:tnLst>
              <p:par>
                <p:cTn presetID="22" presetClass="entr" presetSubtype="8"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18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sp>
        <p:nvSpPr>
          <p:cNvPr id="37" name="フリーフォーム 10">
            <a:extLst>
              <a:ext uri="{FF2B5EF4-FFF2-40B4-BE49-F238E27FC236}">
                <a16:creationId xmlns:a16="http://schemas.microsoft.com/office/drawing/2014/main" id="{4F9B8EDD-0048-442C-90E2-7D7CDEC6E221}"/>
              </a:ext>
            </a:extLst>
          </p:cNvPr>
          <p:cNvSpPr/>
          <p:nvPr/>
        </p:nvSpPr>
        <p:spPr>
          <a:xfrm>
            <a:off x="-495300" y="4622800"/>
            <a:ext cx="19062700" cy="2336800"/>
          </a:xfrm>
          <a:custGeom>
            <a:avLst/>
            <a:gdLst>
              <a:gd name="connsiteX0" fmla="*/ 0 w 19062700"/>
              <a:gd name="connsiteY0" fmla="*/ 0 h 2336800"/>
              <a:gd name="connsiteX1" fmla="*/ 2730500 w 19062700"/>
              <a:gd name="connsiteY1" fmla="*/ 1524000 h 2336800"/>
              <a:gd name="connsiteX2" fmla="*/ 5384800 w 19062700"/>
              <a:gd name="connsiteY2" fmla="*/ 749300 h 2336800"/>
              <a:gd name="connsiteX3" fmla="*/ 7264400 w 19062700"/>
              <a:gd name="connsiteY3" fmla="*/ 2336800 h 2336800"/>
              <a:gd name="connsiteX4" fmla="*/ 9740900 w 19062700"/>
              <a:gd name="connsiteY4" fmla="*/ 965200 h 2336800"/>
              <a:gd name="connsiteX5" fmla="*/ 12700000 w 19062700"/>
              <a:gd name="connsiteY5" fmla="*/ 1663700 h 2336800"/>
              <a:gd name="connsiteX6" fmla="*/ 15316200 w 19062700"/>
              <a:gd name="connsiteY6" fmla="*/ 584200 h 2336800"/>
              <a:gd name="connsiteX7" fmla="*/ 19062700 w 19062700"/>
              <a:gd name="connsiteY7" fmla="*/ 2159000 h 2336800"/>
              <a:gd name="connsiteX8" fmla="*/ 19037300 w 19062700"/>
              <a:gd name="connsiteY8" fmla="*/ 2159000 h 2336800"/>
              <a:gd name="connsiteX9" fmla="*/ 19037300 w 19062700"/>
              <a:gd name="connsiteY9" fmla="*/ 2159000 h 23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2700" h="2336800">
                <a:moveTo>
                  <a:pt x="0" y="0"/>
                </a:moveTo>
                <a:lnTo>
                  <a:pt x="2730500" y="1524000"/>
                </a:lnTo>
                <a:lnTo>
                  <a:pt x="5384800" y="749300"/>
                </a:lnTo>
                <a:lnTo>
                  <a:pt x="7264400" y="2336800"/>
                </a:lnTo>
                <a:lnTo>
                  <a:pt x="9740900" y="965200"/>
                </a:lnTo>
                <a:lnTo>
                  <a:pt x="12700000" y="1663700"/>
                </a:lnTo>
                <a:lnTo>
                  <a:pt x="15316200" y="584200"/>
                </a:lnTo>
                <a:lnTo>
                  <a:pt x="19062700" y="2159000"/>
                </a:lnTo>
                <a:lnTo>
                  <a:pt x="19037300" y="2159000"/>
                </a:lnTo>
                <a:lnTo>
                  <a:pt x="19037300" y="2159000"/>
                </a:lnTo>
              </a:path>
            </a:pathLst>
          </a:custGeom>
          <a:noFill/>
          <a:ln w="28575">
            <a:solidFill>
              <a:srgbClr val="C00000"/>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noProof="0" dirty="0"/>
          </a:p>
        </p:txBody>
      </p:sp>
      <p:sp>
        <p:nvSpPr>
          <p:cNvPr id="38" name="円/楕円 45">
            <a:extLst>
              <a:ext uri="{FF2B5EF4-FFF2-40B4-BE49-F238E27FC236}">
                <a16:creationId xmlns:a16="http://schemas.microsoft.com/office/drawing/2014/main" id="{67685225-4EFE-43AB-9857-B5EFB8DFDDD8}"/>
              </a:ext>
            </a:extLst>
          </p:cNvPr>
          <p:cNvSpPr/>
          <p:nvPr/>
        </p:nvSpPr>
        <p:spPr>
          <a:xfrm>
            <a:off x="14683187" y="5077721"/>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39" name="円/楕円 40">
            <a:extLst>
              <a:ext uri="{FF2B5EF4-FFF2-40B4-BE49-F238E27FC236}">
                <a16:creationId xmlns:a16="http://schemas.microsoft.com/office/drawing/2014/main" id="{744F3056-335B-4C26-9676-0BCB4AECF48F}"/>
              </a:ext>
            </a:extLst>
          </p:cNvPr>
          <p:cNvSpPr/>
          <p:nvPr/>
        </p:nvSpPr>
        <p:spPr>
          <a:xfrm>
            <a:off x="2098173" y="6007903"/>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0" name="円/楕円 41">
            <a:extLst>
              <a:ext uri="{FF2B5EF4-FFF2-40B4-BE49-F238E27FC236}">
                <a16:creationId xmlns:a16="http://schemas.microsoft.com/office/drawing/2014/main" id="{CA7436AF-74F6-4529-8D63-95E3973385E7}"/>
              </a:ext>
            </a:extLst>
          </p:cNvPr>
          <p:cNvSpPr/>
          <p:nvPr/>
        </p:nvSpPr>
        <p:spPr>
          <a:xfrm>
            <a:off x="4731080" y="5231459"/>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1" name="円/楕円 42">
            <a:extLst>
              <a:ext uri="{FF2B5EF4-FFF2-40B4-BE49-F238E27FC236}">
                <a16:creationId xmlns:a16="http://schemas.microsoft.com/office/drawing/2014/main" id="{B636E552-B72D-442A-A0ED-1B76BB353B27}"/>
              </a:ext>
            </a:extLst>
          </p:cNvPr>
          <p:cNvSpPr/>
          <p:nvPr/>
        </p:nvSpPr>
        <p:spPr>
          <a:xfrm>
            <a:off x="6618034" y="68139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2" name="円/楕円 43">
            <a:extLst>
              <a:ext uri="{FF2B5EF4-FFF2-40B4-BE49-F238E27FC236}">
                <a16:creationId xmlns:a16="http://schemas.microsoft.com/office/drawing/2014/main" id="{D2789964-BEBB-4A6E-8A07-2EB3F7BDD5EC}"/>
              </a:ext>
            </a:extLst>
          </p:cNvPr>
          <p:cNvSpPr/>
          <p:nvPr/>
        </p:nvSpPr>
        <p:spPr>
          <a:xfrm>
            <a:off x="9081834" y="5429650"/>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3" name="円/楕円 44">
            <a:extLst>
              <a:ext uri="{FF2B5EF4-FFF2-40B4-BE49-F238E27FC236}">
                <a16:creationId xmlns:a16="http://schemas.microsoft.com/office/drawing/2014/main" id="{4569D873-A427-4429-BB00-EDA2574061A8}"/>
              </a:ext>
            </a:extLst>
          </p:cNvPr>
          <p:cNvSpPr/>
          <p:nvPr/>
        </p:nvSpPr>
        <p:spPr>
          <a:xfrm>
            <a:off x="12030221" y="6124277"/>
            <a:ext cx="307475" cy="307475"/>
          </a:xfrm>
          <a:prstGeom prst="ellipse">
            <a:avLst/>
          </a:prstGeom>
          <a:gradFill flip="none" rotWithShape="1">
            <a:gsLst>
              <a:gs pos="0">
                <a:srgbClr val="FF0000"/>
              </a:gs>
              <a:gs pos="42000">
                <a:srgbClr val="600000"/>
              </a:gs>
              <a:gs pos="100000">
                <a:srgbClr val="FFFFFF"/>
              </a:gs>
            </a:gsLst>
            <a:path path="circle">
              <a:fillToRect l="100000" t="100000"/>
            </a:path>
            <a:tileRect r="-100000" b="-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s-EC" sz="5400" noProof="0" dirty="0">
              <a:solidFill>
                <a:schemeClr val="bg1">
                  <a:lumMod val="10000"/>
                  <a:lumOff val="90000"/>
                </a:schemeClr>
              </a:solidFill>
              <a:latin typeface="+mj-lt"/>
            </a:endParaRPr>
          </a:p>
        </p:txBody>
      </p:sp>
      <p:sp>
        <p:nvSpPr>
          <p:cNvPr id="44" name="テキスト プレースホルダー 11">
            <a:extLst>
              <a:ext uri="{FF2B5EF4-FFF2-40B4-BE49-F238E27FC236}">
                <a16:creationId xmlns:a16="http://schemas.microsoft.com/office/drawing/2014/main" id="{B8E3E092-27C7-451E-BAB2-AB935541B773}"/>
              </a:ext>
            </a:extLst>
          </p:cNvPr>
          <p:cNvSpPr>
            <a:spLocks noGrp="1"/>
          </p:cNvSpPr>
          <p:nvPr>
            <p:ph type="body" sz="quarter" idx="14" hasCustomPrompt="1"/>
          </p:nvPr>
        </p:nvSpPr>
        <p:spPr>
          <a:xfrm>
            <a:off x="934149" y="7128107"/>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5" name="テキスト プレースホルダー 11">
            <a:extLst>
              <a:ext uri="{FF2B5EF4-FFF2-40B4-BE49-F238E27FC236}">
                <a16:creationId xmlns:a16="http://schemas.microsoft.com/office/drawing/2014/main" id="{94C9EF3D-1D97-4357-B8BD-B652F8323719}"/>
              </a:ext>
            </a:extLst>
          </p:cNvPr>
          <p:cNvSpPr>
            <a:spLocks noGrp="1"/>
          </p:cNvSpPr>
          <p:nvPr>
            <p:ph type="body" sz="quarter" idx="23" hasCustomPrompt="1"/>
          </p:nvPr>
        </p:nvSpPr>
        <p:spPr>
          <a:xfrm>
            <a:off x="922462" y="8005987"/>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6" name="テキスト プレースホルダー 11">
            <a:extLst>
              <a:ext uri="{FF2B5EF4-FFF2-40B4-BE49-F238E27FC236}">
                <a16:creationId xmlns:a16="http://schemas.microsoft.com/office/drawing/2014/main" id="{0FDDEE74-205B-4E62-AB30-793711B54D37}"/>
              </a:ext>
            </a:extLst>
          </p:cNvPr>
          <p:cNvSpPr>
            <a:spLocks noGrp="1"/>
          </p:cNvSpPr>
          <p:nvPr>
            <p:ph type="body" sz="quarter" idx="24" hasCustomPrompt="1"/>
          </p:nvPr>
        </p:nvSpPr>
        <p:spPr>
          <a:xfrm>
            <a:off x="1093379" y="2115643"/>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7" name="テキスト プレースホルダー 11">
            <a:extLst>
              <a:ext uri="{FF2B5EF4-FFF2-40B4-BE49-F238E27FC236}">
                <a16:creationId xmlns:a16="http://schemas.microsoft.com/office/drawing/2014/main" id="{ADD1A6C2-34C7-4E27-88B0-D851CBBB128A}"/>
              </a:ext>
            </a:extLst>
          </p:cNvPr>
          <p:cNvSpPr>
            <a:spLocks noGrp="1"/>
          </p:cNvSpPr>
          <p:nvPr>
            <p:ph type="body" sz="quarter" idx="25" hasCustomPrompt="1"/>
          </p:nvPr>
        </p:nvSpPr>
        <p:spPr>
          <a:xfrm>
            <a:off x="1081692" y="2993523"/>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48" name="テキスト プレースホルダー 11">
            <a:extLst>
              <a:ext uri="{FF2B5EF4-FFF2-40B4-BE49-F238E27FC236}">
                <a16:creationId xmlns:a16="http://schemas.microsoft.com/office/drawing/2014/main" id="{12287ACE-C3AE-422E-BF2D-B61A59474C50}"/>
              </a:ext>
            </a:extLst>
          </p:cNvPr>
          <p:cNvSpPr>
            <a:spLocks noGrp="1"/>
          </p:cNvSpPr>
          <p:nvPr>
            <p:ph type="body" sz="quarter" idx="26" hasCustomPrompt="1"/>
          </p:nvPr>
        </p:nvSpPr>
        <p:spPr>
          <a:xfrm>
            <a:off x="7374022" y="7194248"/>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49" name="テキスト プレースホルダー 11">
            <a:extLst>
              <a:ext uri="{FF2B5EF4-FFF2-40B4-BE49-F238E27FC236}">
                <a16:creationId xmlns:a16="http://schemas.microsoft.com/office/drawing/2014/main" id="{FA35A7F7-B1BA-4A74-BABF-4CC045F262EA}"/>
              </a:ext>
            </a:extLst>
          </p:cNvPr>
          <p:cNvSpPr>
            <a:spLocks noGrp="1"/>
          </p:cNvSpPr>
          <p:nvPr>
            <p:ph type="body" sz="quarter" idx="27" hasCustomPrompt="1"/>
          </p:nvPr>
        </p:nvSpPr>
        <p:spPr>
          <a:xfrm>
            <a:off x="7362335" y="8072128"/>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0" name="テキスト プレースホルダー 11">
            <a:extLst>
              <a:ext uri="{FF2B5EF4-FFF2-40B4-BE49-F238E27FC236}">
                <a16:creationId xmlns:a16="http://schemas.microsoft.com/office/drawing/2014/main" id="{50F5401B-5FDE-4FFF-9F4A-3F48772F3DB5}"/>
              </a:ext>
            </a:extLst>
          </p:cNvPr>
          <p:cNvSpPr>
            <a:spLocks noGrp="1"/>
          </p:cNvSpPr>
          <p:nvPr>
            <p:ph type="body" sz="quarter" idx="28" hasCustomPrompt="1"/>
          </p:nvPr>
        </p:nvSpPr>
        <p:spPr>
          <a:xfrm>
            <a:off x="7533771" y="2239612"/>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1" name="テキスト プレースホルダー 11">
            <a:extLst>
              <a:ext uri="{FF2B5EF4-FFF2-40B4-BE49-F238E27FC236}">
                <a16:creationId xmlns:a16="http://schemas.microsoft.com/office/drawing/2014/main" id="{656507DF-3DA0-4201-9421-92A3B01A0BD5}"/>
              </a:ext>
            </a:extLst>
          </p:cNvPr>
          <p:cNvSpPr>
            <a:spLocks noGrp="1"/>
          </p:cNvSpPr>
          <p:nvPr>
            <p:ph type="body" sz="quarter" idx="29" hasCustomPrompt="1"/>
          </p:nvPr>
        </p:nvSpPr>
        <p:spPr>
          <a:xfrm>
            <a:off x="7522084" y="3117492"/>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2" name="テキスト プレースホルダー 11">
            <a:extLst>
              <a:ext uri="{FF2B5EF4-FFF2-40B4-BE49-F238E27FC236}">
                <a16:creationId xmlns:a16="http://schemas.microsoft.com/office/drawing/2014/main" id="{B2BF4548-7D3F-4DB3-ACF6-D25FA36AB69B}"/>
              </a:ext>
            </a:extLst>
          </p:cNvPr>
          <p:cNvSpPr>
            <a:spLocks noGrp="1"/>
          </p:cNvSpPr>
          <p:nvPr>
            <p:ph type="body" sz="quarter" idx="30" hasCustomPrompt="1"/>
          </p:nvPr>
        </p:nvSpPr>
        <p:spPr>
          <a:xfrm>
            <a:off x="13082847" y="6698004"/>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3" name="テキスト プレースホルダー 11">
            <a:extLst>
              <a:ext uri="{FF2B5EF4-FFF2-40B4-BE49-F238E27FC236}">
                <a16:creationId xmlns:a16="http://schemas.microsoft.com/office/drawing/2014/main" id="{51B0BE23-7043-41A4-B6A1-0934B7AF0245}"/>
              </a:ext>
            </a:extLst>
          </p:cNvPr>
          <p:cNvSpPr>
            <a:spLocks noGrp="1"/>
          </p:cNvSpPr>
          <p:nvPr>
            <p:ph type="body" sz="quarter" idx="31" hasCustomPrompt="1"/>
          </p:nvPr>
        </p:nvSpPr>
        <p:spPr>
          <a:xfrm>
            <a:off x="13071160" y="7575884"/>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sp>
        <p:nvSpPr>
          <p:cNvPr id="54" name="テキスト プレースホルダー 11">
            <a:extLst>
              <a:ext uri="{FF2B5EF4-FFF2-40B4-BE49-F238E27FC236}">
                <a16:creationId xmlns:a16="http://schemas.microsoft.com/office/drawing/2014/main" id="{3CBA7503-F0B7-4583-B35B-494F1B69C016}"/>
              </a:ext>
            </a:extLst>
          </p:cNvPr>
          <p:cNvSpPr>
            <a:spLocks noGrp="1"/>
          </p:cNvSpPr>
          <p:nvPr>
            <p:ph type="body" sz="quarter" idx="32" hasCustomPrompt="1"/>
          </p:nvPr>
        </p:nvSpPr>
        <p:spPr>
          <a:xfrm>
            <a:off x="14117553" y="2200040"/>
            <a:ext cx="3945176" cy="846842"/>
          </a:xfrm>
          <a:prstGeom prst="rect">
            <a:avLst/>
          </a:prstGeom>
        </p:spPr>
        <p:txBody>
          <a:bodyPr anchor="b">
            <a:normAutofit/>
          </a:bodyPr>
          <a:lstStyle>
            <a:lvl1pPr marL="0" indent="0" algn="l">
              <a:buNone/>
              <a:defRPr sz="2400" b="1" baseline="0">
                <a:solidFill>
                  <a:srgbClr val="C00000"/>
                </a:solidFill>
              </a:defRPr>
            </a:lvl1pPr>
          </a:lstStyle>
          <a:p>
            <a:pPr lvl="0"/>
            <a:r>
              <a:rPr lang="es-EC" noProof="0" dirty="0"/>
              <a:t>Text Here</a:t>
            </a:r>
          </a:p>
        </p:txBody>
      </p:sp>
      <p:sp>
        <p:nvSpPr>
          <p:cNvPr id="55" name="テキスト プレースホルダー 11">
            <a:extLst>
              <a:ext uri="{FF2B5EF4-FFF2-40B4-BE49-F238E27FC236}">
                <a16:creationId xmlns:a16="http://schemas.microsoft.com/office/drawing/2014/main" id="{F4DBE2CB-DF6C-4CB9-B704-896A8283FB4F}"/>
              </a:ext>
            </a:extLst>
          </p:cNvPr>
          <p:cNvSpPr>
            <a:spLocks noGrp="1"/>
          </p:cNvSpPr>
          <p:nvPr>
            <p:ph type="body" sz="quarter" idx="33" hasCustomPrompt="1"/>
          </p:nvPr>
        </p:nvSpPr>
        <p:spPr>
          <a:xfrm>
            <a:off x="14105866" y="3077920"/>
            <a:ext cx="3948022" cy="1404645"/>
          </a:xfrm>
          <a:prstGeom prst="rect">
            <a:avLst/>
          </a:prstGeom>
        </p:spPr>
        <p:txBody>
          <a:bodyPr anchor="t">
            <a:normAutofit/>
          </a:bodyPr>
          <a:lstStyle>
            <a:lvl1pPr marL="0" marR="0" indent="0" algn="l" defTabSz="1371509" rtl="0" eaLnBrk="1" fontAlgn="auto" latinLnBrk="0" hangingPunct="1">
              <a:lnSpc>
                <a:spcPct val="100000"/>
              </a:lnSpc>
              <a:spcBef>
                <a:spcPts val="0"/>
              </a:spcBef>
              <a:spcAft>
                <a:spcPts val="0"/>
              </a:spcAft>
              <a:buClrTx/>
              <a:buSzTx/>
              <a:buFont typeface="Arial" panose="020B0604020202020204" pitchFamily="34" charset="0"/>
              <a:buNone/>
              <a:tabLst/>
              <a:defRPr sz="1800" b="1" baseline="0">
                <a:solidFill>
                  <a:schemeClr val="tx1"/>
                </a:solidFill>
              </a:defRPr>
            </a:lvl1pPr>
          </a:lstStyle>
          <a:p>
            <a:pPr lvl="0"/>
            <a:r>
              <a:rPr lang="es-EC" noProof="0" dirty="0"/>
              <a:t>Text Here</a:t>
            </a:r>
            <a:br>
              <a:rPr lang="es-EC" noProof="0" dirty="0"/>
            </a:br>
            <a:endParaRPr lang="es-EC" noProof="0" dirty="0"/>
          </a:p>
        </p:txBody>
      </p:sp>
      <p:cxnSp>
        <p:nvCxnSpPr>
          <p:cNvPr id="56" name="直線コネクタ 12">
            <a:extLst>
              <a:ext uri="{FF2B5EF4-FFF2-40B4-BE49-F238E27FC236}">
                <a16:creationId xmlns:a16="http://schemas.microsoft.com/office/drawing/2014/main" id="{589D5838-CA87-4393-B967-C32647642DD6}"/>
              </a:ext>
            </a:extLst>
          </p:cNvPr>
          <p:cNvCxnSpPr/>
          <p:nvPr/>
        </p:nvCxnSpPr>
        <p:spPr>
          <a:xfrm flipV="1">
            <a:off x="1878227" y="6431752"/>
            <a:ext cx="373683" cy="689673"/>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直線コネクタ 60">
            <a:extLst>
              <a:ext uri="{FF2B5EF4-FFF2-40B4-BE49-F238E27FC236}">
                <a16:creationId xmlns:a16="http://schemas.microsoft.com/office/drawing/2014/main" id="{CA8FF720-CC3B-4BBE-8929-12548D474F57}"/>
              </a:ext>
            </a:extLst>
          </p:cNvPr>
          <p:cNvCxnSpPr/>
          <p:nvPr/>
        </p:nvCxnSpPr>
        <p:spPr>
          <a:xfrm flipH="1" flipV="1">
            <a:off x="4368800" y="4376615"/>
            <a:ext cx="399794" cy="713808"/>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61">
            <a:extLst>
              <a:ext uri="{FF2B5EF4-FFF2-40B4-BE49-F238E27FC236}">
                <a16:creationId xmlns:a16="http://schemas.microsoft.com/office/drawing/2014/main" id="{BFC00909-3904-42E7-9B02-AA64FDAB6C8F}"/>
              </a:ext>
            </a:extLst>
          </p:cNvPr>
          <p:cNvCxnSpPr/>
          <p:nvPr/>
        </p:nvCxnSpPr>
        <p:spPr>
          <a:xfrm>
            <a:off x="6925509" y="7261125"/>
            <a:ext cx="264776" cy="587475"/>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直線コネクタ 62">
            <a:extLst>
              <a:ext uri="{FF2B5EF4-FFF2-40B4-BE49-F238E27FC236}">
                <a16:creationId xmlns:a16="http://schemas.microsoft.com/office/drawing/2014/main" id="{0D31F9C2-3579-413D-9D0A-2531DF6E8411}"/>
              </a:ext>
            </a:extLst>
          </p:cNvPr>
          <p:cNvCxnSpPr/>
          <p:nvPr/>
        </p:nvCxnSpPr>
        <p:spPr>
          <a:xfrm flipH="1" flipV="1">
            <a:off x="8915400" y="4622800"/>
            <a:ext cx="320171" cy="71380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0" name="直線コネクタ 64">
            <a:extLst>
              <a:ext uri="{FF2B5EF4-FFF2-40B4-BE49-F238E27FC236}">
                <a16:creationId xmlns:a16="http://schemas.microsoft.com/office/drawing/2014/main" id="{054AF450-4DC9-4327-BDEB-68B4F44F9EBE}"/>
              </a:ext>
            </a:extLst>
          </p:cNvPr>
          <p:cNvCxnSpPr/>
          <p:nvPr/>
        </p:nvCxnSpPr>
        <p:spPr>
          <a:xfrm flipH="1" flipV="1">
            <a:off x="12391168" y="6443510"/>
            <a:ext cx="651732" cy="37044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6">
            <a:extLst>
              <a:ext uri="{FF2B5EF4-FFF2-40B4-BE49-F238E27FC236}">
                <a16:creationId xmlns:a16="http://schemas.microsoft.com/office/drawing/2014/main" id="{6EE99AD5-2931-40A5-9C43-9FE07FE4DD2D}"/>
              </a:ext>
            </a:extLst>
          </p:cNvPr>
          <p:cNvCxnSpPr/>
          <p:nvPr/>
        </p:nvCxnSpPr>
        <p:spPr>
          <a:xfrm flipH="1">
            <a:off x="14848288" y="4376615"/>
            <a:ext cx="142374" cy="603089"/>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30" name="Subtitle 2">
            <a:extLst>
              <a:ext uri="{FF2B5EF4-FFF2-40B4-BE49-F238E27FC236}">
                <a16:creationId xmlns:a16="http://schemas.microsoft.com/office/drawing/2014/main" id="{77B9DE50-9228-4E4B-B318-8573957186AD}"/>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1" name="Title 1">
            <a:extLst>
              <a:ext uri="{FF2B5EF4-FFF2-40B4-BE49-F238E27FC236}">
                <a16:creationId xmlns:a16="http://schemas.microsoft.com/office/drawing/2014/main" id="{5A6D7047-E208-4E05-8E54-D59934AD4DCB}"/>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4240786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wipe(left)">
                                      <p:cBhvr>
                                        <p:cTn id="11" dur="500"/>
                                        <p:tgtEl>
                                          <p:spTgt spid="30">
                                            <p:txEl>
                                              <p:pRg st="0" end="0"/>
                                            </p:txEl>
                                          </p:spTgt>
                                        </p:tgtEl>
                                      </p:cBhvr>
                                    </p:animEffect>
                                  </p:childTnLst>
                                </p:cTn>
                              </p:par>
                            </p:childTnLst>
                          </p:cTn>
                        </p:par>
                        <p:par>
                          <p:cTn id="12" fill="hold">
                            <p:stCondLst>
                              <p:cond delay="1000"/>
                            </p:stCondLst>
                            <p:childTnLst>
                              <p:par>
                                <p:cTn id="13" presetID="2" presetClass="entr" presetSubtype="12"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0-#ppt_w/2"/>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0-#ppt_w/2"/>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0-#ppt_w/2"/>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500"/>
                                        <p:tgtEl>
                                          <p:spTgt spid="37"/>
                                        </p:tgtEl>
                                      </p:cBhvr>
                                    </p:animEffect>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wipe(up)">
                                      <p:cBhvr>
                                        <p:cTn id="44" dur="500"/>
                                        <p:tgtEl>
                                          <p:spTgt spid="56"/>
                                        </p:tgtEl>
                                      </p:cBhvr>
                                    </p:animEffect>
                                  </p:childTnLst>
                                </p:cTn>
                              </p:par>
                            </p:childTnLst>
                          </p:cTn>
                        </p:par>
                        <p:par>
                          <p:cTn id="45" fill="hold">
                            <p:stCondLst>
                              <p:cond delay="2500"/>
                            </p:stCondLst>
                            <p:childTnLst>
                              <p:par>
                                <p:cTn id="46" presetID="14" presetClass="entr" presetSubtype="10" fill="hold" grpId="0" nodeType="afterEffect">
                                  <p:stCondLst>
                                    <p:cond delay="0"/>
                                  </p:stCondLst>
                                  <p:childTnLst>
                                    <p:set>
                                      <p:cBhvr>
                                        <p:cTn id="4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48" dur="500"/>
                                        <p:tgtEl>
                                          <p:spTgt spid="44">
                                            <p:txEl>
                                              <p:pRg st="0" end="0"/>
                                            </p:tx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51" dur="500"/>
                                        <p:tgtEl>
                                          <p:spTgt spid="45">
                                            <p:txEl>
                                              <p:pRg st="0" end="0"/>
                                            </p:txEl>
                                          </p:spTgt>
                                        </p:tgtEl>
                                      </p:cBhvr>
                                    </p:animEffect>
                                  </p:childTnLst>
                                </p:cTn>
                              </p:par>
                            </p:childTnLst>
                          </p:cTn>
                        </p:par>
                        <p:par>
                          <p:cTn id="52" fill="hold">
                            <p:stCondLst>
                              <p:cond delay="3000"/>
                            </p:stCondLst>
                            <p:childTnLst>
                              <p:par>
                                <p:cTn id="53" presetID="22" presetClass="entr" presetSubtype="4" fill="hold"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wipe(down)">
                                      <p:cBhvr>
                                        <p:cTn id="55" dur="500"/>
                                        <p:tgtEl>
                                          <p:spTgt spid="57"/>
                                        </p:tgtEl>
                                      </p:cBhvr>
                                    </p:animEffect>
                                  </p:childTnLst>
                                </p:cTn>
                              </p:par>
                            </p:childTnLst>
                          </p:cTn>
                        </p:par>
                        <p:par>
                          <p:cTn id="56" fill="hold">
                            <p:stCondLst>
                              <p:cond delay="3500"/>
                            </p:stCondLst>
                            <p:childTnLst>
                              <p:par>
                                <p:cTn id="57" presetID="14" presetClass="entr" presetSubtype="10" fill="hold" grpId="0" nodeType="afterEffect">
                                  <p:stCondLst>
                                    <p:cond delay="0"/>
                                  </p:stCondLst>
                                  <p:childTnLst>
                                    <p:set>
                                      <p:cBhvr>
                                        <p:cTn id="5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59" dur="500"/>
                                        <p:tgtEl>
                                          <p:spTgt spid="46">
                                            <p:txEl>
                                              <p:pRg st="0" end="0"/>
                                            </p:txEl>
                                          </p:spTgt>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62" dur="500"/>
                                        <p:tgtEl>
                                          <p:spTgt spid="47">
                                            <p:txEl>
                                              <p:pRg st="0" end="0"/>
                                            </p:txEl>
                                          </p:spTgt>
                                        </p:tgtEl>
                                      </p:cBhvr>
                                    </p:animEffect>
                                  </p:childTnLst>
                                </p:cTn>
                              </p:par>
                            </p:childTnLst>
                          </p:cTn>
                        </p:par>
                        <p:par>
                          <p:cTn id="63" fill="hold">
                            <p:stCondLst>
                              <p:cond delay="4000"/>
                            </p:stCondLst>
                            <p:childTnLst>
                              <p:par>
                                <p:cTn id="64" presetID="22" presetClass="entr" presetSubtype="1" fill="hold"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wipe(up)">
                                      <p:cBhvr>
                                        <p:cTn id="66" dur="500"/>
                                        <p:tgtEl>
                                          <p:spTgt spid="58"/>
                                        </p:tgtEl>
                                      </p:cBhvr>
                                    </p:animEffect>
                                  </p:childTnLst>
                                </p:cTn>
                              </p:par>
                            </p:childTnLst>
                          </p:cTn>
                        </p:par>
                        <p:par>
                          <p:cTn id="67" fill="hold">
                            <p:stCondLst>
                              <p:cond delay="4500"/>
                            </p:stCondLst>
                            <p:childTnLst>
                              <p:par>
                                <p:cTn id="68" presetID="14" presetClass="entr" presetSubtype="10" fill="hold" grpId="0" nodeType="afterEffect">
                                  <p:stCondLst>
                                    <p:cond delay="0"/>
                                  </p:stCondLst>
                                  <p:childTnLst>
                                    <p:set>
                                      <p:cBhvr>
                                        <p:cTn id="69" dur="1" fill="hold">
                                          <p:stCondLst>
                                            <p:cond delay="0"/>
                                          </p:stCondLst>
                                        </p:cTn>
                                        <p:tgtEl>
                                          <p:spTgt spid="48">
                                            <p:txEl>
                                              <p:pRg st="0" end="0"/>
                                            </p:txEl>
                                          </p:spTgt>
                                        </p:tgtEl>
                                        <p:attrNameLst>
                                          <p:attrName>style.visibility</p:attrName>
                                        </p:attrNameLst>
                                      </p:cBhvr>
                                      <p:to>
                                        <p:strVal val="visible"/>
                                      </p:to>
                                    </p:set>
                                    <p:animEffect transition="in" filter="randombar(horizontal)">
                                      <p:cBhvr>
                                        <p:cTn id="70" dur="500"/>
                                        <p:tgtEl>
                                          <p:spTgt spid="48">
                                            <p:txEl>
                                              <p:pRg st="0" end="0"/>
                                            </p:txEl>
                                          </p:spTgt>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49">
                                            <p:txEl>
                                              <p:pRg st="0" end="0"/>
                                            </p:txEl>
                                          </p:spTgt>
                                        </p:tgtEl>
                                        <p:attrNameLst>
                                          <p:attrName>style.visibility</p:attrName>
                                        </p:attrNameLst>
                                      </p:cBhvr>
                                      <p:to>
                                        <p:strVal val="visible"/>
                                      </p:to>
                                    </p:set>
                                    <p:animEffect transition="in" filter="randombar(horizontal)">
                                      <p:cBhvr>
                                        <p:cTn id="73" dur="500"/>
                                        <p:tgtEl>
                                          <p:spTgt spid="49">
                                            <p:txEl>
                                              <p:pRg st="0" end="0"/>
                                            </p:txEl>
                                          </p:spTgt>
                                        </p:tgtEl>
                                      </p:cBhvr>
                                    </p:animEffect>
                                  </p:childTnLst>
                                </p:cTn>
                              </p:par>
                            </p:childTnLst>
                          </p:cTn>
                        </p:par>
                        <p:par>
                          <p:cTn id="74" fill="hold">
                            <p:stCondLst>
                              <p:cond delay="5000"/>
                            </p:stCondLst>
                            <p:childTnLst>
                              <p:par>
                                <p:cTn id="75" presetID="22" presetClass="entr" presetSubtype="4" fill="hold"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down)">
                                      <p:cBhvr>
                                        <p:cTn id="77" dur="500"/>
                                        <p:tgtEl>
                                          <p:spTgt spid="59"/>
                                        </p:tgtEl>
                                      </p:cBhvr>
                                    </p:animEffect>
                                  </p:childTnLst>
                                </p:cTn>
                              </p:par>
                            </p:childTnLst>
                          </p:cTn>
                        </p:par>
                        <p:par>
                          <p:cTn id="78" fill="hold">
                            <p:stCondLst>
                              <p:cond delay="5500"/>
                            </p:stCondLst>
                            <p:childTnLst>
                              <p:par>
                                <p:cTn id="79" presetID="14" presetClass="entr" presetSubtype="10" fill="hold" grpId="0" nodeType="afterEffect">
                                  <p:stCondLst>
                                    <p:cond delay="0"/>
                                  </p:stCondLst>
                                  <p:childTnLst>
                                    <p:set>
                                      <p:cBhvr>
                                        <p:cTn id="80"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81" dur="500"/>
                                        <p:tgtEl>
                                          <p:spTgt spid="50">
                                            <p:txEl>
                                              <p:pRg st="0" end="0"/>
                                            </p:txEl>
                                          </p:spTgt>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51">
                                            <p:txEl>
                                              <p:pRg st="0" end="0"/>
                                            </p:txEl>
                                          </p:spTgt>
                                        </p:tgtEl>
                                        <p:attrNameLst>
                                          <p:attrName>style.visibility</p:attrName>
                                        </p:attrNameLst>
                                      </p:cBhvr>
                                      <p:to>
                                        <p:strVal val="visible"/>
                                      </p:to>
                                    </p:set>
                                    <p:animEffect transition="in" filter="randombar(horizontal)">
                                      <p:cBhvr>
                                        <p:cTn id="84" dur="500"/>
                                        <p:tgtEl>
                                          <p:spTgt spid="51">
                                            <p:txEl>
                                              <p:pRg st="0" end="0"/>
                                            </p:txEl>
                                          </p:spTgt>
                                        </p:tgtEl>
                                      </p:cBhvr>
                                    </p:animEffect>
                                  </p:childTnLst>
                                </p:cTn>
                              </p:par>
                            </p:childTnLst>
                          </p:cTn>
                        </p:par>
                        <p:par>
                          <p:cTn id="85" fill="hold">
                            <p:stCondLst>
                              <p:cond delay="6000"/>
                            </p:stCondLst>
                            <p:childTnLst>
                              <p:par>
                                <p:cTn id="86" presetID="22" presetClass="entr" presetSubtype="8"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wipe(left)">
                                      <p:cBhvr>
                                        <p:cTn id="88" dur="500"/>
                                        <p:tgtEl>
                                          <p:spTgt spid="60"/>
                                        </p:tgtEl>
                                      </p:cBhvr>
                                    </p:animEffect>
                                  </p:childTnLst>
                                </p:cTn>
                              </p:par>
                            </p:childTnLst>
                          </p:cTn>
                        </p:par>
                        <p:par>
                          <p:cTn id="89" fill="hold">
                            <p:stCondLst>
                              <p:cond delay="6500"/>
                            </p:stCondLst>
                            <p:childTnLst>
                              <p:par>
                                <p:cTn id="90" presetID="14" presetClass="entr" presetSubtype="10" fill="hold" grpId="0" nodeType="afterEffect">
                                  <p:stCondLst>
                                    <p:cond delay="0"/>
                                  </p:stCondLst>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randombar(horizontal)">
                                      <p:cBhvr>
                                        <p:cTn id="92" dur="500"/>
                                        <p:tgtEl>
                                          <p:spTgt spid="52">
                                            <p:txEl>
                                              <p:pRg st="0" end="0"/>
                                            </p:txEl>
                                          </p:spTgt>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randombar(horizontal)">
                                      <p:cBhvr>
                                        <p:cTn id="95" dur="500"/>
                                        <p:tgtEl>
                                          <p:spTgt spid="53">
                                            <p:txEl>
                                              <p:pRg st="0" end="0"/>
                                            </p:txEl>
                                          </p:spTgt>
                                        </p:tgtEl>
                                      </p:cBhvr>
                                    </p:animEffect>
                                  </p:childTnLst>
                                </p:cTn>
                              </p:par>
                            </p:childTnLst>
                          </p:cTn>
                        </p:par>
                        <p:par>
                          <p:cTn id="96" fill="hold">
                            <p:stCondLst>
                              <p:cond delay="7000"/>
                            </p:stCondLst>
                            <p:childTnLst>
                              <p:par>
                                <p:cTn id="97" presetID="22" presetClass="entr" presetSubtype="4" fill="hold"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wipe(down)">
                                      <p:cBhvr>
                                        <p:cTn id="99" dur="500"/>
                                        <p:tgtEl>
                                          <p:spTgt spid="61"/>
                                        </p:tgtEl>
                                      </p:cBhvr>
                                    </p:animEffect>
                                  </p:childTnLst>
                                </p:cTn>
                              </p:par>
                            </p:childTnLst>
                          </p:cTn>
                        </p:par>
                        <p:par>
                          <p:cTn id="100" fill="hold">
                            <p:stCondLst>
                              <p:cond delay="7500"/>
                            </p:stCondLst>
                            <p:childTnLst>
                              <p:par>
                                <p:cTn id="101" presetID="14" presetClass="entr" presetSubtype="1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randombar(horizontal)">
                                      <p:cBhvr>
                                        <p:cTn id="103" dur="500"/>
                                        <p:tgtEl>
                                          <p:spTgt spid="54">
                                            <p:txEl>
                                              <p:pRg st="0" end="0"/>
                                            </p:txEl>
                                          </p:spTgt>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55">
                                            <p:txEl>
                                              <p:pRg st="0" end="0"/>
                                            </p:txEl>
                                          </p:spTgt>
                                        </p:tgtEl>
                                        <p:attrNameLst>
                                          <p:attrName>style.visibility</p:attrName>
                                        </p:attrNameLst>
                                      </p:cBhvr>
                                      <p:to>
                                        <p:strVal val="visible"/>
                                      </p:to>
                                    </p:set>
                                    <p:animEffect transition="in" filter="randombar(horizontal)">
                                      <p:cBhvr>
                                        <p:cTn id="106"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P spid="42" grpId="0" animBg="1"/>
      <p:bldP spid="43" grpId="0" animBg="1"/>
      <p:bldP spid="44" grpId="0" build="p">
        <p:tmplLst>
          <p:tmpl lvl="1">
            <p:tnLst>
              <p:par>
                <p:cTn presetID="14" presetClass="entr" presetSubtype="1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P spid="48" grpId="0" build="p">
        <p:tmplLst>
          <p:tmpl lvl="1">
            <p:tnLst>
              <p:par>
                <p:cTn presetID="14" presetClass="entr" presetSubtype="1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randombar(horizontal)">
                      <p:cBhvr>
                        <p:cTn dur="500"/>
                        <p:tgtEl>
                          <p:spTgt spid="48"/>
                        </p:tgtEl>
                      </p:cBhvr>
                    </p:animEffect>
                  </p:childTnLst>
                </p:cTn>
              </p:par>
            </p:tnLst>
          </p:tmpl>
        </p:tmplLst>
      </p:bldP>
      <p:bldP spid="49" grpId="0" build="p">
        <p:tmplLst>
          <p:tmpl lvl="1">
            <p:tnLst>
              <p:par>
                <p:cTn presetID="14" presetClass="entr" presetSubtype="1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randombar(horizontal)">
                      <p:cBhvr>
                        <p:cTn dur="500"/>
                        <p:tgtEl>
                          <p:spTgt spid="49"/>
                        </p:tgtEl>
                      </p:cBhvr>
                    </p:animEffect>
                  </p:childTnLst>
                </p:cTn>
              </p:par>
            </p:tnLst>
          </p:tmpl>
        </p:tmplLst>
      </p:bldP>
      <p:bldP spid="50" grpId="0" build="p">
        <p:tmplLst>
          <p:tmpl lvl="1">
            <p:tnLst>
              <p:par>
                <p:cTn presetID="14" presetClass="entr" presetSubtype="1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P spid="51" grpId="0" build="p">
        <p:tmplLst>
          <p:tmpl lvl="1">
            <p:tnLst>
              <p:par>
                <p:cTn presetID="14" presetClass="entr" presetSubtype="1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randombar(horizontal)">
                      <p:cBhvr>
                        <p:cTn dur="500"/>
                        <p:tgtEl>
                          <p:spTgt spid="51"/>
                        </p:tgtEl>
                      </p:cBhvr>
                    </p:animEffect>
                  </p:childTnLst>
                </p:cTn>
              </p:par>
            </p:tnLst>
          </p:tmpl>
        </p:tmplLst>
      </p:bldP>
      <p:bldP spid="52" grpId="0" build="p">
        <p:tmplLst>
          <p:tmpl lvl="1">
            <p:tnLst>
              <p:par>
                <p:cTn presetID="14" presetClass="entr" presetSubtype="1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randombar(horizontal)">
                      <p:cBhvr>
                        <p:cTn dur="500"/>
                        <p:tgtEl>
                          <p:spTgt spid="52"/>
                        </p:tgtEl>
                      </p:cBhvr>
                    </p:animEffect>
                  </p:childTnLst>
                </p:cTn>
              </p:par>
            </p:tnLst>
          </p:tmpl>
        </p:tmplLst>
      </p:bldP>
      <p:bldP spid="53" grpId="0" build="p">
        <p:tmplLst>
          <p:tmpl lvl="1">
            <p:tnLst>
              <p:par>
                <p:cTn presetID="14" presetClass="entr" presetSubtype="1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randombar(horizontal)">
                      <p:cBhvr>
                        <p:cTn dur="500"/>
                        <p:tgtEl>
                          <p:spTgt spid="53"/>
                        </p:tgtEl>
                      </p:cBhvr>
                    </p:animEffect>
                  </p:childTnLst>
                </p:cTn>
              </p:par>
            </p:tnLst>
          </p:tmpl>
        </p:tmplLst>
      </p:bldP>
      <p:bldP spid="54" grpId="0" build="p">
        <p:tmplLst>
          <p:tmpl lvl="1">
            <p:tnLst>
              <p:par>
                <p:cTn presetID="14" presetClass="entr" presetSubtype="1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randombar(horizontal)">
                      <p:cBhvr>
                        <p:cTn dur="500"/>
                        <p:tgtEl>
                          <p:spTgt spid="54"/>
                        </p:tgtEl>
                      </p:cBhvr>
                    </p:animEffect>
                  </p:childTnLst>
                </p:cTn>
              </p:par>
            </p:tnLst>
          </p:tmpl>
        </p:tmplLst>
      </p:bldP>
      <p:bldP spid="55" grpId="0" build="p">
        <p:tmplLst>
          <p:tmpl lvl="1">
            <p:tnLst>
              <p:par>
                <p:cTn presetID="14" presetClass="entr" presetSubtype="1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randombar(horizontal)">
                      <p:cBhvr>
                        <p:cTn dur="500"/>
                        <p:tgtEl>
                          <p:spTgt spid="55"/>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19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テキスト プレースホルダー 5">
            <a:extLst>
              <a:ext uri="{FF2B5EF4-FFF2-40B4-BE49-F238E27FC236}">
                <a16:creationId xmlns:a16="http://schemas.microsoft.com/office/drawing/2014/main" id="{C6D8B89D-557D-41BF-BD2C-725A8AC0B45E}"/>
              </a:ext>
            </a:extLst>
          </p:cNvPr>
          <p:cNvSpPr>
            <a:spLocks noGrp="1"/>
          </p:cNvSpPr>
          <p:nvPr>
            <p:ph type="body" sz="quarter" idx="12" hasCustomPrompt="1"/>
          </p:nvPr>
        </p:nvSpPr>
        <p:spPr>
          <a:xfrm>
            <a:off x="10130971" y="2675278"/>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6" name="テキスト プレースホルダー 5">
            <a:extLst>
              <a:ext uri="{FF2B5EF4-FFF2-40B4-BE49-F238E27FC236}">
                <a16:creationId xmlns:a16="http://schemas.microsoft.com/office/drawing/2014/main" id="{04D2361D-4C50-4D69-B4FE-7655A57BB23B}"/>
              </a:ext>
            </a:extLst>
          </p:cNvPr>
          <p:cNvSpPr>
            <a:spLocks noGrp="1"/>
          </p:cNvSpPr>
          <p:nvPr>
            <p:ph type="body" sz="quarter" idx="14" hasCustomPrompt="1"/>
          </p:nvPr>
        </p:nvSpPr>
        <p:spPr>
          <a:xfrm>
            <a:off x="10130971" y="3197798"/>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sp>
        <p:nvSpPr>
          <p:cNvPr id="17" name="テキスト プレースホルダー 5">
            <a:extLst>
              <a:ext uri="{FF2B5EF4-FFF2-40B4-BE49-F238E27FC236}">
                <a16:creationId xmlns:a16="http://schemas.microsoft.com/office/drawing/2014/main" id="{F3E7E16F-D153-4405-A9D8-76F7418AF61E}"/>
              </a:ext>
            </a:extLst>
          </p:cNvPr>
          <p:cNvSpPr>
            <a:spLocks noGrp="1"/>
          </p:cNvSpPr>
          <p:nvPr>
            <p:ph type="body" sz="quarter" idx="15" hasCustomPrompt="1"/>
          </p:nvPr>
        </p:nvSpPr>
        <p:spPr>
          <a:xfrm>
            <a:off x="10130971" y="5992057"/>
            <a:ext cx="7261324" cy="537027"/>
          </a:xfrm>
          <a:prstGeom prst="rect">
            <a:avLst/>
          </a:prstGeom>
        </p:spPr>
        <p:txBody>
          <a:bodyPr numCol="1" spcCol="360000" anchor="b">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18" name="テキスト プレースホルダー 5">
            <a:extLst>
              <a:ext uri="{FF2B5EF4-FFF2-40B4-BE49-F238E27FC236}">
                <a16:creationId xmlns:a16="http://schemas.microsoft.com/office/drawing/2014/main" id="{25247D83-0511-4E26-9113-594367F0F25E}"/>
              </a:ext>
            </a:extLst>
          </p:cNvPr>
          <p:cNvSpPr>
            <a:spLocks noGrp="1"/>
          </p:cNvSpPr>
          <p:nvPr>
            <p:ph type="body" sz="quarter" idx="16" hasCustomPrompt="1"/>
          </p:nvPr>
        </p:nvSpPr>
        <p:spPr>
          <a:xfrm>
            <a:off x="10130971" y="6514577"/>
            <a:ext cx="7261323" cy="2513685"/>
          </a:xfrm>
          <a:prstGeom prst="rect">
            <a:avLst/>
          </a:prstGeom>
        </p:spPr>
        <p:txBody>
          <a:bodyPr numCol="1" spcCol="360000" anchor="t">
            <a:normAutofit/>
          </a:bodyPr>
          <a:lstStyle>
            <a:lvl1pPr marL="0" indent="0" algn="l">
              <a:lnSpc>
                <a:spcPct val="100000"/>
              </a:lnSpc>
              <a:spcBef>
                <a:spcPts val="0"/>
              </a:spcBef>
              <a:buClr>
                <a:schemeClr val="accent1"/>
              </a:buClr>
              <a:buFontTx/>
              <a:buNone/>
              <a:defRPr sz="2400" b="1">
                <a:solidFill>
                  <a:schemeClr val="tx1"/>
                </a:solidFill>
                <a:latin typeface="+mn-lt"/>
              </a:defRPr>
            </a:lvl1pPr>
          </a:lstStyle>
          <a:p>
            <a:pPr lvl="0"/>
            <a:r>
              <a:rPr kumimoji="1" lang="es-EC" altLang="ja-JP" noProof="0" dirty="0"/>
              <a:t>Texto</a:t>
            </a:r>
          </a:p>
        </p:txBody>
      </p: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F9595339-2E84-4A5F-8C24-399FDFC82B89}"/>
              </a:ext>
            </a:extLst>
          </p:cNvPr>
          <p:cNvSpPr>
            <a:spLocks noGrp="1"/>
          </p:cNvSpPr>
          <p:nvPr>
            <p:ph type="body" sz="quarter" idx="1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14" name="Subtitle 2">
            <a:extLst>
              <a:ext uri="{FF2B5EF4-FFF2-40B4-BE49-F238E27FC236}">
                <a16:creationId xmlns:a16="http://schemas.microsoft.com/office/drawing/2014/main" id="{57A24DFD-51D2-4A6D-9658-87A85F1A27DE}"/>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20" name="Title 1">
            <a:extLst>
              <a:ext uri="{FF2B5EF4-FFF2-40B4-BE49-F238E27FC236}">
                <a16:creationId xmlns:a16="http://schemas.microsoft.com/office/drawing/2014/main" id="{95111552-C232-42ED-B226-D88CBA22C0DF}"/>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51247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wipe(left)">
                                      <p:cBhvr>
                                        <p:cTn id="11" dur="500"/>
                                        <p:tgtEl>
                                          <p:spTgt spid="14">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additive="base">
                                        <p:cTn id="22"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2" presetClass="entr" presetSubtype="2" decel="100000"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75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75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Effect transition="in" filter="wipe(left)">
                                      <p:cBhvr>
                                        <p:cTn id="32" dur="500"/>
                                        <p:tgtEl>
                                          <p:spTgt spid="16">
                                            <p:txEl>
                                              <p:pRg st="0" end="0"/>
                                            </p:txEl>
                                          </p:spTgt>
                                        </p:tgtEl>
                                      </p:cBhvr>
                                    </p:animEffect>
                                  </p:childTnLst>
                                </p:cTn>
                              </p:par>
                            </p:childTnLst>
                          </p:cTn>
                        </p:par>
                        <p:par>
                          <p:cTn id="33" fill="hold">
                            <p:stCondLst>
                              <p:cond delay="3500"/>
                            </p:stCondLst>
                            <p:childTnLst>
                              <p:par>
                                <p:cTn id="34" presetID="2" presetClass="entr" presetSubtype="2" decel="100000" fill="hold" grpId="0" nodeType="afterEffect">
                                  <p:stCondLst>
                                    <p:cond delay="0"/>
                                  </p:stCondLst>
                                  <p:childTnLst>
                                    <p:set>
                                      <p:cBhvr>
                                        <p:cTn id="35" dur="1" fill="hold">
                                          <p:stCondLst>
                                            <p:cond delay="0"/>
                                          </p:stCondLst>
                                        </p:cTn>
                                        <p:tgtEl>
                                          <p:spTgt spid="17">
                                            <p:txEl>
                                              <p:pRg st="0" end="0"/>
                                            </p:txEl>
                                          </p:spTgt>
                                        </p:tgtEl>
                                        <p:attrNameLst>
                                          <p:attrName>style.visibility</p:attrName>
                                        </p:attrNameLst>
                                      </p:cBhvr>
                                      <p:to>
                                        <p:strVal val="visible"/>
                                      </p:to>
                                    </p:set>
                                    <p:anim calcmode="lin" valueType="num">
                                      <p:cBhvr additive="base">
                                        <p:cTn id="36" dur="75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7"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250"/>
                            </p:stCondLst>
                            <p:childTnLst>
                              <p:par>
                                <p:cTn id="39" presetID="22" presetClass="entr" presetSubtype="8" fill="hold" grpId="0" nodeType="after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2"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1+#ppt_w/2"/>
                          </p:val>
                        </p:tav>
                        <p:tav tm="100000">
                          <p:val>
                            <p:strVal val="#ppt_x"/>
                          </p:val>
                        </p:tav>
                      </p:tavLst>
                    </p:anim>
                    <p:anim calcmode="lin" valueType="num">
                      <p:cBhvr additive="base">
                        <p:cTn dur="75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0" grpId="0"/>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32_Diseño personalizado">
    <p:spTree>
      <p:nvGrpSpPr>
        <p:cNvPr id="1" name=""/>
        <p:cNvGrpSpPr/>
        <p:nvPr/>
      </p:nvGrpSpPr>
      <p:grpSpPr>
        <a:xfrm>
          <a:off x="0" y="0"/>
          <a:ext cx="0" cy="0"/>
          <a:chOff x="0" y="0"/>
          <a:chExt cx="0" cy="0"/>
        </a:xfrm>
      </p:grpSpPr>
      <p:sp>
        <p:nvSpPr>
          <p:cNvPr id="6" name="フッター プレースホルダー 3">
            <a:extLst>
              <a:ext uri="{FF2B5EF4-FFF2-40B4-BE49-F238E27FC236}">
                <a16:creationId xmlns:a16="http://schemas.microsoft.com/office/drawing/2014/main" id="{EE4E8D52-FCBB-4E1C-9345-11FDC4F5355B}"/>
              </a:ext>
            </a:extLst>
          </p:cNvPr>
          <p:cNvSpPr txBox="1">
            <a:spLocks/>
          </p:cNvSpPr>
          <p:nvPr/>
        </p:nvSpPr>
        <p:spPr>
          <a:xfrm>
            <a:off x="17547768" y="10118310"/>
            <a:ext cx="711201" cy="168689"/>
          </a:xfrm>
          <a:prstGeom prst="rect">
            <a:avLst/>
          </a:prstGeom>
        </p:spPr>
        <p:txBody>
          <a:bodyPr vert="horz" lIns="91440" tIns="45720" rIns="91440" bIns="45720" rtlCol="0" anchor="ctr"/>
          <a:lstStyle>
            <a:defPPr>
              <a:defRPr lang="en-US"/>
            </a:defPPr>
            <a:lvl1pPr marL="0" algn="ctr" defTabSz="457200" rtl="0" eaLnBrk="1" latinLnBrk="0" hangingPunct="1">
              <a:defRPr sz="2000" kern="1200">
                <a:solidFill>
                  <a:schemeClr val="bg1">
                    <a:lumMod val="10000"/>
                    <a:lumOff val="90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700" dirty="0">
                <a:solidFill>
                  <a:srgbClr val="C4B292"/>
                </a:solidFill>
              </a:rPr>
              <a:t>R.C.A.S</a:t>
            </a:r>
          </a:p>
        </p:txBody>
      </p:sp>
      <p:cxnSp>
        <p:nvCxnSpPr>
          <p:cNvPr id="11" name="Straight Connector 13">
            <a:extLst>
              <a:ext uri="{FF2B5EF4-FFF2-40B4-BE49-F238E27FC236}">
                <a16:creationId xmlns:a16="http://schemas.microsoft.com/office/drawing/2014/main" id="{03C228D2-0B65-40F2-993B-734C0982C47E}"/>
              </a:ext>
            </a:extLst>
          </p:cNvPr>
          <p:cNvCxnSpPr>
            <a:cxnSpLocks/>
          </p:cNvCxnSpPr>
          <p:nvPr/>
        </p:nvCxnSpPr>
        <p:spPr>
          <a:xfrm>
            <a:off x="5230054" y="6371303"/>
            <a:ext cx="0" cy="334788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F0A308A2-4FDE-44A1-AB30-7EE187C1EE42}"/>
              </a:ext>
            </a:extLst>
          </p:cNvPr>
          <p:cNvCxnSpPr>
            <a:cxnSpLocks/>
          </p:cNvCxnSpPr>
          <p:nvPr/>
        </p:nvCxnSpPr>
        <p:spPr>
          <a:xfrm>
            <a:off x="5210625" y="1961106"/>
            <a:ext cx="0" cy="193695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9" name="テキスト プレースホルダー 5">
            <a:extLst>
              <a:ext uri="{FF2B5EF4-FFF2-40B4-BE49-F238E27FC236}">
                <a16:creationId xmlns:a16="http://schemas.microsoft.com/office/drawing/2014/main" id="{B5780E50-5633-4616-B969-2209BACB3F6A}"/>
              </a:ext>
            </a:extLst>
          </p:cNvPr>
          <p:cNvSpPr>
            <a:spLocks noGrp="1"/>
          </p:cNvSpPr>
          <p:nvPr>
            <p:ph type="body" sz="quarter" idx="12" hasCustomPrompt="1"/>
          </p:nvPr>
        </p:nvSpPr>
        <p:spPr>
          <a:xfrm>
            <a:off x="11916224" y="2319446"/>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0" name="テキスト プレースホルダー 5">
            <a:extLst>
              <a:ext uri="{FF2B5EF4-FFF2-40B4-BE49-F238E27FC236}">
                <a16:creationId xmlns:a16="http://schemas.microsoft.com/office/drawing/2014/main" id="{D3AB1FA7-4720-469B-B53B-8A4662AF0241}"/>
              </a:ext>
            </a:extLst>
          </p:cNvPr>
          <p:cNvSpPr>
            <a:spLocks noGrp="1"/>
          </p:cNvSpPr>
          <p:nvPr>
            <p:ph type="body" sz="quarter" idx="13" hasCustomPrompt="1"/>
          </p:nvPr>
        </p:nvSpPr>
        <p:spPr>
          <a:xfrm>
            <a:off x="10515597" y="2188818"/>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1" name="テキスト プレースホルダー 5">
            <a:extLst>
              <a:ext uri="{FF2B5EF4-FFF2-40B4-BE49-F238E27FC236}">
                <a16:creationId xmlns:a16="http://schemas.microsoft.com/office/drawing/2014/main" id="{751BD866-0E4E-49DD-90C8-B98FDCC18608}"/>
              </a:ext>
            </a:extLst>
          </p:cNvPr>
          <p:cNvSpPr>
            <a:spLocks noGrp="1"/>
          </p:cNvSpPr>
          <p:nvPr>
            <p:ph type="body" sz="quarter" idx="14" hasCustomPrompt="1"/>
          </p:nvPr>
        </p:nvSpPr>
        <p:spPr>
          <a:xfrm>
            <a:off x="11916224" y="2812934"/>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3" name="テキスト プレースホルダー 5">
            <a:extLst>
              <a:ext uri="{FF2B5EF4-FFF2-40B4-BE49-F238E27FC236}">
                <a16:creationId xmlns:a16="http://schemas.microsoft.com/office/drawing/2014/main" id="{40B0683C-2E8A-4E5D-A424-AFED606B679A}"/>
              </a:ext>
            </a:extLst>
          </p:cNvPr>
          <p:cNvSpPr>
            <a:spLocks noGrp="1"/>
          </p:cNvSpPr>
          <p:nvPr>
            <p:ph type="body" sz="quarter" idx="15" hasCustomPrompt="1"/>
          </p:nvPr>
        </p:nvSpPr>
        <p:spPr>
          <a:xfrm>
            <a:off x="11916224" y="3772213"/>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4" name="テキスト プレースホルダー 5">
            <a:extLst>
              <a:ext uri="{FF2B5EF4-FFF2-40B4-BE49-F238E27FC236}">
                <a16:creationId xmlns:a16="http://schemas.microsoft.com/office/drawing/2014/main" id="{1BD3AF2C-177E-4893-AAD9-4C6DF47C17C5}"/>
              </a:ext>
            </a:extLst>
          </p:cNvPr>
          <p:cNvSpPr>
            <a:spLocks noGrp="1"/>
          </p:cNvSpPr>
          <p:nvPr>
            <p:ph type="body" sz="quarter" idx="16" hasCustomPrompt="1"/>
          </p:nvPr>
        </p:nvSpPr>
        <p:spPr>
          <a:xfrm>
            <a:off x="10515597" y="3641585"/>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5" name="テキスト プレースホルダー 5">
            <a:extLst>
              <a:ext uri="{FF2B5EF4-FFF2-40B4-BE49-F238E27FC236}">
                <a16:creationId xmlns:a16="http://schemas.microsoft.com/office/drawing/2014/main" id="{89DBA7FF-F005-4101-B31C-C07F80E6CC9C}"/>
              </a:ext>
            </a:extLst>
          </p:cNvPr>
          <p:cNvSpPr>
            <a:spLocks noGrp="1"/>
          </p:cNvSpPr>
          <p:nvPr>
            <p:ph type="body" sz="quarter" idx="17" hasCustomPrompt="1"/>
          </p:nvPr>
        </p:nvSpPr>
        <p:spPr>
          <a:xfrm>
            <a:off x="11916224" y="4265701"/>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6" name="テキスト プレースホルダー 5">
            <a:extLst>
              <a:ext uri="{FF2B5EF4-FFF2-40B4-BE49-F238E27FC236}">
                <a16:creationId xmlns:a16="http://schemas.microsoft.com/office/drawing/2014/main" id="{BECB69E3-ED60-413F-8F51-3AC1CF721B2A}"/>
              </a:ext>
            </a:extLst>
          </p:cNvPr>
          <p:cNvSpPr>
            <a:spLocks noGrp="1"/>
          </p:cNvSpPr>
          <p:nvPr>
            <p:ph type="body" sz="quarter" idx="18" hasCustomPrompt="1"/>
          </p:nvPr>
        </p:nvSpPr>
        <p:spPr>
          <a:xfrm>
            <a:off x="11916224" y="5224980"/>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27" name="テキスト プレースホルダー 5">
            <a:extLst>
              <a:ext uri="{FF2B5EF4-FFF2-40B4-BE49-F238E27FC236}">
                <a16:creationId xmlns:a16="http://schemas.microsoft.com/office/drawing/2014/main" id="{BF45F711-C7DB-46DE-B57D-6442D9AF7C95}"/>
              </a:ext>
            </a:extLst>
          </p:cNvPr>
          <p:cNvSpPr>
            <a:spLocks noGrp="1"/>
          </p:cNvSpPr>
          <p:nvPr>
            <p:ph type="body" sz="quarter" idx="19" hasCustomPrompt="1"/>
          </p:nvPr>
        </p:nvSpPr>
        <p:spPr>
          <a:xfrm>
            <a:off x="10515597" y="5094352"/>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28" name="テキスト プレースホルダー 5">
            <a:extLst>
              <a:ext uri="{FF2B5EF4-FFF2-40B4-BE49-F238E27FC236}">
                <a16:creationId xmlns:a16="http://schemas.microsoft.com/office/drawing/2014/main" id="{5E891D07-A22C-4C02-AC0B-7FC15E2B3317}"/>
              </a:ext>
            </a:extLst>
          </p:cNvPr>
          <p:cNvSpPr>
            <a:spLocks noGrp="1"/>
          </p:cNvSpPr>
          <p:nvPr>
            <p:ph type="body" sz="quarter" idx="20" hasCustomPrompt="1"/>
          </p:nvPr>
        </p:nvSpPr>
        <p:spPr>
          <a:xfrm>
            <a:off x="11916224" y="5718468"/>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29" name="テキスト プレースホルダー 5">
            <a:extLst>
              <a:ext uri="{FF2B5EF4-FFF2-40B4-BE49-F238E27FC236}">
                <a16:creationId xmlns:a16="http://schemas.microsoft.com/office/drawing/2014/main" id="{30304462-9F53-4E01-AC4A-566745A9D8D8}"/>
              </a:ext>
            </a:extLst>
          </p:cNvPr>
          <p:cNvSpPr>
            <a:spLocks noGrp="1"/>
          </p:cNvSpPr>
          <p:nvPr>
            <p:ph type="body" sz="quarter" idx="21" hasCustomPrompt="1"/>
          </p:nvPr>
        </p:nvSpPr>
        <p:spPr>
          <a:xfrm>
            <a:off x="11916224" y="6677747"/>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0" name="テキスト プレースホルダー 5">
            <a:extLst>
              <a:ext uri="{FF2B5EF4-FFF2-40B4-BE49-F238E27FC236}">
                <a16:creationId xmlns:a16="http://schemas.microsoft.com/office/drawing/2014/main" id="{2E8175ED-F1F1-4227-AE10-503FFC266260}"/>
              </a:ext>
            </a:extLst>
          </p:cNvPr>
          <p:cNvSpPr>
            <a:spLocks noGrp="1"/>
          </p:cNvSpPr>
          <p:nvPr>
            <p:ph type="body" sz="quarter" idx="22" hasCustomPrompt="1"/>
          </p:nvPr>
        </p:nvSpPr>
        <p:spPr>
          <a:xfrm>
            <a:off x="10515597" y="6547119"/>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1" name="テキスト プレースホルダー 5">
            <a:extLst>
              <a:ext uri="{FF2B5EF4-FFF2-40B4-BE49-F238E27FC236}">
                <a16:creationId xmlns:a16="http://schemas.microsoft.com/office/drawing/2014/main" id="{2D7D37B7-2CBC-44EB-8A14-9F3C21F784A2}"/>
              </a:ext>
            </a:extLst>
          </p:cNvPr>
          <p:cNvSpPr>
            <a:spLocks noGrp="1"/>
          </p:cNvSpPr>
          <p:nvPr>
            <p:ph type="body" sz="quarter" idx="23" hasCustomPrompt="1"/>
          </p:nvPr>
        </p:nvSpPr>
        <p:spPr>
          <a:xfrm>
            <a:off x="11916224" y="7171235"/>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2" name="テキスト プレースホルダー 5">
            <a:extLst>
              <a:ext uri="{FF2B5EF4-FFF2-40B4-BE49-F238E27FC236}">
                <a16:creationId xmlns:a16="http://schemas.microsoft.com/office/drawing/2014/main" id="{1982863E-3C2B-4F99-956D-FEB122F768C2}"/>
              </a:ext>
            </a:extLst>
          </p:cNvPr>
          <p:cNvSpPr>
            <a:spLocks noGrp="1"/>
          </p:cNvSpPr>
          <p:nvPr>
            <p:ph type="body" sz="quarter" idx="24" hasCustomPrompt="1"/>
          </p:nvPr>
        </p:nvSpPr>
        <p:spPr>
          <a:xfrm>
            <a:off x="11916224" y="8130514"/>
            <a:ext cx="5631544" cy="537027"/>
          </a:xfrm>
          <a:prstGeom prst="rect">
            <a:avLst/>
          </a:prstGeom>
        </p:spPr>
        <p:txBody>
          <a:bodyPr numCol="1" spcCol="360000" anchor="t">
            <a:normAutofit/>
          </a:bodyPr>
          <a:lstStyle>
            <a:lvl1pPr marL="0" indent="0" algn="l">
              <a:lnSpc>
                <a:spcPct val="100000"/>
              </a:lnSpc>
              <a:spcBef>
                <a:spcPts val="0"/>
              </a:spcBef>
              <a:buClr>
                <a:schemeClr val="accent1"/>
              </a:buClr>
              <a:buFontTx/>
              <a:buNone/>
              <a:defRPr sz="3200" b="1" baseline="0">
                <a:solidFill>
                  <a:srgbClr val="C00000"/>
                </a:solidFill>
                <a:latin typeface="+mn-lt"/>
              </a:defRPr>
            </a:lvl1pPr>
          </a:lstStyle>
          <a:p>
            <a:pPr lvl="0"/>
            <a:r>
              <a:rPr kumimoji="1" lang="es-EC" altLang="ja-JP" noProof="0" dirty="0"/>
              <a:t>TEMA</a:t>
            </a:r>
          </a:p>
        </p:txBody>
      </p:sp>
      <p:sp>
        <p:nvSpPr>
          <p:cNvPr id="33" name="テキスト プレースホルダー 5">
            <a:extLst>
              <a:ext uri="{FF2B5EF4-FFF2-40B4-BE49-F238E27FC236}">
                <a16:creationId xmlns:a16="http://schemas.microsoft.com/office/drawing/2014/main" id="{98D2DAD4-5827-4B46-93AB-CD316CC293FD}"/>
              </a:ext>
            </a:extLst>
          </p:cNvPr>
          <p:cNvSpPr>
            <a:spLocks noGrp="1"/>
          </p:cNvSpPr>
          <p:nvPr>
            <p:ph type="body" sz="quarter" idx="25" hasCustomPrompt="1"/>
          </p:nvPr>
        </p:nvSpPr>
        <p:spPr>
          <a:xfrm>
            <a:off x="10515597" y="7999886"/>
            <a:ext cx="1255486" cy="1161141"/>
          </a:xfrm>
          <a:prstGeom prst="rect">
            <a:avLst/>
          </a:prstGeom>
        </p:spPr>
        <p:txBody>
          <a:bodyPr numCol="1" spcCol="360000" anchor="ctr">
            <a:noAutofit/>
          </a:bodyPr>
          <a:lstStyle>
            <a:lvl1pPr marL="0" indent="0" algn="r">
              <a:lnSpc>
                <a:spcPct val="100000"/>
              </a:lnSpc>
              <a:spcBef>
                <a:spcPts val="0"/>
              </a:spcBef>
              <a:buClr>
                <a:schemeClr val="accent1"/>
              </a:buClr>
              <a:buFontTx/>
              <a:buNone/>
              <a:defRPr sz="7200" i="1">
                <a:solidFill>
                  <a:srgbClr val="C00000"/>
                </a:solidFill>
              </a:defRPr>
            </a:lvl1pPr>
          </a:lstStyle>
          <a:p>
            <a:pPr lvl="0"/>
            <a:r>
              <a:rPr kumimoji="1" lang="es-EC" altLang="ja-JP" noProof="0" dirty="0"/>
              <a:t>00</a:t>
            </a:r>
          </a:p>
        </p:txBody>
      </p:sp>
      <p:sp>
        <p:nvSpPr>
          <p:cNvPr id="34" name="テキスト プレースホルダー 5">
            <a:extLst>
              <a:ext uri="{FF2B5EF4-FFF2-40B4-BE49-F238E27FC236}">
                <a16:creationId xmlns:a16="http://schemas.microsoft.com/office/drawing/2014/main" id="{E07A4EF5-D709-43C3-87A8-31A98CDB0912}"/>
              </a:ext>
            </a:extLst>
          </p:cNvPr>
          <p:cNvSpPr>
            <a:spLocks noGrp="1"/>
          </p:cNvSpPr>
          <p:nvPr>
            <p:ph type="body" sz="quarter" idx="26" hasCustomPrompt="1"/>
          </p:nvPr>
        </p:nvSpPr>
        <p:spPr>
          <a:xfrm>
            <a:off x="11916224" y="8624002"/>
            <a:ext cx="5631544" cy="391883"/>
          </a:xfrm>
          <a:prstGeom prst="rect">
            <a:avLst/>
          </a:prstGeom>
        </p:spPr>
        <p:txBody>
          <a:bodyPr numCol="1" spcCol="360000" anchor="t">
            <a:normAutofit/>
          </a:bodyPr>
          <a:lstStyle>
            <a:lvl1pPr marL="0" indent="0" algn="l">
              <a:lnSpc>
                <a:spcPct val="100000"/>
              </a:lnSpc>
              <a:spcBef>
                <a:spcPts val="0"/>
              </a:spcBef>
              <a:buClr>
                <a:schemeClr val="accent1"/>
              </a:buClr>
              <a:buFontTx/>
              <a:buNone/>
              <a:defRPr sz="1800" b="1">
                <a:solidFill>
                  <a:schemeClr val="tx1"/>
                </a:solidFill>
                <a:latin typeface="+mn-lt"/>
              </a:defRPr>
            </a:lvl1pPr>
          </a:lstStyle>
          <a:p>
            <a:pPr lvl="0"/>
            <a:r>
              <a:rPr kumimoji="1" lang="es-EC" altLang="ja-JP" noProof="0" dirty="0"/>
              <a:t>Texto</a:t>
            </a:r>
          </a:p>
        </p:txBody>
      </p:sp>
      <p:sp>
        <p:nvSpPr>
          <p:cNvPr id="35" name="テキスト プレースホルダー 5">
            <a:extLst>
              <a:ext uri="{FF2B5EF4-FFF2-40B4-BE49-F238E27FC236}">
                <a16:creationId xmlns:a16="http://schemas.microsoft.com/office/drawing/2014/main" id="{854EEF45-76E2-438C-9EDD-9F72F61E92EA}"/>
              </a:ext>
            </a:extLst>
          </p:cNvPr>
          <p:cNvSpPr>
            <a:spLocks noGrp="1"/>
          </p:cNvSpPr>
          <p:nvPr>
            <p:ph type="body" sz="quarter" idx="27" hasCustomPrompt="1"/>
          </p:nvPr>
        </p:nvSpPr>
        <p:spPr>
          <a:xfrm>
            <a:off x="409474" y="4102100"/>
            <a:ext cx="8036017" cy="2108199"/>
          </a:xfrm>
          <a:prstGeom prst="rect">
            <a:avLst/>
          </a:prstGeom>
        </p:spPr>
        <p:txBody>
          <a:bodyPr numCol="1" spcCol="360000" anchor="ctr">
            <a:noAutofit/>
          </a:bodyPr>
          <a:lstStyle>
            <a:lvl1pPr marL="0" indent="0" algn="l">
              <a:lnSpc>
                <a:spcPct val="100000"/>
              </a:lnSpc>
              <a:spcBef>
                <a:spcPts val="0"/>
              </a:spcBef>
              <a:buClr>
                <a:schemeClr val="accent1"/>
              </a:buClr>
              <a:buFontTx/>
              <a:buNone/>
              <a:defRPr sz="6000" b="1" baseline="0">
                <a:solidFill>
                  <a:schemeClr val="tx1"/>
                </a:solidFill>
                <a:latin typeface="+mn-lt"/>
              </a:defRPr>
            </a:lvl1pPr>
          </a:lstStyle>
          <a:p>
            <a:pPr lvl="0"/>
            <a:r>
              <a:rPr kumimoji="1" lang="es-EC" altLang="ja-JP" noProof="0" dirty="0"/>
              <a:t>TEMA</a:t>
            </a:r>
          </a:p>
        </p:txBody>
      </p:sp>
      <p:sp>
        <p:nvSpPr>
          <p:cNvPr id="36" name="Subtitle 2">
            <a:extLst>
              <a:ext uri="{FF2B5EF4-FFF2-40B4-BE49-F238E27FC236}">
                <a16:creationId xmlns:a16="http://schemas.microsoft.com/office/drawing/2014/main" id="{B6FD348F-D262-4487-8DE8-B3D83F71D376}"/>
              </a:ext>
            </a:extLst>
          </p:cNvPr>
          <p:cNvSpPr>
            <a:spLocks noGrp="1"/>
          </p:cNvSpPr>
          <p:nvPr>
            <p:ph type="subTitle" idx="1" hasCustomPrompt="1"/>
          </p:nvPr>
        </p:nvSpPr>
        <p:spPr>
          <a:xfrm>
            <a:off x="212268" y="1413911"/>
            <a:ext cx="12588186" cy="547195"/>
          </a:xfrm>
          <a:prstGeom prst="rect">
            <a:avLst/>
          </a:prstGeom>
        </p:spPr>
        <p:txBody>
          <a:bodyPr>
            <a:noAutofit/>
          </a:bodyPr>
          <a:lstStyle>
            <a:lvl1pPr marL="0" indent="0" algn="ctr">
              <a:buNone/>
              <a:defRPr sz="2800" b="1" baseline="0">
                <a:solidFill>
                  <a:schemeClr val="bg1"/>
                </a:solidFill>
                <a:latin typeface="+mn-lt"/>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s-EC" noProof="0" dirty="0"/>
              <a:t>Sub Tema</a:t>
            </a:r>
          </a:p>
        </p:txBody>
      </p:sp>
      <p:sp>
        <p:nvSpPr>
          <p:cNvPr id="37" name="Title 1">
            <a:extLst>
              <a:ext uri="{FF2B5EF4-FFF2-40B4-BE49-F238E27FC236}">
                <a16:creationId xmlns:a16="http://schemas.microsoft.com/office/drawing/2014/main" id="{A6185419-C175-4888-8EF0-EAD8AC7070B7}"/>
              </a:ext>
            </a:extLst>
          </p:cNvPr>
          <p:cNvSpPr>
            <a:spLocks noGrp="1"/>
          </p:cNvSpPr>
          <p:nvPr>
            <p:ph type="ctrTitle" hasCustomPrompt="1"/>
          </p:nvPr>
        </p:nvSpPr>
        <p:spPr>
          <a:xfrm>
            <a:off x="198900" y="396605"/>
            <a:ext cx="12588186" cy="932361"/>
          </a:xfrm>
          <a:prstGeom prst="rect">
            <a:avLst/>
          </a:prstGeom>
        </p:spPr>
        <p:txBody>
          <a:bodyPr anchor="ctr"/>
          <a:lstStyle>
            <a:lvl1pPr algn="ctr">
              <a:defRPr sz="4000" b="1">
                <a:gradFill>
                  <a:gsLst>
                    <a:gs pos="0">
                      <a:schemeClr val="bg1">
                        <a:lumMod val="85000"/>
                      </a:schemeClr>
                    </a:gs>
                    <a:gs pos="65000">
                      <a:schemeClr val="bg1"/>
                    </a:gs>
                    <a:gs pos="75000">
                      <a:schemeClr val="bg1">
                        <a:lumMod val="65000"/>
                      </a:schemeClr>
                    </a:gs>
                  </a:gsLst>
                  <a:lin ang="5400000" scaled="1"/>
                </a:gradFill>
                <a:latin typeface="Army" pitchFamily="2" charset="0"/>
              </a:defRPr>
            </a:lvl1pPr>
          </a:lstStyle>
          <a:p>
            <a:r>
              <a:rPr lang="es-ES" dirty="0"/>
              <a:t>TEMA</a:t>
            </a:r>
            <a:endParaRPr lang="en-US" dirty="0"/>
          </a:p>
        </p:txBody>
      </p:sp>
    </p:spTree>
    <p:extLst>
      <p:ext uri="{BB962C8B-B14F-4D97-AF65-F5344CB8AC3E}">
        <p14:creationId xmlns:p14="http://schemas.microsoft.com/office/powerpoint/2010/main" val="2752172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wipe(left)">
                                      <p:cBhvr>
                                        <p:cTn id="11" dur="500"/>
                                        <p:tgtEl>
                                          <p:spTgt spid="36">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1"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up)">
                                      <p:cBhvr>
                                        <p:cTn id="18" dur="500"/>
                                        <p:tgtEl>
                                          <p:spTgt spid="22"/>
                                        </p:tgtEl>
                                      </p:cBhvr>
                                    </p:animEffect>
                                  </p:childTnLst>
                                </p:cTn>
                              </p:par>
                            </p:childTnLst>
                          </p:cTn>
                        </p:par>
                        <p:par>
                          <p:cTn id="19" fill="hold">
                            <p:stCondLst>
                              <p:cond delay="1500"/>
                            </p:stCondLst>
                            <p:childTnLst>
                              <p:par>
                                <p:cTn id="20" presetID="2" presetClass="entr" presetSubtype="1" decel="100000" fill="hold" grpId="0" nodeType="afterEffect">
                                  <p:stCondLst>
                                    <p:cond delay="0"/>
                                  </p:stCondLst>
                                  <p:iterate type="lt">
                                    <p:tmPct val="10000"/>
                                  </p:iterate>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75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3" dur="750" fill="hold"/>
                                        <p:tgtEl>
                                          <p:spTgt spid="20">
                                            <p:txEl>
                                              <p:pRg st="0" end="0"/>
                                            </p:txEl>
                                          </p:spTgt>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 calcmode="lin" valueType="num">
                                      <p:cBhvr additive="base">
                                        <p:cTn id="26" dur="75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27" dur="750" fill="hold"/>
                                        <p:tgtEl>
                                          <p:spTgt spid="19">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100"/>
                                  </p:stCondLst>
                                  <p:childTnLst>
                                    <p:set>
                                      <p:cBhvr>
                                        <p:cTn id="29" dur="1" fill="hold">
                                          <p:stCondLst>
                                            <p:cond delay="0"/>
                                          </p:stCondLst>
                                        </p:cTn>
                                        <p:tgtEl>
                                          <p:spTgt spid="21">
                                            <p:txEl>
                                              <p:pRg st="0" end="0"/>
                                            </p:txEl>
                                          </p:spTgt>
                                        </p:tgtEl>
                                        <p:attrNameLst>
                                          <p:attrName>style.visibility</p:attrName>
                                        </p:attrNameLst>
                                      </p:cBhvr>
                                      <p:to>
                                        <p:strVal val="visible"/>
                                      </p:to>
                                    </p:set>
                                    <p:anim calcmode="lin" valueType="num">
                                      <p:cBhvr additive="base">
                                        <p:cTn id="30" dur="75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1" dur="75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350"/>
                            </p:stCondLst>
                            <p:childTnLst>
                              <p:par>
                                <p:cTn id="33" presetID="2" presetClass="entr" presetSubtype="1" decel="100000" fill="hold" grpId="0" nodeType="afterEffect">
                                  <p:stCondLst>
                                    <p:cond delay="0"/>
                                  </p:stCondLst>
                                  <p:iterate type="lt">
                                    <p:tmPct val="10000"/>
                                  </p:iterate>
                                  <p:childTnLst>
                                    <p:set>
                                      <p:cBhvr>
                                        <p:cTn id="34" dur="1" fill="hold">
                                          <p:stCondLst>
                                            <p:cond delay="0"/>
                                          </p:stCondLst>
                                        </p:cTn>
                                        <p:tgtEl>
                                          <p:spTgt spid="24">
                                            <p:txEl>
                                              <p:pRg st="0" end="0"/>
                                            </p:txEl>
                                          </p:spTgt>
                                        </p:tgtEl>
                                        <p:attrNameLst>
                                          <p:attrName>style.visibility</p:attrName>
                                        </p:attrNameLst>
                                      </p:cBhvr>
                                      <p:to>
                                        <p:strVal val="visible"/>
                                      </p:to>
                                    </p:set>
                                    <p:anim calcmode="lin" valueType="num">
                                      <p:cBhvr additive="base">
                                        <p:cTn id="35" dur="75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6" dur="750" fill="hold"/>
                                        <p:tgtEl>
                                          <p:spTgt spid="24">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23">
                                            <p:txEl>
                                              <p:pRg st="0" end="0"/>
                                            </p:txEl>
                                          </p:spTgt>
                                        </p:tgtEl>
                                        <p:attrNameLst>
                                          <p:attrName>style.visibility</p:attrName>
                                        </p:attrNameLst>
                                      </p:cBhvr>
                                      <p:to>
                                        <p:strVal val="visible"/>
                                      </p:to>
                                    </p:set>
                                    <p:anim calcmode="lin" valueType="num">
                                      <p:cBhvr additive="base">
                                        <p:cTn id="3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40" dur="750" fill="hold"/>
                                        <p:tgtEl>
                                          <p:spTgt spid="23">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100"/>
                                  </p:stCondLst>
                                  <p:childTnLst>
                                    <p:set>
                                      <p:cBhvr>
                                        <p:cTn id="42" dur="1" fill="hold">
                                          <p:stCondLst>
                                            <p:cond delay="0"/>
                                          </p:stCondLst>
                                        </p:cTn>
                                        <p:tgtEl>
                                          <p:spTgt spid="25">
                                            <p:txEl>
                                              <p:pRg st="0" end="0"/>
                                            </p:txEl>
                                          </p:spTgt>
                                        </p:tgtEl>
                                        <p:attrNameLst>
                                          <p:attrName>style.visibility</p:attrName>
                                        </p:attrNameLst>
                                      </p:cBhvr>
                                      <p:to>
                                        <p:strVal val="visible"/>
                                      </p:to>
                                    </p:set>
                                    <p:anim calcmode="lin" valueType="num">
                                      <p:cBhvr additive="base">
                                        <p:cTn id="43" dur="75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4" dur="75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5" fill="hold">
                            <p:stCondLst>
                              <p:cond delay="3200"/>
                            </p:stCondLst>
                            <p:childTnLst>
                              <p:par>
                                <p:cTn id="46" presetID="2" presetClass="entr" presetSubtype="1" decel="100000" fill="hold" grpId="0" nodeType="afterEffect">
                                  <p:stCondLst>
                                    <p:cond delay="0"/>
                                  </p:stCondLst>
                                  <p:iterate type="lt">
                                    <p:tmPct val="10000"/>
                                  </p:iterate>
                                  <p:childTnLst>
                                    <p:set>
                                      <p:cBhvr>
                                        <p:cTn id="47" dur="1" fill="hold">
                                          <p:stCondLst>
                                            <p:cond delay="0"/>
                                          </p:stCondLst>
                                        </p:cTn>
                                        <p:tgtEl>
                                          <p:spTgt spid="27">
                                            <p:txEl>
                                              <p:pRg st="0" end="0"/>
                                            </p:txEl>
                                          </p:spTgt>
                                        </p:tgtEl>
                                        <p:attrNameLst>
                                          <p:attrName>style.visibility</p:attrName>
                                        </p:attrNameLst>
                                      </p:cBhvr>
                                      <p:to>
                                        <p:strVal val="visible"/>
                                      </p:to>
                                    </p:set>
                                    <p:anim calcmode="lin" valueType="num">
                                      <p:cBhvr additive="base">
                                        <p:cTn id="48" dur="75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27">
                                            <p:txEl>
                                              <p:pRg st="0" end="0"/>
                                            </p:txEl>
                                          </p:spTgt>
                                        </p:tgtEl>
                                        <p:attrNameLst>
                                          <p:attrName>ppt_y</p:attrName>
                                        </p:attrNameLst>
                                      </p:cBhvr>
                                      <p:tavLst>
                                        <p:tav tm="0">
                                          <p:val>
                                            <p:strVal val="0-#ppt_h/2"/>
                                          </p:val>
                                        </p:tav>
                                        <p:tav tm="100000">
                                          <p:val>
                                            <p:strVal val="#ppt_y"/>
                                          </p:val>
                                        </p:tav>
                                      </p:tavLst>
                                    </p:anim>
                                  </p:childTnLst>
                                </p:cTn>
                              </p:par>
                              <p:par>
                                <p:cTn id="50" presetID="2" presetClass="entr" presetSubtype="2" decel="100000" fill="hold" grpId="0" nodeType="withEffect">
                                  <p:stCondLst>
                                    <p:cond delay="0"/>
                                  </p:stCondLst>
                                  <p:childTnLst>
                                    <p:set>
                                      <p:cBhvr>
                                        <p:cTn id="51" dur="1" fill="hold">
                                          <p:stCondLst>
                                            <p:cond delay="0"/>
                                          </p:stCondLst>
                                        </p:cTn>
                                        <p:tgtEl>
                                          <p:spTgt spid="26">
                                            <p:txEl>
                                              <p:pRg st="0" end="0"/>
                                            </p:txEl>
                                          </p:spTgt>
                                        </p:tgtEl>
                                        <p:attrNameLst>
                                          <p:attrName>style.visibility</p:attrName>
                                        </p:attrNameLst>
                                      </p:cBhvr>
                                      <p:to>
                                        <p:strVal val="visible"/>
                                      </p:to>
                                    </p:set>
                                    <p:anim calcmode="lin" valueType="num">
                                      <p:cBhvr additive="base">
                                        <p:cTn id="52" dur="75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3" dur="750" fill="hold"/>
                                        <p:tgtEl>
                                          <p:spTgt spid="26">
                                            <p:txEl>
                                              <p:pRg st="0" end="0"/>
                                            </p:txEl>
                                          </p:spTgt>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100"/>
                                  </p:stCondLst>
                                  <p:childTnLst>
                                    <p:set>
                                      <p:cBhvr>
                                        <p:cTn id="55" dur="1" fill="hold">
                                          <p:stCondLst>
                                            <p:cond delay="0"/>
                                          </p:stCondLst>
                                        </p:cTn>
                                        <p:tgtEl>
                                          <p:spTgt spid="28">
                                            <p:txEl>
                                              <p:pRg st="0" end="0"/>
                                            </p:txEl>
                                          </p:spTgt>
                                        </p:tgtEl>
                                        <p:attrNameLst>
                                          <p:attrName>style.visibility</p:attrName>
                                        </p:attrNameLst>
                                      </p:cBhvr>
                                      <p:to>
                                        <p:strVal val="visible"/>
                                      </p:to>
                                    </p:set>
                                    <p:anim calcmode="lin" valueType="num">
                                      <p:cBhvr additive="base">
                                        <p:cTn id="56" dur="75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7" dur="75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4050"/>
                            </p:stCondLst>
                            <p:childTnLst>
                              <p:par>
                                <p:cTn id="59" presetID="2" presetClass="entr" presetSubtype="1" decel="100000" fill="hold" grpId="0" nodeType="afterEffect">
                                  <p:stCondLst>
                                    <p:cond delay="0"/>
                                  </p:stCondLst>
                                  <p:iterate type="lt">
                                    <p:tmPct val="10000"/>
                                  </p:iterate>
                                  <p:childTnLst>
                                    <p:set>
                                      <p:cBhvr>
                                        <p:cTn id="60" dur="1" fill="hold">
                                          <p:stCondLst>
                                            <p:cond delay="0"/>
                                          </p:stCondLst>
                                        </p:cTn>
                                        <p:tgtEl>
                                          <p:spTgt spid="30">
                                            <p:txEl>
                                              <p:pRg st="0" end="0"/>
                                            </p:txEl>
                                          </p:spTgt>
                                        </p:tgtEl>
                                        <p:attrNameLst>
                                          <p:attrName>style.visibility</p:attrName>
                                        </p:attrNameLst>
                                      </p:cBhvr>
                                      <p:to>
                                        <p:strVal val="visible"/>
                                      </p:to>
                                    </p:set>
                                    <p:anim calcmode="lin" valueType="num">
                                      <p:cBhvr additive="base">
                                        <p:cTn id="61" dur="7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0">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29">
                                            <p:txEl>
                                              <p:pRg st="0" end="0"/>
                                            </p:txEl>
                                          </p:spTgt>
                                        </p:tgtEl>
                                        <p:attrNameLst>
                                          <p:attrName>style.visibility</p:attrName>
                                        </p:attrNameLst>
                                      </p:cBhvr>
                                      <p:to>
                                        <p:strVal val="visible"/>
                                      </p:to>
                                    </p:set>
                                    <p:anim calcmode="lin" valueType="num">
                                      <p:cBhvr additive="base">
                                        <p:cTn id="65" dur="7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6" dur="750" fill="hold"/>
                                        <p:tgtEl>
                                          <p:spTgt spid="2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100"/>
                                  </p:stCondLst>
                                  <p:childTnLst>
                                    <p:set>
                                      <p:cBhvr>
                                        <p:cTn id="68" dur="1" fill="hold">
                                          <p:stCondLst>
                                            <p:cond delay="0"/>
                                          </p:stCondLst>
                                        </p:cTn>
                                        <p:tgtEl>
                                          <p:spTgt spid="31">
                                            <p:txEl>
                                              <p:pRg st="0" end="0"/>
                                            </p:txEl>
                                          </p:spTgt>
                                        </p:tgtEl>
                                        <p:attrNameLst>
                                          <p:attrName>style.visibility</p:attrName>
                                        </p:attrNameLst>
                                      </p:cBhvr>
                                      <p:to>
                                        <p:strVal val="visible"/>
                                      </p:to>
                                    </p:set>
                                    <p:anim calcmode="lin" valueType="num">
                                      <p:cBhvr additive="base">
                                        <p:cTn id="69" dur="7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70" dur="7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71" fill="hold">
                            <p:stCondLst>
                              <p:cond delay="4900"/>
                            </p:stCondLst>
                            <p:childTnLst>
                              <p:par>
                                <p:cTn id="72" presetID="2" presetClass="entr" presetSubtype="1" decel="100000" fill="hold" grpId="0" nodeType="afterEffect">
                                  <p:stCondLst>
                                    <p:cond delay="0"/>
                                  </p:stCondLst>
                                  <p:iterate type="lt">
                                    <p:tmPct val="10000"/>
                                  </p:iterate>
                                  <p:childTnLst>
                                    <p:set>
                                      <p:cBhvr>
                                        <p:cTn id="73" dur="1" fill="hold">
                                          <p:stCondLst>
                                            <p:cond delay="0"/>
                                          </p:stCondLst>
                                        </p:cTn>
                                        <p:tgtEl>
                                          <p:spTgt spid="33">
                                            <p:txEl>
                                              <p:pRg st="0" end="0"/>
                                            </p:txEl>
                                          </p:spTgt>
                                        </p:tgtEl>
                                        <p:attrNameLst>
                                          <p:attrName>style.visibility</p:attrName>
                                        </p:attrNameLst>
                                      </p:cBhvr>
                                      <p:to>
                                        <p:strVal val="visible"/>
                                      </p:to>
                                    </p:set>
                                    <p:anim calcmode="lin" valueType="num">
                                      <p:cBhvr additive="base">
                                        <p:cTn id="74"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5" dur="750" fill="hold"/>
                                        <p:tgtEl>
                                          <p:spTgt spid="33">
                                            <p:txEl>
                                              <p:pRg st="0" end="0"/>
                                            </p:txEl>
                                          </p:spTgt>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0"/>
                                  </p:stCondLst>
                                  <p:childTnLst>
                                    <p:set>
                                      <p:cBhvr>
                                        <p:cTn id="77" dur="1" fill="hold">
                                          <p:stCondLst>
                                            <p:cond delay="0"/>
                                          </p:stCondLst>
                                        </p:cTn>
                                        <p:tgtEl>
                                          <p:spTgt spid="32">
                                            <p:txEl>
                                              <p:pRg st="0" end="0"/>
                                            </p:txEl>
                                          </p:spTgt>
                                        </p:tgtEl>
                                        <p:attrNameLst>
                                          <p:attrName>style.visibility</p:attrName>
                                        </p:attrNameLst>
                                      </p:cBhvr>
                                      <p:to>
                                        <p:strVal val="visible"/>
                                      </p:to>
                                    </p:set>
                                    <p:anim calcmode="lin" valueType="num">
                                      <p:cBhvr additive="base">
                                        <p:cTn id="78" dur="7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32">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100000" fill="hold" grpId="0" nodeType="withEffect">
                                  <p:stCondLst>
                                    <p:cond delay="100"/>
                                  </p:stCondLst>
                                  <p:childTnLst>
                                    <p:set>
                                      <p:cBhvr>
                                        <p:cTn id="81" dur="1" fill="hold">
                                          <p:stCondLst>
                                            <p:cond delay="0"/>
                                          </p:stCondLst>
                                        </p:cTn>
                                        <p:tgtEl>
                                          <p:spTgt spid="34">
                                            <p:txEl>
                                              <p:pRg st="0" end="0"/>
                                            </p:txEl>
                                          </p:spTgt>
                                        </p:tgtEl>
                                        <p:attrNameLst>
                                          <p:attrName>style.visibility</p:attrName>
                                        </p:attrNameLst>
                                      </p:cBhvr>
                                      <p:to>
                                        <p:strVal val="visible"/>
                                      </p:to>
                                    </p:set>
                                    <p:anim calcmode="lin" valueType="num">
                                      <p:cBhvr additive="base">
                                        <p:cTn id="82" dur="7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83" dur="7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5750"/>
                            </p:stCondLst>
                            <p:childTnLst>
                              <p:par>
                                <p:cTn id="85" presetID="2" presetClass="entr" presetSubtype="2" decel="100000" fill="hold" grpId="0" nodeType="after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 calcmode="lin" valueType="num">
                                      <p:cBhvr additive="base">
                                        <p:cTn id="87" dur="75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88" dur="75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 presetClass="entr" presetSubtype="2"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1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2"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4"/>
                        </p:tgtEl>
                        <p:attrNameLst>
                          <p:attrName>style.visibility</p:attrName>
                        </p:attrNameLst>
                      </p:cBhvr>
                      <p:to>
                        <p:strVal val="visible"/>
                      </p:to>
                    </p:set>
                    <p:anim calcmode="lin" valueType="num">
                      <p:cBhvr additive="base">
                        <p:cTn dur="750" fill="hold"/>
                        <p:tgtEl>
                          <p:spTgt spid="24"/>
                        </p:tgtEl>
                        <p:attrNameLst>
                          <p:attrName>ppt_x</p:attrName>
                        </p:attrNameLst>
                      </p:cBhvr>
                      <p:tavLst>
                        <p:tav tm="0">
                          <p:val>
                            <p:strVal val="#ppt_x"/>
                          </p:val>
                        </p:tav>
                        <p:tav tm="100000">
                          <p:val>
                            <p:strVal val="#ppt_x"/>
                          </p:val>
                        </p:tav>
                      </p:tavLst>
                    </p:anim>
                    <p:anim calcmode="lin" valueType="num">
                      <p:cBhvr additive="base">
                        <p:cTn dur="75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1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750" fill="hold"/>
                        <p:tgtEl>
                          <p:spTgt spid="25"/>
                        </p:tgtEl>
                        <p:attrNameLst>
                          <p:attrName>ppt_x</p:attrName>
                        </p:attrNameLst>
                      </p:cBhvr>
                      <p:tavLst>
                        <p:tav tm="0">
                          <p:val>
                            <p:strVal val="1+#ppt_w/2"/>
                          </p:val>
                        </p:tav>
                        <p:tav tm="100000">
                          <p:val>
                            <p:strVal val="#ppt_x"/>
                          </p:val>
                        </p:tav>
                      </p:tavLst>
                    </p:anim>
                    <p:anim calcmode="lin" valueType="num">
                      <p:cBhvr additive="base">
                        <p:cTn dur="75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750" fill="hold"/>
                        <p:tgtEl>
                          <p:spTgt spid="26"/>
                        </p:tgtEl>
                        <p:attrNameLst>
                          <p:attrName>ppt_x</p:attrName>
                        </p:attrNameLst>
                      </p:cBhvr>
                      <p:tavLst>
                        <p:tav tm="0">
                          <p:val>
                            <p:strVal val="1+#ppt_w/2"/>
                          </p:val>
                        </p:tav>
                        <p:tav tm="100000">
                          <p:val>
                            <p:strVal val="#ppt_x"/>
                          </p:val>
                        </p:tav>
                      </p:tavLst>
                    </p:anim>
                    <p:anim calcmode="lin" valueType="num">
                      <p:cBhvr additive="base">
                        <p:cTn dur="75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750" fill="hold"/>
                        <p:tgtEl>
                          <p:spTgt spid="27"/>
                        </p:tgtEl>
                        <p:attrNameLst>
                          <p:attrName>ppt_x</p:attrName>
                        </p:attrNameLst>
                      </p:cBhvr>
                      <p:tavLst>
                        <p:tav tm="0">
                          <p:val>
                            <p:strVal val="#ppt_x"/>
                          </p:val>
                        </p:tav>
                        <p:tav tm="100000">
                          <p:val>
                            <p:strVal val="#ppt_x"/>
                          </p:val>
                        </p:tav>
                      </p:tavLst>
                    </p:anim>
                    <p:anim calcmode="lin" valueType="num">
                      <p:cBhvr additive="base">
                        <p:cTn dur="750" fill="hold"/>
                        <p:tgtEl>
                          <p:spTgt spid="27"/>
                        </p:tgtEl>
                        <p:attrNameLst>
                          <p:attrName>ppt_y</p:attrName>
                        </p:attrNameLst>
                      </p:cBhvr>
                      <p:tavLst>
                        <p:tav tm="0">
                          <p:val>
                            <p:strVal val="0-#ppt_h/2"/>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1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750" fill="hold"/>
                        <p:tgtEl>
                          <p:spTgt spid="28"/>
                        </p:tgtEl>
                        <p:attrNameLst>
                          <p:attrName>ppt_x</p:attrName>
                        </p:attrNameLst>
                      </p:cBhvr>
                      <p:tavLst>
                        <p:tav tm="0">
                          <p:val>
                            <p:strVal val="1+#ppt_w/2"/>
                          </p:val>
                        </p:tav>
                        <p:tav tm="100000">
                          <p:val>
                            <p:strVal val="#ppt_x"/>
                          </p:val>
                        </p:tav>
                      </p:tavLst>
                    </p:anim>
                    <p:anim calcmode="lin" valueType="num">
                      <p:cBhvr additive="base">
                        <p:cTn dur="75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1+#ppt_w/2"/>
                          </p:val>
                        </p:tav>
                        <p:tav tm="100000">
                          <p:val>
                            <p:strVal val="#ppt_x"/>
                          </p:val>
                        </p:tav>
                      </p:tavLst>
                    </p:anim>
                    <p:anim calcmode="lin" valueType="num">
                      <p:cBhvr additive="base">
                        <p:cTn dur="75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750" fill="hold"/>
                        <p:tgtEl>
                          <p:spTgt spid="30"/>
                        </p:tgtEl>
                        <p:attrNameLst>
                          <p:attrName>ppt_x</p:attrName>
                        </p:attrNameLst>
                      </p:cBhvr>
                      <p:tavLst>
                        <p:tav tm="0">
                          <p:val>
                            <p:strVal val="#ppt_x"/>
                          </p:val>
                        </p:tav>
                        <p:tav tm="100000">
                          <p:val>
                            <p:strVal val="#ppt_x"/>
                          </p:val>
                        </p:tav>
                      </p:tavLst>
                    </p:anim>
                    <p:anim calcmode="lin" valueType="num">
                      <p:cBhvr additive="base">
                        <p:cTn dur="75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2" decel="100000" fill="hold" nodeType="withEffect">
                  <p:stCondLst>
                    <p:cond delay="1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1+#ppt_w/2"/>
                          </p:val>
                        </p:tav>
                        <p:tav tm="100000">
                          <p:val>
                            <p:strVal val="#ppt_x"/>
                          </p:val>
                        </p:tav>
                      </p:tavLst>
                    </p:anim>
                    <p:anim calcmode="lin" valueType="num">
                      <p:cBhvr additive="base">
                        <p:cTn dur="75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1+#ppt_w/2"/>
                          </p:val>
                        </p:tav>
                        <p:tav tm="100000">
                          <p:val>
                            <p:strVal val="#ppt_x"/>
                          </p:val>
                        </p:tav>
                      </p:tavLst>
                    </p:anim>
                    <p:anim calcmode="lin" valueType="num">
                      <p:cBhvr additive="base">
                        <p:cTn dur="75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1" decel="100000" fill="hold" nodeType="afterEffect">
                  <p:stCondLst>
                    <p:cond delay="0"/>
                  </p:stCondLst>
                  <p:iterate type="lt">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2" decel="100000" fill="hold" nodeType="withEffect">
                  <p:stCondLst>
                    <p:cond delay="10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750" fill="hold"/>
                        <p:tgtEl>
                          <p:spTgt spid="34"/>
                        </p:tgtEl>
                        <p:attrNameLst>
                          <p:attrName>ppt_x</p:attrName>
                        </p:attrNameLst>
                      </p:cBhvr>
                      <p:tavLst>
                        <p:tav tm="0">
                          <p:val>
                            <p:strVal val="1+#ppt_w/2"/>
                          </p:val>
                        </p:tav>
                        <p:tav tm="100000">
                          <p:val>
                            <p:strVal val="#ppt_x"/>
                          </p:val>
                        </p:tav>
                      </p:tavLst>
                    </p:anim>
                    <p:anim calcmode="lin" valueType="num">
                      <p:cBhvr additive="base">
                        <p:cTn dur="75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1+#ppt_w/2"/>
                          </p:val>
                        </p:tav>
                        <p:tav tm="100000">
                          <p:val>
                            <p:strVal val="#ppt_x"/>
                          </p:val>
                        </p:tav>
                      </p:tavLst>
                    </p:anim>
                    <p:anim calcmode="lin" valueType="num">
                      <p:cBhvr additive="base">
                        <p:cTn dur="75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jp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3" Type="http://schemas.openxmlformats.org/officeDocument/2006/relationships/theme" Target="../theme/theme10.xml"/><Relationship Id="rId2" Type="http://schemas.openxmlformats.org/officeDocument/2006/relationships/slideLayout" Target="../slideLayouts/slideLayout64.xml"/><Relationship Id="rId1" Type="http://schemas.openxmlformats.org/officeDocument/2006/relationships/slideLayout" Target="../slideLayouts/slideLayout63.xml"/><Relationship Id="rId4" Type="http://schemas.openxmlformats.org/officeDocument/2006/relationships/image" Target="../media/image19.png"/></Relationships>
</file>

<file path=ppt/slideMasters/_rels/slideMaster11.xml.rels><?xml version="1.0" encoding="UTF-8" standalone="yes"?>
<Relationships xmlns="http://schemas.openxmlformats.org/package/2006/relationships"><Relationship Id="rId8" Type="http://schemas.openxmlformats.org/officeDocument/2006/relationships/theme" Target="../theme/theme11.xml"/><Relationship Id="rId3" Type="http://schemas.openxmlformats.org/officeDocument/2006/relationships/slideLayout" Target="../slideLayouts/slideLayout67.xml"/><Relationship Id="rId7" Type="http://schemas.openxmlformats.org/officeDocument/2006/relationships/slideLayout" Target="../slideLayouts/slideLayout71.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5" Type="http://schemas.openxmlformats.org/officeDocument/2006/relationships/slideLayout" Target="../slideLayouts/slideLayout69.xml"/><Relationship Id="rId4" Type="http://schemas.openxmlformats.org/officeDocument/2006/relationships/slideLayout" Target="../slideLayouts/slideLayout68.xml"/><Relationship Id="rId9" Type="http://schemas.openxmlformats.org/officeDocument/2006/relationships/image" Target="../media/image45.png"/></Relationships>
</file>

<file path=ppt/slideMasters/_rels/slideMaster12.xml.rels><?xml version="1.0" encoding="UTF-8" standalone="yes"?>
<Relationships xmlns="http://schemas.openxmlformats.org/package/2006/relationships"><Relationship Id="rId13" Type="http://schemas.openxmlformats.org/officeDocument/2006/relationships/slideLayout" Target="../slideLayouts/slideLayout84.xml"/><Relationship Id="rId18" Type="http://schemas.openxmlformats.org/officeDocument/2006/relationships/slideLayout" Target="../slideLayouts/slideLayout89.xml"/><Relationship Id="rId26" Type="http://schemas.openxmlformats.org/officeDocument/2006/relationships/slideLayout" Target="../slideLayouts/slideLayout97.xml"/><Relationship Id="rId39" Type="http://schemas.openxmlformats.org/officeDocument/2006/relationships/theme" Target="../theme/theme12.xml"/><Relationship Id="rId21" Type="http://schemas.openxmlformats.org/officeDocument/2006/relationships/slideLayout" Target="../slideLayouts/slideLayout92.xml"/><Relationship Id="rId34" Type="http://schemas.openxmlformats.org/officeDocument/2006/relationships/slideLayout" Target="../slideLayouts/slideLayout105.xml"/><Relationship Id="rId42" Type="http://schemas.openxmlformats.org/officeDocument/2006/relationships/image" Target="../media/image18.png"/><Relationship Id="rId7" Type="http://schemas.openxmlformats.org/officeDocument/2006/relationships/slideLayout" Target="../slideLayouts/slideLayout78.xml"/><Relationship Id="rId2" Type="http://schemas.openxmlformats.org/officeDocument/2006/relationships/slideLayout" Target="../slideLayouts/slideLayout73.xml"/><Relationship Id="rId16" Type="http://schemas.openxmlformats.org/officeDocument/2006/relationships/slideLayout" Target="../slideLayouts/slideLayout87.xml"/><Relationship Id="rId20" Type="http://schemas.openxmlformats.org/officeDocument/2006/relationships/slideLayout" Target="../slideLayouts/slideLayout91.xml"/><Relationship Id="rId29" Type="http://schemas.openxmlformats.org/officeDocument/2006/relationships/slideLayout" Target="../slideLayouts/slideLayout100.xml"/><Relationship Id="rId41" Type="http://schemas.openxmlformats.org/officeDocument/2006/relationships/image" Target="../media/image17.png"/><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24" Type="http://schemas.openxmlformats.org/officeDocument/2006/relationships/slideLayout" Target="../slideLayouts/slideLayout95.xml"/><Relationship Id="rId32" Type="http://schemas.openxmlformats.org/officeDocument/2006/relationships/slideLayout" Target="../slideLayouts/slideLayout103.xml"/><Relationship Id="rId37" Type="http://schemas.openxmlformats.org/officeDocument/2006/relationships/slideLayout" Target="../slideLayouts/slideLayout108.xml"/><Relationship Id="rId40" Type="http://schemas.openxmlformats.org/officeDocument/2006/relationships/image" Target="../media/image7.png"/><Relationship Id="rId5" Type="http://schemas.openxmlformats.org/officeDocument/2006/relationships/slideLayout" Target="../slideLayouts/slideLayout76.xml"/><Relationship Id="rId15" Type="http://schemas.openxmlformats.org/officeDocument/2006/relationships/slideLayout" Target="../slideLayouts/slideLayout86.xml"/><Relationship Id="rId23" Type="http://schemas.openxmlformats.org/officeDocument/2006/relationships/slideLayout" Target="../slideLayouts/slideLayout94.xml"/><Relationship Id="rId28" Type="http://schemas.openxmlformats.org/officeDocument/2006/relationships/slideLayout" Target="../slideLayouts/slideLayout99.xml"/><Relationship Id="rId36" Type="http://schemas.openxmlformats.org/officeDocument/2006/relationships/slideLayout" Target="../slideLayouts/slideLayout107.xml"/><Relationship Id="rId10" Type="http://schemas.openxmlformats.org/officeDocument/2006/relationships/slideLayout" Target="../slideLayouts/slideLayout81.xml"/><Relationship Id="rId19" Type="http://schemas.openxmlformats.org/officeDocument/2006/relationships/slideLayout" Target="../slideLayouts/slideLayout90.xml"/><Relationship Id="rId31" Type="http://schemas.openxmlformats.org/officeDocument/2006/relationships/slideLayout" Target="../slideLayouts/slideLayout102.xml"/><Relationship Id="rId44" Type="http://schemas.openxmlformats.org/officeDocument/2006/relationships/image" Target="../media/image20.png"/><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slideLayout" Target="../slideLayouts/slideLayout85.xml"/><Relationship Id="rId22" Type="http://schemas.openxmlformats.org/officeDocument/2006/relationships/slideLayout" Target="../slideLayouts/slideLayout93.xml"/><Relationship Id="rId27" Type="http://schemas.openxmlformats.org/officeDocument/2006/relationships/slideLayout" Target="../slideLayouts/slideLayout98.xml"/><Relationship Id="rId30" Type="http://schemas.openxmlformats.org/officeDocument/2006/relationships/slideLayout" Target="../slideLayouts/slideLayout101.xml"/><Relationship Id="rId35" Type="http://schemas.openxmlformats.org/officeDocument/2006/relationships/slideLayout" Target="../slideLayouts/slideLayout106.xml"/><Relationship Id="rId43" Type="http://schemas.openxmlformats.org/officeDocument/2006/relationships/image" Target="../media/image19.png"/><Relationship Id="rId8" Type="http://schemas.openxmlformats.org/officeDocument/2006/relationships/slideLayout" Target="../slideLayouts/slideLayout79.xml"/><Relationship Id="rId3" Type="http://schemas.openxmlformats.org/officeDocument/2006/relationships/slideLayout" Target="../slideLayouts/slideLayout74.xml"/><Relationship Id="rId12" Type="http://schemas.openxmlformats.org/officeDocument/2006/relationships/slideLayout" Target="../slideLayouts/slideLayout83.xml"/><Relationship Id="rId17" Type="http://schemas.openxmlformats.org/officeDocument/2006/relationships/slideLayout" Target="../slideLayouts/slideLayout88.xml"/><Relationship Id="rId25" Type="http://schemas.openxmlformats.org/officeDocument/2006/relationships/slideLayout" Target="../slideLayouts/slideLayout96.xml"/><Relationship Id="rId33" Type="http://schemas.openxmlformats.org/officeDocument/2006/relationships/slideLayout" Target="../slideLayouts/slideLayout104.xml"/><Relationship Id="rId38" Type="http://schemas.openxmlformats.org/officeDocument/2006/relationships/slideLayout" Target="../slideLayouts/slideLayout10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17.xml"/><Relationship Id="rId3" Type="http://schemas.openxmlformats.org/officeDocument/2006/relationships/slideLayout" Target="../slideLayouts/slideLayout112.xml"/><Relationship Id="rId7" Type="http://schemas.openxmlformats.org/officeDocument/2006/relationships/slideLayout" Target="../slideLayouts/slideLayout116.xml"/><Relationship Id="rId12" Type="http://schemas.openxmlformats.org/officeDocument/2006/relationships/image" Target="../media/image1.jpg"/><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theme" Target="../theme/theme13.xml"/><Relationship Id="rId5" Type="http://schemas.openxmlformats.org/officeDocument/2006/relationships/slideLayout" Target="../slideLayouts/slideLayout114.xml"/><Relationship Id="rId10" Type="http://schemas.openxmlformats.org/officeDocument/2006/relationships/slideLayout" Target="../slideLayouts/slideLayout119.xml"/><Relationship Id="rId4" Type="http://schemas.openxmlformats.org/officeDocument/2006/relationships/slideLayout" Target="../slideLayouts/slideLayout113.xml"/><Relationship Id="rId9" Type="http://schemas.openxmlformats.org/officeDocument/2006/relationships/slideLayout" Target="../slideLayouts/slideLayout11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7.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theme" Target="../theme/theme14.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15.xml.rels><?xml version="1.0" encoding="UTF-8" standalone="yes"?>
<Relationships xmlns="http://schemas.openxmlformats.org/package/2006/relationships"><Relationship Id="rId13" Type="http://schemas.openxmlformats.org/officeDocument/2006/relationships/slideLayout" Target="../slideLayouts/slideLayout143.xml"/><Relationship Id="rId18" Type="http://schemas.openxmlformats.org/officeDocument/2006/relationships/slideLayout" Target="../slideLayouts/slideLayout148.xml"/><Relationship Id="rId26" Type="http://schemas.openxmlformats.org/officeDocument/2006/relationships/slideLayout" Target="../slideLayouts/slideLayout156.xml"/><Relationship Id="rId39" Type="http://schemas.openxmlformats.org/officeDocument/2006/relationships/slideLayout" Target="../slideLayouts/slideLayout169.xml"/><Relationship Id="rId21" Type="http://schemas.openxmlformats.org/officeDocument/2006/relationships/slideLayout" Target="../slideLayouts/slideLayout151.xml"/><Relationship Id="rId34" Type="http://schemas.openxmlformats.org/officeDocument/2006/relationships/slideLayout" Target="../slideLayouts/slideLayout164.xml"/><Relationship Id="rId42" Type="http://schemas.openxmlformats.org/officeDocument/2006/relationships/image" Target="../media/image7.png"/><Relationship Id="rId7" Type="http://schemas.openxmlformats.org/officeDocument/2006/relationships/slideLayout" Target="../slideLayouts/slideLayout137.xml"/><Relationship Id="rId2" Type="http://schemas.openxmlformats.org/officeDocument/2006/relationships/slideLayout" Target="../slideLayouts/slideLayout132.xml"/><Relationship Id="rId16" Type="http://schemas.openxmlformats.org/officeDocument/2006/relationships/slideLayout" Target="../slideLayouts/slideLayout146.xml"/><Relationship Id="rId29" Type="http://schemas.openxmlformats.org/officeDocument/2006/relationships/slideLayout" Target="../slideLayouts/slideLayout159.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24" Type="http://schemas.openxmlformats.org/officeDocument/2006/relationships/slideLayout" Target="../slideLayouts/slideLayout154.xml"/><Relationship Id="rId32" Type="http://schemas.openxmlformats.org/officeDocument/2006/relationships/slideLayout" Target="../slideLayouts/slideLayout162.xml"/><Relationship Id="rId37" Type="http://schemas.openxmlformats.org/officeDocument/2006/relationships/slideLayout" Target="../slideLayouts/slideLayout167.xml"/><Relationship Id="rId40" Type="http://schemas.openxmlformats.org/officeDocument/2006/relationships/slideLayout" Target="../slideLayouts/slideLayout170.xml"/><Relationship Id="rId45" Type="http://schemas.openxmlformats.org/officeDocument/2006/relationships/image" Target="../media/image19.png"/><Relationship Id="rId5" Type="http://schemas.openxmlformats.org/officeDocument/2006/relationships/slideLayout" Target="../slideLayouts/slideLayout135.xml"/><Relationship Id="rId15" Type="http://schemas.openxmlformats.org/officeDocument/2006/relationships/slideLayout" Target="../slideLayouts/slideLayout145.xml"/><Relationship Id="rId23" Type="http://schemas.openxmlformats.org/officeDocument/2006/relationships/slideLayout" Target="../slideLayouts/slideLayout153.xml"/><Relationship Id="rId28" Type="http://schemas.openxmlformats.org/officeDocument/2006/relationships/slideLayout" Target="../slideLayouts/slideLayout158.xml"/><Relationship Id="rId36" Type="http://schemas.openxmlformats.org/officeDocument/2006/relationships/slideLayout" Target="../slideLayouts/slideLayout166.xml"/><Relationship Id="rId10" Type="http://schemas.openxmlformats.org/officeDocument/2006/relationships/slideLayout" Target="../slideLayouts/slideLayout140.xml"/><Relationship Id="rId19" Type="http://schemas.openxmlformats.org/officeDocument/2006/relationships/slideLayout" Target="../slideLayouts/slideLayout149.xml"/><Relationship Id="rId31" Type="http://schemas.openxmlformats.org/officeDocument/2006/relationships/slideLayout" Target="../slideLayouts/slideLayout161.xml"/><Relationship Id="rId44" Type="http://schemas.openxmlformats.org/officeDocument/2006/relationships/image" Target="../media/image18.png"/><Relationship Id="rId4" Type="http://schemas.openxmlformats.org/officeDocument/2006/relationships/slideLayout" Target="../slideLayouts/slideLayout134.xml"/><Relationship Id="rId9" Type="http://schemas.openxmlformats.org/officeDocument/2006/relationships/slideLayout" Target="../slideLayouts/slideLayout139.xml"/><Relationship Id="rId14" Type="http://schemas.openxmlformats.org/officeDocument/2006/relationships/slideLayout" Target="../slideLayouts/slideLayout144.xml"/><Relationship Id="rId22" Type="http://schemas.openxmlformats.org/officeDocument/2006/relationships/slideLayout" Target="../slideLayouts/slideLayout152.xml"/><Relationship Id="rId27" Type="http://schemas.openxmlformats.org/officeDocument/2006/relationships/slideLayout" Target="../slideLayouts/slideLayout157.xml"/><Relationship Id="rId30" Type="http://schemas.openxmlformats.org/officeDocument/2006/relationships/slideLayout" Target="../slideLayouts/slideLayout160.xml"/><Relationship Id="rId35" Type="http://schemas.openxmlformats.org/officeDocument/2006/relationships/slideLayout" Target="../slideLayouts/slideLayout165.xml"/><Relationship Id="rId43" Type="http://schemas.openxmlformats.org/officeDocument/2006/relationships/image" Target="../media/image17.png"/><Relationship Id="rId8" Type="http://schemas.openxmlformats.org/officeDocument/2006/relationships/slideLayout" Target="../slideLayouts/slideLayout138.xml"/><Relationship Id="rId3" Type="http://schemas.openxmlformats.org/officeDocument/2006/relationships/slideLayout" Target="../slideLayouts/slideLayout133.xml"/><Relationship Id="rId12" Type="http://schemas.openxmlformats.org/officeDocument/2006/relationships/slideLayout" Target="../slideLayouts/slideLayout142.xml"/><Relationship Id="rId17" Type="http://schemas.openxmlformats.org/officeDocument/2006/relationships/slideLayout" Target="../slideLayouts/slideLayout147.xml"/><Relationship Id="rId25" Type="http://schemas.openxmlformats.org/officeDocument/2006/relationships/slideLayout" Target="../slideLayouts/slideLayout155.xml"/><Relationship Id="rId33" Type="http://schemas.openxmlformats.org/officeDocument/2006/relationships/slideLayout" Target="../slideLayouts/slideLayout163.xml"/><Relationship Id="rId38" Type="http://schemas.openxmlformats.org/officeDocument/2006/relationships/slideLayout" Target="../slideLayouts/slideLayout168.xml"/><Relationship Id="rId46" Type="http://schemas.openxmlformats.org/officeDocument/2006/relationships/image" Target="../media/image51.png"/><Relationship Id="rId20" Type="http://schemas.openxmlformats.org/officeDocument/2006/relationships/slideLayout" Target="../slideLayouts/slideLayout150.xml"/><Relationship Id="rId41"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image" Target="../media/image1.jpg"/><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theme" Target="../theme/theme16.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13" Type="http://schemas.openxmlformats.org/officeDocument/2006/relationships/slideLayout" Target="../slideLayouts/slideLayout193.xml"/><Relationship Id="rId18" Type="http://schemas.openxmlformats.org/officeDocument/2006/relationships/slideLayout" Target="../slideLayouts/slideLayout198.xml"/><Relationship Id="rId26" Type="http://schemas.openxmlformats.org/officeDocument/2006/relationships/slideLayout" Target="../slideLayouts/slideLayout206.xml"/><Relationship Id="rId39" Type="http://schemas.openxmlformats.org/officeDocument/2006/relationships/image" Target="../media/image7.png"/><Relationship Id="rId21" Type="http://schemas.openxmlformats.org/officeDocument/2006/relationships/slideLayout" Target="../slideLayouts/slideLayout201.xml"/><Relationship Id="rId34" Type="http://schemas.openxmlformats.org/officeDocument/2006/relationships/slideLayout" Target="../slideLayouts/slideLayout214.xml"/><Relationship Id="rId42" Type="http://schemas.openxmlformats.org/officeDocument/2006/relationships/image" Target="../media/image19.png"/><Relationship Id="rId7" Type="http://schemas.openxmlformats.org/officeDocument/2006/relationships/slideLayout" Target="../slideLayouts/slideLayout187.xml"/><Relationship Id="rId2" Type="http://schemas.openxmlformats.org/officeDocument/2006/relationships/slideLayout" Target="../slideLayouts/slideLayout182.xml"/><Relationship Id="rId16" Type="http://schemas.openxmlformats.org/officeDocument/2006/relationships/slideLayout" Target="../slideLayouts/slideLayout196.xml"/><Relationship Id="rId20" Type="http://schemas.openxmlformats.org/officeDocument/2006/relationships/slideLayout" Target="../slideLayouts/slideLayout200.xml"/><Relationship Id="rId29" Type="http://schemas.openxmlformats.org/officeDocument/2006/relationships/slideLayout" Target="../slideLayouts/slideLayout209.xml"/><Relationship Id="rId41" Type="http://schemas.openxmlformats.org/officeDocument/2006/relationships/image" Target="../media/image18.png"/><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24" Type="http://schemas.openxmlformats.org/officeDocument/2006/relationships/slideLayout" Target="../slideLayouts/slideLayout204.xml"/><Relationship Id="rId32" Type="http://schemas.openxmlformats.org/officeDocument/2006/relationships/slideLayout" Target="../slideLayouts/slideLayout212.xml"/><Relationship Id="rId37" Type="http://schemas.openxmlformats.org/officeDocument/2006/relationships/slideLayout" Target="../slideLayouts/slideLayout217.xml"/><Relationship Id="rId40" Type="http://schemas.openxmlformats.org/officeDocument/2006/relationships/image" Target="../media/image17.png"/><Relationship Id="rId5" Type="http://schemas.openxmlformats.org/officeDocument/2006/relationships/slideLayout" Target="../slideLayouts/slideLayout185.xml"/><Relationship Id="rId15" Type="http://schemas.openxmlformats.org/officeDocument/2006/relationships/slideLayout" Target="../slideLayouts/slideLayout195.xml"/><Relationship Id="rId23" Type="http://schemas.openxmlformats.org/officeDocument/2006/relationships/slideLayout" Target="../slideLayouts/slideLayout203.xml"/><Relationship Id="rId28" Type="http://schemas.openxmlformats.org/officeDocument/2006/relationships/slideLayout" Target="../slideLayouts/slideLayout208.xml"/><Relationship Id="rId36" Type="http://schemas.openxmlformats.org/officeDocument/2006/relationships/slideLayout" Target="../slideLayouts/slideLayout216.xml"/><Relationship Id="rId10" Type="http://schemas.openxmlformats.org/officeDocument/2006/relationships/slideLayout" Target="../slideLayouts/slideLayout190.xml"/><Relationship Id="rId19" Type="http://schemas.openxmlformats.org/officeDocument/2006/relationships/slideLayout" Target="../slideLayouts/slideLayout199.xml"/><Relationship Id="rId31" Type="http://schemas.openxmlformats.org/officeDocument/2006/relationships/slideLayout" Target="../slideLayouts/slideLayout211.xml"/><Relationship Id="rId4" Type="http://schemas.openxmlformats.org/officeDocument/2006/relationships/slideLayout" Target="../slideLayouts/slideLayout184.xml"/><Relationship Id="rId9" Type="http://schemas.openxmlformats.org/officeDocument/2006/relationships/slideLayout" Target="../slideLayouts/slideLayout189.xml"/><Relationship Id="rId14" Type="http://schemas.openxmlformats.org/officeDocument/2006/relationships/slideLayout" Target="../slideLayouts/slideLayout194.xml"/><Relationship Id="rId22" Type="http://schemas.openxmlformats.org/officeDocument/2006/relationships/slideLayout" Target="../slideLayouts/slideLayout202.xml"/><Relationship Id="rId27" Type="http://schemas.openxmlformats.org/officeDocument/2006/relationships/slideLayout" Target="../slideLayouts/slideLayout207.xml"/><Relationship Id="rId30" Type="http://schemas.openxmlformats.org/officeDocument/2006/relationships/slideLayout" Target="../slideLayouts/slideLayout210.xml"/><Relationship Id="rId35" Type="http://schemas.openxmlformats.org/officeDocument/2006/relationships/slideLayout" Target="../slideLayouts/slideLayout215.xml"/><Relationship Id="rId43" Type="http://schemas.openxmlformats.org/officeDocument/2006/relationships/image" Target="../media/image20.png"/><Relationship Id="rId8" Type="http://schemas.openxmlformats.org/officeDocument/2006/relationships/slideLayout" Target="../slideLayouts/slideLayout188.xml"/><Relationship Id="rId3" Type="http://schemas.openxmlformats.org/officeDocument/2006/relationships/slideLayout" Target="../slideLayouts/slideLayout183.xml"/><Relationship Id="rId12" Type="http://schemas.openxmlformats.org/officeDocument/2006/relationships/slideLayout" Target="../slideLayouts/slideLayout192.xml"/><Relationship Id="rId17" Type="http://schemas.openxmlformats.org/officeDocument/2006/relationships/slideLayout" Target="../slideLayouts/slideLayout197.xml"/><Relationship Id="rId25" Type="http://schemas.openxmlformats.org/officeDocument/2006/relationships/slideLayout" Target="../slideLayouts/slideLayout205.xml"/><Relationship Id="rId33" Type="http://schemas.openxmlformats.org/officeDocument/2006/relationships/slideLayout" Target="../slideLayouts/slideLayout213.xml"/><Relationship Id="rId38"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13" Type="http://schemas.openxmlformats.org/officeDocument/2006/relationships/slideLayout" Target="../slideLayouts/slideLayout230.xml"/><Relationship Id="rId18" Type="http://schemas.openxmlformats.org/officeDocument/2006/relationships/slideLayout" Target="../slideLayouts/slideLayout235.xml"/><Relationship Id="rId26" Type="http://schemas.openxmlformats.org/officeDocument/2006/relationships/slideLayout" Target="../slideLayouts/slideLayout243.xml"/><Relationship Id="rId39" Type="http://schemas.openxmlformats.org/officeDocument/2006/relationships/image" Target="../media/image7.png"/><Relationship Id="rId21" Type="http://schemas.openxmlformats.org/officeDocument/2006/relationships/slideLayout" Target="../slideLayouts/slideLayout238.xml"/><Relationship Id="rId34" Type="http://schemas.openxmlformats.org/officeDocument/2006/relationships/slideLayout" Target="../slideLayouts/slideLayout251.xml"/><Relationship Id="rId42" Type="http://schemas.openxmlformats.org/officeDocument/2006/relationships/image" Target="../media/image19.png"/><Relationship Id="rId7" Type="http://schemas.openxmlformats.org/officeDocument/2006/relationships/slideLayout" Target="../slideLayouts/slideLayout224.xml"/><Relationship Id="rId2" Type="http://schemas.openxmlformats.org/officeDocument/2006/relationships/slideLayout" Target="../slideLayouts/slideLayout219.xml"/><Relationship Id="rId16" Type="http://schemas.openxmlformats.org/officeDocument/2006/relationships/slideLayout" Target="../slideLayouts/slideLayout233.xml"/><Relationship Id="rId20" Type="http://schemas.openxmlformats.org/officeDocument/2006/relationships/slideLayout" Target="../slideLayouts/slideLayout237.xml"/><Relationship Id="rId29" Type="http://schemas.openxmlformats.org/officeDocument/2006/relationships/slideLayout" Target="../slideLayouts/slideLayout246.xml"/><Relationship Id="rId41" Type="http://schemas.openxmlformats.org/officeDocument/2006/relationships/image" Target="../media/image18.png"/><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24" Type="http://schemas.openxmlformats.org/officeDocument/2006/relationships/slideLayout" Target="../slideLayouts/slideLayout241.xml"/><Relationship Id="rId32" Type="http://schemas.openxmlformats.org/officeDocument/2006/relationships/slideLayout" Target="../slideLayouts/slideLayout249.xml"/><Relationship Id="rId37" Type="http://schemas.openxmlformats.org/officeDocument/2006/relationships/slideLayout" Target="../slideLayouts/slideLayout254.xml"/><Relationship Id="rId40" Type="http://schemas.openxmlformats.org/officeDocument/2006/relationships/image" Target="../media/image17.png"/><Relationship Id="rId5" Type="http://schemas.openxmlformats.org/officeDocument/2006/relationships/slideLayout" Target="../slideLayouts/slideLayout222.xml"/><Relationship Id="rId15" Type="http://schemas.openxmlformats.org/officeDocument/2006/relationships/slideLayout" Target="../slideLayouts/slideLayout232.xml"/><Relationship Id="rId23" Type="http://schemas.openxmlformats.org/officeDocument/2006/relationships/slideLayout" Target="../slideLayouts/slideLayout240.xml"/><Relationship Id="rId28" Type="http://schemas.openxmlformats.org/officeDocument/2006/relationships/slideLayout" Target="../slideLayouts/slideLayout245.xml"/><Relationship Id="rId36" Type="http://schemas.openxmlformats.org/officeDocument/2006/relationships/slideLayout" Target="../slideLayouts/slideLayout253.xml"/><Relationship Id="rId10" Type="http://schemas.openxmlformats.org/officeDocument/2006/relationships/slideLayout" Target="../slideLayouts/slideLayout227.xml"/><Relationship Id="rId19" Type="http://schemas.openxmlformats.org/officeDocument/2006/relationships/slideLayout" Target="../slideLayouts/slideLayout236.xml"/><Relationship Id="rId31" Type="http://schemas.openxmlformats.org/officeDocument/2006/relationships/slideLayout" Target="../slideLayouts/slideLayout248.xml"/><Relationship Id="rId4" Type="http://schemas.openxmlformats.org/officeDocument/2006/relationships/slideLayout" Target="../slideLayouts/slideLayout221.xml"/><Relationship Id="rId9" Type="http://schemas.openxmlformats.org/officeDocument/2006/relationships/slideLayout" Target="../slideLayouts/slideLayout226.xml"/><Relationship Id="rId14" Type="http://schemas.openxmlformats.org/officeDocument/2006/relationships/slideLayout" Target="../slideLayouts/slideLayout231.xml"/><Relationship Id="rId22" Type="http://schemas.openxmlformats.org/officeDocument/2006/relationships/slideLayout" Target="../slideLayouts/slideLayout239.xml"/><Relationship Id="rId27" Type="http://schemas.openxmlformats.org/officeDocument/2006/relationships/slideLayout" Target="../slideLayouts/slideLayout244.xml"/><Relationship Id="rId30" Type="http://schemas.openxmlformats.org/officeDocument/2006/relationships/slideLayout" Target="../slideLayouts/slideLayout247.xml"/><Relationship Id="rId35" Type="http://schemas.openxmlformats.org/officeDocument/2006/relationships/slideLayout" Target="../slideLayouts/slideLayout252.xml"/><Relationship Id="rId43" Type="http://schemas.openxmlformats.org/officeDocument/2006/relationships/image" Target="../media/image52.png"/><Relationship Id="rId8" Type="http://schemas.openxmlformats.org/officeDocument/2006/relationships/slideLayout" Target="../slideLayouts/slideLayout225.xml"/><Relationship Id="rId3" Type="http://schemas.openxmlformats.org/officeDocument/2006/relationships/slideLayout" Target="../slideLayouts/slideLayout220.xml"/><Relationship Id="rId12" Type="http://schemas.openxmlformats.org/officeDocument/2006/relationships/slideLayout" Target="../slideLayouts/slideLayout229.xml"/><Relationship Id="rId17" Type="http://schemas.openxmlformats.org/officeDocument/2006/relationships/slideLayout" Target="../slideLayouts/slideLayout234.xml"/><Relationship Id="rId25" Type="http://schemas.openxmlformats.org/officeDocument/2006/relationships/slideLayout" Target="../slideLayouts/slideLayout242.xml"/><Relationship Id="rId33" Type="http://schemas.openxmlformats.org/officeDocument/2006/relationships/slideLayout" Target="../slideLayouts/slideLayout250.xml"/><Relationship Id="rId38"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13" Type="http://schemas.openxmlformats.org/officeDocument/2006/relationships/slideLayout" Target="../slideLayouts/slideLayout267.xml"/><Relationship Id="rId18" Type="http://schemas.openxmlformats.org/officeDocument/2006/relationships/slideLayout" Target="../slideLayouts/slideLayout272.xml"/><Relationship Id="rId26" Type="http://schemas.openxmlformats.org/officeDocument/2006/relationships/slideLayout" Target="../slideLayouts/slideLayout280.xml"/><Relationship Id="rId39" Type="http://schemas.openxmlformats.org/officeDocument/2006/relationships/image" Target="../media/image7.png"/><Relationship Id="rId21" Type="http://schemas.openxmlformats.org/officeDocument/2006/relationships/slideLayout" Target="../slideLayouts/slideLayout275.xml"/><Relationship Id="rId34" Type="http://schemas.openxmlformats.org/officeDocument/2006/relationships/slideLayout" Target="../slideLayouts/slideLayout288.xml"/><Relationship Id="rId42" Type="http://schemas.openxmlformats.org/officeDocument/2006/relationships/image" Target="../media/image19.png"/><Relationship Id="rId7" Type="http://schemas.openxmlformats.org/officeDocument/2006/relationships/slideLayout" Target="../slideLayouts/slideLayout261.xml"/><Relationship Id="rId2" Type="http://schemas.openxmlformats.org/officeDocument/2006/relationships/slideLayout" Target="../slideLayouts/slideLayout256.xml"/><Relationship Id="rId16" Type="http://schemas.openxmlformats.org/officeDocument/2006/relationships/slideLayout" Target="../slideLayouts/slideLayout270.xml"/><Relationship Id="rId20" Type="http://schemas.openxmlformats.org/officeDocument/2006/relationships/slideLayout" Target="../slideLayouts/slideLayout274.xml"/><Relationship Id="rId29" Type="http://schemas.openxmlformats.org/officeDocument/2006/relationships/slideLayout" Target="../slideLayouts/slideLayout283.xml"/><Relationship Id="rId41" Type="http://schemas.openxmlformats.org/officeDocument/2006/relationships/image" Target="../media/image18.png"/><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24" Type="http://schemas.openxmlformats.org/officeDocument/2006/relationships/slideLayout" Target="../slideLayouts/slideLayout278.xml"/><Relationship Id="rId32" Type="http://schemas.openxmlformats.org/officeDocument/2006/relationships/slideLayout" Target="../slideLayouts/slideLayout286.xml"/><Relationship Id="rId37" Type="http://schemas.openxmlformats.org/officeDocument/2006/relationships/slideLayout" Target="../slideLayouts/slideLayout291.xml"/><Relationship Id="rId40" Type="http://schemas.openxmlformats.org/officeDocument/2006/relationships/image" Target="../media/image17.png"/><Relationship Id="rId5" Type="http://schemas.openxmlformats.org/officeDocument/2006/relationships/slideLayout" Target="../slideLayouts/slideLayout259.xml"/><Relationship Id="rId15" Type="http://schemas.openxmlformats.org/officeDocument/2006/relationships/slideLayout" Target="../slideLayouts/slideLayout269.xml"/><Relationship Id="rId23" Type="http://schemas.openxmlformats.org/officeDocument/2006/relationships/slideLayout" Target="../slideLayouts/slideLayout277.xml"/><Relationship Id="rId28" Type="http://schemas.openxmlformats.org/officeDocument/2006/relationships/slideLayout" Target="../slideLayouts/slideLayout282.xml"/><Relationship Id="rId36" Type="http://schemas.openxmlformats.org/officeDocument/2006/relationships/slideLayout" Target="../slideLayouts/slideLayout290.xml"/><Relationship Id="rId10" Type="http://schemas.openxmlformats.org/officeDocument/2006/relationships/slideLayout" Target="../slideLayouts/slideLayout264.xml"/><Relationship Id="rId19" Type="http://schemas.openxmlformats.org/officeDocument/2006/relationships/slideLayout" Target="../slideLayouts/slideLayout273.xml"/><Relationship Id="rId31" Type="http://schemas.openxmlformats.org/officeDocument/2006/relationships/slideLayout" Target="../slideLayouts/slideLayout285.xml"/><Relationship Id="rId4" Type="http://schemas.openxmlformats.org/officeDocument/2006/relationships/slideLayout" Target="../slideLayouts/slideLayout258.xml"/><Relationship Id="rId9" Type="http://schemas.openxmlformats.org/officeDocument/2006/relationships/slideLayout" Target="../slideLayouts/slideLayout263.xml"/><Relationship Id="rId14" Type="http://schemas.openxmlformats.org/officeDocument/2006/relationships/slideLayout" Target="../slideLayouts/slideLayout268.xml"/><Relationship Id="rId22" Type="http://schemas.openxmlformats.org/officeDocument/2006/relationships/slideLayout" Target="../slideLayouts/slideLayout276.xml"/><Relationship Id="rId27" Type="http://schemas.openxmlformats.org/officeDocument/2006/relationships/slideLayout" Target="../slideLayouts/slideLayout281.xml"/><Relationship Id="rId30" Type="http://schemas.openxmlformats.org/officeDocument/2006/relationships/slideLayout" Target="../slideLayouts/slideLayout284.xml"/><Relationship Id="rId35" Type="http://schemas.openxmlformats.org/officeDocument/2006/relationships/slideLayout" Target="../slideLayouts/slideLayout289.xml"/><Relationship Id="rId43" Type="http://schemas.openxmlformats.org/officeDocument/2006/relationships/image" Target="../media/image51.png"/><Relationship Id="rId8" Type="http://schemas.openxmlformats.org/officeDocument/2006/relationships/slideLayout" Target="../slideLayouts/slideLayout262.xml"/><Relationship Id="rId3" Type="http://schemas.openxmlformats.org/officeDocument/2006/relationships/slideLayout" Target="../slideLayouts/slideLayout257.xml"/><Relationship Id="rId12" Type="http://schemas.openxmlformats.org/officeDocument/2006/relationships/slideLayout" Target="../slideLayouts/slideLayout266.xml"/><Relationship Id="rId17" Type="http://schemas.openxmlformats.org/officeDocument/2006/relationships/slideLayout" Target="../slideLayouts/slideLayout271.xml"/><Relationship Id="rId25" Type="http://schemas.openxmlformats.org/officeDocument/2006/relationships/slideLayout" Target="../slideLayouts/slideLayout279.xml"/><Relationship Id="rId33" Type="http://schemas.openxmlformats.org/officeDocument/2006/relationships/slideLayout" Target="../slideLayouts/slideLayout287.xml"/><Relationship Id="rId38"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theme" Target="../theme/theme2.xml"/><Relationship Id="rId1" Type="http://schemas.openxmlformats.org/officeDocument/2006/relationships/slideLayout" Target="../slideLayouts/slideLayout11.xml"/></Relationships>
</file>

<file path=ppt/slideMasters/_rels/slideMaster20.xml.rels><?xml version="1.0" encoding="UTF-8" standalone="yes"?>
<Relationships xmlns="http://schemas.openxmlformats.org/package/2006/relationships"><Relationship Id="rId13" Type="http://schemas.openxmlformats.org/officeDocument/2006/relationships/slideLayout" Target="../slideLayouts/slideLayout304.xml"/><Relationship Id="rId18" Type="http://schemas.openxmlformats.org/officeDocument/2006/relationships/slideLayout" Target="../slideLayouts/slideLayout309.xml"/><Relationship Id="rId26" Type="http://schemas.openxmlformats.org/officeDocument/2006/relationships/slideLayout" Target="../slideLayouts/slideLayout317.xml"/><Relationship Id="rId39" Type="http://schemas.openxmlformats.org/officeDocument/2006/relationships/slideLayout" Target="../slideLayouts/slideLayout330.xml"/><Relationship Id="rId21" Type="http://schemas.openxmlformats.org/officeDocument/2006/relationships/slideLayout" Target="../slideLayouts/slideLayout312.xml"/><Relationship Id="rId34" Type="http://schemas.openxmlformats.org/officeDocument/2006/relationships/slideLayout" Target="../slideLayouts/slideLayout325.xml"/><Relationship Id="rId42" Type="http://schemas.openxmlformats.org/officeDocument/2006/relationships/image" Target="../media/image17.png"/><Relationship Id="rId7" Type="http://schemas.openxmlformats.org/officeDocument/2006/relationships/slideLayout" Target="../slideLayouts/slideLayout298.xml"/><Relationship Id="rId2" Type="http://schemas.openxmlformats.org/officeDocument/2006/relationships/slideLayout" Target="../slideLayouts/slideLayout293.xml"/><Relationship Id="rId16" Type="http://schemas.openxmlformats.org/officeDocument/2006/relationships/slideLayout" Target="../slideLayouts/slideLayout307.xml"/><Relationship Id="rId29" Type="http://schemas.openxmlformats.org/officeDocument/2006/relationships/slideLayout" Target="../slideLayouts/slideLayout320.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24" Type="http://schemas.openxmlformats.org/officeDocument/2006/relationships/slideLayout" Target="../slideLayouts/slideLayout315.xml"/><Relationship Id="rId32" Type="http://schemas.openxmlformats.org/officeDocument/2006/relationships/slideLayout" Target="../slideLayouts/slideLayout323.xml"/><Relationship Id="rId37" Type="http://schemas.openxmlformats.org/officeDocument/2006/relationships/slideLayout" Target="../slideLayouts/slideLayout328.xml"/><Relationship Id="rId40" Type="http://schemas.openxmlformats.org/officeDocument/2006/relationships/theme" Target="../theme/theme20.xml"/><Relationship Id="rId45" Type="http://schemas.openxmlformats.org/officeDocument/2006/relationships/image" Target="../media/image54.png"/><Relationship Id="rId5" Type="http://schemas.openxmlformats.org/officeDocument/2006/relationships/slideLayout" Target="../slideLayouts/slideLayout296.xml"/><Relationship Id="rId15" Type="http://schemas.openxmlformats.org/officeDocument/2006/relationships/slideLayout" Target="../slideLayouts/slideLayout306.xml"/><Relationship Id="rId23" Type="http://schemas.openxmlformats.org/officeDocument/2006/relationships/slideLayout" Target="../slideLayouts/slideLayout314.xml"/><Relationship Id="rId28" Type="http://schemas.openxmlformats.org/officeDocument/2006/relationships/slideLayout" Target="../slideLayouts/slideLayout319.xml"/><Relationship Id="rId36" Type="http://schemas.openxmlformats.org/officeDocument/2006/relationships/slideLayout" Target="../slideLayouts/slideLayout327.xml"/><Relationship Id="rId10" Type="http://schemas.openxmlformats.org/officeDocument/2006/relationships/slideLayout" Target="../slideLayouts/slideLayout301.xml"/><Relationship Id="rId19" Type="http://schemas.openxmlformats.org/officeDocument/2006/relationships/slideLayout" Target="../slideLayouts/slideLayout310.xml"/><Relationship Id="rId31" Type="http://schemas.openxmlformats.org/officeDocument/2006/relationships/slideLayout" Target="../slideLayouts/slideLayout322.xml"/><Relationship Id="rId44" Type="http://schemas.openxmlformats.org/officeDocument/2006/relationships/image" Target="../media/image19.png"/><Relationship Id="rId4" Type="http://schemas.openxmlformats.org/officeDocument/2006/relationships/slideLayout" Target="../slideLayouts/slideLayout295.xml"/><Relationship Id="rId9" Type="http://schemas.openxmlformats.org/officeDocument/2006/relationships/slideLayout" Target="../slideLayouts/slideLayout300.xml"/><Relationship Id="rId14" Type="http://schemas.openxmlformats.org/officeDocument/2006/relationships/slideLayout" Target="../slideLayouts/slideLayout305.xml"/><Relationship Id="rId22" Type="http://schemas.openxmlformats.org/officeDocument/2006/relationships/slideLayout" Target="../slideLayouts/slideLayout313.xml"/><Relationship Id="rId27" Type="http://schemas.openxmlformats.org/officeDocument/2006/relationships/slideLayout" Target="../slideLayouts/slideLayout318.xml"/><Relationship Id="rId30" Type="http://schemas.openxmlformats.org/officeDocument/2006/relationships/slideLayout" Target="../slideLayouts/slideLayout321.xml"/><Relationship Id="rId35" Type="http://schemas.openxmlformats.org/officeDocument/2006/relationships/slideLayout" Target="../slideLayouts/slideLayout326.xml"/><Relationship Id="rId43" Type="http://schemas.openxmlformats.org/officeDocument/2006/relationships/image" Target="../media/image18.png"/><Relationship Id="rId8" Type="http://schemas.openxmlformats.org/officeDocument/2006/relationships/slideLayout" Target="../slideLayouts/slideLayout299.xml"/><Relationship Id="rId3" Type="http://schemas.openxmlformats.org/officeDocument/2006/relationships/slideLayout" Target="../slideLayouts/slideLayout294.xml"/><Relationship Id="rId12" Type="http://schemas.openxmlformats.org/officeDocument/2006/relationships/slideLayout" Target="../slideLayouts/slideLayout303.xml"/><Relationship Id="rId17" Type="http://schemas.openxmlformats.org/officeDocument/2006/relationships/slideLayout" Target="../slideLayouts/slideLayout308.xml"/><Relationship Id="rId25" Type="http://schemas.openxmlformats.org/officeDocument/2006/relationships/slideLayout" Target="../slideLayouts/slideLayout316.xml"/><Relationship Id="rId33" Type="http://schemas.openxmlformats.org/officeDocument/2006/relationships/slideLayout" Target="../slideLayouts/slideLayout324.xml"/><Relationship Id="rId38" Type="http://schemas.openxmlformats.org/officeDocument/2006/relationships/slideLayout" Target="../slideLayouts/slideLayout329.xml"/><Relationship Id="rId20" Type="http://schemas.openxmlformats.org/officeDocument/2006/relationships/slideLayout" Target="../slideLayouts/slideLayout311.xml"/><Relationship Id="rId41" Type="http://schemas.openxmlformats.org/officeDocument/2006/relationships/image" Target="../media/image7.png"/></Relationships>
</file>

<file path=ppt/slideMasters/_rels/slideMaster21.xml.rels><?xml version="1.0" encoding="UTF-8" standalone="yes"?>
<Relationships xmlns="http://schemas.openxmlformats.org/package/2006/relationships"><Relationship Id="rId13" Type="http://schemas.openxmlformats.org/officeDocument/2006/relationships/slideLayout" Target="../slideLayouts/slideLayout343.xml"/><Relationship Id="rId18" Type="http://schemas.openxmlformats.org/officeDocument/2006/relationships/slideLayout" Target="../slideLayouts/slideLayout348.xml"/><Relationship Id="rId26" Type="http://schemas.openxmlformats.org/officeDocument/2006/relationships/slideLayout" Target="../slideLayouts/slideLayout356.xml"/><Relationship Id="rId39" Type="http://schemas.openxmlformats.org/officeDocument/2006/relationships/image" Target="../media/image7.png"/><Relationship Id="rId21" Type="http://schemas.openxmlformats.org/officeDocument/2006/relationships/slideLayout" Target="../slideLayouts/slideLayout351.xml"/><Relationship Id="rId34" Type="http://schemas.openxmlformats.org/officeDocument/2006/relationships/slideLayout" Target="../slideLayouts/slideLayout364.xml"/><Relationship Id="rId42" Type="http://schemas.openxmlformats.org/officeDocument/2006/relationships/image" Target="../media/image19.png"/><Relationship Id="rId7" Type="http://schemas.openxmlformats.org/officeDocument/2006/relationships/slideLayout" Target="../slideLayouts/slideLayout337.xml"/><Relationship Id="rId2" Type="http://schemas.openxmlformats.org/officeDocument/2006/relationships/slideLayout" Target="../slideLayouts/slideLayout332.xml"/><Relationship Id="rId16" Type="http://schemas.openxmlformats.org/officeDocument/2006/relationships/slideLayout" Target="../slideLayouts/slideLayout346.xml"/><Relationship Id="rId20" Type="http://schemas.openxmlformats.org/officeDocument/2006/relationships/slideLayout" Target="../slideLayouts/slideLayout350.xml"/><Relationship Id="rId29" Type="http://schemas.openxmlformats.org/officeDocument/2006/relationships/slideLayout" Target="../slideLayouts/slideLayout359.xml"/><Relationship Id="rId41" Type="http://schemas.openxmlformats.org/officeDocument/2006/relationships/image" Target="../media/image18.png"/><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slideLayout" Target="../slideLayouts/slideLayout341.xml"/><Relationship Id="rId24" Type="http://schemas.openxmlformats.org/officeDocument/2006/relationships/slideLayout" Target="../slideLayouts/slideLayout354.xml"/><Relationship Id="rId32" Type="http://schemas.openxmlformats.org/officeDocument/2006/relationships/slideLayout" Target="../slideLayouts/slideLayout362.xml"/><Relationship Id="rId37" Type="http://schemas.openxmlformats.org/officeDocument/2006/relationships/slideLayout" Target="../slideLayouts/slideLayout367.xml"/><Relationship Id="rId40" Type="http://schemas.openxmlformats.org/officeDocument/2006/relationships/image" Target="../media/image17.png"/><Relationship Id="rId5" Type="http://schemas.openxmlformats.org/officeDocument/2006/relationships/slideLayout" Target="../slideLayouts/slideLayout335.xml"/><Relationship Id="rId15" Type="http://schemas.openxmlformats.org/officeDocument/2006/relationships/slideLayout" Target="../slideLayouts/slideLayout345.xml"/><Relationship Id="rId23" Type="http://schemas.openxmlformats.org/officeDocument/2006/relationships/slideLayout" Target="../slideLayouts/slideLayout353.xml"/><Relationship Id="rId28" Type="http://schemas.openxmlformats.org/officeDocument/2006/relationships/slideLayout" Target="../slideLayouts/slideLayout358.xml"/><Relationship Id="rId36" Type="http://schemas.openxmlformats.org/officeDocument/2006/relationships/slideLayout" Target="../slideLayouts/slideLayout366.xml"/><Relationship Id="rId10" Type="http://schemas.openxmlformats.org/officeDocument/2006/relationships/slideLayout" Target="../slideLayouts/slideLayout340.xml"/><Relationship Id="rId19" Type="http://schemas.openxmlformats.org/officeDocument/2006/relationships/slideLayout" Target="../slideLayouts/slideLayout349.xml"/><Relationship Id="rId31" Type="http://schemas.openxmlformats.org/officeDocument/2006/relationships/slideLayout" Target="../slideLayouts/slideLayout361.xml"/><Relationship Id="rId4" Type="http://schemas.openxmlformats.org/officeDocument/2006/relationships/slideLayout" Target="../slideLayouts/slideLayout334.xml"/><Relationship Id="rId9" Type="http://schemas.openxmlformats.org/officeDocument/2006/relationships/slideLayout" Target="../slideLayouts/slideLayout339.xml"/><Relationship Id="rId14" Type="http://schemas.openxmlformats.org/officeDocument/2006/relationships/slideLayout" Target="../slideLayouts/slideLayout344.xml"/><Relationship Id="rId22" Type="http://schemas.openxmlformats.org/officeDocument/2006/relationships/slideLayout" Target="../slideLayouts/slideLayout352.xml"/><Relationship Id="rId27" Type="http://schemas.openxmlformats.org/officeDocument/2006/relationships/slideLayout" Target="../slideLayouts/slideLayout357.xml"/><Relationship Id="rId30" Type="http://schemas.openxmlformats.org/officeDocument/2006/relationships/slideLayout" Target="../slideLayouts/slideLayout360.xml"/><Relationship Id="rId35" Type="http://schemas.openxmlformats.org/officeDocument/2006/relationships/slideLayout" Target="../slideLayouts/slideLayout365.xml"/><Relationship Id="rId43" Type="http://schemas.openxmlformats.org/officeDocument/2006/relationships/image" Target="../media/image61.png"/><Relationship Id="rId8" Type="http://schemas.openxmlformats.org/officeDocument/2006/relationships/slideLayout" Target="../slideLayouts/slideLayout338.xml"/><Relationship Id="rId3" Type="http://schemas.openxmlformats.org/officeDocument/2006/relationships/slideLayout" Target="../slideLayouts/slideLayout333.xml"/><Relationship Id="rId12" Type="http://schemas.openxmlformats.org/officeDocument/2006/relationships/slideLayout" Target="../slideLayouts/slideLayout342.xml"/><Relationship Id="rId17" Type="http://schemas.openxmlformats.org/officeDocument/2006/relationships/slideLayout" Target="../slideLayouts/slideLayout347.xml"/><Relationship Id="rId25" Type="http://schemas.openxmlformats.org/officeDocument/2006/relationships/slideLayout" Target="../slideLayouts/slideLayout355.xml"/><Relationship Id="rId33" Type="http://schemas.openxmlformats.org/officeDocument/2006/relationships/slideLayout" Target="../slideLayouts/slideLayout363.xml"/><Relationship Id="rId38"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13" Type="http://schemas.openxmlformats.org/officeDocument/2006/relationships/slideLayout" Target="../slideLayouts/slideLayout380.xml"/><Relationship Id="rId18" Type="http://schemas.openxmlformats.org/officeDocument/2006/relationships/slideLayout" Target="../slideLayouts/slideLayout385.xml"/><Relationship Id="rId26" Type="http://schemas.openxmlformats.org/officeDocument/2006/relationships/slideLayout" Target="../slideLayouts/slideLayout393.xml"/><Relationship Id="rId39" Type="http://schemas.openxmlformats.org/officeDocument/2006/relationships/theme" Target="../theme/theme22.xml"/><Relationship Id="rId21" Type="http://schemas.openxmlformats.org/officeDocument/2006/relationships/slideLayout" Target="../slideLayouts/slideLayout388.xml"/><Relationship Id="rId34" Type="http://schemas.openxmlformats.org/officeDocument/2006/relationships/slideLayout" Target="../slideLayouts/slideLayout401.xml"/><Relationship Id="rId42" Type="http://schemas.openxmlformats.org/officeDocument/2006/relationships/image" Target="../media/image18.png"/><Relationship Id="rId7" Type="http://schemas.openxmlformats.org/officeDocument/2006/relationships/slideLayout" Target="../slideLayouts/slideLayout374.xml"/><Relationship Id="rId2" Type="http://schemas.openxmlformats.org/officeDocument/2006/relationships/slideLayout" Target="../slideLayouts/slideLayout369.xml"/><Relationship Id="rId16" Type="http://schemas.openxmlformats.org/officeDocument/2006/relationships/slideLayout" Target="../slideLayouts/slideLayout383.xml"/><Relationship Id="rId20" Type="http://schemas.openxmlformats.org/officeDocument/2006/relationships/slideLayout" Target="../slideLayouts/slideLayout387.xml"/><Relationship Id="rId29" Type="http://schemas.openxmlformats.org/officeDocument/2006/relationships/slideLayout" Target="../slideLayouts/slideLayout396.xml"/><Relationship Id="rId41" Type="http://schemas.openxmlformats.org/officeDocument/2006/relationships/image" Target="../media/image17.png"/><Relationship Id="rId1" Type="http://schemas.openxmlformats.org/officeDocument/2006/relationships/slideLayout" Target="../slideLayouts/slideLayout368.xml"/><Relationship Id="rId6" Type="http://schemas.openxmlformats.org/officeDocument/2006/relationships/slideLayout" Target="../slideLayouts/slideLayout373.xml"/><Relationship Id="rId11" Type="http://schemas.openxmlformats.org/officeDocument/2006/relationships/slideLayout" Target="../slideLayouts/slideLayout378.xml"/><Relationship Id="rId24" Type="http://schemas.openxmlformats.org/officeDocument/2006/relationships/slideLayout" Target="../slideLayouts/slideLayout391.xml"/><Relationship Id="rId32" Type="http://schemas.openxmlformats.org/officeDocument/2006/relationships/slideLayout" Target="../slideLayouts/slideLayout399.xml"/><Relationship Id="rId37" Type="http://schemas.openxmlformats.org/officeDocument/2006/relationships/slideLayout" Target="../slideLayouts/slideLayout404.xml"/><Relationship Id="rId40" Type="http://schemas.openxmlformats.org/officeDocument/2006/relationships/image" Target="../media/image7.png"/><Relationship Id="rId5" Type="http://schemas.openxmlformats.org/officeDocument/2006/relationships/slideLayout" Target="../slideLayouts/slideLayout372.xml"/><Relationship Id="rId15" Type="http://schemas.openxmlformats.org/officeDocument/2006/relationships/slideLayout" Target="../slideLayouts/slideLayout382.xml"/><Relationship Id="rId23" Type="http://schemas.openxmlformats.org/officeDocument/2006/relationships/slideLayout" Target="../slideLayouts/slideLayout390.xml"/><Relationship Id="rId28" Type="http://schemas.openxmlformats.org/officeDocument/2006/relationships/slideLayout" Target="../slideLayouts/slideLayout395.xml"/><Relationship Id="rId36" Type="http://schemas.openxmlformats.org/officeDocument/2006/relationships/slideLayout" Target="../slideLayouts/slideLayout403.xml"/><Relationship Id="rId10" Type="http://schemas.openxmlformats.org/officeDocument/2006/relationships/slideLayout" Target="../slideLayouts/slideLayout377.xml"/><Relationship Id="rId19" Type="http://schemas.openxmlformats.org/officeDocument/2006/relationships/slideLayout" Target="../slideLayouts/slideLayout386.xml"/><Relationship Id="rId31" Type="http://schemas.openxmlformats.org/officeDocument/2006/relationships/slideLayout" Target="../slideLayouts/slideLayout398.xml"/><Relationship Id="rId44" Type="http://schemas.openxmlformats.org/officeDocument/2006/relationships/image" Target="../media/image51.png"/><Relationship Id="rId4" Type="http://schemas.openxmlformats.org/officeDocument/2006/relationships/slideLayout" Target="../slideLayouts/slideLayout371.xml"/><Relationship Id="rId9" Type="http://schemas.openxmlformats.org/officeDocument/2006/relationships/slideLayout" Target="../slideLayouts/slideLayout376.xml"/><Relationship Id="rId14" Type="http://schemas.openxmlformats.org/officeDocument/2006/relationships/slideLayout" Target="../slideLayouts/slideLayout381.xml"/><Relationship Id="rId22" Type="http://schemas.openxmlformats.org/officeDocument/2006/relationships/slideLayout" Target="../slideLayouts/slideLayout389.xml"/><Relationship Id="rId27" Type="http://schemas.openxmlformats.org/officeDocument/2006/relationships/slideLayout" Target="../slideLayouts/slideLayout394.xml"/><Relationship Id="rId30" Type="http://schemas.openxmlformats.org/officeDocument/2006/relationships/slideLayout" Target="../slideLayouts/slideLayout397.xml"/><Relationship Id="rId35" Type="http://schemas.openxmlformats.org/officeDocument/2006/relationships/slideLayout" Target="../slideLayouts/slideLayout402.xml"/><Relationship Id="rId43" Type="http://schemas.openxmlformats.org/officeDocument/2006/relationships/image" Target="../media/image19.png"/><Relationship Id="rId8" Type="http://schemas.openxmlformats.org/officeDocument/2006/relationships/slideLayout" Target="../slideLayouts/slideLayout375.xml"/><Relationship Id="rId3" Type="http://schemas.openxmlformats.org/officeDocument/2006/relationships/slideLayout" Target="../slideLayouts/slideLayout370.xml"/><Relationship Id="rId12" Type="http://schemas.openxmlformats.org/officeDocument/2006/relationships/slideLayout" Target="../slideLayouts/slideLayout379.xml"/><Relationship Id="rId17" Type="http://schemas.openxmlformats.org/officeDocument/2006/relationships/slideLayout" Target="../slideLayouts/slideLayout384.xml"/><Relationship Id="rId25" Type="http://schemas.openxmlformats.org/officeDocument/2006/relationships/slideLayout" Target="../slideLayouts/slideLayout392.xml"/><Relationship Id="rId33" Type="http://schemas.openxmlformats.org/officeDocument/2006/relationships/slideLayout" Target="../slideLayouts/slideLayout400.xml"/><Relationship Id="rId38" Type="http://schemas.openxmlformats.org/officeDocument/2006/relationships/slideLayout" Target="../slideLayouts/slideLayout405.xml"/></Relationships>
</file>

<file path=ppt/slideMasters/_rels/slideMaster23.xml.rels><?xml version="1.0" encoding="UTF-8" standalone="yes"?>
<Relationships xmlns="http://schemas.openxmlformats.org/package/2006/relationships"><Relationship Id="rId13" Type="http://schemas.openxmlformats.org/officeDocument/2006/relationships/slideLayout" Target="../slideLayouts/slideLayout418.xml"/><Relationship Id="rId18" Type="http://schemas.openxmlformats.org/officeDocument/2006/relationships/slideLayout" Target="../slideLayouts/slideLayout423.xml"/><Relationship Id="rId26" Type="http://schemas.openxmlformats.org/officeDocument/2006/relationships/slideLayout" Target="../slideLayouts/slideLayout431.xml"/><Relationship Id="rId39" Type="http://schemas.openxmlformats.org/officeDocument/2006/relationships/theme" Target="../theme/theme23.xml"/><Relationship Id="rId21" Type="http://schemas.openxmlformats.org/officeDocument/2006/relationships/slideLayout" Target="../slideLayouts/slideLayout426.xml"/><Relationship Id="rId34" Type="http://schemas.openxmlformats.org/officeDocument/2006/relationships/slideLayout" Target="../slideLayouts/slideLayout439.xml"/><Relationship Id="rId42" Type="http://schemas.openxmlformats.org/officeDocument/2006/relationships/image" Target="../media/image18.png"/><Relationship Id="rId7" Type="http://schemas.openxmlformats.org/officeDocument/2006/relationships/slideLayout" Target="../slideLayouts/slideLayout412.xml"/><Relationship Id="rId2" Type="http://schemas.openxmlformats.org/officeDocument/2006/relationships/slideLayout" Target="../slideLayouts/slideLayout407.xml"/><Relationship Id="rId16" Type="http://schemas.openxmlformats.org/officeDocument/2006/relationships/slideLayout" Target="../slideLayouts/slideLayout421.xml"/><Relationship Id="rId20" Type="http://schemas.openxmlformats.org/officeDocument/2006/relationships/slideLayout" Target="../slideLayouts/slideLayout425.xml"/><Relationship Id="rId29" Type="http://schemas.openxmlformats.org/officeDocument/2006/relationships/slideLayout" Target="../slideLayouts/slideLayout434.xml"/><Relationship Id="rId41" Type="http://schemas.openxmlformats.org/officeDocument/2006/relationships/image" Target="../media/image17.png"/><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24" Type="http://schemas.openxmlformats.org/officeDocument/2006/relationships/slideLayout" Target="../slideLayouts/slideLayout429.xml"/><Relationship Id="rId32" Type="http://schemas.openxmlformats.org/officeDocument/2006/relationships/slideLayout" Target="../slideLayouts/slideLayout437.xml"/><Relationship Id="rId37" Type="http://schemas.openxmlformats.org/officeDocument/2006/relationships/slideLayout" Target="../slideLayouts/slideLayout442.xml"/><Relationship Id="rId40" Type="http://schemas.openxmlformats.org/officeDocument/2006/relationships/image" Target="../media/image7.png"/><Relationship Id="rId5" Type="http://schemas.openxmlformats.org/officeDocument/2006/relationships/slideLayout" Target="../slideLayouts/slideLayout410.xml"/><Relationship Id="rId15" Type="http://schemas.openxmlformats.org/officeDocument/2006/relationships/slideLayout" Target="../slideLayouts/slideLayout420.xml"/><Relationship Id="rId23" Type="http://schemas.openxmlformats.org/officeDocument/2006/relationships/slideLayout" Target="../slideLayouts/slideLayout428.xml"/><Relationship Id="rId28" Type="http://schemas.openxmlformats.org/officeDocument/2006/relationships/slideLayout" Target="../slideLayouts/slideLayout433.xml"/><Relationship Id="rId36" Type="http://schemas.openxmlformats.org/officeDocument/2006/relationships/slideLayout" Target="../slideLayouts/slideLayout441.xml"/><Relationship Id="rId10" Type="http://schemas.openxmlformats.org/officeDocument/2006/relationships/slideLayout" Target="../slideLayouts/slideLayout415.xml"/><Relationship Id="rId19" Type="http://schemas.openxmlformats.org/officeDocument/2006/relationships/slideLayout" Target="../slideLayouts/slideLayout424.xml"/><Relationship Id="rId31" Type="http://schemas.openxmlformats.org/officeDocument/2006/relationships/slideLayout" Target="../slideLayouts/slideLayout436.xml"/><Relationship Id="rId44" Type="http://schemas.openxmlformats.org/officeDocument/2006/relationships/image" Target="../media/image51.png"/><Relationship Id="rId4" Type="http://schemas.openxmlformats.org/officeDocument/2006/relationships/slideLayout" Target="../slideLayouts/slideLayout409.xml"/><Relationship Id="rId9" Type="http://schemas.openxmlformats.org/officeDocument/2006/relationships/slideLayout" Target="../slideLayouts/slideLayout414.xml"/><Relationship Id="rId14" Type="http://schemas.openxmlformats.org/officeDocument/2006/relationships/slideLayout" Target="../slideLayouts/slideLayout419.xml"/><Relationship Id="rId22" Type="http://schemas.openxmlformats.org/officeDocument/2006/relationships/slideLayout" Target="../slideLayouts/slideLayout427.xml"/><Relationship Id="rId27" Type="http://schemas.openxmlformats.org/officeDocument/2006/relationships/slideLayout" Target="../slideLayouts/slideLayout432.xml"/><Relationship Id="rId30" Type="http://schemas.openxmlformats.org/officeDocument/2006/relationships/slideLayout" Target="../slideLayouts/slideLayout435.xml"/><Relationship Id="rId35" Type="http://schemas.openxmlformats.org/officeDocument/2006/relationships/slideLayout" Target="../slideLayouts/slideLayout440.xml"/><Relationship Id="rId43" Type="http://schemas.openxmlformats.org/officeDocument/2006/relationships/image" Target="../media/image19.png"/><Relationship Id="rId8" Type="http://schemas.openxmlformats.org/officeDocument/2006/relationships/slideLayout" Target="../slideLayouts/slideLayout413.xml"/><Relationship Id="rId3" Type="http://schemas.openxmlformats.org/officeDocument/2006/relationships/slideLayout" Target="../slideLayouts/slideLayout408.xml"/><Relationship Id="rId12" Type="http://schemas.openxmlformats.org/officeDocument/2006/relationships/slideLayout" Target="../slideLayouts/slideLayout417.xml"/><Relationship Id="rId17" Type="http://schemas.openxmlformats.org/officeDocument/2006/relationships/slideLayout" Target="../slideLayouts/slideLayout422.xml"/><Relationship Id="rId25" Type="http://schemas.openxmlformats.org/officeDocument/2006/relationships/slideLayout" Target="../slideLayouts/slideLayout430.xml"/><Relationship Id="rId33" Type="http://schemas.openxmlformats.org/officeDocument/2006/relationships/slideLayout" Target="../slideLayouts/slideLayout438.xml"/><Relationship Id="rId38" Type="http://schemas.openxmlformats.org/officeDocument/2006/relationships/slideLayout" Target="../slideLayouts/slideLayout44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451.xml"/><Relationship Id="rId3" Type="http://schemas.openxmlformats.org/officeDocument/2006/relationships/slideLayout" Target="../slideLayouts/slideLayout446.xml"/><Relationship Id="rId7" Type="http://schemas.openxmlformats.org/officeDocument/2006/relationships/slideLayout" Target="../slideLayouts/slideLayout450.xml"/><Relationship Id="rId12" Type="http://schemas.openxmlformats.org/officeDocument/2006/relationships/image" Target="../media/image1.jpg"/><Relationship Id="rId2" Type="http://schemas.openxmlformats.org/officeDocument/2006/relationships/slideLayout" Target="../slideLayouts/slideLayout445.xml"/><Relationship Id="rId1" Type="http://schemas.openxmlformats.org/officeDocument/2006/relationships/slideLayout" Target="../slideLayouts/slideLayout444.xml"/><Relationship Id="rId6" Type="http://schemas.openxmlformats.org/officeDocument/2006/relationships/slideLayout" Target="../slideLayouts/slideLayout449.xml"/><Relationship Id="rId11" Type="http://schemas.openxmlformats.org/officeDocument/2006/relationships/theme" Target="../theme/theme24.xml"/><Relationship Id="rId5" Type="http://schemas.openxmlformats.org/officeDocument/2006/relationships/slideLayout" Target="../slideLayouts/slideLayout448.xml"/><Relationship Id="rId10" Type="http://schemas.openxmlformats.org/officeDocument/2006/relationships/slideLayout" Target="../slideLayouts/slideLayout453.xml"/><Relationship Id="rId4" Type="http://schemas.openxmlformats.org/officeDocument/2006/relationships/slideLayout" Target="../slideLayouts/slideLayout447.xml"/><Relationship Id="rId9" Type="http://schemas.openxmlformats.org/officeDocument/2006/relationships/slideLayout" Target="../slideLayouts/slideLayout452.xml"/></Relationships>
</file>

<file path=ppt/slideMasters/_rels/slideMaster25.xml.rels><?xml version="1.0" encoding="UTF-8" standalone="yes"?>
<Relationships xmlns="http://schemas.openxmlformats.org/package/2006/relationships"><Relationship Id="rId3" Type="http://schemas.openxmlformats.org/officeDocument/2006/relationships/theme" Target="../theme/theme25.xml"/><Relationship Id="rId7" Type="http://schemas.openxmlformats.org/officeDocument/2006/relationships/image" Target="../media/image39.gif"/><Relationship Id="rId2" Type="http://schemas.openxmlformats.org/officeDocument/2006/relationships/slideLayout" Target="../slideLayouts/slideLayout455.xml"/><Relationship Id="rId1" Type="http://schemas.openxmlformats.org/officeDocument/2006/relationships/slideLayout" Target="../slideLayouts/slideLayout45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theme" Target="../theme/theme3.xml"/><Relationship Id="rId1" Type="http://schemas.openxmlformats.org/officeDocument/2006/relationships/slideLayout" Target="../slideLayouts/slideLayout12.xml"/></Relationships>
</file>

<file path=ppt/slideMasters/_rels/slideMaster4.xml.rels><?xml version="1.0" encoding="UTF-8" standalone="yes"?>
<Relationships xmlns="http://schemas.openxmlformats.org/package/2006/relationships"><Relationship Id="rId8" Type="http://schemas.openxmlformats.org/officeDocument/2006/relationships/theme" Target="../theme/theme4.xml"/><Relationship Id="rId3" Type="http://schemas.openxmlformats.org/officeDocument/2006/relationships/slideLayout" Target="../slideLayouts/slideLayout15.xml"/><Relationship Id="rId7" Type="http://schemas.openxmlformats.org/officeDocument/2006/relationships/slideLayout" Target="../slideLayouts/slideLayout19.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5.xml"/><Relationship Id="rId1" Type="http://schemas.openxmlformats.org/officeDocument/2006/relationships/slideLayout" Target="../slideLayouts/slideLayout20.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theme" Target="../theme/theme6.xml"/><Relationship Id="rId1" Type="http://schemas.openxmlformats.org/officeDocument/2006/relationships/slideLayout" Target="../slideLayouts/slideLayout21.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34.xml"/><Relationship Id="rId18" Type="http://schemas.openxmlformats.org/officeDocument/2006/relationships/slideLayout" Target="../slideLayouts/slideLayout39.xml"/><Relationship Id="rId26" Type="http://schemas.openxmlformats.org/officeDocument/2006/relationships/slideLayout" Target="../slideLayouts/slideLayout47.xml"/><Relationship Id="rId39" Type="http://schemas.openxmlformats.org/officeDocument/2006/relationships/theme" Target="../theme/theme7.xml"/><Relationship Id="rId21" Type="http://schemas.openxmlformats.org/officeDocument/2006/relationships/slideLayout" Target="../slideLayouts/slideLayout42.xml"/><Relationship Id="rId34" Type="http://schemas.openxmlformats.org/officeDocument/2006/relationships/slideLayout" Target="../slideLayouts/slideLayout55.xml"/><Relationship Id="rId42" Type="http://schemas.openxmlformats.org/officeDocument/2006/relationships/image" Target="../media/image18.png"/><Relationship Id="rId7" Type="http://schemas.openxmlformats.org/officeDocument/2006/relationships/slideLayout" Target="../slideLayouts/slideLayout28.xml"/><Relationship Id="rId2" Type="http://schemas.openxmlformats.org/officeDocument/2006/relationships/slideLayout" Target="../slideLayouts/slideLayout23.xml"/><Relationship Id="rId16" Type="http://schemas.openxmlformats.org/officeDocument/2006/relationships/slideLayout" Target="../slideLayouts/slideLayout37.xml"/><Relationship Id="rId20" Type="http://schemas.openxmlformats.org/officeDocument/2006/relationships/slideLayout" Target="../slideLayouts/slideLayout41.xml"/><Relationship Id="rId29" Type="http://schemas.openxmlformats.org/officeDocument/2006/relationships/slideLayout" Target="../slideLayouts/slideLayout50.xml"/><Relationship Id="rId41" Type="http://schemas.openxmlformats.org/officeDocument/2006/relationships/image" Target="../media/image17.png"/><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24" Type="http://schemas.openxmlformats.org/officeDocument/2006/relationships/slideLayout" Target="../slideLayouts/slideLayout45.xml"/><Relationship Id="rId32" Type="http://schemas.openxmlformats.org/officeDocument/2006/relationships/slideLayout" Target="../slideLayouts/slideLayout53.xml"/><Relationship Id="rId37" Type="http://schemas.openxmlformats.org/officeDocument/2006/relationships/slideLayout" Target="../slideLayouts/slideLayout58.xml"/><Relationship Id="rId40" Type="http://schemas.openxmlformats.org/officeDocument/2006/relationships/image" Target="../media/image7.png"/><Relationship Id="rId5" Type="http://schemas.openxmlformats.org/officeDocument/2006/relationships/slideLayout" Target="../slideLayouts/slideLayout26.xml"/><Relationship Id="rId15" Type="http://schemas.openxmlformats.org/officeDocument/2006/relationships/slideLayout" Target="../slideLayouts/slideLayout36.xml"/><Relationship Id="rId23" Type="http://schemas.openxmlformats.org/officeDocument/2006/relationships/slideLayout" Target="../slideLayouts/slideLayout44.xml"/><Relationship Id="rId28" Type="http://schemas.openxmlformats.org/officeDocument/2006/relationships/slideLayout" Target="../slideLayouts/slideLayout49.xml"/><Relationship Id="rId36" Type="http://schemas.openxmlformats.org/officeDocument/2006/relationships/slideLayout" Target="../slideLayouts/slideLayout57.xml"/><Relationship Id="rId10" Type="http://schemas.openxmlformats.org/officeDocument/2006/relationships/slideLayout" Target="../slideLayouts/slideLayout31.xml"/><Relationship Id="rId19" Type="http://schemas.openxmlformats.org/officeDocument/2006/relationships/slideLayout" Target="../slideLayouts/slideLayout40.xml"/><Relationship Id="rId31" Type="http://schemas.openxmlformats.org/officeDocument/2006/relationships/slideLayout" Target="../slideLayouts/slideLayout52.xml"/><Relationship Id="rId44" Type="http://schemas.openxmlformats.org/officeDocument/2006/relationships/image" Target="../media/image20.png"/><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slideLayout" Target="../slideLayouts/slideLayout35.xml"/><Relationship Id="rId22" Type="http://schemas.openxmlformats.org/officeDocument/2006/relationships/slideLayout" Target="../slideLayouts/slideLayout43.xml"/><Relationship Id="rId27" Type="http://schemas.openxmlformats.org/officeDocument/2006/relationships/slideLayout" Target="../slideLayouts/slideLayout48.xml"/><Relationship Id="rId30" Type="http://schemas.openxmlformats.org/officeDocument/2006/relationships/slideLayout" Target="../slideLayouts/slideLayout51.xml"/><Relationship Id="rId35" Type="http://schemas.openxmlformats.org/officeDocument/2006/relationships/slideLayout" Target="../slideLayouts/slideLayout56.xml"/><Relationship Id="rId43" Type="http://schemas.openxmlformats.org/officeDocument/2006/relationships/image" Target="../media/image19.png"/><Relationship Id="rId8" Type="http://schemas.openxmlformats.org/officeDocument/2006/relationships/slideLayout" Target="../slideLayouts/slideLayout29.xml"/><Relationship Id="rId3" Type="http://schemas.openxmlformats.org/officeDocument/2006/relationships/slideLayout" Target="../slideLayouts/slideLayout24.xml"/><Relationship Id="rId12" Type="http://schemas.openxmlformats.org/officeDocument/2006/relationships/slideLayout" Target="../slideLayouts/slideLayout33.xml"/><Relationship Id="rId17" Type="http://schemas.openxmlformats.org/officeDocument/2006/relationships/slideLayout" Target="../slideLayouts/slideLayout38.xml"/><Relationship Id="rId25" Type="http://schemas.openxmlformats.org/officeDocument/2006/relationships/slideLayout" Target="../slideLayouts/slideLayout46.xml"/><Relationship Id="rId33" Type="http://schemas.openxmlformats.org/officeDocument/2006/relationships/slideLayout" Target="../slideLayouts/slideLayout54.xml"/><Relationship Id="rId38" Type="http://schemas.openxmlformats.org/officeDocument/2006/relationships/slideLayout" Target="../slideLayouts/slideLayout59.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7" Type="http://schemas.openxmlformats.org/officeDocument/2006/relationships/image" Target="../media/image39.gif"/><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theme" Target="../theme/theme9.xml"/><Relationship Id="rId1" Type="http://schemas.openxmlformats.org/officeDocument/2006/relationships/slideLayout" Target="../slideLayouts/slideLayout62.xml"/><Relationship Id="rId4" Type="http://schemas.openxmlformats.org/officeDocument/2006/relationships/image" Target="../media/image43.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Imagen 7">
            <a:extLst>
              <a:ext uri="{FF2B5EF4-FFF2-40B4-BE49-F238E27FC236}">
                <a16:creationId xmlns:a16="http://schemas.microsoft.com/office/drawing/2014/main" id="{A0CACADD-2A02-4A8A-BC39-72B198ABC052}"/>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 y="0"/>
            <a:ext cx="18286412" cy="10287000"/>
          </a:xfrm>
          <a:prstGeom prst="rect">
            <a:avLst/>
          </a:prstGeom>
        </p:spPr>
      </p:pic>
      <p:sp>
        <p:nvSpPr>
          <p:cNvPr id="3" name="テキスト プレースホルダー 11">
            <a:extLst>
              <a:ext uri="{FF2B5EF4-FFF2-40B4-BE49-F238E27FC236}">
                <a16:creationId xmlns:a16="http://schemas.microsoft.com/office/drawing/2014/main" id="{A5553D2A-CBDF-4CC2-B864-B295D89A1FEF}"/>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Tree>
    <p:extLst>
      <p:ext uri="{BB962C8B-B14F-4D97-AF65-F5344CB8AC3E}">
        <p14:creationId xmlns:p14="http://schemas.microsoft.com/office/powerpoint/2010/main" val="227625816"/>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905" r:id="rId3"/>
    <p:sldLayoutId id="2147483827" r:id="rId4"/>
    <p:sldLayoutId id="2147483828" r:id="rId5"/>
    <p:sldLayoutId id="2147483829" r:id="rId6"/>
    <p:sldLayoutId id="2147483890" r:id="rId7"/>
    <p:sldLayoutId id="2147483831" r:id="rId8"/>
    <p:sldLayoutId id="2147483891" r:id="rId9"/>
    <p:sldLayoutId id="2147483892" r:id="rId10"/>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right)">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2" presetClass="entr" presetSubtype="2"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right)">
                      <p:cBhvr>
                        <p:cTn dur="500"/>
                        <p:tgtEl>
                          <p:spTgt spid="3"/>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6C1D3C3E-67C2-4FFA-8CDB-7EE329A460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14" y="9728616"/>
            <a:ext cx="18284499" cy="558382"/>
          </a:xfrm>
          <a:prstGeom prst="rect">
            <a:avLst/>
          </a:prstGeom>
          <a:gradFill>
            <a:gsLst>
              <a:gs pos="63982">
                <a:srgbClr val="FF6161"/>
              </a:gs>
              <a:gs pos="0">
                <a:srgbClr val="C00000"/>
              </a:gs>
              <a:gs pos="42000">
                <a:srgbClr val="FF0000"/>
              </a:gs>
              <a:gs pos="100000">
                <a:srgbClr val="FFFFFF"/>
              </a:gs>
            </a:gsLst>
            <a:lin ang="13500000" scaled="1"/>
          </a:gradFill>
        </p:spPr>
      </p:pic>
      <p:sp>
        <p:nvSpPr>
          <p:cNvPr id="4" name="テキスト プレースホルダー 11">
            <a:extLst>
              <a:ext uri="{FF2B5EF4-FFF2-40B4-BE49-F238E27FC236}">
                <a16:creationId xmlns:a16="http://schemas.microsoft.com/office/drawing/2014/main" id="{D0E66464-21F5-4F78-A8EF-5414B67762A5}"/>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
        <p:nvSpPr>
          <p:cNvPr id="5" name="Title 1">
            <a:extLst>
              <a:ext uri="{FF2B5EF4-FFF2-40B4-BE49-F238E27FC236}">
                <a16:creationId xmlns:a16="http://schemas.microsoft.com/office/drawing/2014/main" id="{08F71E50-3DDB-441E-8129-727C4C4129CE}"/>
              </a:ext>
            </a:extLst>
          </p:cNvPr>
          <p:cNvSpPr txBox="1">
            <a:spLocks/>
          </p:cNvSpPr>
          <p:nvPr/>
        </p:nvSpPr>
        <p:spPr>
          <a:xfrm>
            <a:off x="7209729" y="9840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2400" dirty="0">
                <a:gradFill>
                  <a:gsLst>
                    <a:gs pos="0">
                      <a:schemeClr val="bg1">
                        <a:lumMod val="85000"/>
                      </a:schemeClr>
                    </a:gs>
                    <a:gs pos="65000">
                      <a:schemeClr val="bg1"/>
                    </a:gs>
                    <a:gs pos="75000">
                      <a:schemeClr val="bg1">
                        <a:lumMod val="65000"/>
                      </a:schemeClr>
                    </a:gs>
                  </a:gsLst>
                  <a:lin ang="5400000" scaled="1"/>
                </a:gradFill>
              </a:rPr>
              <a:t>Ser </a:t>
            </a:r>
            <a:r>
              <a:rPr lang="es-ES" sz="2400" dirty="0" err="1">
                <a:gradFill>
                  <a:gsLst>
                    <a:gs pos="0">
                      <a:schemeClr val="bg1">
                        <a:lumMod val="85000"/>
                      </a:schemeClr>
                    </a:gs>
                    <a:gs pos="65000">
                      <a:schemeClr val="bg1"/>
                    </a:gs>
                    <a:gs pos="75000">
                      <a:schemeClr val="bg1">
                        <a:lumMod val="65000"/>
                      </a:schemeClr>
                    </a:gs>
                  </a:gsLst>
                  <a:lin ang="5400000" scaled="1"/>
                </a:gradFill>
              </a:rPr>
              <a:t>mÁs</a:t>
            </a:r>
            <a:r>
              <a:rPr lang="es-ES" sz="24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2400" dirty="0">
              <a:gradFill>
                <a:gsLst>
                  <a:gs pos="0">
                    <a:schemeClr val="bg1">
                      <a:lumMod val="85000"/>
                    </a:schemeClr>
                  </a:gs>
                  <a:gs pos="65000">
                    <a:schemeClr val="bg1"/>
                  </a:gs>
                  <a:gs pos="75000">
                    <a:schemeClr val="bg1">
                      <a:lumMod val="65000"/>
                    </a:schemeClr>
                  </a:gs>
                </a:gsLst>
                <a:lin ang="5400000" scaled="1"/>
              </a:gradFill>
            </a:endParaRPr>
          </a:p>
        </p:txBody>
      </p:sp>
    </p:spTree>
    <p:extLst>
      <p:ext uri="{BB962C8B-B14F-4D97-AF65-F5344CB8AC3E}">
        <p14:creationId xmlns:p14="http://schemas.microsoft.com/office/powerpoint/2010/main" val="2034460453"/>
      </p:ext>
    </p:extLst>
  </p:cSld>
  <p:clrMap bg1="lt1" tx1="dk1" bg2="lt2" tx2="dk2" accent1="accent1" accent2="accent2" accent3="accent3" accent4="accent4" accent5="accent5" accent6="accent6" hlink="hlink" folHlink="folHlink"/>
  <p:sldLayoutIdLst>
    <p:sldLayoutId id="2147483867" r:id="rId1"/>
    <p:sldLayoutId id="2147483868" r:id="rId2"/>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right)">
                                      <p:cBhvr>
                                        <p:cTn id="7" dur="500"/>
                                        <p:tgtEl>
                                          <p:spTgt spid="4">
                                            <p:txEl>
                                              <p:pRg st="0" end="0"/>
                                            </p:txEl>
                                          </p:spTgt>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13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22" presetClass="entr" presetSubtype="2"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right)">
                      <p:cBhvr>
                        <p:cTn dur="500"/>
                        <p:tgtEl>
                          <p:spTgt spid="4"/>
                        </p:tgtEl>
                      </p:cBhvr>
                    </p:animEffect>
                  </p:childTnLst>
                </p:cTn>
              </p:par>
            </p:tnLst>
          </p:tmpl>
        </p:tmplLst>
      </p:bldP>
      <p:bldP spid="5" grpId="0"/>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テキスト プレースホルダー 11">
            <a:extLst>
              <a:ext uri="{FF2B5EF4-FFF2-40B4-BE49-F238E27FC236}">
                <a16:creationId xmlns:a16="http://schemas.microsoft.com/office/drawing/2014/main" id="{8F7234AE-8A82-44CA-A6AA-9D225D02B1C1}"/>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4" name="Imagen 3">
            <a:extLst>
              <a:ext uri="{FF2B5EF4-FFF2-40B4-BE49-F238E27FC236}">
                <a16:creationId xmlns:a16="http://schemas.microsoft.com/office/drawing/2014/main" id="{7251571E-B230-424A-A119-EC924D001F1F}"/>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914" y="0"/>
            <a:ext cx="18282583" cy="10287000"/>
          </a:xfrm>
          <a:prstGeom prst="rect">
            <a:avLst/>
          </a:prstGeom>
        </p:spPr>
      </p:pic>
    </p:spTree>
    <p:extLst>
      <p:ext uri="{BB962C8B-B14F-4D97-AF65-F5344CB8AC3E}">
        <p14:creationId xmlns:p14="http://schemas.microsoft.com/office/powerpoint/2010/main" val="2817943805"/>
      </p:ext>
    </p:extLst>
  </p:cSld>
  <p:clrMap bg1="lt1" tx1="dk1" bg2="lt2" tx2="dk2" accent1="accent1" accent2="accent2" accent3="accent3" accent4="accent4" accent5="accent5" accent6="accent6" hlink="hlink" folHlink="folHlink"/>
  <p:sldLayoutIdLst>
    <p:sldLayoutId id="2147483683" r:id="rId1"/>
    <p:sldLayoutId id="2147483681" r:id="rId2"/>
    <p:sldLayoutId id="2147483685" r:id="rId3"/>
    <p:sldLayoutId id="2147483912" r:id="rId4"/>
    <p:sldLayoutId id="2147483906" r:id="rId5"/>
    <p:sldLayoutId id="2147483911" r:id="rId6"/>
    <p:sldLayoutId id="2147483823" r:id="rId7"/>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right)">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2" presetClass="entr" presetSubtype="2"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right)">
                      <p:cBhvr>
                        <p:cTn dur="500"/>
                        <p:tgtEl>
                          <p:spTgt spid="3"/>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F961D345-0D86-43C8-9D1C-6464F3C01357}"/>
              </a:ext>
            </a:extLst>
          </p:cNvPr>
          <p:cNvPicPr>
            <a:picLocks noChangeAspect="1"/>
          </p:cNvPicPr>
          <p:nvPr/>
        </p:nvPicPr>
        <p:blipFill>
          <a:blip r:embed="rId40" cstate="email">
            <a:extLst>
              <a:ext uri="{28A0092B-C50C-407E-A947-70E740481C1C}">
                <a14:useLocalDpi xmlns:a14="http://schemas.microsoft.com/office/drawing/2010/main"/>
              </a:ext>
            </a:extLst>
          </a:blip>
          <a:stretch>
            <a:fillRect/>
          </a:stretch>
        </p:blipFill>
        <p:spPr>
          <a:xfrm>
            <a:off x="6152753" y="2807494"/>
            <a:ext cx="5980905" cy="5980905"/>
          </a:xfrm>
          <a:prstGeom prst="rect">
            <a:avLst/>
          </a:prstGeom>
        </p:spPr>
      </p:pic>
      <p:pic>
        <p:nvPicPr>
          <p:cNvPr id="16" name="図 6">
            <a:extLst>
              <a:ext uri="{FF2B5EF4-FFF2-40B4-BE49-F238E27FC236}">
                <a16:creationId xmlns:a16="http://schemas.microsoft.com/office/drawing/2014/main" id="{2002B5CD-21EA-475A-A6A1-AC0A11B15577}"/>
              </a:ext>
            </a:extLst>
          </p:cNvPr>
          <p:cNvPicPr>
            <a:picLocks noChangeAspect="1"/>
          </p:cNvPicPr>
          <p:nvPr/>
        </p:nvPicPr>
        <p:blipFill>
          <a:blip r:embed="rId41">
            <a:extLst>
              <a:ext uri="{28A0092B-C50C-407E-A947-70E740481C1C}">
                <a14:useLocalDpi xmlns:a14="http://schemas.microsoft.com/office/drawing/2010/main"/>
              </a:ext>
            </a:extLst>
          </a:blip>
          <a:stretch>
            <a:fillRect/>
          </a:stretch>
        </p:blipFill>
        <p:spPr>
          <a:xfrm>
            <a:off x="15989299" y="349768"/>
            <a:ext cx="2297113" cy="2306936"/>
          </a:xfrm>
          <a:prstGeom prst="rect">
            <a:avLst/>
          </a:prstGeom>
        </p:spPr>
      </p:pic>
      <p:pic>
        <p:nvPicPr>
          <p:cNvPr id="18" name="Imagen 17">
            <a:extLst>
              <a:ext uri="{FF2B5EF4-FFF2-40B4-BE49-F238E27FC236}">
                <a16:creationId xmlns:a16="http://schemas.microsoft.com/office/drawing/2014/main" id="{C0054E46-CD75-46A4-95CC-A5ABEE73E243}"/>
              </a:ext>
            </a:extLst>
          </p:cNvPr>
          <p:cNvPicPr>
            <a:picLocks noChangeAspect="1"/>
          </p:cNvPicPr>
          <p:nvPr/>
        </p:nvPicPr>
        <p:blipFill>
          <a:blip r:embed="rId42" cstate="email">
            <a:extLst>
              <a:ext uri="{28A0092B-C50C-407E-A947-70E740481C1C}">
                <a14:useLocalDpi xmlns:a14="http://schemas.microsoft.com/office/drawing/2010/main"/>
              </a:ext>
            </a:extLst>
          </a:blip>
          <a:stretch>
            <a:fillRect/>
          </a:stretch>
        </p:blipFill>
        <p:spPr>
          <a:xfrm>
            <a:off x="0" y="336060"/>
            <a:ext cx="13100711" cy="1663146"/>
          </a:xfrm>
          <a:prstGeom prst="rect">
            <a:avLst/>
          </a:prstGeom>
        </p:spPr>
      </p:pic>
      <p:pic>
        <p:nvPicPr>
          <p:cNvPr id="19" name="Imagen 18">
            <a:extLst>
              <a:ext uri="{FF2B5EF4-FFF2-40B4-BE49-F238E27FC236}">
                <a16:creationId xmlns:a16="http://schemas.microsoft.com/office/drawing/2014/main" id="{36CCCDD3-53BA-48D8-AD89-0CC9567FD723}"/>
              </a:ext>
            </a:extLst>
          </p:cNvPr>
          <p:cNvPicPr>
            <a:picLocks noChangeAspect="1"/>
          </p:cNvPicPr>
          <p:nvPr/>
        </p:nvPicPr>
        <p:blipFill>
          <a:blip r:embed="rId43" cstate="email">
            <a:extLst>
              <a:ext uri="{28A0092B-C50C-407E-A947-70E740481C1C}">
                <a14:useLocalDpi xmlns:a14="http://schemas.microsoft.com/office/drawing/2010/main"/>
              </a:ext>
            </a:extLst>
          </a:blip>
          <a:stretch>
            <a:fillRect/>
          </a:stretch>
        </p:blipFill>
        <p:spPr>
          <a:xfrm>
            <a:off x="1914" y="9728616"/>
            <a:ext cx="18284499" cy="558382"/>
          </a:xfrm>
          <a:prstGeom prst="rect">
            <a:avLst/>
          </a:prstGeom>
          <a:gradFill>
            <a:gsLst>
              <a:gs pos="63982">
                <a:srgbClr val="FF6161"/>
              </a:gs>
              <a:gs pos="0">
                <a:srgbClr val="C00000"/>
              </a:gs>
              <a:gs pos="42000">
                <a:srgbClr val="FF0000"/>
              </a:gs>
              <a:gs pos="100000">
                <a:srgbClr val="FFFFFF"/>
              </a:gs>
            </a:gsLst>
            <a:lin ang="13500000" scaled="1"/>
          </a:gradFill>
        </p:spPr>
      </p:pic>
      <p:sp>
        <p:nvSpPr>
          <p:cNvPr id="23" name="Title 1">
            <a:extLst>
              <a:ext uri="{FF2B5EF4-FFF2-40B4-BE49-F238E27FC236}">
                <a16:creationId xmlns:a16="http://schemas.microsoft.com/office/drawing/2014/main" id="{BB322A89-8850-41F0-AEF4-3496D4C0698F}"/>
              </a:ext>
            </a:extLst>
          </p:cNvPr>
          <p:cNvSpPr txBox="1">
            <a:spLocks/>
          </p:cNvSpPr>
          <p:nvPr/>
        </p:nvSpPr>
        <p:spPr>
          <a:xfrm>
            <a:off x="7209729" y="9840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2400" dirty="0">
                <a:gradFill>
                  <a:gsLst>
                    <a:gs pos="0">
                      <a:schemeClr val="bg1">
                        <a:lumMod val="85000"/>
                      </a:schemeClr>
                    </a:gs>
                    <a:gs pos="65000">
                      <a:schemeClr val="bg1"/>
                    </a:gs>
                    <a:gs pos="75000">
                      <a:schemeClr val="bg1">
                        <a:lumMod val="65000"/>
                      </a:schemeClr>
                    </a:gs>
                  </a:gsLst>
                  <a:lin ang="5400000" scaled="1"/>
                </a:gradFill>
              </a:rPr>
              <a:t>Ser </a:t>
            </a:r>
            <a:r>
              <a:rPr lang="es-ES" sz="2400" dirty="0" err="1">
                <a:gradFill>
                  <a:gsLst>
                    <a:gs pos="0">
                      <a:schemeClr val="bg1">
                        <a:lumMod val="85000"/>
                      </a:schemeClr>
                    </a:gs>
                    <a:gs pos="65000">
                      <a:schemeClr val="bg1"/>
                    </a:gs>
                    <a:gs pos="75000">
                      <a:schemeClr val="bg1">
                        <a:lumMod val="65000"/>
                      </a:schemeClr>
                    </a:gs>
                  </a:gsLst>
                  <a:lin ang="5400000" scaled="1"/>
                </a:gradFill>
              </a:rPr>
              <a:t>mÁs</a:t>
            </a:r>
            <a:r>
              <a:rPr lang="es-ES" sz="24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2400" dirty="0">
              <a:gradFill>
                <a:gsLst>
                  <a:gs pos="0">
                    <a:schemeClr val="bg1">
                      <a:lumMod val="85000"/>
                    </a:schemeClr>
                  </a:gs>
                  <a:gs pos="65000">
                    <a:schemeClr val="bg1"/>
                  </a:gs>
                  <a:gs pos="75000">
                    <a:schemeClr val="bg1">
                      <a:lumMod val="65000"/>
                    </a:schemeClr>
                  </a:gs>
                </a:gsLst>
                <a:lin ang="5400000" scaled="1"/>
              </a:gradFill>
            </a:endParaRPr>
          </a:p>
        </p:txBody>
      </p:sp>
      <p:sp>
        <p:nvSpPr>
          <p:cNvPr id="9" name="テキスト プレースホルダー 11">
            <a:extLst>
              <a:ext uri="{FF2B5EF4-FFF2-40B4-BE49-F238E27FC236}">
                <a16:creationId xmlns:a16="http://schemas.microsoft.com/office/drawing/2014/main" id="{5F92E606-8DB4-4296-A3D1-CF9CC47EB739}"/>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5" name="Imagen 4">
            <a:extLst>
              <a:ext uri="{FF2B5EF4-FFF2-40B4-BE49-F238E27FC236}">
                <a16:creationId xmlns:a16="http://schemas.microsoft.com/office/drawing/2014/main" id="{C30307EE-D614-48B8-ABD7-287B277A5C04}"/>
              </a:ext>
            </a:extLst>
          </p:cNvPr>
          <p:cNvPicPr>
            <a:picLocks noChangeAspect="1"/>
          </p:cNvPicPr>
          <p:nvPr/>
        </p:nvPicPr>
        <p:blipFill>
          <a:blip r:embed="rId44" cstate="email">
            <a:extLst>
              <a:ext uri="{28A0092B-C50C-407E-A947-70E740481C1C}">
                <a14:useLocalDpi xmlns:a14="http://schemas.microsoft.com/office/drawing/2010/main"/>
              </a:ext>
            </a:extLst>
          </a:blip>
          <a:stretch>
            <a:fillRect/>
          </a:stretch>
        </p:blipFill>
        <p:spPr>
          <a:xfrm>
            <a:off x="16588457" y="423833"/>
            <a:ext cx="1270925" cy="1487599"/>
          </a:xfrm>
          <a:prstGeom prst="rect">
            <a:avLst/>
          </a:prstGeom>
        </p:spPr>
      </p:pic>
    </p:spTree>
    <p:extLst>
      <p:ext uri="{BB962C8B-B14F-4D97-AF65-F5344CB8AC3E}">
        <p14:creationId xmlns:p14="http://schemas.microsoft.com/office/powerpoint/2010/main" val="4190150479"/>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 id="2147483931" r:id="rId14"/>
    <p:sldLayoutId id="2147483932" r:id="rId15"/>
    <p:sldLayoutId id="2147483933" r:id="rId16"/>
    <p:sldLayoutId id="2147483934" r:id="rId17"/>
    <p:sldLayoutId id="2147483935" r:id="rId18"/>
    <p:sldLayoutId id="2147483936" r:id="rId19"/>
    <p:sldLayoutId id="2147483937" r:id="rId20"/>
    <p:sldLayoutId id="2147483938" r:id="rId21"/>
    <p:sldLayoutId id="2147483939" r:id="rId22"/>
    <p:sldLayoutId id="2147483940" r:id="rId23"/>
    <p:sldLayoutId id="2147483955" r:id="rId24"/>
    <p:sldLayoutId id="2147483941" r:id="rId25"/>
    <p:sldLayoutId id="2147483942" r:id="rId26"/>
    <p:sldLayoutId id="2147483943" r:id="rId27"/>
    <p:sldLayoutId id="2147483944" r:id="rId28"/>
    <p:sldLayoutId id="2147483945" r:id="rId29"/>
    <p:sldLayoutId id="2147483946" r:id="rId30"/>
    <p:sldLayoutId id="2147483947" r:id="rId31"/>
    <p:sldLayoutId id="2147483948" r:id="rId32"/>
    <p:sldLayoutId id="2147483949" r:id="rId33"/>
    <p:sldLayoutId id="2147483950" r:id="rId34"/>
    <p:sldLayoutId id="2147483951" r:id="rId35"/>
    <p:sldLayoutId id="2147483952" r:id="rId36"/>
    <p:sldLayoutId id="2147483953" r:id="rId37"/>
    <p:sldLayoutId id="2147483954" r:id="rId38"/>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right)">
                                      <p:cBhvr>
                                        <p:cTn id="10" dur="500"/>
                                        <p:tgtEl>
                                          <p:spTgt spid="16"/>
                                        </p:tgtEl>
                                      </p:cBhvr>
                                    </p:animEffect>
                                  </p:childTnLst>
                                </p:cTn>
                              </p:par>
                              <p:par>
                                <p:cTn id="11" presetID="6" presetClass="entr" presetSubtype="16"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circle(in)">
                                      <p:cBhvr>
                                        <p:cTn id="13" dur="2000"/>
                                        <p:tgtEl>
                                          <p:spTgt spid="5"/>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barn(inVertical)">
                                      <p:cBhvr>
                                        <p:cTn id="16" dur="1300"/>
                                        <p:tgtEl>
                                          <p:spTgt spid="2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Effect transition="in" filter="wipe(right)">
                                      <p:cBhvr>
                                        <p:cTn id="19"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 grpId="0" build="p">
        <p:tmplLst>
          <p:tmpl lvl="1">
            <p:tnLst>
              <p:par>
                <p:cTn presetID="22" presetClass="entr" presetSubtype="2"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right)">
                      <p:cBhvr>
                        <p:cTn dur="500"/>
                        <p:tgtEl>
                          <p:spTgt spid="9"/>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Imagen 7">
            <a:extLst>
              <a:ext uri="{FF2B5EF4-FFF2-40B4-BE49-F238E27FC236}">
                <a16:creationId xmlns:a16="http://schemas.microsoft.com/office/drawing/2014/main" id="{A0CACADD-2A02-4A8A-BC39-72B198ABC052}"/>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2" y="0"/>
            <a:ext cx="18286412" cy="10287000"/>
          </a:xfrm>
          <a:prstGeom prst="rect">
            <a:avLst/>
          </a:prstGeom>
        </p:spPr>
      </p:pic>
      <p:sp>
        <p:nvSpPr>
          <p:cNvPr id="3" name="テキスト プレースホルダー 11">
            <a:extLst>
              <a:ext uri="{FF2B5EF4-FFF2-40B4-BE49-F238E27FC236}">
                <a16:creationId xmlns:a16="http://schemas.microsoft.com/office/drawing/2014/main" id="{A5553D2A-CBDF-4CC2-B864-B295D89A1FEF}"/>
              </a:ext>
            </a:extLst>
          </p:cNvPr>
          <p:cNvSpPr txBox="1">
            <a:spLocks/>
          </p:cNvSpPr>
          <p:nvPr/>
        </p:nvSpPr>
        <p:spPr>
          <a:xfrm>
            <a:off x="17859383" y="10210805"/>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799"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Tree>
    <p:extLst>
      <p:ext uri="{BB962C8B-B14F-4D97-AF65-F5344CB8AC3E}">
        <p14:creationId xmlns:p14="http://schemas.microsoft.com/office/powerpoint/2010/main" val="3535506145"/>
      </p:ext>
    </p:extLst>
  </p:cSld>
  <p:clrMap bg1="lt1" tx1="dk1" bg2="lt2" tx2="dk2" accent1="accent1" accent2="accent2" accent3="accent3" accent4="accent4" accent5="accent5" accent6="accent6" hlink="hlink" folHlink="folHlink"/>
  <p:sldLayoutIdLst>
    <p:sldLayoutId id="2147483968" r:id="rId1"/>
    <p:sldLayoutId id="2147483969" r:id="rId2"/>
    <p:sldLayoutId id="2147483970" r:id="rId3"/>
    <p:sldLayoutId id="2147483971" r:id="rId4"/>
    <p:sldLayoutId id="2147483972" r:id="rId5"/>
    <p:sldLayoutId id="2147483973" r:id="rId6"/>
    <p:sldLayoutId id="2147483974" r:id="rId7"/>
    <p:sldLayoutId id="2147483975" r:id="rId8"/>
    <p:sldLayoutId id="2147483976" r:id="rId9"/>
    <p:sldLayoutId id="2147483977" r:id="rId10"/>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right)">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2" presetClass="entr" presetSubtype="2"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right)">
                      <p:cBhvr>
                        <p:cTn dur="500"/>
                        <p:tgtEl>
                          <p:spTgt spid="3"/>
                        </p:tgtEl>
                      </p:cBhvr>
                    </p:animEffect>
                  </p:childTnLst>
                </p:cTn>
              </p:par>
            </p:tnLst>
          </p:tmpl>
        </p:tmplLst>
      </p:bldP>
    </p:bldLst>
  </p:timing>
  <p:txStyles>
    <p:titleStyle>
      <a:lvl1pPr algn="l" defTabSz="914384"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97" indent="-228597" algn="l" defTabSz="91438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9" indent="-228597" algn="l" defTabSz="914384" rtl="0" eaLnBrk="1" latinLnBrk="0" hangingPunct="1">
        <a:lnSpc>
          <a:spcPct val="90000"/>
        </a:lnSpc>
        <a:spcBef>
          <a:spcPts val="499"/>
        </a:spcBef>
        <a:buFont typeface="Arial" panose="020B0604020202020204" pitchFamily="34" charset="0"/>
        <a:buChar char="•"/>
        <a:defRPr sz="2400" kern="1200">
          <a:solidFill>
            <a:schemeClr val="tx1"/>
          </a:solidFill>
          <a:latin typeface="+mn-lt"/>
          <a:ea typeface="+mn-ea"/>
          <a:cs typeface="+mn-cs"/>
        </a:defRPr>
      </a:lvl2pPr>
      <a:lvl3pPr marL="1142981" indent="-228597" algn="l" defTabSz="914384" rtl="0" eaLnBrk="1" latinLnBrk="0" hangingPunct="1">
        <a:lnSpc>
          <a:spcPct val="90000"/>
        </a:lnSpc>
        <a:spcBef>
          <a:spcPts val="499"/>
        </a:spcBef>
        <a:buFont typeface="Arial" panose="020B0604020202020204" pitchFamily="34" charset="0"/>
        <a:buChar char="•"/>
        <a:defRPr sz="1999" kern="1200">
          <a:solidFill>
            <a:schemeClr val="tx1"/>
          </a:solidFill>
          <a:latin typeface="+mn-lt"/>
          <a:ea typeface="+mn-ea"/>
          <a:cs typeface="+mn-cs"/>
        </a:defRPr>
      </a:lvl3pPr>
      <a:lvl4pPr marL="1600173"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4pPr>
      <a:lvl5pPr marL="2057366"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5pPr>
      <a:lvl6pPr marL="2514558"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750"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942"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6136"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384" rtl="0" eaLnBrk="1" latinLnBrk="0" hangingPunct="1">
        <a:defRPr sz="1800" kern="1200">
          <a:solidFill>
            <a:schemeClr val="tx1"/>
          </a:solidFill>
          <a:latin typeface="+mn-lt"/>
          <a:ea typeface="+mn-ea"/>
          <a:cs typeface="+mn-cs"/>
        </a:defRPr>
      </a:lvl1pPr>
      <a:lvl2pPr marL="457192" algn="l" defTabSz="914384" rtl="0" eaLnBrk="1" latinLnBrk="0" hangingPunct="1">
        <a:defRPr sz="1800" kern="1200">
          <a:solidFill>
            <a:schemeClr val="tx1"/>
          </a:solidFill>
          <a:latin typeface="+mn-lt"/>
          <a:ea typeface="+mn-ea"/>
          <a:cs typeface="+mn-cs"/>
        </a:defRPr>
      </a:lvl2pPr>
      <a:lvl3pPr marL="914384" algn="l" defTabSz="914384" rtl="0" eaLnBrk="1" latinLnBrk="0" hangingPunct="1">
        <a:defRPr sz="1800" kern="1200">
          <a:solidFill>
            <a:schemeClr val="tx1"/>
          </a:solidFill>
          <a:latin typeface="+mn-lt"/>
          <a:ea typeface="+mn-ea"/>
          <a:cs typeface="+mn-cs"/>
        </a:defRPr>
      </a:lvl3pPr>
      <a:lvl4pPr marL="1371578" algn="l" defTabSz="914384" rtl="0" eaLnBrk="1" latinLnBrk="0" hangingPunct="1">
        <a:defRPr sz="1800" kern="1200">
          <a:solidFill>
            <a:schemeClr val="tx1"/>
          </a:solidFill>
          <a:latin typeface="+mn-lt"/>
          <a:ea typeface="+mn-ea"/>
          <a:cs typeface="+mn-cs"/>
        </a:defRPr>
      </a:lvl4pPr>
      <a:lvl5pPr marL="1828770" algn="l" defTabSz="914384" rtl="0" eaLnBrk="1" latinLnBrk="0" hangingPunct="1">
        <a:defRPr sz="1800" kern="1200">
          <a:solidFill>
            <a:schemeClr val="tx1"/>
          </a:solidFill>
          <a:latin typeface="+mn-lt"/>
          <a:ea typeface="+mn-ea"/>
          <a:cs typeface="+mn-cs"/>
        </a:defRPr>
      </a:lvl5pPr>
      <a:lvl6pPr marL="2285962" algn="l" defTabSz="914384" rtl="0" eaLnBrk="1" latinLnBrk="0" hangingPunct="1">
        <a:defRPr sz="1800" kern="1200">
          <a:solidFill>
            <a:schemeClr val="tx1"/>
          </a:solidFill>
          <a:latin typeface="+mn-lt"/>
          <a:ea typeface="+mn-ea"/>
          <a:cs typeface="+mn-cs"/>
        </a:defRPr>
      </a:lvl6pPr>
      <a:lvl7pPr marL="2743154" algn="l" defTabSz="914384" rtl="0" eaLnBrk="1" latinLnBrk="0" hangingPunct="1">
        <a:defRPr sz="1800" kern="1200">
          <a:solidFill>
            <a:schemeClr val="tx1"/>
          </a:solidFill>
          <a:latin typeface="+mn-lt"/>
          <a:ea typeface="+mn-ea"/>
          <a:cs typeface="+mn-cs"/>
        </a:defRPr>
      </a:lvl7pPr>
      <a:lvl8pPr marL="3200347" algn="l" defTabSz="914384" rtl="0" eaLnBrk="1" latinLnBrk="0" hangingPunct="1">
        <a:defRPr sz="1800" kern="1200">
          <a:solidFill>
            <a:schemeClr val="tx1"/>
          </a:solidFill>
          <a:latin typeface="+mn-lt"/>
          <a:ea typeface="+mn-ea"/>
          <a:cs typeface="+mn-cs"/>
        </a:defRPr>
      </a:lvl8pPr>
      <a:lvl9pPr marL="3657539" algn="l" defTabSz="914384"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36367"/>
      </p:ext>
    </p:extLst>
  </p:cSld>
  <p:clrMap bg1="lt1" tx1="dk1" bg2="lt2" tx2="dk2" accent1="accent1" accent2="accent2" accent3="accent3" accent4="accent4" accent5="accent5" accent6="accent6" hlink="hlink" folHlink="folHlink"/>
  <p:sldLayoutIdLst>
    <p:sldLayoutId id="2147483979" r:id="rId1"/>
    <p:sldLayoutId id="2147483980" r:id="rId2"/>
    <p:sldLayoutId id="2147483981" r:id="rId3"/>
    <p:sldLayoutId id="2147483982" r:id="rId4"/>
    <p:sldLayoutId id="2147483983" r:id="rId5"/>
    <p:sldLayoutId id="2147483984" r:id="rId6"/>
    <p:sldLayoutId id="2147483985" r:id="rId7"/>
    <p:sldLayoutId id="2147483986" r:id="rId8"/>
    <p:sldLayoutId id="2147483987" r:id="rId9"/>
    <p:sldLayoutId id="2147483988" r:id="rId10"/>
    <p:sldLayoutId id="2147483989" r:id="rId11"/>
  </p:sldLayoutIdLst>
  <p:txStyles>
    <p:titleStyle>
      <a:lvl1pPr algn="l" defTabSz="1371509"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877" indent="-342877" algn="l" defTabSz="1371509"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631" indent="-342877" algn="l" defTabSz="1371509"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386" indent="-342877" algn="l" defTabSz="1371509"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140"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5894"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649"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403"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157"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8911"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s-EC"/>
      </a:defPPr>
      <a:lvl1pPr marL="0" algn="l" defTabSz="1371509" rtl="0" eaLnBrk="1" latinLnBrk="0" hangingPunct="1">
        <a:defRPr sz="2700" kern="1200">
          <a:solidFill>
            <a:schemeClr val="tx1"/>
          </a:solidFill>
          <a:latin typeface="+mn-lt"/>
          <a:ea typeface="+mn-ea"/>
          <a:cs typeface="+mn-cs"/>
        </a:defRPr>
      </a:lvl1pPr>
      <a:lvl2pPr marL="685754" algn="l" defTabSz="1371509" rtl="0" eaLnBrk="1" latinLnBrk="0" hangingPunct="1">
        <a:defRPr sz="2700" kern="1200">
          <a:solidFill>
            <a:schemeClr val="tx1"/>
          </a:solidFill>
          <a:latin typeface="+mn-lt"/>
          <a:ea typeface="+mn-ea"/>
          <a:cs typeface="+mn-cs"/>
        </a:defRPr>
      </a:lvl2pPr>
      <a:lvl3pPr marL="1371509" algn="l" defTabSz="1371509" rtl="0" eaLnBrk="1" latinLnBrk="0" hangingPunct="1">
        <a:defRPr sz="2700" kern="1200">
          <a:solidFill>
            <a:schemeClr val="tx1"/>
          </a:solidFill>
          <a:latin typeface="+mn-lt"/>
          <a:ea typeface="+mn-ea"/>
          <a:cs typeface="+mn-cs"/>
        </a:defRPr>
      </a:lvl3pPr>
      <a:lvl4pPr marL="2057263" algn="l" defTabSz="1371509" rtl="0" eaLnBrk="1" latinLnBrk="0" hangingPunct="1">
        <a:defRPr sz="2700" kern="1200">
          <a:solidFill>
            <a:schemeClr val="tx1"/>
          </a:solidFill>
          <a:latin typeface="+mn-lt"/>
          <a:ea typeface="+mn-ea"/>
          <a:cs typeface="+mn-cs"/>
        </a:defRPr>
      </a:lvl4pPr>
      <a:lvl5pPr marL="2743017" algn="l" defTabSz="1371509" rtl="0" eaLnBrk="1" latinLnBrk="0" hangingPunct="1">
        <a:defRPr sz="2700" kern="1200">
          <a:solidFill>
            <a:schemeClr val="tx1"/>
          </a:solidFill>
          <a:latin typeface="+mn-lt"/>
          <a:ea typeface="+mn-ea"/>
          <a:cs typeface="+mn-cs"/>
        </a:defRPr>
      </a:lvl5pPr>
      <a:lvl6pPr marL="3428771" algn="l" defTabSz="1371509" rtl="0" eaLnBrk="1" latinLnBrk="0" hangingPunct="1">
        <a:defRPr sz="2700" kern="1200">
          <a:solidFill>
            <a:schemeClr val="tx1"/>
          </a:solidFill>
          <a:latin typeface="+mn-lt"/>
          <a:ea typeface="+mn-ea"/>
          <a:cs typeface="+mn-cs"/>
        </a:defRPr>
      </a:lvl6pPr>
      <a:lvl7pPr marL="4114526" algn="l" defTabSz="1371509" rtl="0" eaLnBrk="1" latinLnBrk="0" hangingPunct="1">
        <a:defRPr sz="2700" kern="1200">
          <a:solidFill>
            <a:schemeClr val="tx1"/>
          </a:solidFill>
          <a:latin typeface="+mn-lt"/>
          <a:ea typeface="+mn-ea"/>
          <a:cs typeface="+mn-cs"/>
        </a:defRPr>
      </a:lvl7pPr>
      <a:lvl8pPr marL="4800280" algn="l" defTabSz="1371509" rtl="0" eaLnBrk="1" latinLnBrk="0" hangingPunct="1">
        <a:defRPr sz="2700" kern="1200">
          <a:solidFill>
            <a:schemeClr val="tx1"/>
          </a:solidFill>
          <a:latin typeface="+mn-lt"/>
          <a:ea typeface="+mn-ea"/>
          <a:cs typeface="+mn-cs"/>
        </a:defRPr>
      </a:lvl8pPr>
      <a:lvl9pPr marL="5486034" algn="l" defTabSz="1371509" rtl="0" eaLnBrk="1" latinLnBrk="0" hangingPunct="1">
        <a:defRPr sz="27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F961D345-0D86-43C8-9D1C-6464F3C01357}"/>
              </a:ext>
            </a:extLst>
          </p:cNvPr>
          <p:cNvPicPr>
            <a:picLocks noChangeAspect="1"/>
          </p:cNvPicPr>
          <p:nvPr/>
        </p:nvPicPr>
        <p:blipFill>
          <a:blip r:embed="rId42" cstate="email">
            <a:extLst>
              <a:ext uri="{28A0092B-C50C-407E-A947-70E740481C1C}">
                <a14:useLocalDpi xmlns:a14="http://schemas.microsoft.com/office/drawing/2010/main"/>
              </a:ext>
            </a:extLst>
          </a:blip>
          <a:stretch>
            <a:fillRect/>
          </a:stretch>
        </p:blipFill>
        <p:spPr>
          <a:xfrm>
            <a:off x="6152753" y="2807494"/>
            <a:ext cx="5980905" cy="5980905"/>
          </a:xfrm>
          <a:prstGeom prst="rect">
            <a:avLst/>
          </a:prstGeom>
        </p:spPr>
      </p:pic>
      <p:pic>
        <p:nvPicPr>
          <p:cNvPr id="16" name="図 6">
            <a:extLst>
              <a:ext uri="{FF2B5EF4-FFF2-40B4-BE49-F238E27FC236}">
                <a16:creationId xmlns:a16="http://schemas.microsoft.com/office/drawing/2014/main" id="{2002B5CD-21EA-475A-A6A1-AC0A11B15577}"/>
              </a:ext>
            </a:extLst>
          </p:cNvPr>
          <p:cNvPicPr>
            <a:picLocks noChangeAspect="1"/>
          </p:cNvPicPr>
          <p:nvPr/>
        </p:nvPicPr>
        <p:blipFill>
          <a:blip r:embed="rId43">
            <a:extLst>
              <a:ext uri="{28A0092B-C50C-407E-A947-70E740481C1C}">
                <a14:useLocalDpi xmlns:a14="http://schemas.microsoft.com/office/drawing/2010/main"/>
              </a:ext>
            </a:extLst>
          </a:blip>
          <a:stretch>
            <a:fillRect/>
          </a:stretch>
        </p:blipFill>
        <p:spPr>
          <a:xfrm>
            <a:off x="15989299" y="349768"/>
            <a:ext cx="2297113" cy="2306936"/>
          </a:xfrm>
          <a:prstGeom prst="rect">
            <a:avLst/>
          </a:prstGeom>
        </p:spPr>
      </p:pic>
      <p:pic>
        <p:nvPicPr>
          <p:cNvPr id="18" name="Imagen 17">
            <a:extLst>
              <a:ext uri="{FF2B5EF4-FFF2-40B4-BE49-F238E27FC236}">
                <a16:creationId xmlns:a16="http://schemas.microsoft.com/office/drawing/2014/main" id="{C0054E46-CD75-46A4-95CC-A5ABEE73E243}"/>
              </a:ext>
            </a:extLst>
          </p:cNvPr>
          <p:cNvPicPr>
            <a:picLocks noChangeAspect="1"/>
          </p:cNvPicPr>
          <p:nvPr/>
        </p:nvPicPr>
        <p:blipFill>
          <a:blip r:embed="rId44" cstate="email">
            <a:extLst>
              <a:ext uri="{28A0092B-C50C-407E-A947-70E740481C1C}">
                <a14:useLocalDpi xmlns:a14="http://schemas.microsoft.com/office/drawing/2010/main"/>
              </a:ext>
            </a:extLst>
          </a:blip>
          <a:stretch>
            <a:fillRect/>
          </a:stretch>
        </p:blipFill>
        <p:spPr>
          <a:xfrm>
            <a:off x="0" y="336060"/>
            <a:ext cx="13100711" cy="1663146"/>
          </a:xfrm>
          <a:prstGeom prst="rect">
            <a:avLst/>
          </a:prstGeom>
        </p:spPr>
      </p:pic>
      <p:pic>
        <p:nvPicPr>
          <p:cNvPr id="19" name="Imagen 18">
            <a:extLst>
              <a:ext uri="{FF2B5EF4-FFF2-40B4-BE49-F238E27FC236}">
                <a16:creationId xmlns:a16="http://schemas.microsoft.com/office/drawing/2014/main" id="{36CCCDD3-53BA-48D8-AD89-0CC9567FD723}"/>
              </a:ext>
            </a:extLst>
          </p:cNvPr>
          <p:cNvPicPr>
            <a:picLocks noChangeAspect="1"/>
          </p:cNvPicPr>
          <p:nvPr/>
        </p:nvPicPr>
        <p:blipFill>
          <a:blip r:embed="rId45" cstate="email">
            <a:extLst>
              <a:ext uri="{28A0092B-C50C-407E-A947-70E740481C1C}">
                <a14:useLocalDpi xmlns:a14="http://schemas.microsoft.com/office/drawing/2010/main"/>
              </a:ext>
            </a:extLst>
          </a:blip>
          <a:stretch>
            <a:fillRect/>
          </a:stretch>
        </p:blipFill>
        <p:spPr>
          <a:xfrm>
            <a:off x="1914" y="9728616"/>
            <a:ext cx="18284499" cy="558382"/>
          </a:xfrm>
          <a:prstGeom prst="rect">
            <a:avLst/>
          </a:prstGeom>
          <a:gradFill>
            <a:gsLst>
              <a:gs pos="63982">
                <a:srgbClr val="FF6161"/>
              </a:gs>
              <a:gs pos="0">
                <a:srgbClr val="C00000"/>
              </a:gs>
              <a:gs pos="42000">
                <a:srgbClr val="FF0000"/>
              </a:gs>
              <a:gs pos="100000">
                <a:srgbClr val="FFFFFF"/>
              </a:gs>
            </a:gsLst>
            <a:lin ang="13500000" scaled="1"/>
          </a:gradFill>
        </p:spPr>
      </p:pic>
      <p:sp>
        <p:nvSpPr>
          <p:cNvPr id="23" name="Title 1">
            <a:extLst>
              <a:ext uri="{FF2B5EF4-FFF2-40B4-BE49-F238E27FC236}">
                <a16:creationId xmlns:a16="http://schemas.microsoft.com/office/drawing/2014/main" id="{BB322A89-8850-41F0-AEF4-3496D4C0698F}"/>
              </a:ext>
            </a:extLst>
          </p:cNvPr>
          <p:cNvSpPr txBox="1">
            <a:spLocks/>
          </p:cNvSpPr>
          <p:nvPr/>
        </p:nvSpPr>
        <p:spPr>
          <a:xfrm>
            <a:off x="7209729" y="9840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2400" dirty="0">
                <a:gradFill>
                  <a:gsLst>
                    <a:gs pos="0">
                      <a:schemeClr val="bg1">
                        <a:lumMod val="85000"/>
                      </a:schemeClr>
                    </a:gs>
                    <a:gs pos="65000">
                      <a:schemeClr val="bg1"/>
                    </a:gs>
                    <a:gs pos="75000">
                      <a:schemeClr val="bg1">
                        <a:lumMod val="65000"/>
                      </a:schemeClr>
                    </a:gs>
                  </a:gsLst>
                  <a:lin ang="5400000" scaled="1"/>
                </a:gradFill>
              </a:rPr>
              <a:t>Ser </a:t>
            </a:r>
            <a:r>
              <a:rPr lang="es-ES" sz="2400" dirty="0" err="1">
                <a:gradFill>
                  <a:gsLst>
                    <a:gs pos="0">
                      <a:schemeClr val="bg1">
                        <a:lumMod val="85000"/>
                      </a:schemeClr>
                    </a:gs>
                    <a:gs pos="65000">
                      <a:schemeClr val="bg1"/>
                    </a:gs>
                    <a:gs pos="75000">
                      <a:schemeClr val="bg1">
                        <a:lumMod val="65000"/>
                      </a:schemeClr>
                    </a:gs>
                  </a:gsLst>
                  <a:lin ang="5400000" scaled="1"/>
                </a:gradFill>
              </a:rPr>
              <a:t>mÁs</a:t>
            </a:r>
            <a:r>
              <a:rPr lang="es-ES" sz="24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2400" dirty="0">
              <a:gradFill>
                <a:gsLst>
                  <a:gs pos="0">
                    <a:schemeClr val="bg1">
                      <a:lumMod val="85000"/>
                    </a:schemeClr>
                  </a:gs>
                  <a:gs pos="65000">
                    <a:schemeClr val="bg1"/>
                  </a:gs>
                  <a:gs pos="75000">
                    <a:schemeClr val="bg1">
                      <a:lumMod val="65000"/>
                    </a:schemeClr>
                  </a:gs>
                </a:gsLst>
                <a:lin ang="5400000" scaled="1"/>
              </a:gradFill>
            </a:endParaRPr>
          </a:p>
        </p:txBody>
      </p:sp>
      <p:sp>
        <p:nvSpPr>
          <p:cNvPr id="9" name="テキスト プレースホルダー 11">
            <a:extLst>
              <a:ext uri="{FF2B5EF4-FFF2-40B4-BE49-F238E27FC236}">
                <a16:creationId xmlns:a16="http://schemas.microsoft.com/office/drawing/2014/main" id="{5F92E606-8DB4-4296-A3D1-CF9CC47EB739}"/>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5" name="Imagen 4">
            <a:extLst>
              <a:ext uri="{FF2B5EF4-FFF2-40B4-BE49-F238E27FC236}">
                <a16:creationId xmlns:a16="http://schemas.microsoft.com/office/drawing/2014/main" id="{C30307EE-D614-48B8-ABD7-287B277A5C04}"/>
              </a:ext>
            </a:extLst>
          </p:cNvPr>
          <p:cNvPicPr>
            <a:picLocks noChangeAspect="1"/>
          </p:cNvPicPr>
          <p:nvPr/>
        </p:nvPicPr>
        <p:blipFill>
          <a:blip r:embed="rId46" cstate="email">
            <a:extLst>
              <a:ext uri="{28A0092B-C50C-407E-A947-70E740481C1C}">
                <a14:useLocalDpi xmlns:a14="http://schemas.microsoft.com/office/drawing/2010/main"/>
              </a:ext>
            </a:extLst>
          </a:blip>
          <a:stretch>
            <a:fillRect/>
          </a:stretch>
        </p:blipFill>
        <p:spPr>
          <a:xfrm>
            <a:off x="16588457" y="423833"/>
            <a:ext cx="1270925" cy="1487599"/>
          </a:xfrm>
          <a:prstGeom prst="rect">
            <a:avLst/>
          </a:prstGeom>
        </p:spPr>
      </p:pic>
    </p:spTree>
    <p:extLst>
      <p:ext uri="{BB962C8B-B14F-4D97-AF65-F5344CB8AC3E}">
        <p14:creationId xmlns:p14="http://schemas.microsoft.com/office/powerpoint/2010/main" val="1857921988"/>
      </p:ext>
    </p:extLst>
  </p:cSld>
  <p:clrMap bg1="lt1" tx1="dk1" bg2="lt2" tx2="dk2" accent1="accent1" accent2="accent2" accent3="accent3" accent4="accent4" accent5="accent5" accent6="accent6" hlink="hlink" folHlink="folHlink"/>
  <p:sldLayoutIdLst>
    <p:sldLayoutId id="2147484003" r:id="rId1"/>
    <p:sldLayoutId id="2147484051" r:id="rId2"/>
    <p:sldLayoutId id="2147484053" r:id="rId3"/>
    <p:sldLayoutId id="2147484052" r:id="rId4"/>
    <p:sldLayoutId id="2147484004" r:id="rId5"/>
    <p:sldLayoutId id="2147484005" r:id="rId6"/>
    <p:sldLayoutId id="2147484006" r:id="rId7"/>
    <p:sldLayoutId id="2147484007" r:id="rId8"/>
    <p:sldLayoutId id="2147484008" r:id="rId9"/>
    <p:sldLayoutId id="2147484009" r:id="rId10"/>
    <p:sldLayoutId id="2147484010" r:id="rId11"/>
    <p:sldLayoutId id="2147484011" r:id="rId12"/>
    <p:sldLayoutId id="2147484012" r:id="rId13"/>
    <p:sldLayoutId id="2147484013" r:id="rId14"/>
    <p:sldLayoutId id="2147484014" r:id="rId15"/>
    <p:sldLayoutId id="2147484015" r:id="rId16"/>
    <p:sldLayoutId id="2147484016" r:id="rId17"/>
    <p:sldLayoutId id="2147484017" r:id="rId18"/>
    <p:sldLayoutId id="2147484018" r:id="rId19"/>
    <p:sldLayoutId id="2147484019" r:id="rId20"/>
    <p:sldLayoutId id="2147484020" r:id="rId21"/>
    <p:sldLayoutId id="2147484021" r:id="rId22"/>
    <p:sldLayoutId id="2147484022" r:id="rId23"/>
    <p:sldLayoutId id="2147484023" r:id="rId24"/>
    <p:sldLayoutId id="2147484024" r:id="rId25"/>
    <p:sldLayoutId id="2147484025" r:id="rId26"/>
    <p:sldLayoutId id="2147484026" r:id="rId27"/>
    <p:sldLayoutId id="2147484027" r:id="rId28"/>
    <p:sldLayoutId id="2147484028" r:id="rId29"/>
    <p:sldLayoutId id="2147484029" r:id="rId30"/>
    <p:sldLayoutId id="2147484030" r:id="rId31"/>
    <p:sldLayoutId id="2147484031" r:id="rId32"/>
    <p:sldLayoutId id="2147484032" r:id="rId33"/>
    <p:sldLayoutId id="2147484033" r:id="rId34"/>
    <p:sldLayoutId id="2147484034" r:id="rId35"/>
    <p:sldLayoutId id="2147484035" r:id="rId36"/>
    <p:sldLayoutId id="2147484036" r:id="rId37"/>
    <p:sldLayoutId id="2147484037" r:id="rId38"/>
    <p:sldLayoutId id="2147484038" r:id="rId39"/>
    <p:sldLayoutId id="2147484039" r:id="rId40"/>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right)">
                                      <p:cBhvr>
                                        <p:cTn id="10" dur="500"/>
                                        <p:tgtEl>
                                          <p:spTgt spid="1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13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9">
                                            <p:txEl>
                                              <p:pRg st="0" end="0"/>
                                            </p:txEl>
                                          </p:spTgt>
                                        </p:tgtEl>
                                        <p:attrNameLst>
                                          <p:attrName>style.visibility</p:attrName>
                                        </p:attrNameLst>
                                      </p:cBhvr>
                                      <p:to>
                                        <p:strVal val="visible"/>
                                      </p:to>
                                    </p:set>
                                    <p:animEffect transition="in" filter="wipe(right)">
                                      <p:cBhvr>
                                        <p:cTn id="16"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 grpId="0" build="p">
        <p:tmplLst>
          <p:tmpl lvl="1">
            <p:tnLst>
              <p:par>
                <p:cTn presetID="22" presetClass="entr" presetSubtype="2"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right)">
                      <p:cBhvr>
                        <p:cTn dur="500"/>
                        <p:tgtEl>
                          <p:spTgt spid="9"/>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Imagen 7">
            <a:extLst>
              <a:ext uri="{FF2B5EF4-FFF2-40B4-BE49-F238E27FC236}">
                <a16:creationId xmlns:a16="http://schemas.microsoft.com/office/drawing/2014/main" id="{A0CACADD-2A02-4A8A-BC39-72B198ABC052}"/>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 y="0"/>
            <a:ext cx="18286412" cy="10287000"/>
          </a:xfrm>
          <a:prstGeom prst="rect">
            <a:avLst/>
          </a:prstGeom>
        </p:spPr>
      </p:pic>
      <p:sp>
        <p:nvSpPr>
          <p:cNvPr id="3" name="テキスト プレースホルダー 11">
            <a:extLst>
              <a:ext uri="{FF2B5EF4-FFF2-40B4-BE49-F238E27FC236}">
                <a16:creationId xmlns:a16="http://schemas.microsoft.com/office/drawing/2014/main" id="{A5553D2A-CBDF-4CC2-B864-B295D89A1FEF}"/>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Tree>
    <p:extLst>
      <p:ext uri="{BB962C8B-B14F-4D97-AF65-F5344CB8AC3E}">
        <p14:creationId xmlns:p14="http://schemas.microsoft.com/office/powerpoint/2010/main" val="1450451950"/>
      </p:ext>
    </p:extLst>
  </p:cSld>
  <p:clrMap bg1="lt1" tx1="dk1" bg2="lt2" tx2="dk2" accent1="accent1" accent2="accent2" accent3="accent3" accent4="accent4" accent5="accent5" accent6="accent6" hlink="hlink" folHlink="folHlink"/>
  <p:sldLayoutIdLst>
    <p:sldLayoutId id="2147484041" r:id="rId1"/>
    <p:sldLayoutId id="2147484042" r:id="rId2"/>
    <p:sldLayoutId id="2147484043" r:id="rId3"/>
    <p:sldLayoutId id="2147484044" r:id="rId4"/>
    <p:sldLayoutId id="2147484045" r:id="rId5"/>
    <p:sldLayoutId id="2147484046" r:id="rId6"/>
    <p:sldLayoutId id="2147484047" r:id="rId7"/>
    <p:sldLayoutId id="2147484048" r:id="rId8"/>
    <p:sldLayoutId id="2147484049" r:id="rId9"/>
    <p:sldLayoutId id="2147484050" r:id="rId10"/>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right)">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2" presetClass="entr" presetSubtype="2"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right)">
                      <p:cBhvr>
                        <p:cTn dur="500"/>
                        <p:tgtEl>
                          <p:spTgt spid="3"/>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F961D345-0D86-43C8-9D1C-6464F3C01357}"/>
              </a:ext>
            </a:extLst>
          </p:cNvPr>
          <p:cNvPicPr>
            <a:picLocks noChangeAspect="1"/>
          </p:cNvPicPr>
          <p:nvPr/>
        </p:nvPicPr>
        <p:blipFill>
          <a:blip r:embed="rId39" cstate="email">
            <a:extLst>
              <a:ext uri="{28A0092B-C50C-407E-A947-70E740481C1C}">
                <a14:useLocalDpi xmlns:a14="http://schemas.microsoft.com/office/drawing/2010/main"/>
              </a:ext>
            </a:extLst>
          </a:blip>
          <a:stretch>
            <a:fillRect/>
          </a:stretch>
        </p:blipFill>
        <p:spPr>
          <a:xfrm>
            <a:off x="6152753" y="2807494"/>
            <a:ext cx="5980905" cy="5980905"/>
          </a:xfrm>
          <a:prstGeom prst="rect">
            <a:avLst/>
          </a:prstGeom>
        </p:spPr>
      </p:pic>
      <p:pic>
        <p:nvPicPr>
          <p:cNvPr id="16" name="図 6">
            <a:extLst>
              <a:ext uri="{FF2B5EF4-FFF2-40B4-BE49-F238E27FC236}">
                <a16:creationId xmlns:a16="http://schemas.microsoft.com/office/drawing/2014/main" id="{2002B5CD-21EA-475A-A6A1-AC0A11B15577}"/>
              </a:ext>
            </a:extLst>
          </p:cNvPr>
          <p:cNvPicPr>
            <a:picLocks noChangeAspect="1"/>
          </p:cNvPicPr>
          <p:nvPr/>
        </p:nvPicPr>
        <p:blipFill>
          <a:blip r:embed="rId40">
            <a:extLst>
              <a:ext uri="{28A0092B-C50C-407E-A947-70E740481C1C}">
                <a14:useLocalDpi xmlns:a14="http://schemas.microsoft.com/office/drawing/2010/main"/>
              </a:ext>
            </a:extLst>
          </a:blip>
          <a:stretch>
            <a:fillRect/>
          </a:stretch>
        </p:blipFill>
        <p:spPr>
          <a:xfrm>
            <a:off x="15989299" y="349768"/>
            <a:ext cx="2297113" cy="2306936"/>
          </a:xfrm>
          <a:prstGeom prst="rect">
            <a:avLst/>
          </a:prstGeom>
        </p:spPr>
      </p:pic>
      <p:pic>
        <p:nvPicPr>
          <p:cNvPr id="18" name="Imagen 17">
            <a:extLst>
              <a:ext uri="{FF2B5EF4-FFF2-40B4-BE49-F238E27FC236}">
                <a16:creationId xmlns:a16="http://schemas.microsoft.com/office/drawing/2014/main" id="{C0054E46-CD75-46A4-95CC-A5ABEE73E243}"/>
              </a:ext>
            </a:extLst>
          </p:cNvPr>
          <p:cNvPicPr>
            <a:picLocks noChangeAspect="1"/>
          </p:cNvPicPr>
          <p:nvPr/>
        </p:nvPicPr>
        <p:blipFill>
          <a:blip r:embed="rId41" cstate="email">
            <a:extLst>
              <a:ext uri="{28A0092B-C50C-407E-A947-70E740481C1C}">
                <a14:useLocalDpi xmlns:a14="http://schemas.microsoft.com/office/drawing/2010/main"/>
              </a:ext>
            </a:extLst>
          </a:blip>
          <a:stretch>
            <a:fillRect/>
          </a:stretch>
        </p:blipFill>
        <p:spPr>
          <a:xfrm>
            <a:off x="0" y="336060"/>
            <a:ext cx="13100711" cy="1663146"/>
          </a:xfrm>
          <a:prstGeom prst="rect">
            <a:avLst/>
          </a:prstGeom>
        </p:spPr>
      </p:pic>
      <p:pic>
        <p:nvPicPr>
          <p:cNvPr id="19" name="Imagen 18">
            <a:extLst>
              <a:ext uri="{FF2B5EF4-FFF2-40B4-BE49-F238E27FC236}">
                <a16:creationId xmlns:a16="http://schemas.microsoft.com/office/drawing/2014/main" id="{36CCCDD3-53BA-48D8-AD89-0CC9567FD723}"/>
              </a:ext>
            </a:extLst>
          </p:cNvPr>
          <p:cNvPicPr>
            <a:picLocks noChangeAspect="1"/>
          </p:cNvPicPr>
          <p:nvPr/>
        </p:nvPicPr>
        <p:blipFill>
          <a:blip r:embed="rId42" cstate="email">
            <a:extLst>
              <a:ext uri="{28A0092B-C50C-407E-A947-70E740481C1C}">
                <a14:useLocalDpi xmlns:a14="http://schemas.microsoft.com/office/drawing/2010/main"/>
              </a:ext>
            </a:extLst>
          </a:blip>
          <a:stretch>
            <a:fillRect/>
          </a:stretch>
        </p:blipFill>
        <p:spPr>
          <a:xfrm>
            <a:off x="1914" y="9728616"/>
            <a:ext cx="18284499" cy="558382"/>
          </a:xfrm>
          <a:prstGeom prst="rect">
            <a:avLst/>
          </a:prstGeom>
          <a:gradFill>
            <a:gsLst>
              <a:gs pos="63982">
                <a:srgbClr val="FF6161"/>
              </a:gs>
              <a:gs pos="0">
                <a:srgbClr val="C00000"/>
              </a:gs>
              <a:gs pos="42000">
                <a:srgbClr val="FF0000"/>
              </a:gs>
              <a:gs pos="100000">
                <a:srgbClr val="FFFFFF"/>
              </a:gs>
            </a:gsLst>
            <a:lin ang="13500000" scaled="1"/>
          </a:gradFill>
        </p:spPr>
      </p:pic>
      <p:sp>
        <p:nvSpPr>
          <p:cNvPr id="23" name="Title 1">
            <a:extLst>
              <a:ext uri="{FF2B5EF4-FFF2-40B4-BE49-F238E27FC236}">
                <a16:creationId xmlns:a16="http://schemas.microsoft.com/office/drawing/2014/main" id="{BB322A89-8850-41F0-AEF4-3496D4C0698F}"/>
              </a:ext>
            </a:extLst>
          </p:cNvPr>
          <p:cNvSpPr txBox="1">
            <a:spLocks/>
          </p:cNvSpPr>
          <p:nvPr/>
        </p:nvSpPr>
        <p:spPr>
          <a:xfrm>
            <a:off x="7209729" y="9840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2400" dirty="0">
                <a:gradFill>
                  <a:gsLst>
                    <a:gs pos="0">
                      <a:schemeClr val="bg1">
                        <a:lumMod val="85000"/>
                      </a:schemeClr>
                    </a:gs>
                    <a:gs pos="65000">
                      <a:schemeClr val="bg1"/>
                    </a:gs>
                    <a:gs pos="75000">
                      <a:schemeClr val="bg1">
                        <a:lumMod val="65000"/>
                      </a:schemeClr>
                    </a:gs>
                  </a:gsLst>
                  <a:lin ang="5400000" scaled="1"/>
                </a:gradFill>
              </a:rPr>
              <a:t>Ser </a:t>
            </a:r>
            <a:r>
              <a:rPr lang="es-ES" sz="2400" dirty="0" err="1">
                <a:gradFill>
                  <a:gsLst>
                    <a:gs pos="0">
                      <a:schemeClr val="bg1">
                        <a:lumMod val="85000"/>
                      </a:schemeClr>
                    </a:gs>
                    <a:gs pos="65000">
                      <a:schemeClr val="bg1"/>
                    </a:gs>
                    <a:gs pos="75000">
                      <a:schemeClr val="bg1">
                        <a:lumMod val="65000"/>
                      </a:schemeClr>
                    </a:gs>
                  </a:gsLst>
                  <a:lin ang="5400000" scaled="1"/>
                </a:gradFill>
              </a:rPr>
              <a:t>mÁs</a:t>
            </a:r>
            <a:r>
              <a:rPr lang="es-ES" sz="24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2400" dirty="0">
              <a:gradFill>
                <a:gsLst>
                  <a:gs pos="0">
                    <a:schemeClr val="bg1">
                      <a:lumMod val="85000"/>
                    </a:schemeClr>
                  </a:gs>
                  <a:gs pos="65000">
                    <a:schemeClr val="bg1"/>
                  </a:gs>
                  <a:gs pos="75000">
                    <a:schemeClr val="bg1">
                      <a:lumMod val="65000"/>
                    </a:schemeClr>
                  </a:gs>
                </a:gsLst>
                <a:lin ang="5400000" scaled="1"/>
              </a:gradFill>
            </a:endParaRPr>
          </a:p>
        </p:txBody>
      </p:sp>
      <p:sp>
        <p:nvSpPr>
          <p:cNvPr id="9" name="テキスト プレースホルダー 11">
            <a:extLst>
              <a:ext uri="{FF2B5EF4-FFF2-40B4-BE49-F238E27FC236}">
                <a16:creationId xmlns:a16="http://schemas.microsoft.com/office/drawing/2014/main" id="{5F92E606-8DB4-4296-A3D1-CF9CC47EB739}"/>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5" name="Imagen 4">
            <a:extLst>
              <a:ext uri="{FF2B5EF4-FFF2-40B4-BE49-F238E27FC236}">
                <a16:creationId xmlns:a16="http://schemas.microsoft.com/office/drawing/2014/main" id="{C30307EE-D614-48B8-ABD7-287B277A5C04}"/>
              </a:ext>
            </a:extLst>
          </p:cNvPr>
          <p:cNvPicPr>
            <a:picLocks noChangeAspect="1"/>
          </p:cNvPicPr>
          <p:nvPr/>
        </p:nvPicPr>
        <p:blipFill>
          <a:blip r:embed="rId43" cstate="email">
            <a:extLst>
              <a:ext uri="{28A0092B-C50C-407E-A947-70E740481C1C}">
                <a14:useLocalDpi xmlns:a14="http://schemas.microsoft.com/office/drawing/2010/main"/>
              </a:ext>
            </a:extLst>
          </a:blip>
          <a:stretch>
            <a:fillRect/>
          </a:stretch>
        </p:blipFill>
        <p:spPr>
          <a:xfrm>
            <a:off x="16588457" y="423833"/>
            <a:ext cx="1270925" cy="1487599"/>
          </a:xfrm>
          <a:prstGeom prst="rect">
            <a:avLst/>
          </a:prstGeom>
        </p:spPr>
      </p:pic>
    </p:spTree>
    <p:extLst>
      <p:ext uri="{BB962C8B-B14F-4D97-AF65-F5344CB8AC3E}">
        <p14:creationId xmlns:p14="http://schemas.microsoft.com/office/powerpoint/2010/main" val="1489779974"/>
      </p:ext>
    </p:extLst>
  </p:cSld>
  <p:clrMap bg1="lt1" tx1="dk1" bg2="lt2" tx2="dk2" accent1="accent1" accent2="accent2" accent3="accent3" accent4="accent4" accent5="accent5" accent6="accent6" hlink="hlink" folHlink="folHlink"/>
  <p:sldLayoutIdLst>
    <p:sldLayoutId id="2147484145" r:id="rId1"/>
    <p:sldLayoutId id="2147484146" r:id="rId2"/>
    <p:sldLayoutId id="2147484147" r:id="rId3"/>
    <p:sldLayoutId id="2147484148" r:id="rId4"/>
    <p:sldLayoutId id="2147484149" r:id="rId5"/>
    <p:sldLayoutId id="2147484150" r:id="rId6"/>
    <p:sldLayoutId id="2147484151" r:id="rId7"/>
    <p:sldLayoutId id="2147484152" r:id="rId8"/>
    <p:sldLayoutId id="2147484153" r:id="rId9"/>
    <p:sldLayoutId id="2147484154" r:id="rId10"/>
    <p:sldLayoutId id="2147484155" r:id="rId11"/>
    <p:sldLayoutId id="2147484156" r:id="rId12"/>
    <p:sldLayoutId id="2147484157" r:id="rId13"/>
    <p:sldLayoutId id="2147484158" r:id="rId14"/>
    <p:sldLayoutId id="2147484159" r:id="rId15"/>
    <p:sldLayoutId id="2147484160" r:id="rId16"/>
    <p:sldLayoutId id="2147484161" r:id="rId17"/>
    <p:sldLayoutId id="2147484162" r:id="rId18"/>
    <p:sldLayoutId id="2147484163" r:id="rId19"/>
    <p:sldLayoutId id="2147484164" r:id="rId20"/>
    <p:sldLayoutId id="2147484165" r:id="rId21"/>
    <p:sldLayoutId id="2147484166" r:id="rId22"/>
    <p:sldLayoutId id="2147484167" r:id="rId23"/>
    <p:sldLayoutId id="2147484168" r:id="rId24"/>
    <p:sldLayoutId id="2147484169" r:id="rId25"/>
    <p:sldLayoutId id="2147484170" r:id="rId26"/>
    <p:sldLayoutId id="2147484171" r:id="rId27"/>
    <p:sldLayoutId id="2147484172" r:id="rId28"/>
    <p:sldLayoutId id="2147484173" r:id="rId29"/>
    <p:sldLayoutId id="2147484174" r:id="rId30"/>
    <p:sldLayoutId id="2147484175" r:id="rId31"/>
    <p:sldLayoutId id="2147484176" r:id="rId32"/>
    <p:sldLayoutId id="2147484177" r:id="rId33"/>
    <p:sldLayoutId id="2147484178" r:id="rId34"/>
    <p:sldLayoutId id="2147484179" r:id="rId35"/>
    <p:sldLayoutId id="2147484180" r:id="rId36"/>
    <p:sldLayoutId id="2147484181" r:id="rId37"/>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right)">
                                      <p:cBhvr>
                                        <p:cTn id="10" dur="500"/>
                                        <p:tgtEl>
                                          <p:spTgt spid="1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13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9">
                                            <p:txEl>
                                              <p:pRg st="0" end="0"/>
                                            </p:txEl>
                                          </p:spTgt>
                                        </p:tgtEl>
                                        <p:attrNameLst>
                                          <p:attrName>style.visibility</p:attrName>
                                        </p:attrNameLst>
                                      </p:cBhvr>
                                      <p:to>
                                        <p:strVal val="visible"/>
                                      </p:to>
                                    </p:set>
                                    <p:animEffect transition="in" filter="wipe(right)">
                                      <p:cBhvr>
                                        <p:cTn id="16"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 grpId="0" build="p">
        <p:tmplLst>
          <p:tmpl lvl="1">
            <p:tnLst>
              <p:par>
                <p:cTn presetID="22" presetClass="entr" presetSubtype="2"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right)">
                      <p:cBhvr>
                        <p:cTn dur="500"/>
                        <p:tgtEl>
                          <p:spTgt spid="9"/>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F961D345-0D86-43C8-9D1C-6464F3C01357}"/>
              </a:ext>
            </a:extLst>
          </p:cNvPr>
          <p:cNvPicPr>
            <a:picLocks noChangeAspect="1"/>
          </p:cNvPicPr>
          <p:nvPr/>
        </p:nvPicPr>
        <p:blipFill>
          <a:blip r:embed="rId39" cstate="email">
            <a:extLst>
              <a:ext uri="{28A0092B-C50C-407E-A947-70E740481C1C}">
                <a14:useLocalDpi xmlns:a14="http://schemas.microsoft.com/office/drawing/2010/main"/>
              </a:ext>
            </a:extLst>
          </a:blip>
          <a:stretch>
            <a:fillRect/>
          </a:stretch>
        </p:blipFill>
        <p:spPr>
          <a:xfrm>
            <a:off x="6152753" y="2807494"/>
            <a:ext cx="5980905" cy="5980905"/>
          </a:xfrm>
          <a:prstGeom prst="rect">
            <a:avLst/>
          </a:prstGeom>
        </p:spPr>
      </p:pic>
      <p:pic>
        <p:nvPicPr>
          <p:cNvPr id="16" name="図 6">
            <a:extLst>
              <a:ext uri="{FF2B5EF4-FFF2-40B4-BE49-F238E27FC236}">
                <a16:creationId xmlns:a16="http://schemas.microsoft.com/office/drawing/2014/main" id="{2002B5CD-21EA-475A-A6A1-AC0A11B15577}"/>
              </a:ext>
            </a:extLst>
          </p:cNvPr>
          <p:cNvPicPr>
            <a:picLocks noChangeAspect="1"/>
          </p:cNvPicPr>
          <p:nvPr/>
        </p:nvPicPr>
        <p:blipFill>
          <a:blip r:embed="rId40">
            <a:extLst>
              <a:ext uri="{28A0092B-C50C-407E-A947-70E740481C1C}">
                <a14:useLocalDpi xmlns:a14="http://schemas.microsoft.com/office/drawing/2010/main"/>
              </a:ext>
            </a:extLst>
          </a:blip>
          <a:stretch>
            <a:fillRect/>
          </a:stretch>
        </p:blipFill>
        <p:spPr>
          <a:xfrm>
            <a:off x="15989299" y="349768"/>
            <a:ext cx="2297113" cy="2306936"/>
          </a:xfrm>
          <a:prstGeom prst="rect">
            <a:avLst/>
          </a:prstGeom>
        </p:spPr>
      </p:pic>
      <p:pic>
        <p:nvPicPr>
          <p:cNvPr id="18" name="Imagen 17">
            <a:extLst>
              <a:ext uri="{FF2B5EF4-FFF2-40B4-BE49-F238E27FC236}">
                <a16:creationId xmlns:a16="http://schemas.microsoft.com/office/drawing/2014/main" id="{C0054E46-CD75-46A4-95CC-A5ABEE73E243}"/>
              </a:ext>
            </a:extLst>
          </p:cNvPr>
          <p:cNvPicPr>
            <a:picLocks noChangeAspect="1"/>
          </p:cNvPicPr>
          <p:nvPr/>
        </p:nvPicPr>
        <p:blipFill>
          <a:blip r:embed="rId41" cstate="email">
            <a:extLst>
              <a:ext uri="{28A0092B-C50C-407E-A947-70E740481C1C}">
                <a14:useLocalDpi xmlns:a14="http://schemas.microsoft.com/office/drawing/2010/main"/>
              </a:ext>
            </a:extLst>
          </a:blip>
          <a:stretch>
            <a:fillRect/>
          </a:stretch>
        </p:blipFill>
        <p:spPr>
          <a:xfrm>
            <a:off x="0" y="336060"/>
            <a:ext cx="13100711" cy="1663146"/>
          </a:xfrm>
          <a:prstGeom prst="rect">
            <a:avLst/>
          </a:prstGeom>
        </p:spPr>
      </p:pic>
      <p:pic>
        <p:nvPicPr>
          <p:cNvPr id="19" name="Imagen 18">
            <a:extLst>
              <a:ext uri="{FF2B5EF4-FFF2-40B4-BE49-F238E27FC236}">
                <a16:creationId xmlns:a16="http://schemas.microsoft.com/office/drawing/2014/main" id="{36CCCDD3-53BA-48D8-AD89-0CC9567FD723}"/>
              </a:ext>
            </a:extLst>
          </p:cNvPr>
          <p:cNvPicPr>
            <a:picLocks noChangeAspect="1"/>
          </p:cNvPicPr>
          <p:nvPr/>
        </p:nvPicPr>
        <p:blipFill>
          <a:blip r:embed="rId42" cstate="email">
            <a:extLst>
              <a:ext uri="{28A0092B-C50C-407E-A947-70E740481C1C}">
                <a14:useLocalDpi xmlns:a14="http://schemas.microsoft.com/office/drawing/2010/main"/>
              </a:ext>
            </a:extLst>
          </a:blip>
          <a:stretch>
            <a:fillRect/>
          </a:stretch>
        </p:blipFill>
        <p:spPr>
          <a:xfrm>
            <a:off x="1914" y="9728616"/>
            <a:ext cx="18284499" cy="558382"/>
          </a:xfrm>
          <a:prstGeom prst="rect">
            <a:avLst/>
          </a:prstGeom>
          <a:gradFill>
            <a:gsLst>
              <a:gs pos="63982">
                <a:srgbClr val="FF6161"/>
              </a:gs>
              <a:gs pos="0">
                <a:srgbClr val="C00000"/>
              </a:gs>
              <a:gs pos="42000">
                <a:srgbClr val="FF0000"/>
              </a:gs>
              <a:gs pos="100000">
                <a:srgbClr val="FFFFFF"/>
              </a:gs>
            </a:gsLst>
            <a:lin ang="13500000" scaled="1"/>
          </a:gradFill>
        </p:spPr>
      </p:pic>
      <p:sp>
        <p:nvSpPr>
          <p:cNvPr id="23" name="Title 1">
            <a:extLst>
              <a:ext uri="{FF2B5EF4-FFF2-40B4-BE49-F238E27FC236}">
                <a16:creationId xmlns:a16="http://schemas.microsoft.com/office/drawing/2014/main" id="{BB322A89-8850-41F0-AEF4-3496D4C0698F}"/>
              </a:ext>
            </a:extLst>
          </p:cNvPr>
          <p:cNvSpPr txBox="1">
            <a:spLocks/>
          </p:cNvSpPr>
          <p:nvPr/>
        </p:nvSpPr>
        <p:spPr>
          <a:xfrm>
            <a:off x="7209729" y="9840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2400" dirty="0">
                <a:gradFill>
                  <a:gsLst>
                    <a:gs pos="0">
                      <a:schemeClr val="bg1">
                        <a:lumMod val="85000"/>
                      </a:schemeClr>
                    </a:gs>
                    <a:gs pos="65000">
                      <a:schemeClr val="bg1"/>
                    </a:gs>
                    <a:gs pos="75000">
                      <a:schemeClr val="bg1">
                        <a:lumMod val="65000"/>
                      </a:schemeClr>
                    </a:gs>
                  </a:gsLst>
                  <a:lin ang="5400000" scaled="1"/>
                </a:gradFill>
              </a:rPr>
              <a:t>Ser </a:t>
            </a:r>
            <a:r>
              <a:rPr lang="es-ES" sz="2400" dirty="0" err="1">
                <a:gradFill>
                  <a:gsLst>
                    <a:gs pos="0">
                      <a:schemeClr val="bg1">
                        <a:lumMod val="85000"/>
                      </a:schemeClr>
                    </a:gs>
                    <a:gs pos="65000">
                      <a:schemeClr val="bg1"/>
                    </a:gs>
                    <a:gs pos="75000">
                      <a:schemeClr val="bg1">
                        <a:lumMod val="65000"/>
                      </a:schemeClr>
                    </a:gs>
                  </a:gsLst>
                  <a:lin ang="5400000" scaled="1"/>
                </a:gradFill>
              </a:rPr>
              <a:t>mÁs</a:t>
            </a:r>
            <a:r>
              <a:rPr lang="es-ES" sz="24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2400" dirty="0">
              <a:gradFill>
                <a:gsLst>
                  <a:gs pos="0">
                    <a:schemeClr val="bg1">
                      <a:lumMod val="85000"/>
                    </a:schemeClr>
                  </a:gs>
                  <a:gs pos="65000">
                    <a:schemeClr val="bg1"/>
                  </a:gs>
                  <a:gs pos="75000">
                    <a:schemeClr val="bg1">
                      <a:lumMod val="65000"/>
                    </a:schemeClr>
                  </a:gs>
                </a:gsLst>
                <a:lin ang="5400000" scaled="1"/>
              </a:gradFill>
            </a:endParaRPr>
          </a:p>
        </p:txBody>
      </p:sp>
      <p:sp>
        <p:nvSpPr>
          <p:cNvPr id="9" name="テキスト プレースホルダー 11">
            <a:extLst>
              <a:ext uri="{FF2B5EF4-FFF2-40B4-BE49-F238E27FC236}">
                <a16:creationId xmlns:a16="http://schemas.microsoft.com/office/drawing/2014/main" id="{5F92E606-8DB4-4296-A3D1-CF9CC47EB739}"/>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5" name="Imagen 4">
            <a:extLst>
              <a:ext uri="{FF2B5EF4-FFF2-40B4-BE49-F238E27FC236}">
                <a16:creationId xmlns:a16="http://schemas.microsoft.com/office/drawing/2014/main" id="{C30307EE-D614-48B8-ABD7-287B277A5C04}"/>
              </a:ext>
            </a:extLst>
          </p:cNvPr>
          <p:cNvPicPr>
            <a:picLocks noChangeAspect="1"/>
          </p:cNvPicPr>
          <p:nvPr/>
        </p:nvPicPr>
        <p:blipFill>
          <a:blip r:embed="rId43" cstate="email">
            <a:extLst>
              <a:ext uri="{28A0092B-C50C-407E-A947-70E740481C1C}">
                <a14:useLocalDpi xmlns:a14="http://schemas.microsoft.com/office/drawing/2010/main"/>
              </a:ext>
            </a:extLst>
          </a:blip>
          <a:stretch>
            <a:fillRect/>
          </a:stretch>
        </p:blipFill>
        <p:spPr>
          <a:xfrm>
            <a:off x="16588457" y="423833"/>
            <a:ext cx="1270925" cy="1487599"/>
          </a:xfrm>
          <a:prstGeom prst="rect">
            <a:avLst/>
          </a:prstGeom>
        </p:spPr>
      </p:pic>
    </p:spTree>
    <p:extLst>
      <p:ext uri="{BB962C8B-B14F-4D97-AF65-F5344CB8AC3E}">
        <p14:creationId xmlns:p14="http://schemas.microsoft.com/office/powerpoint/2010/main" val="1502764556"/>
      </p:ext>
    </p:extLst>
  </p:cSld>
  <p:clrMap bg1="lt1" tx1="dk1" bg2="lt2" tx2="dk2" accent1="accent1" accent2="accent2" accent3="accent3" accent4="accent4" accent5="accent5" accent6="accent6" hlink="hlink" folHlink="folHlink"/>
  <p:sldLayoutIdLst>
    <p:sldLayoutId id="2147484221" r:id="rId1"/>
    <p:sldLayoutId id="2147484222" r:id="rId2"/>
    <p:sldLayoutId id="2147484223" r:id="rId3"/>
    <p:sldLayoutId id="2147484224" r:id="rId4"/>
    <p:sldLayoutId id="2147484225" r:id="rId5"/>
    <p:sldLayoutId id="2147484226" r:id="rId6"/>
    <p:sldLayoutId id="2147484227" r:id="rId7"/>
    <p:sldLayoutId id="2147484228" r:id="rId8"/>
    <p:sldLayoutId id="2147484229" r:id="rId9"/>
    <p:sldLayoutId id="2147484230" r:id="rId10"/>
    <p:sldLayoutId id="2147484231" r:id="rId11"/>
    <p:sldLayoutId id="2147484232" r:id="rId12"/>
    <p:sldLayoutId id="2147484233" r:id="rId13"/>
    <p:sldLayoutId id="2147484234" r:id="rId14"/>
    <p:sldLayoutId id="2147484235" r:id="rId15"/>
    <p:sldLayoutId id="2147484236" r:id="rId16"/>
    <p:sldLayoutId id="2147484237" r:id="rId17"/>
    <p:sldLayoutId id="2147484238" r:id="rId18"/>
    <p:sldLayoutId id="2147484239" r:id="rId19"/>
    <p:sldLayoutId id="2147484240" r:id="rId20"/>
    <p:sldLayoutId id="2147484241" r:id="rId21"/>
    <p:sldLayoutId id="2147484242" r:id="rId22"/>
    <p:sldLayoutId id="2147484243" r:id="rId23"/>
    <p:sldLayoutId id="2147484244" r:id="rId24"/>
    <p:sldLayoutId id="2147484245" r:id="rId25"/>
    <p:sldLayoutId id="2147484246" r:id="rId26"/>
    <p:sldLayoutId id="2147484247" r:id="rId27"/>
    <p:sldLayoutId id="2147484248" r:id="rId28"/>
    <p:sldLayoutId id="2147484249" r:id="rId29"/>
    <p:sldLayoutId id="2147484250" r:id="rId30"/>
    <p:sldLayoutId id="2147484251" r:id="rId31"/>
    <p:sldLayoutId id="2147484252" r:id="rId32"/>
    <p:sldLayoutId id="2147484253" r:id="rId33"/>
    <p:sldLayoutId id="2147484254" r:id="rId34"/>
    <p:sldLayoutId id="2147484255" r:id="rId35"/>
    <p:sldLayoutId id="2147484256" r:id="rId36"/>
    <p:sldLayoutId id="2147484257" r:id="rId37"/>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right)">
                                      <p:cBhvr>
                                        <p:cTn id="10" dur="500"/>
                                        <p:tgtEl>
                                          <p:spTgt spid="16"/>
                                        </p:tgtEl>
                                      </p:cBhvr>
                                    </p:animEffect>
                                  </p:childTnLst>
                                </p:cTn>
                              </p:par>
                              <p:par>
                                <p:cTn id="11" presetID="6" presetClass="entr" presetSubtype="16"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circle(in)">
                                      <p:cBhvr>
                                        <p:cTn id="13" dur="2000"/>
                                        <p:tgtEl>
                                          <p:spTgt spid="5"/>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barn(inVertical)">
                                      <p:cBhvr>
                                        <p:cTn id="16" dur="1300"/>
                                        <p:tgtEl>
                                          <p:spTgt spid="2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Effect transition="in" filter="wipe(right)">
                                      <p:cBhvr>
                                        <p:cTn id="19"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 grpId="0" build="p">
        <p:tmplLst>
          <p:tmpl lvl="1">
            <p:tnLst>
              <p:par>
                <p:cTn presetID="22" presetClass="entr" presetSubtype="2"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right)">
                      <p:cBhvr>
                        <p:cTn dur="500"/>
                        <p:tgtEl>
                          <p:spTgt spid="9"/>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F961D345-0D86-43C8-9D1C-6464F3C01357}"/>
              </a:ext>
            </a:extLst>
          </p:cNvPr>
          <p:cNvPicPr>
            <a:picLocks noChangeAspect="1"/>
          </p:cNvPicPr>
          <p:nvPr/>
        </p:nvPicPr>
        <p:blipFill>
          <a:blip r:embed="rId39" cstate="email">
            <a:extLst>
              <a:ext uri="{28A0092B-C50C-407E-A947-70E740481C1C}">
                <a14:useLocalDpi xmlns:a14="http://schemas.microsoft.com/office/drawing/2010/main"/>
              </a:ext>
            </a:extLst>
          </a:blip>
          <a:stretch>
            <a:fillRect/>
          </a:stretch>
        </p:blipFill>
        <p:spPr>
          <a:xfrm>
            <a:off x="6152753" y="2807494"/>
            <a:ext cx="5980905" cy="5980905"/>
          </a:xfrm>
          <a:prstGeom prst="rect">
            <a:avLst/>
          </a:prstGeom>
        </p:spPr>
      </p:pic>
      <p:pic>
        <p:nvPicPr>
          <p:cNvPr id="16" name="図 6">
            <a:extLst>
              <a:ext uri="{FF2B5EF4-FFF2-40B4-BE49-F238E27FC236}">
                <a16:creationId xmlns:a16="http://schemas.microsoft.com/office/drawing/2014/main" id="{2002B5CD-21EA-475A-A6A1-AC0A11B15577}"/>
              </a:ext>
            </a:extLst>
          </p:cNvPr>
          <p:cNvPicPr>
            <a:picLocks noChangeAspect="1"/>
          </p:cNvPicPr>
          <p:nvPr/>
        </p:nvPicPr>
        <p:blipFill>
          <a:blip r:embed="rId40">
            <a:extLst>
              <a:ext uri="{28A0092B-C50C-407E-A947-70E740481C1C}">
                <a14:useLocalDpi xmlns:a14="http://schemas.microsoft.com/office/drawing/2010/main"/>
              </a:ext>
            </a:extLst>
          </a:blip>
          <a:stretch>
            <a:fillRect/>
          </a:stretch>
        </p:blipFill>
        <p:spPr>
          <a:xfrm>
            <a:off x="15989299" y="349768"/>
            <a:ext cx="2297113" cy="2306936"/>
          </a:xfrm>
          <a:prstGeom prst="rect">
            <a:avLst/>
          </a:prstGeom>
        </p:spPr>
      </p:pic>
      <p:pic>
        <p:nvPicPr>
          <p:cNvPr id="18" name="Imagen 17">
            <a:extLst>
              <a:ext uri="{FF2B5EF4-FFF2-40B4-BE49-F238E27FC236}">
                <a16:creationId xmlns:a16="http://schemas.microsoft.com/office/drawing/2014/main" id="{C0054E46-CD75-46A4-95CC-A5ABEE73E243}"/>
              </a:ext>
            </a:extLst>
          </p:cNvPr>
          <p:cNvPicPr>
            <a:picLocks noChangeAspect="1"/>
          </p:cNvPicPr>
          <p:nvPr/>
        </p:nvPicPr>
        <p:blipFill>
          <a:blip r:embed="rId41" cstate="email">
            <a:extLst>
              <a:ext uri="{28A0092B-C50C-407E-A947-70E740481C1C}">
                <a14:useLocalDpi xmlns:a14="http://schemas.microsoft.com/office/drawing/2010/main"/>
              </a:ext>
            </a:extLst>
          </a:blip>
          <a:stretch>
            <a:fillRect/>
          </a:stretch>
        </p:blipFill>
        <p:spPr>
          <a:xfrm>
            <a:off x="0" y="336060"/>
            <a:ext cx="13100711" cy="1663146"/>
          </a:xfrm>
          <a:prstGeom prst="rect">
            <a:avLst/>
          </a:prstGeom>
        </p:spPr>
      </p:pic>
      <p:pic>
        <p:nvPicPr>
          <p:cNvPr id="19" name="Imagen 18">
            <a:extLst>
              <a:ext uri="{FF2B5EF4-FFF2-40B4-BE49-F238E27FC236}">
                <a16:creationId xmlns:a16="http://schemas.microsoft.com/office/drawing/2014/main" id="{36CCCDD3-53BA-48D8-AD89-0CC9567FD723}"/>
              </a:ext>
            </a:extLst>
          </p:cNvPr>
          <p:cNvPicPr>
            <a:picLocks noChangeAspect="1"/>
          </p:cNvPicPr>
          <p:nvPr/>
        </p:nvPicPr>
        <p:blipFill>
          <a:blip r:embed="rId42" cstate="email">
            <a:extLst>
              <a:ext uri="{28A0092B-C50C-407E-A947-70E740481C1C}">
                <a14:useLocalDpi xmlns:a14="http://schemas.microsoft.com/office/drawing/2010/main"/>
              </a:ext>
            </a:extLst>
          </a:blip>
          <a:stretch>
            <a:fillRect/>
          </a:stretch>
        </p:blipFill>
        <p:spPr>
          <a:xfrm>
            <a:off x="1914" y="9728616"/>
            <a:ext cx="18284499" cy="558382"/>
          </a:xfrm>
          <a:prstGeom prst="rect">
            <a:avLst/>
          </a:prstGeom>
          <a:gradFill>
            <a:gsLst>
              <a:gs pos="63982">
                <a:srgbClr val="FF6161"/>
              </a:gs>
              <a:gs pos="0">
                <a:srgbClr val="C00000"/>
              </a:gs>
              <a:gs pos="42000">
                <a:srgbClr val="FF0000"/>
              </a:gs>
              <a:gs pos="100000">
                <a:srgbClr val="FFFFFF"/>
              </a:gs>
            </a:gsLst>
            <a:lin ang="13500000" scaled="1"/>
          </a:gradFill>
        </p:spPr>
      </p:pic>
      <p:sp>
        <p:nvSpPr>
          <p:cNvPr id="23" name="Title 1">
            <a:extLst>
              <a:ext uri="{FF2B5EF4-FFF2-40B4-BE49-F238E27FC236}">
                <a16:creationId xmlns:a16="http://schemas.microsoft.com/office/drawing/2014/main" id="{BB322A89-8850-41F0-AEF4-3496D4C0698F}"/>
              </a:ext>
            </a:extLst>
          </p:cNvPr>
          <p:cNvSpPr txBox="1">
            <a:spLocks/>
          </p:cNvSpPr>
          <p:nvPr/>
        </p:nvSpPr>
        <p:spPr>
          <a:xfrm>
            <a:off x="7209729" y="9840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2400" dirty="0">
                <a:gradFill>
                  <a:gsLst>
                    <a:gs pos="0">
                      <a:schemeClr val="bg1">
                        <a:lumMod val="85000"/>
                      </a:schemeClr>
                    </a:gs>
                    <a:gs pos="65000">
                      <a:schemeClr val="bg1"/>
                    </a:gs>
                    <a:gs pos="75000">
                      <a:schemeClr val="bg1">
                        <a:lumMod val="65000"/>
                      </a:schemeClr>
                    </a:gs>
                  </a:gsLst>
                  <a:lin ang="5400000" scaled="1"/>
                </a:gradFill>
              </a:rPr>
              <a:t>Ser </a:t>
            </a:r>
            <a:r>
              <a:rPr lang="es-ES" sz="2400" dirty="0" err="1">
                <a:gradFill>
                  <a:gsLst>
                    <a:gs pos="0">
                      <a:schemeClr val="bg1">
                        <a:lumMod val="85000"/>
                      </a:schemeClr>
                    </a:gs>
                    <a:gs pos="65000">
                      <a:schemeClr val="bg1"/>
                    </a:gs>
                    <a:gs pos="75000">
                      <a:schemeClr val="bg1">
                        <a:lumMod val="65000"/>
                      </a:schemeClr>
                    </a:gs>
                  </a:gsLst>
                  <a:lin ang="5400000" scaled="1"/>
                </a:gradFill>
              </a:rPr>
              <a:t>mÁs</a:t>
            </a:r>
            <a:r>
              <a:rPr lang="es-ES" sz="24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2400" dirty="0">
              <a:gradFill>
                <a:gsLst>
                  <a:gs pos="0">
                    <a:schemeClr val="bg1">
                      <a:lumMod val="85000"/>
                    </a:schemeClr>
                  </a:gs>
                  <a:gs pos="65000">
                    <a:schemeClr val="bg1"/>
                  </a:gs>
                  <a:gs pos="75000">
                    <a:schemeClr val="bg1">
                      <a:lumMod val="65000"/>
                    </a:schemeClr>
                  </a:gs>
                </a:gsLst>
                <a:lin ang="5400000" scaled="1"/>
              </a:gradFill>
            </a:endParaRPr>
          </a:p>
        </p:txBody>
      </p:sp>
      <p:sp>
        <p:nvSpPr>
          <p:cNvPr id="9" name="テキスト プレースホルダー 11">
            <a:extLst>
              <a:ext uri="{FF2B5EF4-FFF2-40B4-BE49-F238E27FC236}">
                <a16:creationId xmlns:a16="http://schemas.microsoft.com/office/drawing/2014/main" id="{5F92E606-8DB4-4296-A3D1-CF9CC47EB739}"/>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5" name="Imagen 4">
            <a:extLst>
              <a:ext uri="{FF2B5EF4-FFF2-40B4-BE49-F238E27FC236}">
                <a16:creationId xmlns:a16="http://schemas.microsoft.com/office/drawing/2014/main" id="{C30307EE-D614-48B8-ABD7-287B277A5C04}"/>
              </a:ext>
            </a:extLst>
          </p:cNvPr>
          <p:cNvPicPr>
            <a:picLocks noChangeAspect="1"/>
          </p:cNvPicPr>
          <p:nvPr/>
        </p:nvPicPr>
        <p:blipFill>
          <a:blip r:embed="rId43" cstate="email">
            <a:extLst>
              <a:ext uri="{28A0092B-C50C-407E-A947-70E740481C1C}">
                <a14:useLocalDpi xmlns:a14="http://schemas.microsoft.com/office/drawing/2010/main"/>
              </a:ext>
            </a:extLst>
          </a:blip>
          <a:stretch>
            <a:fillRect/>
          </a:stretch>
        </p:blipFill>
        <p:spPr>
          <a:xfrm>
            <a:off x="16588457" y="423833"/>
            <a:ext cx="1270925" cy="1487599"/>
          </a:xfrm>
          <a:prstGeom prst="rect">
            <a:avLst/>
          </a:prstGeom>
        </p:spPr>
      </p:pic>
    </p:spTree>
    <p:extLst>
      <p:ext uri="{BB962C8B-B14F-4D97-AF65-F5344CB8AC3E}">
        <p14:creationId xmlns:p14="http://schemas.microsoft.com/office/powerpoint/2010/main" val="2209933993"/>
      </p:ext>
    </p:extLst>
  </p:cSld>
  <p:clrMap bg1="lt1" tx1="dk1" bg2="lt2" tx2="dk2" accent1="accent1" accent2="accent2" accent3="accent3" accent4="accent4" accent5="accent5" accent6="accent6" hlink="hlink" folHlink="folHlink"/>
  <p:sldLayoutIdLst>
    <p:sldLayoutId id="2147484259" r:id="rId1"/>
    <p:sldLayoutId id="2147484260" r:id="rId2"/>
    <p:sldLayoutId id="2147484261" r:id="rId3"/>
    <p:sldLayoutId id="2147484262" r:id="rId4"/>
    <p:sldLayoutId id="2147484263" r:id="rId5"/>
    <p:sldLayoutId id="2147484264" r:id="rId6"/>
    <p:sldLayoutId id="2147484265" r:id="rId7"/>
    <p:sldLayoutId id="2147484266" r:id="rId8"/>
    <p:sldLayoutId id="2147484267" r:id="rId9"/>
    <p:sldLayoutId id="2147484268" r:id="rId10"/>
    <p:sldLayoutId id="2147484269" r:id="rId11"/>
    <p:sldLayoutId id="2147484270" r:id="rId12"/>
    <p:sldLayoutId id="2147484271" r:id="rId13"/>
    <p:sldLayoutId id="2147484272" r:id="rId14"/>
    <p:sldLayoutId id="2147484273" r:id="rId15"/>
    <p:sldLayoutId id="2147484274" r:id="rId16"/>
    <p:sldLayoutId id="2147484275" r:id="rId17"/>
    <p:sldLayoutId id="2147484276" r:id="rId18"/>
    <p:sldLayoutId id="2147484277" r:id="rId19"/>
    <p:sldLayoutId id="2147484278" r:id="rId20"/>
    <p:sldLayoutId id="2147484279" r:id="rId21"/>
    <p:sldLayoutId id="2147484280" r:id="rId22"/>
    <p:sldLayoutId id="2147484281" r:id="rId23"/>
    <p:sldLayoutId id="2147484282" r:id="rId24"/>
    <p:sldLayoutId id="2147484283" r:id="rId25"/>
    <p:sldLayoutId id="2147484284" r:id="rId26"/>
    <p:sldLayoutId id="2147484285" r:id="rId27"/>
    <p:sldLayoutId id="2147484286" r:id="rId28"/>
    <p:sldLayoutId id="2147484287" r:id="rId29"/>
    <p:sldLayoutId id="2147484288" r:id="rId30"/>
    <p:sldLayoutId id="2147484289" r:id="rId31"/>
    <p:sldLayoutId id="2147484290" r:id="rId32"/>
    <p:sldLayoutId id="2147484291" r:id="rId33"/>
    <p:sldLayoutId id="2147484292" r:id="rId34"/>
    <p:sldLayoutId id="2147484293" r:id="rId35"/>
    <p:sldLayoutId id="2147484294" r:id="rId36"/>
    <p:sldLayoutId id="2147484295" r:id="rId37"/>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right)">
                                      <p:cBhvr>
                                        <p:cTn id="10" dur="500"/>
                                        <p:tgtEl>
                                          <p:spTgt spid="16"/>
                                        </p:tgtEl>
                                      </p:cBhvr>
                                    </p:animEffect>
                                  </p:childTnLst>
                                </p:cTn>
                              </p:par>
                              <p:par>
                                <p:cTn id="11" presetID="6" presetClass="entr" presetSubtype="16"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circle(in)">
                                      <p:cBhvr>
                                        <p:cTn id="13" dur="2000"/>
                                        <p:tgtEl>
                                          <p:spTgt spid="5"/>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barn(inVertical)">
                                      <p:cBhvr>
                                        <p:cTn id="16" dur="1300"/>
                                        <p:tgtEl>
                                          <p:spTgt spid="2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Effect transition="in" filter="wipe(right)">
                                      <p:cBhvr>
                                        <p:cTn id="19"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 grpId="0" build="p">
        <p:tmplLst>
          <p:tmpl lvl="1">
            <p:tnLst>
              <p:par>
                <p:cTn presetID="22" presetClass="entr" presetSubtype="2"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right)">
                      <p:cBhvr>
                        <p:cTn dur="500"/>
                        <p:tgtEl>
                          <p:spTgt spid="9"/>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 name="Imagen 9">
            <a:extLst>
              <a:ext uri="{FF2B5EF4-FFF2-40B4-BE49-F238E27FC236}">
                <a16:creationId xmlns:a16="http://schemas.microsoft.com/office/drawing/2014/main" id="{07E29021-20E0-4F3C-8184-6D4EDACCC36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46"/>
            <a:ext cx="18286413" cy="10286108"/>
          </a:xfrm>
          <a:prstGeom prst="rect">
            <a:avLst/>
          </a:prstGeom>
        </p:spPr>
      </p:pic>
      <p:sp>
        <p:nvSpPr>
          <p:cNvPr id="3" name="テキスト プレースホルダー 11">
            <a:extLst>
              <a:ext uri="{FF2B5EF4-FFF2-40B4-BE49-F238E27FC236}">
                <a16:creationId xmlns:a16="http://schemas.microsoft.com/office/drawing/2014/main" id="{C11A98CD-C716-476A-95B3-56C54EC73DE5}"/>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Tree>
    <p:extLst>
      <p:ext uri="{BB962C8B-B14F-4D97-AF65-F5344CB8AC3E}">
        <p14:creationId xmlns:p14="http://schemas.microsoft.com/office/powerpoint/2010/main" val="3930460174"/>
      </p:ext>
    </p:extLst>
  </p:cSld>
  <p:clrMap bg1="lt1" tx1="dk1" bg2="lt2" tx2="dk2" accent1="accent1" accent2="accent2" accent3="accent3" accent4="accent4" accent5="accent5" accent6="accent6" hlink="hlink" folHlink="folHlink"/>
  <p:sldLayoutIdLst>
    <p:sldLayoutId id="2147483673" r:id="rId1"/>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right)">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2" presetClass="entr" presetSubtype="2"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right)">
                      <p:cBhvr>
                        <p:cTn dur="500"/>
                        <p:tgtEl>
                          <p:spTgt spid="3"/>
                        </p:tgtEl>
                      </p:cBhvr>
                    </p:animEffect>
                  </p:childTnLst>
                </p:cTn>
              </p:par>
            </p:tnLst>
          </p:tmpl>
        </p:tmplLst>
      </p:bldP>
    </p:bldLst>
  </p:timing>
  <p:txStyles>
    <p:titleStyle>
      <a:lvl1pPr algn="l" defTabSz="1371509"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877" indent="-342877" algn="l" defTabSz="1371509"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631" indent="-342877" algn="l" defTabSz="1371509"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386" indent="-342877" algn="l" defTabSz="1371509"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140"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5894"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649"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403"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157"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8911" indent="-342877" algn="l" defTabSz="1371509"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509" rtl="0" eaLnBrk="1" latinLnBrk="0" hangingPunct="1">
        <a:defRPr sz="2700" kern="1200">
          <a:solidFill>
            <a:schemeClr val="tx1"/>
          </a:solidFill>
          <a:latin typeface="+mn-lt"/>
          <a:ea typeface="+mn-ea"/>
          <a:cs typeface="+mn-cs"/>
        </a:defRPr>
      </a:lvl1pPr>
      <a:lvl2pPr marL="685754" algn="l" defTabSz="1371509" rtl="0" eaLnBrk="1" latinLnBrk="0" hangingPunct="1">
        <a:defRPr sz="2700" kern="1200">
          <a:solidFill>
            <a:schemeClr val="tx1"/>
          </a:solidFill>
          <a:latin typeface="+mn-lt"/>
          <a:ea typeface="+mn-ea"/>
          <a:cs typeface="+mn-cs"/>
        </a:defRPr>
      </a:lvl2pPr>
      <a:lvl3pPr marL="1371509" algn="l" defTabSz="1371509" rtl="0" eaLnBrk="1" latinLnBrk="0" hangingPunct="1">
        <a:defRPr sz="2700" kern="1200">
          <a:solidFill>
            <a:schemeClr val="tx1"/>
          </a:solidFill>
          <a:latin typeface="+mn-lt"/>
          <a:ea typeface="+mn-ea"/>
          <a:cs typeface="+mn-cs"/>
        </a:defRPr>
      </a:lvl3pPr>
      <a:lvl4pPr marL="2057263" algn="l" defTabSz="1371509" rtl="0" eaLnBrk="1" latinLnBrk="0" hangingPunct="1">
        <a:defRPr sz="2700" kern="1200">
          <a:solidFill>
            <a:schemeClr val="tx1"/>
          </a:solidFill>
          <a:latin typeface="+mn-lt"/>
          <a:ea typeface="+mn-ea"/>
          <a:cs typeface="+mn-cs"/>
        </a:defRPr>
      </a:lvl4pPr>
      <a:lvl5pPr marL="2743017" algn="l" defTabSz="1371509" rtl="0" eaLnBrk="1" latinLnBrk="0" hangingPunct="1">
        <a:defRPr sz="2700" kern="1200">
          <a:solidFill>
            <a:schemeClr val="tx1"/>
          </a:solidFill>
          <a:latin typeface="+mn-lt"/>
          <a:ea typeface="+mn-ea"/>
          <a:cs typeface="+mn-cs"/>
        </a:defRPr>
      </a:lvl5pPr>
      <a:lvl6pPr marL="3428771" algn="l" defTabSz="1371509" rtl="0" eaLnBrk="1" latinLnBrk="0" hangingPunct="1">
        <a:defRPr sz="2700" kern="1200">
          <a:solidFill>
            <a:schemeClr val="tx1"/>
          </a:solidFill>
          <a:latin typeface="+mn-lt"/>
          <a:ea typeface="+mn-ea"/>
          <a:cs typeface="+mn-cs"/>
        </a:defRPr>
      </a:lvl6pPr>
      <a:lvl7pPr marL="4114526" algn="l" defTabSz="1371509" rtl="0" eaLnBrk="1" latinLnBrk="0" hangingPunct="1">
        <a:defRPr sz="2700" kern="1200">
          <a:solidFill>
            <a:schemeClr val="tx1"/>
          </a:solidFill>
          <a:latin typeface="+mn-lt"/>
          <a:ea typeface="+mn-ea"/>
          <a:cs typeface="+mn-cs"/>
        </a:defRPr>
      </a:lvl7pPr>
      <a:lvl8pPr marL="4800280" algn="l" defTabSz="1371509" rtl="0" eaLnBrk="1" latinLnBrk="0" hangingPunct="1">
        <a:defRPr sz="2700" kern="1200">
          <a:solidFill>
            <a:schemeClr val="tx1"/>
          </a:solidFill>
          <a:latin typeface="+mn-lt"/>
          <a:ea typeface="+mn-ea"/>
          <a:cs typeface="+mn-cs"/>
        </a:defRPr>
      </a:lvl8pPr>
      <a:lvl9pPr marL="5486034" algn="l" defTabSz="1371509" rtl="0" eaLnBrk="1" latinLnBrk="0" hangingPunct="1">
        <a:defRPr sz="27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F961D345-0D86-43C8-9D1C-6464F3C01357}"/>
              </a:ext>
            </a:extLst>
          </p:cNvPr>
          <p:cNvPicPr>
            <a:picLocks noChangeAspect="1"/>
          </p:cNvPicPr>
          <p:nvPr/>
        </p:nvPicPr>
        <p:blipFill>
          <a:blip r:embed="rId41" cstate="email">
            <a:extLst>
              <a:ext uri="{28A0092B-C50C-407E-A947-70E740481C1C}">
                <a14:useLocalDpi xmlns:a14="http://schemas.microsoft.com/office/drawing/2010/main"/>
              </a:ext>
            </a:extLst>
          </a:blip>
          <a:stretch>
            <a:fillRect/>
          </a:stretch>
        </p:blipFill>
        <p:spPr>
          <a:xfrm>
            <a:off x="6152754" y="2807495"/>
            <a:ext cx="5980905" cy="5980905"/>
          </a:xfrm>
          <a:prstGeom prst="rect">
            <a:avLst/>
          </a:prstGeom>
        </p:spPr>
      </p:pic>
      <p:pic>
        <p:nvPicPr>
          <p:cNvPr id="16" name="図 6">
            <a:extLst>
              <a:ext uri="{FF2B5EF4-FFF2-40B4-BE49-F238E27FC236}">
                <a16:creationId xmlns:a16="http://schemas.microsoft.com/office/drawing/2014/main" id="{2002B5CD-21EA-475A-A6A1-AC0A11B15577}"/>
              </a:ext>
            </a:extLst>
          </p:cNvPr>
          <p:cNvPicPr>
            <a:picLocks noChangeAspect="1"/>
          </p:cNvPicPr>
          <p:nvPr/>
        </p:nvPicPr>
        <p:blipFill>
          <a:blip r:embed="rId42">
            <a:extLst>
              <a:ext uri="{28A0092B-C50C-407E-A947-70E740481C1C}">
                <a14:useLocalDpi xmlns:a14="http://schemas.microsoft.com/office/drawing/2010/main"/>
              </a:ext>
            </a:extLst>
          </a:blip>
          <a:stretch>
            <a:fillRect/>
          </a:stretch>
        </p:blipFill>
        <p:spPr>
          <a:xfrm>
            <a:off x="15989299" y="349769"/>
            <a:ext cx="2297114" cy="2306936"/>
          </a:xfrm>
          <a:prstGeom prst="rect">
            <a:avLst/>
          </a:prstGeom>
        </p:spPr>
      </p:pic>
      <p:pic>
        <p:nvPicPr>
          <p:cNvPr id="18" name="Imagen 17">
            <a:extLst>
              <a:ext uri="{FF2B5EF4-FFF2-40B4-BE49-F238E27FC236}">
                <a16:creationId xmlns:a16="http://schemas.microsoft.com/office/drawing/2014/main" id="{C0054E46-CD75-46A4-95CC-A5ABEE73E243}"/>
              </a:ext>
            </a:extLst>
          </p:cNvPr>
          <p:cNvPicPr>
            <a:picLocks noChangeAspect="1"/>
          </p:cNvPicPr>
          <p:nvPr/>
        </p:nvPicPr>
        <p:blipFill>
          <a:blip r:embed="rId43" cstate="email">
            <a:extLst>
              <a:ext uri="{28A0092B-C50C-407E-A947-70E740481C1C}">
                <a14:useLocalDpi xmlns:a14="http://schemas.microsoft.com/office/drawing/2010/main"/>
              </a:ext>
            </a:extLst>
          </a:blip>
          <a:stretch>
            <a:fillRect/>
          </a:stretch>
        </p:blipFill>
        <p:spPr>
          <a:xfrm>
            <a:off x="1" y="336060"/>
            <a:ext cx="13100711" cy="1663146"/>
          </a:xfrm>
          <a:prstGeom prst="rect">
            <a:avLst/>
          </a:prstGeom>
        </p:spPr>
      </p:pic>
      <p:pic>
        <p:nvPicPr>
          <p:cNvPr id="19" name="Imagen 18">
            <a:extLst>
              <a:ext uri="{FF2B5EF4-FFF2-40B4-BE49-F238E27FC236}">
                <a16:creationId xmlns:a16="http://schemas.microsoft.com/office/drawing/2014/main" id="{36CCCDD3-53BA-48D8-AD89-0CC9567FD723}"/>
              </a:ext>
            </a:extLst>
          </p:cNvPr>
          <p:cNvPicPr>
            <a:picLocks noChangeAspect="1"/>
          </p:cNvPicPr>
          <p:nvPr/>
        </p:nvPicPr>
        <p:blipFill>
          <a:blip r:embed="rId44" cstate="email">
            <a:extLst>
              <a:ext uri="{28A0092B-C50C-407E-A947-70E740481C1C}">
                <a14:useLocalDpi xmlns:a14="http://schemas.microsoft.com/office/drawing/2010/main"/>
              </a:ext>
            </a:extLst>
          </a:blip>
          <a:stretch>
            <a:fillRect/>
          </a:stretch>
        </p:blipFill>
        <p:spPr>
          <a:xfrm>
            <a:off x="1914" y="9728617"/>
            <a:ext cx="18284499" cy="558383"/>
          </a:xfrm>
          <a:prstGeom prst="rect">
            <a:avLst/>
          </a:prstGeom>
          <a:gradFill>
            <a:gsLst>
              <a:gs pos="63982">
                <a:srgbClr val="FF6161"/>
              </a:gs>
              <a:gs pos="0">
                <a:srgbClr val="C00000"/>
              </a:gs>
              <a:gs pos="42000">
                <a:srgbClr val="FF0000"/>
              </a:gs>
              <a:gs pos="100000">
                <a:srgbClr val="FFFFFF"/>
              </a:gs>
            </a:gsLst>
            <a:lin ang="13500000" scaled="1"/>
          </a:gradFill>
        </p:spPr>
      </p:pic>
      <p:sp>
        <p:nvSpPr>
          <p:cNvPr id="23" name="Title 1">
            <a:extLst>
              <a:ext uri="{FF2B5EF4-FFF2-40B4-BE49-F238E27FC236}">
                <a16:creationId xmlns:a16="http://schemas.microsoft.com/office/drawing/2014/main" id="{BB322A89-8850-41F0-AEF4-3496D4C0698F}"/>
              </a:ext>
            </a:extLst>
          </p:cNvPr>
          <p:cNvSpPr txBox="1">
            <a:spLocks/>
          </p:cNvSpPr>
          <p:nvPr/>
        </p:nvSpPr>
        <p:spPr>
          <a:xfrm>
            <a:off x="7209729" y="9840392"/>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pPr marL="0" marR="0" lvl="0" indent="0" algn="ctr" defTabSz="914384" rtl="0" eaLnBrk="1" fontAlgn="auto" latinLnBrk="0" hangingPunct="1">
              <a:lnSpc>
                <a:spcPct val="90000"/>
              </a:lnSpc>
              <a:spcBef>
                <a:spcPct val="0"/>
              </a:spcBef>
              <a:spcAft>
                <a:spcPts val="0"/>
              </a:spcAft>
              <a:buClrTx/>
              <a:buSzTx/>
              <a:buFontTx/>
              <a:buNone/>
              <a:tabLst/>
              <a:defRPr/>
            </a:pPr>
            <a:r>
              <a:rPr kumimoji="0" lang="es-ES" sz="2400" b="1" i="0" u="none" strike="noStrike" kern="1200" cap="none" spc="0" normalizeH="0" baseline="0" noProof="0" dirty="0">
                <a:ln>
                  <a:noFill/>
                </a:ln>
                <a:gradFill>
                  <a:gsLst>
                    <a:gs pos="0">
                      <a:prstClr val="white">
                        <a:lumMod val="85000"/>
                      </a:prstClr>
                    </a:gs>
                    <a:gs pos="65000">
                      <a:prstClr val="white"/>
                    </a:gs>
                    <a:gs pos="75000">
                      <a:prstClr val="white">
                        <a:lumMod val="65000"/>
                      </a:prstClr>
                    </a:gs>
                  </a:gsLst>
                  <a:lin ang="5400000" scaled="1"/>
                </a:gradFill>
                <a:effectLst/>
                <a:uLnTx/>
                <a:uFillTx/>
                <a:latin typeface="Army" pitchFamily="2" charset="0"/>
                <a:ea typeface="+mj-ea"/>
                <a:cs typeface="+mj-cs"/>
              </a:rPr>
              <a:t>Ser </a:t>
            </a:r>
            <a:r>
              <a:rPr kumimoji="0" lang="es-ES" sz="2400" b="1" i="0" u="none" strike="noStrike" kern="1200" cap="none" spc="0" normalizeH="0" baseline="0" noProof="0" dirty="0" err="1">
                <a:ln>
                  <a:noFill/>
                </a:ln>
                <a:gradFill>
                  <a:gsLst>
                    <a:gs pos="0">
                      <a:prstClr val="white">
                        <a:lumMod val="85000"/>
                      </a:prstClr>
                    </a:gs>
                    <a:gs pos="65000">
                      <a:prstClr val="white"/>
                    </a:gs>
                    <a:gs pos="75000">
                      <a:prstClr val="white">
                        <a:lumMod val="65000"/>
                      </a:prstClr>
                    </a:gs>
                  </a:gsLst>
                  <a:lin ang="5400000" scaled="1"/>
                </a:gradFill>
                <a:effectLst/>
                <a:uLnTx/>
                <a:uFillTx/>
                <a:latin typeface="Army" pitchFamily="2" charset="0"/>
                <a:ea typeface="+mj-ea"/>
                <a:cs typeface="+mj-cs"/>
              </a:rPr>
              <a:t>mÁs</a:t>
            </a:r>
            <a:r>
              <a:rPr kumimoji="0" lang="es-ES" sz="2400" b="1" i="0" u="none" strike="noStrike" kern="1200" cap="none" spc="0" normalizeH="0" baseline="0" noProof="0" dirty="0">
                <a:ln>
                  <a:noFill/>
                </a:ln>
                <a:gradFill>
                  <a:gsLst>
                    <a:gs pos="0">
                      <a:prstClr val="white">
                        <a:lumMod val="85000"/>
                      </a:prstClr>
                    </a:gs>
                    <a:gs pos="65000">
                      <a:prstClr val="white"/>
                    </a:gs>
                    <a:gs pos="75000">
                      <a:prstClr val="white">
                        <a:lumMod val="65000"/>
                      </a:prstClr>
                    </a:gs>
                  </a:gsLst>
                  <a:lin ang="5400000" scaled="1"/>
                </a:gradFill>
                <a:effectLst/>
                <a:uLnTx/>
                <a:uFillTx/>
                <a:latin typeface="Army" pitchFamily="2" charset="0"/>
                <a:ea typeface="+mj-ea"/>
                <a:cs typeface="+mj-cs"/>
              </a:rPr>
              <a:t> que parecer</a:t>
            </a:r>
            <a:endParaRPr kumimoji="0" lang="en-US" sz="2400" b="1" i="0" u="none" strike="noStrike" kern="1200" cap="none" spc="0" normalizeH="0" baseline="0" noProof="0" dirty="0">
              <a:ln>
                <a:noFill/>
              </a:ln>
              <a:gradFill>
                <a:gsLst>
                  <a:gs pos="0">
                    <a:prstClr val="white">
                      <a:lumMod val="85000"/>
                    </a:prstClr>
                  </a:gs>
                  <a:gs pos="65000">
                    <a:prstClr val="white"/>
                  </a:gs>
                  <a:gs pos="75000">
                    <a:prstClr val="white">
                      <a:lumMod val="65000"/>
                    </a:prstClr>
                  </a:gs>
                </a:gsLst>
                <a:lin ang="5400000" scaled="1"/>
              </a:gradFill>
              <a:effectLst/>
              <a:uLnTx/>
              <a:uFillTx/>
              <a:latin typeface="Army" pitchFamily="2" charset="0"/>
              <a:ea typeface="+mj-ea"/>
              <a:cs typeface="+mj-cs"/>
            </a:endParaRPr>
          </a:p>
        </p:txBody>
      </p:sp>
      <p:sp>
        <p:nvSpPr>
          <p:cNvPr id="9" name="テキスト プレースホルダー 11">
            <a:extLst>
              <a:ext uri="{FF2B5EF4-FFF2-40B4-BE49-F238E27FC236}">
                <a16:creationId xmlns:a16="http://schemas.microsoft.com/office/drawing/2014/main" id="{5F92E606-8DB4-4296-A3D1-CF9CC47EB739}"/>
              </a:ext>
            </a:extLst>
          </p:cNvPr>
          <p:cNvSpPr txBox="1">
            <a:spLocks/>
          </p:cNvSpPr>
          <p:nvPr/>
        </p:nvSpPr>
        <p:spPr>
          <a:xfrm>
            <a:off x="17859383" y="10210805"/>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84"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s-EC" sz="799" b="1" i="0" u="none" strike="noStrike" kern="1200" cap="none" spc="0" normalizeH="0" baseline="0" noProof="0" dirty="0">
                <a:ln>
                  <a:noFill/>
                </a:ln>
                <a:gradFill>
                  <a:gsLst>
                    <a:gs pos="29204">
                      <a:srgbClr val="E6CA87"/>
                    </a:gs>
                    <a:gs pos="35398">
                      <a:srgbClr val="E6CA87"/>
                    </a:gs>
                    <a:gs pos="41000">
                      <a:srgbClr val="E6CA87"/>
                    </a:gs>
                    <a:gs pos="47000">
                      <a:srgbClr val="AD8F4C"/>
                    </a:gs>
                    <a:gs pos="91000">
                      <a:srgbClr val="905721"/>
                    </a:gs>
                  </a:gsLst>
                  <a:lin ang="5400000" scaled="1"/>
                </a:gradFill>
                <a:effectLst/>
                <a:uLnTx/>
                <a:uFillTx/>
                <a:latin typeface="Calibri" panose="020F0502020204030204"/>
                <a:ea typeface="+mn-ea"/>
                <a:cs typeface="+mn-cs"/>
              </a:rPr>
              <a:t>R.C.A.S</a:t>
            </a:r>
          </a:p>
        </p:txBody>
      </p:sp>
      <p:pic>
        <p:nvPicPr>
          <p:cNvPr id="5" name="Imagen 4">
            <a:extLst>
              <a:ext uri="{FF2B5EF4-FFF2-40B4-BE49-F238E27FC236}">
                <a16:creationId xmlns:a16="http://schemas.microsoft.com/office/drawing/2014/main" id="{C30307EE-D614-48B8-ABD7-287B277A5C04}"/>
              </a:ext>
            </a:extLst>
          </p:cNvPr>
          <p:cNvPicPr>
            <a:picLocks noChangeAspect="1"/>
          </p:cNvPicPr>
          <p:nvPr/>
        </p:nvPicPr>
        <p:blipFill>
          <a:blip r:embed="rId45" cstate="email">
            <a:extLst>
              <a:ext uri="{28A0092B-C50C-407E-A947-70E740481C1C}">
                <a14:useLocalDpi xmlns:a14="http://schemas.microsoft.com/office/drawing/2010/main"/>
              </a:ext>
            </a:extLst>
          </a:blip>
          <a:stretch>
            <a:fillRect/>
          </a:stretch>
        </p:blipFill>
        <p:spPr>
          <a:xfrm>
            <a:off x="16588458" y="423835"/>
            <a:ext cx="1270925" cy="1487600"/>
          </a:xfrm>
          <a:prstGeom prst="rect">
            <a:avLst/>
          </a:prstGeom>
        </p:spPr>
      </p:pic>
    </p:spTree>
    <p:extLst>
      <p:ext uri="{BB962C8B-B14F-4D97-AF65-F5344CB8AC3E}">
        <p14:creationId xmlns:p14="http://schemas.microsoft.com/office/powerpoint/2010/main" val="1847859979"/>
      </p:ext>
    </p:extLst>
  </p:cSld>
  <p:clrMap bg1="lt1" tx1="dk1" bg2="lt2" tx2="dk2" accent1="accent1" accent2="accent2" accent3="accent3" accent4="accent4" accent5="accent5" accent6="accent6" hlink="hlink" folHlink="folHlink"/>
  <p:sldLayoutIdLst>
    <p:sldLayoutId id="2147484297" r:id="rId1"/>
    <p:sldLayoutId id="2147484298" r:id="rId2"/>
    <p:sldLayoutId id="2147484299" r:id="rId3"/>
    <p:sldLayoutId id="2147484300" r:id="rId4"/>
    <p:sldLayoutId id="2147484301" r:id="rId5"/>
    <p:sldLayoutId id="2147484302" r:id="rId6"/>
    <p:sldLayoutId id="2147484303" r:id="rId7"/>
    <p:sldLayoutId id="2147484304" r:id="rId8"/>
    <p:sldLayoutId id="2147484305" r:id="rId9"/>
    <p:sldLayoutId id="2147484306" r:id="rId10"/>
    <p:sldLayoutId id="2147484307" r:id="rId11"/>
    <p:sldLayoutId id="2147484308" r:id="rId12"/>
    <p:sldLayoutId id="2147484309" r:id="rId13"/>
    <p:sldLayoutId id="2147484310" r:id="rId14"/>
    <p:sldLayoutId id="2147484311" r:id="rId15"/>
    <p:sldLayoutId id="2147484312" r:id="rId16"/>
    <p:sldLayoutId id="2147484313" r:id="rId17"/>
    <p:sldLayoutId id="2147484314" r:id="rId18"/>
    <p:sldLayoutId id="2147484315" r:id="rId19"/>
    <p:sldLayoutId id="2147484316" r:id="rId20"/>
    <p:sldLayoutId id="2147484317" r:id="rId21"/>
    <p:sldLayoutId id="2147484318" r:id="rId22"/>
    <p:sldLayoutId id="2147484319" r:id="rId23"/>
    <p:sldLayoutId id="2147484320" r:id="rId24"/>
    <p:sldLayoutId id="2147484321" r:id="rId25"/>
    <p:sldLayoutId id="2147484322" r:id="rId26"/>
    <p:sldLayoutId id="2147484323" r:id="rId27"/>
    <p:sldLayoutId id="2147484324" r:id="rId28"/>
    <p:sldLayoutId id="2147484325" r:id="rId29"/>
    <p:sldLayoutId id="2147484326" r:id="rId30"/>
    <p:sldLayoutId id="2147484327" r:id="rId31"/>
    <p:sldLayoutId id="2147484328" r:id="rId32"/>
    <p:sldLayoutId id="2147484329" r:id="rId33"/>
    <p:sldLayoutId id="2147484330" r:id="rId34"/>
    <p:sldLayoutId id="2147484331" r:id="rId35"/>
    <p:sldLayoutId id="2147484332" r:id="rId36"/>
    <p:sldLayoutId id="2147484333" r:id="rId37"/>
    <p:sldLayoutId id="2147484334" r:id="rId38"/>
    <p:sldLayoutId id="2147484335" r:id="rId39"/>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right)">
                                      <p:cBhvr>
                                        <p:cTn id="10" dur="500"/>
                                        <p:tgtEl>
                                          <p:spTgt spid="1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13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9">
                                            <p:txEl>
                                              <p:pRg st="0" end="0"/>
                                            </p:txEl>
                                          </p:spTgt>
                                        </p:tgtEl>
                                        <p:attrNameLst>
                                          <p:attrName>style.visibility</p:attrName>
                                        </p:attrNameLst>
                                      </p:cBhvr>
                                      <p:to>
                                        <p:strVal val="visible"/>
                                      </p:to>
                                    </p:set>
                                    <p:animEffect transition="in" filter="wipe(right)">
                                      <p:cBhvr>
                                        <p:cTn id="16"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 grpId="0" build="p">
        <p:tmplLst>
          <p:tmpl lvl="1">
            <p:tnLst>
              <p:par>
                <p:cTn presetID="22" presetClass="entr" presetSubtype="2"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right)">
                      <p:cBhvr>
                        <p:cTn dur="500"/>
                        <p:tgtEl>
                          <p:spTgt spid="9"/>
                        </p:tgtEl>
                      </p:cBhvr>
                    </p:animEffect>
                  </p:childTnLst>
                </p:cTn>
              </p:par>
            </p:tnLst>
          </p:tmpl>
        </p:tmplLst>
      </p:bldP>
    </p:bldLst>
  </p:timing>
  <p:txStyles>
    <p:titleStyle>
      <a:lvl1pPr algn="l" defTabSz="914384"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97" indent="-228597" algn="l" defTabSz="91438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9" indent="-228597" algn="l" defTabSz="914384" rtl="0" eaLnBrk="1" latinLnBrk="0" hangingPunct="1">
        <a:lnSpc>
          <a:spcPct val="90000"/>
        </a:lnSpc>
        <a:spcBef>
          <a:spcPts val="499"/>
        </a:spcBef>
        <a:buFont typeface="Arial" panose="020B0604020202020204" pitchFamily="34" charset="0"/>
        <a:buChar char="•"/>
        <a:defRPr sz="2400" kern="1200">
          <a:solidFill>
            <a:schemeClr val="tx1"/>
          </a:solidFill>
          <a:latin typeface="+mn-lt"/>
          <a:ea typeface="+mn-ea"/>
          <a:cs typeface="+mn-cs"/>
        </a:defRPr>
      </a:lvl2pPr>
      <a:lvl3pPr marL="1142981" indent="-228597" algn="l" defTabSz="914384" rtl="0" eaLnBrk="1" latinLnBrk="0" hangingPunct="1">
        <a:lnSpc>
          <a:spcPct val="90000"/>
        </a:lnSpc>
        <a:spcBef>
          <a:spcPts val="499"/>
        </a:spcBef>
        <a:buFont typeface="Arial" panose="020B0604020202020204" pitchFamily="34" charset="0"/>
        <a:buChar char="•"/>
        <a:defRPr sz="1999" kern="1200">
          <a:solidFill>
            <a:schemeClr val="tx1"/>
          </a:solidFill>
          <a:latin typeface="+mn-lt"/>
          <a:ea typeface="+mn-ea"/>
          <a:cs typeface="+mn-cs"/>
        </a:defRPr>
      </a:lvl3pPr>
      <a:lvl4pPr marL="1600173"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4pPr>
      <a:lvl5pPr marL="2057366"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5pPr>
      <a:lvl6pPr marL="2514558"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750"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942"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6136"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384" rtl="0" eaLnBrk="1" latinLnBrk="0" hangingPunct="1">
        <a:defRPr sz="1800" kern="1200">
          <a:solidFill>
            <a:schemeClr val="tx1"/>
          </a:solidFill>
          <a:latin typeface="+mn-lt"/>
          <a:ea typeface="+mn-ea"/>
          <a:cs typeface="+mn-cs"/>
        </a:defRPr>
      </a:lvl1pPr>
      <a:lvl2pPr marL="457192" algn="l" defTabSz="914384" rtl="0" eaLnBrk="1" latinLnBrk="0" hangingPunct="1">
        <a:defRPr sz="1800" kern="1200">
          <a:solidFill>
            <a:schemeClr val="tx1"/>
          </a:solidFill>
          <a:latin typeface="+mn-lt"/>
          <a:ea typeface="+mn-ea"/>
          <a:cs typeface="+mn-cs"/>
        </a:defRPr>
      </a:lvl2pPr>
      <a:lvl3pPr marL="914384" algn="l" defTabSz="914384" rtl="0" eaLnBrk="1" latinLnBrk="0" hangingPunct="1">
        <a:defRPr sz="1800" kern="1200">
          <a:solidFill>
            <a:schemeClr val="tx1"/>
          </a:solidFill>
          <a:latin typeface="+mn-lt"/>
          <a:ea typeface="+mn-ea"/>
          <a:cs typeface="+mn-cs"/>
        </a:defRPr>
      </a:lvl3pPr>
      <a:lvl4pPr marL="1371578" algn="l" defTabSz="914384" rtl="0" eaLnBrk="1" latinLnBrk="0" hangingPunct="1">
        <a:defRPr sz="1800" kern="1200">
          <a:solidFill>
            <a:schemeClr val="tx1"/>
          </a:solidFill>
          <a:latin typeface="+mn-lt"/>
          <a:ea typeface="+mn-ea"/>
          <a:cs typeface="+mn-cs"/>
        </a:defRPr>
      </a:lvl4pPr>
      <a:lvl5pPr marL="1828770" algn="l" defTabSz="914384" rtl="0" eaLnBrk="1" latinLnBrk="0" hangingPunct="1">
        <a:defRPr sz="1800" kern="1200">
          <a:solidFill>
            <a:schemeClr val="tx1"/>
          </a:solidFill>
          <a:latin typeface="+mn-lt"/>
          <a:ea typeface="+mn-ea"/>
          <a:cs typeface="+mn-cs"/>
        </a:defRPr>
      </a:lvl5pPr>
      <a:lvl6pPr marL="2285962" algn="l" defTabSz="914384" rtl="0" eaLnBrk="1" latinLnBrk="0" hangingPunct="1">
        <a:defRPr sz="1800" kern="1200">
          <a:solidFill>
            <a:schemeClr val="tx1"/>
          </a:solidFill>
          <a:latin typeface="+mn-lt"/>
          <a:ea typeface="+mn-ea"/>
          <a:cs typeface="+mn-cs"/>
        </a:defRPr>
      </a:lvl6pPr>
      <a:lvl7pPr marL="2743154" algn="l" defTabSz="914384" rtl="0" eaLnBrk="1" latinLnBrk="0" hangingPunct="1">
        <a:defRPr sz="1800" kern="1200">
          <a:solidFill>
            <a:schemeClr val="tx1"/>
          </a:solidFill>
          <a:latin typeface="+mn-lt"/>
          <a:ea typeface="+mn-ea"/>
          <a:cs typeface="+mn-cs"/>
        </a:defRPr>
      </a:lvl7pPr>
      <a:lvl8pPr marL="3200347" algn="l" defTabSz="914384" rtl="0" eaLnBrk="1" latinLnBrk="0" hangingPunct="1">
        <a:defRPr sz="1800" kern="1200">
          <a:solidFill>
            <a:schemeClr val="tx1"/>
          </a:solidFill>
          <a:latin typeface="+mn-lt"/>
          <a:ea typeface="+mn-ea"/>
          <a:cs typeface="+mn-cs"/>
        </a:defRPr>
      </a:lvl8pPr>
      <a:lvl9pPr marL="3657539" algn="l" defTabSz="914384"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F961D345-0D86-43C8-9D1C-6464F3C01357}"/>
              </a:ext>
            </a:extLst>
          </p:cNvPr>
          <p:cNvPicPr>
            <a:picLocks noChangeAspect="1"/>
          </p:cNvPicPr>
          <p:nvPr/>
        </p:nvPicPr>
        <p:blipFill>
          <a:blip r:embed="rId39" cstate="email">
            <a:extLst>
              <a:ext uri="{28A0092B-C50C-407E-A947-70E740481C1C}">
                <a14:useLocalDpi xmlns:a14="http://schemas.microsoft.com/office/drawing/2010/main"/>
              </a:ext>
            </a:extLst>
          </a:blip>
          <a:stretch>
            <a:fillRect/>
          </a:stretch>
        </p:blipFill>
        <p:spPr>
          <a:xfrm>
            <a:off x="6152754" y="2807495"/>
            <a:ext cx="5980905" cy="5980905"/>
          </a:xfrm>
          <a:prstGeom prst="rect">
            <a:avLst/>
          </a:prstGeom>
        </p:spPr>
      </p:pic>
      <p:pic>
        <p:nvPicPr>
          <p:cNvPr id="16" name="図 6">
            <a:extLst>
              <a:ext uri="{FF2B5EF4-FFF2-40B4-BE49-F238E27FC236}">
                <a16:creationId xmlns:a16="http://schemas.microsoft.com/office/drawing/2014/main" id="{2002B5CD-21EA-475A-A6A1-AC0A11B15577}"/>
              </a:ext>
            </a:extLst>
          </p:cNvPr>
          <p:cNvPicPr>
            <a:picLocks noChangeAspect="1"/>
          </p:cNvPicPr>
          <p:nvPr/>
        </p:nvPicPr>
        <p:blipFill>
          <a:blip r:embed="rId40">
            <a:extLst>
              <a:ext uri="{28A0092B-C50C-407E-A947-70E740481C1C}">
                <a14:useLocalDpi xmlns:a14="http://schemas.microsoft.com/office/drawing/2010/main"/>
              </a:ext>
            </a:extLst>
          </a:blip>
          <a:stretch>
            <a:fillRect/>
          </a:stretch>
        </p:blipFill>
        <p:spPr>
          <a:xfrm>
            <a:off x="15989299" y="349769"/>
            <a:ext cx="2297114" cy="2306936"/>
          </a:xfrm>
          <a:prstGeom prst="rect">
            <a:avLst/>
          </a:prstGeom>
        </p:spPr>
      </p:pic>
      <p:pic>
        <p:nvPicPr>
          <p:cNvPr id="18" name="Imagen 17">
            <a:extLst>
              <a:ext uri="{FF2B5EF4-FFF2-40B4-BE49-F238E27FC236}">
                <a16:creationId xmlns:a16="http://schemas.microsoft.com/office/drawing/2014/main" id="{C0054E46-CD75-46A4-95CC-A5ABEE73E243}"/>
              </a:ext>
            </a:extLst>
          </p:cNvPr>
          <p:cNvPicPr>
            <a:picLocks noChangeAspect="1"/>
          </p:cNvPicPr>
          <p:nvPr/>
        </p:nvPicPr>
        <p:blipFill>
          <a:blip r:embed="rId41" cstate="email">
            <a:extLst>
              <a:ext uri="{28A0092B-C50C-407E-A947-70E740481C1C}">
                <a14:useLocalDpi xmlns:a14="http://schemas.microsoft.com/office/drawing/2010/main"/>
              </a:ext>
            </a:extLst>
          </a:blip>
          <a:stretch>
            <a:fillRect/>
          </a:stretch>
        </p:blipFill>
        <p:spPr>
          <a:xfrm>
            <a:off x="1" y="336060"/>
            <a:ext cx="13100711" cy="1663146"/>
          </a:xfrm>
          <a:prstGeom prst="rect">
            <a:avLst/>
          </a:prstGeom>
        </p:spPr>
      </p:pic>
      <p:pic>
        <p:nvPicPr>
          <p:cNvPr id="19" name="Imagen 18">
            <a:extLst>
              <a:ext uri="{FF2B5EF4-FFF2-40B4-BE49-F238E27FC236}">
                <a16:creationId xmlns:a16="http://schemas.microsoft.com/office/drawing/2014/main" id="{36CCCDD3-53BA-48D8-AD89-0CC9567FD723}"/>
              </a:ext>
            </a:extLst>
          </p:cNvPr>
          <p:cNvPicPr>
            <a:picLocks noChangeAspect="1"/>
          </p:cNvPicPr>
          <p:nvPr/>
        </p:nvPicPr>
        <p:blipFill>
          <a:blip r:embed="rId42" cstate="email">
            <a:extLst>
              <a:ext uri="{28A0092B-C50C-407E-A947-70E740481C1C}">
                <a14:useLocalDpi xmlns:a14="http://schemas.microsoft.com/office/drawing/2010/main"/>
              </a:ext>
            </a:extLst>
          </a:blip>
          <a:stretch>
            <a:fillRect/>
          </a:stretch>
        </p:blipFill>
        <p:spPr>
          <a:xfrm>
            <a:off x="1914" y="9728617"/>
            <a:ext cx="18284499" cy="558383"/>
          </a:xfrm>
          <a:prstGeom prst="rect">
            <a:avLst/>
          </a:prstGeom>
          <a:gradFill>
            <a:gsLst>
              <a:gs pos="63982">
                <a:srgbClr val="FF6161"/>
              </a:gs>
              <a:gs pos="0">
                <a:srgbClr val="C00000"/>
              </a:gs>
              <a:gs pos="42000">
                <a:srgbClr val="FF0000"/>
              </a:gs>
              <a:gs pos="100000">
                <a:srgbClr val="FFFFFF"/>
              </a:gs>
            </a:gsLst>
            <a:lin ang="13500000" scaled="1"/>
          </a:gradFill>
        </p:spPr>
      </p:pic>
      <p:sp>
        <p:nvSpPr>
          <p:cNvPr id="23" name="Title 1">
            <a:extLst>
              <a:ext uri="{FF2B5EF4-FFF2-40B4-BE49-F238E27FC236}">
                <a16:creationId xmlns:a16="http://schemas.microsoft.com/office/drawing/2014/main" id="{BB322A89-8850-41F0-AEF4-3496D4C0698F}"/>
              </a:ext>
            </a:extLst>
          </p:cNvPr>
          <p:cNvSpPr txBox="1">
            <a:spLocks/>
          </p:cNvSpPr>
          <p:nvPr/>
        </p:nvSpPr>
        <p:spPr>
          <a:xfrm>
            <a:off x="7209729" y="9840392"/>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pPr marL="0" marR="0" lvl="0" indent="0" algn="ctr" defTabSz="914384" rtl="0" eaLnBrk="1" fontAlgn="auto" latinLnBrk="0" hangingPunct="1">
              <a:lnSpc>
                <a:spcPct val="90000"/>
              </a:lnSpc>
              <a:spcBef>
                <a:spcPct val="0"/>
              </a:spcBef>
              <a:spcAft>
                <a:spcPts val="0"/>
              </a:spcAft>
              <a:buClrTx/>
              <a:buSzTx/>
              <a:buFontTx/>
              <a:buNone/>
              <a:tabLst/>
              <a:defRPr/>
            </a:pPr>
            <a:r>
              <a:rPr kumimoji="0" lang="es-ES" sz="2400" b="1" i="0" u="none" strike="noStrike" kern="1200" cap="none" spc="0" normalizeH="0" baseline="0" noProof="0" dirty="0">
                <a:ln>
                  <a:noFill/>
                </a:ln>
                <a:gradFill>
                  <a:gsLst>
                    <a:gs pos="0">
                      <a:prstClr val="white">
                        <a:lumMod val="85000"/>
                      </a:prstClr>
                    </a:gs>
                    <a:gs pos="65000">
                      <a:prstClr val="white"/>
                    </a:gs>
                    <a:gs pos="75000">
                      <a:prstClr val="white">
                        <a:lumMod val="65000"/>
                      </a:prstClr>
                    </a:gs>
                  </a:gsLst>
                  <a:lin ang="5400000" scaled="1"/>
                </a:gradFill>
                <a:effectLst/>
                <a:uLnTx/>
                <a:uFillTx/>
                <a:latin typeface="Army" pitchFamily="2" charset="0"/>
                <a:ea typeface="+mj-ea"/>
                <a:cs typeface="+mj-cs"/>
              </a:rPr>
              <a:t>Ser </a:t>
            </a:r>
            <a:r>
              <a:rPr kumimoji="0" lang="es-ES" sz="2400" b="1" i="0" u="none" strike="noStrike" kern="1200" cap="none" spc="0" normalizeH="0" baseline="0" noProof="0" dirty="0" err="1">
                <a:ln>
                  <a:noFill/>
                </a:ln>
                <a:gradFill>
                  <a:gsLst>
                    <a:gs pos="0">
                      <a:prstClr val="white">
                        <a:lumMod val="85000"/>
                      </a:prstClr>
                    </a:gs>
                    <a:gs pos="65000">
                      <a:prstClr val="white"/>
                    </a:gs>
                    <a:gs pos="75000">
                      <a:prstClr val="white">
                        <a:lumMod val="65000"/>
                      </a:prstClr>
                    </a:gs>
                  </a:gsLst>
                  <a:lin ang="5400000" scaled="1"/>
                </a:gradFill>
                <a:effectLst/>
                <a:uLnTx/>
                <a:uFillTx/>
                <a:latin typeface="Army" pitchFamily="2" charset="0"/>
                <a:ea typeface="+mj-ea"/>
                <a:cs typeface="+mj-cs"/>
              </a:rPr>
              <a:t>mÁs</a:t>
            </a:r>
            <a:r>
              <a:rPr kumimoji="0" lang="es-ES" sz="2400" b="1" i="0" u="none" strike="noStrike" kern="1200" cap="none" spc="0" normalizeH="0" baseline="0" noProof="0" dirty="0">
                <a:ln>
                  <a:noFill/>
                </a:ln>
                <a:gradFill>
                  <a:gsLst>
                    <a:gs pos="0">
                      <a:prstClr val="white">
                        <a:lumMod val="85000"/>
                      </a:prstClr>
                    </a:gs>
                    <a:gs pos="65000">
                      <a:prstClr val="white"/>
                    </a:gs>
                    <a:gs pos="75000">
                      <a:prstClr val="white">
                        <a:lumMod val="65000"/>
                      </a:prstClr>
                    </a:gs>
                  </a:gsLst>
                  <a:lin ang="5400000" scaled="1"/>
                </a:gradFill>
                <a:effectLst/>
                <a:uLnTx/>
                <a:uFillTx/>
                <a:latin typeface="Army" pitchFamily="2" charset="0"/>
                <a:ea typeface="+mj-ea"/>
                <a:cs typeface="+mj-cs"/>
              </a:rPr>
              <a:t> que parecer</a:t>
            </a:r>
            <a:endParaRPr kumimoji="0" lang="en-US" sz="2400" b="1" i="0" u="none" strike="noStrike" kern="1200" cap="none" spc="0" normalizeH="0" baseline="0" noProof="0" dirty="0">
              <a:ln>
                <a:noFill/>
              </a:ln>
              <a:gradFill>
                <a:gsLst>
                  <a:gs pos="0">
                    <a:prstClr val="white">
                      <a:lumMod val="85000"/>
                    </a:prstClr>
                  </a:gs>
                  <a:gs pos="65000">
                    <a:prstClr val="white"/>
                  </a:gs>
                  <a:gs pos="75000">
                    <a:prstClr val="white">
                      <a:lumMod val="65000"/>
                    </a:prstClr>
                  </a:gs>
                </a:gsLst>
                <a:lin ang="5400000" scaled="1"/>
              </a:gradFill>
              <a:effectLst/>
              <a:uLnTx/>
              <a:uFillTx/>
              <a:latin typeface="Army" pitchFamily="2" charset="0"/>
              <a:ea typeface="+mj-ea"/>
              <a:cs typeface="+mj-cs"/>
            </a:endParaRPr>
          </a:p>
        </p:txBody>
      </p:sp>
      <p:sp>
        <p:nvSpPr>
          <p:cNvPr id="9" name="テキスト プレースホルダー 11">
            <a:extLst>
              <a:ext uri="{FF2B5EF4-FFF2-40B4-BE49-F238E27FC236}">
                <a16:creationId xmlns:a16="http://schemas.microsoft.com/office/drawing/2014/main" id="{5F92E606-8DB4-4296-A3D1-CF9CC47EB739}"/>
              </a:ext>
            </a:extLst>
          </p:cNvPr>
          <p:cNvSpPr txBox="1">
            <a:spLocks/>
          </p:cNvSpPr>
          <p:nvPr/>
        </p:nvSpPr>
        <p:spPr>
          <a:xfrm>
            <a:off x="17859383" y="10210805"/>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84"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s-EC" sz="799" b="1" i="0" u="none" strike="noStrike" kern="1200" cap="none" spc="0" normalizeH="0" baseline="0" noProof="0" dirty="0">
                <a:ln>
                  <a:noFill/>
                </a:ln>
                <a:gradFill>
                  <a:gsLst>
                    <a:gs pos="29204">
                      <a:srgbClr val="E6CA87"/>
                    </a:gs>
                    <a:gs pos="35398">
                      <a:srgbClr val="E6CA87"/>
                    </a:gs>
                    <a:gs pos="41000">
                      <a:srgbClr val="E6CA87"/>
                    </a:gs>
                    <a:gs pos="47000">
                      <a:srgbClr val="AD8F4C"/>
                    </a:gs>
                    <a:gs pos="91000">
                      <a:srgbClr val="905721"/>
                    </a:gs>
                  </a:gsLst>
                  <a:lin ang="5400000" scaled="1"/>
                </a:gradFill>
                <a:effectLst/>
                <a:uLnTx/>
                <a:uFillTx/>
                <a:latin typeface="Calibri" panose="020F0502020204030204"/>
                <a:ea typeface="+mn-ea"/>
                <a:cs typeface="+mn-cs"/>
              </a:rPr>
              <a:t>R.C.A.S</a:t>
            </a:r>
          </a:p>
        </p:txBody>
      </p:sp>
      <p:pic>
        <p:nvPicPr>
          <p:cNvPr id="5" name="Imagen 4">
            <a:extLst>
              <a:ext uri="{FF2B5EF4-FFF2-40B4-BE49-F238E27FC236}">
                <a16:creationId xmlns:a16="http://schemas.microsoft.com/office/drawing/2014/main" id="{C30307EE-D614-48B8-ABD7-287B277A5C04}"/>
              </a:ext>
            </a:extLst>
          </p:cNvPr>
          <p:cNvPicPr>
            <a:picLocks noChangeAspect="1"/>
          </p:cNvPicPr>
          <p:nvPr/>
        </p:nvPicPr>
        <p:blipFill>
          <a:blip r:embed="rId43" cstate="email">
            <a:extLst>
              <a:ext uri="{28A0092B-C50C-407E-A947-70E740481C1C}">
                <a14:useLocalDpi xmlns:a14="http://schemas.microsoft.com/office/drawing/2010/main"/>
              </a:ext>
            </a:extLst>
          </a:blip>
          <a:stretch>
            <a:fillRect/>
          </a:stretch>
        </p:blipFill>
        <p:spPr>
          <a:xfrm>
            <a:off x="16588458" y="423835"/>
            <a:ext cx="1270925" cy="1487600"/>
          </a:xfrm>
          <a:prstGeom prst="rect">
            <a:avLst/>
          </a:prstGeom>
        </p:spPr>
      </p:pic>
    </p:spTree>
    <p:extLst>
      <p:ext uri="{BB962C8B-B14F-4D97-AF65-F5344CB8AC3E}">
        <p14:creationId xmlns:p14="http://schemas.microsoft.com/office/powerpoint/2010/main" val="2497035919"/>
      </p:ext>
    </p:extLst>
  </p:cSld>
  <p:clrMap bg1="lt1" tx1="dk1" bg2="lt2" tx2="dk2" accent1="accent1" accent2="accent2" accent3="accent3" accent4="accent4" accent5="accent5" accent6="accent6" hlink="hlink" folHlink="folHlink"/>
  <p:sldLayoutIdLst>
    <p:sldLayoutId id="2147484338" r:id="rId1"/>
    <p:sldLayoutId id="2147484339" r:id="rId2"/>
    <p:sldLayoutId id="2147484340" r:id="rId3"/>
    <p:sldLayoutId id="2147484341" r:id="rId4"/>
    <p:sldLayoutId id="2147484342" r:id="rId5"/>
    <p:sldLayoutId id="2147484343" r:id="rId6"/>
    <p:sldLayoutId id="2147484344" r:id="rId7"/>
    <p:sldLayoutId id="2147484345" r:id="rId8"/>
    <p:sldLayoutId id="2147484346" r:id="rId9"/>
    <p:sldLayoutId id="2147484347" r:id="rId10"/>
    <p:sldLayoutId id="2147484348" r:id="rId11"/>
    <p:sldLayoutId id="2147484349" r:id="rId12"/>
    <p:sldLayoutId id="2147484350" r:id="rId13"/>
    <p:sldLayoutId id="2147484351" r:id="rId14"/>
    <p:sldLayoutId id="2147484352" r:id="rId15"/>
    <p:sldLayoutId id="2147484353" r:id="rId16"/>
    <p:sldLayoutId id="2147484354" r:id="rId17"/>
    <p:sldLayoutId id="2147484355" r:id="rId18"/>
    <p:sldLayoutId id="2147484356" r:id="rId19"/>
    <p:sldLayoutId id="2147484357" r:id="rId20"/>
    <p:sldLayoutId id="2147484358" r:id="rId21"/>
    <p:sldLayoutId id="2147484359" r:id="rId22"/>
    <p:sldLayoutId id="2147484360" r:id="rId23"/>
    <p:sldLayoutId id="2147484361" r:id="rId24"/>
    <p:sldLayoutId id="2147484362" r:id="rId25"/>
    <p:sldLayoutId id="2147484363" r:id="rId26"/>
    <p:sldLayoutId id="2147484364" r:id="rId27"/>
    <p:sldLayoutId id="2147484365" r:id="rId28"/>
    <p:sldLayoutId id="2147484366" r:id="rId29"/>
    <p:sldLayoutId id="2147484367" r:id="rId30"/>
    <p:sldLayoutId id="2147484368" r:id="rId31"/>
    <p:sldLayoutId id="2147484369" r:id="rId32"/>
    <p:sldLayoutId id="2147484370" r:id="rId33"/>
    <p:sldLayoutId id="2147484371" r:id="rId34"/>
    <p:sldLayoutId id="2147484372" r:id="rId35"/>
    <p:sldLayoutId id="2147484373" r:id="rId36"/>
    <p:sldLayoutId id="2147484374" r:id="rId37"/>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right)">
                                      <p:cBhvr>
                                        <p:cTn id="10" dur="500"/>
                                        <p:tgtEl>
                                          <p:spTgt spid="16"/>
                                        </p:tgtEl>
                                      </p:cBhvr>
                                    </p:animEffect>
                                  </p:childTnLst>
                                </p:cTn>
                              </p:par>
                              <p:par>
                                <p:cTn id="11" presetID="6" presetClass="entr" presetSubtype="16"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circle(in)">
                                      <p:cBhvr>
                                        <p:cTn id="13" dur="2000"/>
                                        <p:tgtEl>
                                          <p:spTgt spid="5"/>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barn(inVertical)">
                                      <p:cBhvr>
                                        <p:cTn id="16" dur="1300"/>
                                        <p:tgtEl>
                                          <p:spTgt spid="2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Effect transition="in" filter="wipe(right)">
                                      <p:cBhvr>
                                        <p:cTn id="19"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 grpId="0" build="p">
        <p:tmplLst>
          <p:tmpl lvl="1">
            <p:tnLst>
              <p:par>
                <p:cTn presetID="22" presetClass="entr" presetSubtype="2"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right)">
                      <p:cBhvr>
                        <p:cTn dur="500"/>
                        <p:tgtEl>
                          <p:spTgt spid="9"/>
                        </p:tgtEl>
                      </p:cBhvr>
                    </p:animEffect>
                  </p:childTnLst>
                </p:cTn>
              </p:par>
            </p:tnLst>
          </p:tmpl>
        </p:tmplLst>
      </p:bldP>
    </p:bldLst>
  </p:timing>
  <p:txStyles>
    <p:titleStyle>
      <a:lvl1pPr algn="l" defTabSz="914384"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97" indent="-228597" algn="l" defTabSz="91438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9" indent="-228597" algn="l" defTabSz="914384" rtl="0" eaLnBrk="1" latinLnBrk="0" hangingPunct="1">
        <a:lnSpc>
          <a:spcPct val="90000"/>
        </a:lnSpc>
        <a:spcBef>
          <a:spcPts val="499"/>
        </a:spcBef>
        <a:buFont typeface="Arial" panose="020B0604020202020204" pitchFamily="34" charset="0"/>
        <a:buChar char="•"/>
        <a:defRPr sz="2400" kern="1200">
          <a:solidFill>
            <a:schemeClr val="tx1"/>
          </a:solidFill>
          <a:latin typeface="+mn-lt"/>
          <a:ea typeface="+mn-ea"/>
          <a:cs typeface="+mn-cs"/>
        </a:defRPr>
      </a:lvl2pPr>
      <a:lvl3pPr marL="1142981" indent="-228597" algn="l" defTabSz="914384" rtl="0" eaLnBrk="1" latinLnBrk="0" hangingPunct="1">
        <a:lnSpc>
          <a:spcPct val="90000"/>
        </a:lnSpc>
        <a:spcBef>
          <a:spcPts val="499"/>
        </a:spcBef>
        <a:buFont typeface="Arial" panose="020B0604020202020204" pitchFamily="34" charset="0"/>
        <a:buChar char="•"/>
        <a:defRPr sz="1999" kern="1200">
          <a:solidFill>
            <a:schemeClr val="tx1"/>
          </a:solidFill>
          <a:latin typeface="+mn-lt"/>
          <a:ea typeface="+mn-ea"/>
          <a:cs typeface="+mn-cs"/>
        </a:defRPr>
      </a:lvl3pPr>
      <a:lvl4pPr marL="1600173"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4pPr>
      <a:lvl5pPr marL="2057366"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5pPr>
      <a:lvl6pPr marL="2514558"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750"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942"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6136" indent="-228597" algn="l" defTabSz="914384"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384" rtl="0" eaLnBrk="1" latinLnBrk="0" hangingPunct="1">
        <a:defRPr sz="1800" kern="1200">
          <a:solidFill>
            <a:schemeClr val="tx1"/>
          </a:solidFill>
          <a:latin typeface="+mn-lt"/>
          <a:ea typeface="+mn-ea"/>
          <a:cs typeface="+mn-cs"/>
        </a:defRPr>
      </a:lvl1pPr>
      <a:lvl2pPr marL="457192" algn="l" defTabSz="914384" rtl="0" eaLnBrk="1" latinLnBrk="0" hangingPunct="1">
        <a:defRPr sz="1800" kern="1200">
          <a:solidFill>
            <a:schemeClr val="tx1"/>
          </a:solidFill>
          <a:latin typeface="+mn-lt"/>
          <a:ea typeface="+mn-ea"/>
          <a:cs typeface="+mn-cs"/>
        </a:defRPr>
      </a:lvl2pPr>
      <a:lvl3pPr marL="914384" algn="l" defTabSz="914384" rtl="0" eaLnBrk="1" latinLnBrk="0" hangingPunct="1">
        <a:defRPr sz="1800" kern="1200">
          <a:solidFill>
            <a:schemeClr val="tx1"/>
          </a:solidFill>
          <a:latin typeface="+mn-lt"/>
          <a:ea typeface="+mn-ea"/>
          <a:cs typeface="+mn-cs"/>
        </a:defRPr>
      </a:lvl3pPr>
      <a:lvl4pPr marL="1371578" algn="l" defTabSz="914384" rtl="0" eaLnBrk="1" latinLnBrk="0" hangingPunct="1">
        <a:defRPr sz="1800" kern="1200">
          <a:solidFill>
            <a:schemeClr val="tx1"/>
          </a:solidFill>
          <a:latin typeface="+mn-lt"/>
          <a:ea typeface="+mn-ea"/>
          <a:cs typeface="+mn-cs"/>
        </a:defRPr>
      </a:lvl4pPr>
      <a:lvl5pPr marL="1828770" algn="l" defTabSz="914384" rtl="0" eaLnBrk="1" latinLnBrk="0" hangingPunct="1">
        <a:defRPr sz="1800" kern="1200">
          <a:solidFill>
            <a:schemeClr val="tx1"/>
          </a:solidFill>
          <a:latin typeface="+mn-lt"/>
          <a:ea typeface="+mn-ea"/>
          <a:cs typeface="+mn-cs"/>
        </a:defRPr>
      </a:lvl5pPr>
      <a:lvl6pPr marL="2285962" algn="l" defTabSz="914384" rtl="0" eaLnBrk="1" latinLnBrk="0" hangingPunct="1">
        <a:defRPr sz="1800" kern="1200">
          <a:solidFill>
            <a:schemeClr val="tx1"/>
          </a:solidFill>
          <a:latin typeface="+mn-lt"/>
          <a:ea typeface="+mn-ea"/>
          <a:cs typeface="+mn-cs"/>
        </a:defRPr>
      </a:lvl6pPr>
      <a:lvl7pPr marL="2743154" algn="l" defTabSz="914384" rtl="0" eaLnBrk="1" latinLnBrk="0" hangingPunct="1">
        <a:defRPr sz="1800" kern="1200">
          <a:solidFill>
            <a:schemeClr val="tx1"/>
          </a:solidFill>
          <a:latin typeface="+mn-lt"/>
          <a:ea typeface="+mn-ea"/>
          <a:cs typeface="+mn-cs"/>
        </a:defRPr>
      </a:lvl7pPr>
      <a:lvl8pPr marL="3200347" algn="l" defTabSz="914384" rtl="0" eaLnBrk="1" latinLnBrk="0" hangingPunct="1">
        <a:defRPr sz="1800" kern="1200">
          <a:solidFill>
            <a:schemeClr val="tx1"/>
          </a:solidFill>
          <a:latin typeface="+mn-lt"/>
          <a:ea typeface="+mn-ea"/>
          <a:cs typeface="+mn-cs"/>
        </a:defRPr>
      </a:lvl8pPr>
      <a:lvl9pPr marL="3657539" algn="l" defTabSz="914384"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F961D345-0D86-43C8-9D1C-6464F3C01357}"/>
              </a:ext>
            </a:extLst>
          </p:cNvPr>
          <p:cNvPicPr>
            <a:picLocks noChangeAspect="1"/>
          </p:cNvPicPr>
          <p:nvPr/>
        </p:nvPicPr>
        <p:blipFill>
          <a:blip r:embed="rId40" cstate="email">
            <a:extLst>
              <a:ext uri="{28A0092B-C50C-407E-A947-70E740481C1C}">
                <a14:useLocalDpi xmlns:a14="http://schemas.microsoft.com/office/drawing/2010/main"/>
              </a:ext>
            </a:extLst>
          </a:blip>
          <a:stretch>
            <a:fillRect/>
          </a:stretch>
        </p:blipFill>
        <p:spPr>
          <a:xfrm>
            <a:off x="6152753" y="2807494"/>
            <a:ext cx="5980905" cy="5980905"/>
          </a:xfrm>
          <a:prstGeom prst="rect">
            <a:avLst/>
          </a:prstGeom>
        </p:spPr>
      </p:pic>
      <p:pic>
        <p:nvPicPr>
          <p:cNvPr id="16" name="図 6">
            <a:extLst>
              <a:ext uri="{FF2B5EF4-FFF2-40B4-BE49-F238E27FC236}">
                <a16:creationId xmlns:a16="http://schemas.microsoft.com/office/drawing/2014/main" id="{2002B5CD-21EA-475A-A6A1-AC0A11B15577}"/>
              </a:ext>
            </a:extLst>
          </p:cNvPr>
          <p:cNvPicPr>
            <a:picLocks noChangeAspect="1"/>
          </p:cNvPicPr>
          <p:nvPr/>
        </p:nvPicPr>
        <p:blipFill>
          <a:blip r:embed="rId41">
            <a:extLst>
              <a:ext uri="{28A0092B-C50C-407E-A947-70E740481C1C}">
                <a14:useLocalDpi xmlns:a14="http://schemas.microsoft.com/office/drawing/2010/main"/>
              </a:ext>
            </a:extLst>
          </a:blip>
          <a:stretch>
            <a:fillRect/>
          </a:stretch>
        </p:blipFill>
        <p:spPr>
          <a:xfrm>
            <a:off x="15989299" y="349768"/>
            <a:ext cx="2297113" cy="2306936"/>
          </a:xfrm>
          <a:prstGeom prst="rect">
            <a:avLst/>
          </a:prstGeom>
        </p:spPr>
      </p:pic>
      <p:pic>
        <p:nvPicPr>
          <p:cNvPr id="18" name="Imagen 17">
            <a:extLst>
              <a:ext uri="{FF2B5EF4-FFF2-40B4-BE49-F238E27FC236}">
                <a16:creationId xmlns:a16="http://schemas.microsoft.com/office/drawing/2014/main" id="{C0054E46-CD75-46A4-95CC-A5ABEE73E243}"/>
              </a:ext>
            </a:extLst>
          </p:cNvPr>
          <p:cNvPicPr>
            <a:picLocks noChangeAspect="1"/>
          </p:cNvPicPr>
          <p:nvPr/>
        </p:nvPicPr>
        <p:blipFill>
          <a:blip r:embed="rId42" cstate="email">
            <a:extLst>
              <a:ext uri="{28A0092B-C50C-407E-A947-70E740481C1C}">
                <a14:useLocalDpi xmlns:a14="http://schemas.microsoft.com/office/drawing/2010/main"/>
              </a:ext>
            </a:extLst>
          </a:blip>
          <a:stretch>
            <a:fillRect/>
          </a:stretch>
        </p:blipFill>
        <p:spPr>
          <a:xfrm>
            <a:off x="0" y="336060"/>
            <a:ext cx="13100711" cy="1663146"/>
          </a:xfrm>
          <a:prstGeom prst="rect">
            <a:avLst/>
          </a:prstGeom>
        </p:spPr>
      </p:pic>
      <p:pic>
        <p:nvPicPr>
          <p:cNvPr id="19" name="Imagen 18">
            <a:extLst>
              <a:ext uri="{FF2B5EF4-FFF2-40B4-BE49-F238E27FC236}">
                <a16:creationId xmlns:a16="http://schemas.microsoft.com/office/drawing/2014/main" id="{36CCCDD3-53BA-48D8-AD89-0CC9567FD723}"/>
              </a:ext>
            </a:extLst>
          </p:cNvPr>
          <p:cNvPicPr>
            <a:picLocks noChangeAspect="1"/>
          </p:cNvPicPr>
          <p:nvPr/>
        </p:nvPicPr>
        <p:blipFill>
          <a:blip r:embed="rId43" cstate="email">
            <a:extLst>
              <a:ext uri="{28A0092B-C50C-407E-A947-70E740481C1C}">
                <a14:useLocalDpi xmlns:a14="http://schemas.microsoft.com/office/drawing/2010/main"/>
              </a:ext>
            </a:extLst>
          </a:blip>
          <a:stretch>
            <a:fillRect/>
          </a:stretch>
        </p:blipFill>
        <p:spPr>
          <a:xfrm>
            <a:off x="1914" y="9728616"/>
            <a:ext cx="18284499" cy="558382"/>
          </a:xfrm>
          <a:prstGeom prst="rect">
            <a:avLst/>
          </a:prstGeom>
          <a:gradFill>
            <a:gsLst>
              <a:gs pos="63982">
                <a:srgbClr val="FF6161"/>
              </a:gs>
              <a:gs pos="0">
                <a:srgbClr val="C00000"/>
              </a:gs>
              <a:gs pos="42000">
                <a:srgbClr val="FF0000"/>
              </a:gs>
              <a:gs pos="100000">
                <a:srgbClr val="FFFFFF"/>
              </a:gs>
            </a:gsLst>
            <a:lin ang="13500000" scaled="1"/>
          </a:gradFill>
        </p:spPr>
      </p:pic>
      <p:sp>
        <p:nvSpPr>
          <p:cNvPr id="23" name="Title 1">
            <a:extLst>
              <a:ext uri="{FF2B5EF4-FFF2-40B4-BE49-F238E27FC236}">
                <a16:creationId xmlns:a16="http://schemas.microsoft.com/office/drawing/2014/main" id="{BB322A89-8850-41F0-AEF4-3496D4C0698F}"/>
              </a:ext>
            </a:extLst>
          </p:cNvPr>
          <p:cNvSpPr txBox="1">
            <a:spLocks/>
          </p:cNvSpPr>
          <p:nvPr/>
        </p:nvSpPr>
        <p:spPr>
          <a:xfrm>
            <a:off x="7209729" y="9840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2400" dirty="0">
                <a:gradFill>
                  <a:gsLst>
                    <a:gs pos="0">
                      <a:schemeClr val="bg1">
                        <a:lumMod val="85000"/>
                      </a:schemeClr>
                    </a:gs>
                    <a:gs pos="65000">
                      <a:schemeClr val="bg1"/>
                    </a:gs>
                    <a:gs pos="75000">
                      <a:schemeClr val="bg1">
                        <a:lumMod val="65000"/>
                      </a:schemeClr>
                    </a:gs>
                  </a:gsLst>
                  <a:lin ang="5400000" scaled="1"/>
                </a:gradFill>
              </a:rPr>
              <a:t>Ser </a:t>
            </a:r>
            <a:r>
              <a:rPr lang="es-ES" sz="2400" dirty="0" err="1">
                <a:gradFill>
                  <a:gsLst>
                    <a:gs pos="0">
                      <a:schemeClr val="bg1">
                        <a:lumMod val="85000"/>
                      </a:schemeClr>
                    </a:gs>
                    <a:gs pos="65000">
                      <a:schemeClr val="bg1"/>
                    </a:gs>
                    <a:gs pos="75000">
                      <a:schemeClr val="bg1">
                        <a:lumMod val="65000"/>
                      </a:schemeClr>
                    </a:gs>
                  </a:gsLst>
                  <a:lin ang="5400000" scaled="1"/>
                </a:gradFill>
              </a:rPr>
              <a:t>mÁs</a:t>
            </a:r>
            <a:r>
              <a:rPr lang="es-ES" sz="24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2400" dirty="0">
              <a:gradFill>
                <a:gsLst>
                  <a:gs pos="0">
                    <a:schemeClr val="bg1">
                      <a:lumMod val="85000"/>
                    </a:schemeClr>
                  </a:gs>
                  <a:gs pos="65000">
                    <a:schemeClr val="bg1"/>
                  </a:gs>
                  <a:gs pos="75000">
                    <a:schemeClr val="bg1">
                      <a:lumMod val="65000"/>
                    </a:schemeClr>
                  </a:gs>
                </a:gsLst>
                <a:lin ang="5400000" scaled="1"/>
              </a:gradFill>
            </a:endParaRPr>
          </a:p>
        </p:txBody>
      </p:sp>
      <p:sp>
        <p:nvSpPr>
          <p:cNvPr id="9" name="テキスト プレースホルダー 11">
            <a:extLst>
              <a:ext uri="{FF2B5EF4-FFF2-40B4-BE49-F238E27FC236}">
                <a16:creationId xmlns:a16="http://schemas.microsoft.com/office/drawing/2014/main" id="{5F92E606-8DB4-4296-A3D1-CF9CC47EB739}"/>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5" name="Imagen 4">
            <a:extLst>
              <a:ext uri="{FF2B5EF4-FFF2-40B4-BE49-F238E27FC236}">
                <a16:creationId xmlns:a16="http://schemas.microsoft.com/office/drawing/2014/main" id="{C30307EE-D614-48B8-ABD7-287B277A5C04}"/>
              </a:ext>
            </a:extLst>
          </p:cNvPr>
          <p:cNvPicPr>
            <a:picLocks noChangeAspect="1"/>
          </p:cNvPicPr>
          <p:nvPr/>
        </p:nvPicPr>
        <p:blipFill>
          <a:blip r:embed="rId44" cstate="email">
            <a:extLst>
              <a:ext uri="{28A0092B-C50C-407E-A947-70E740481C1C}">
                <a14:useLocalDpi xmlns:a14="http://schemas.microsoft.com/office/drawing/2010/main"/>
              </a:ext>
            </a:extLst>
          </a:blip>
          <a:stretch>
            <a:fillRect/>
          </a:stretch>
        </p:blipFill>
        <p:spPr>
          <a:xfrm>
            <a:off x="16588457" y="423833"/>
            <a:ext cx="1270925" cy="1487599"/>
          </a:xfrm>
          <a:prstGeom prst="rect">
            <a:avLst/>
          </a:prstGeom>
        </p:spPr>
      </p:pic>
    </p:spTree>
    <p:extLst>
      <p:ext uri="{BB962C8B-B14F-4D97-AF65-F5344CB8AC3E}">
        <p14:creationId xmlns:p14="http://schemas.microsoft.com/office/powerpoint/2010/main" val="96853052"/>
      </p:ext>
    </p:extLst>
  </p:cSld>
  <p:clrMap bg1="lt1" tx1="dk1" bg2="lt2" tx2="dk2" accent1="accent1" accent2="accent2" accent3="accent3" accent4="accent4" accent5="accent5" accent6="accent6" hlink="hlink" folHlink="folHlink"/>
  <p:sldLayoutIdLst>
    <p:sldLayoutId id="2147484414" r:id="rId1"/>
    <p:sldLayoutId id="2147484415" r:id="rId2"/>
    <p:sldLayoutId id="2147484416" r:id="rId3"/>
    <p:sldLayoutId id="2147484417" r:id="rId4"/>
    <p:sldLayoutId id="2147484418" r:id="rId5"/>
    <p:sldLayoutId id="2147484419" r:id="rId6"/>
    <p:sldLayoutId id="2147484420" r:id="rId7"/>
    <p:sldLayoutId id="2147484421" r:id="rId8"/>
    <p:sldLayoutId id="2147484422" r:id="rId9"/>
    <p:sldLayoutId id="2147484423" r:id="rId10"/>
    <p:sldLayoutId id="2147484424" r:id="rId11"/>
    <p:sldLayoutId id="2147484425" r:id="rId12"/>
    <p:sldLayoutId id="2147484426" r:id="rId13"/>
    <p:sldLayoutId id="2147484427" r:id="rId14"/>
    <p:sldLayoutId id="2147484428" r:id="rId15"/>
    <p:sldLayoutId id="2147484429" r:id="rId16"/>
    <p:sldLayoutId id="2147484430" r:id="rId17"/>
    <p:sldLayoutId id="2147484431" r:id="rId18"/>
    <p:sldLayoutId id="2147484432" r:id="rId19"/>
    <p:sldLayoutId id="2147484433" r:id="rId20"/>
    <p:sldLayoutId id="2147484434" r:id="rId21"/>
    <p:sldLayoutId id="2147484435" r:id="rId22"/>
    <p:sldLayoutId id="2147484436" r:id="rId23"/>
    <p:sldLayoutId id="2147484437" r:id="rId24"/>
    <p:sldLayoutId id="2147484438" r:id="rId25"/>
    <p:sldLayoutId id="2147484439" r:id="rId26"/>
    <p:sldLayoutId id="2147484440" r:id="rId27"/>
    <p:sldLayoutId id="2147484441" r:id="rId28"/>
    <p:sldLayoutId id="2147484442" r:id="rId29"/>
    <p:sldLayoutId id="2147484443" r:id="rId30"/>
    <p:sldLayoutId id="2147484444" r:id="rId31"/>
    <p:sldLayoutId id="2147484445" r:id="rId32"/>
    <p:sldLayoutId id="2147484446" r:id="rId33"/>
    <p:sldLayoutId id="2147484447" r:id="rId34"/>
    <p:sldLayoutId id="2147484448" r:id="rId35"/>
    <p:sldLayoutId id="2147484449" r:id="rId36"/>
    <p:sldLayoutId id="2147484450" r:id="rId37"/>
    <p:sldLayoutId id="2147484451" r:id="rId38"/>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right)">
                                      <p:cBhvr>
                                        <p:cTn id="10" dur="500"/>
                                        <p:tgtEl>
                                          <p:spTgt spid="1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13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9">
                                            <p:txEl>
                                              <p:pRg st="0" end="0"/>
                                            </p:txEl>
                                          </p:spTgt>
                                        </p:tgtEl>
                                        <p:attrNameLst>
                                          <p:attrName>style.visibility</p:attrName>
                                        </p:attrNameLst>
                                      </p:cBhvr>
                                      <p:to>
                                        <p:strVal val="visible"/>
                                      </p:to>
                                    </p:set>
                                    <p:animEffect transition="in" filter="wipe(right)">
                                      <p:cBhvr>
                                        <p:cTn id="16"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 grpId="0" build="p">
        <p:tmplLst>
          <p:tmpl lvl="1">
            <p:tnLst>
              <p:par>
                <p:cTn presetID="22" presetClass="entr" presetSubtype="2"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right)">
                      <p:cBhvr>
                        <p:cTn dur="500"/>
                        <p:tgtEl>
                          <p:spTgt spid="9"/>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F961D345-0D86-43C8-9D1C-6464F3C01357}"/>
              </a:ext>
            </a:extLst>
          </p:cNvPr>
          <p:cNvPicPr>
            <a:picLocks noChangeAspect="1"/>
          </p:cNvPicPr>
          <p:nvPr/>
        </p:nvPicPr>
        <p:blipFill>
          <a:blip r:embed="rId40" cstate="email">
            <a:extLst>
              <a:ext uri="{28A0092B-C50C-407E-A947-70E740481C1C}">
                <a14:useLocalDpi xmlns:a14="http://schemas.microsoft.com/office/drawing/2010/main"/>
              </a:ext>
            </a:extLst>
          </a:blip>
          <a:stretch>
            <a:fillRect/>
          </a:stretch>
        </p:blipFill>
        <p:spPr>
          <a:xfrm>
            <a:off x="6152753" y="2807494"/>
            <a:ext cx="5980905" cy="5980905"/>
          </a:xfrm>
          <a:prstGeom prst="rect">
            <a:avLst/>
          </a:prstGeom>
        </p:spPr>
      </p:pic>
      <p:pic>
        <p:nvPicPr>
          <p:cNvPr id="16" name="図 6">
            <a:extLst>
              <a:ext uri="{FF2B5EF4-FFF2-40B4-BE49-F238E27FC236}">
                <a16:creationId xmlns:a16="http://schemas.microsoft.com/office/drawing/2014/main" id="{2002B5CD-21EA-475A-A6A1-AC0A11B15577}"/>
              </a:ext>
            </a:extLst>
          </p:cNvPr>
          <p:cNvPicPr>
            <a:picLocks noChangeAspect="1"/>
          </p:cNvPicPr>
          <p:nvPr/>
        </p:nvPicPr>
        <p:blipFill>
          <a:blip r:embed="rId41">
            <a:extLst>
              <a:ext uri="{28A0092B-C50C-407E-A947-70E740481C1C}">
                <a14:useLocalDpi xmlns:a14="http://schemas.microsoft.com/office/drawing/2010/main"/>
              </a:ext>
            </a:extLst>
          </a:blip>
          <a:stretch>
            <a:fillRect/>
          </a:stretch>
        </p:blipFill>
        <p:spPr>
          <a:xfrm>
            <a:off x="15989299" y="349768"/>
            <a:ext cx="2297113" cy="2306936"/>
          </a:xfrm>
          <a:prstGeom prst="rect">
            <a:avLst/>
          </a:prstGeom>
        </p:spPr>
      </p:pic>
      <p:pic>
        <p:nvPicPr>
          <p:cNvPr id="18" name="Imagen 17">
            <a:extLst>
              <a:ext uri="{FF2B5EF4-FFF2-40B4-BE49-F238E27FC236}">
                <a16:creationId xmlns:a16="http://schemas.microsoft.com/office/drawing/2014/main" id="{C0054E46-CD75-46A4-95CC-A5ABEE73E243}"/>
              </a:ext>
            </a:extLst>
          </p:cNvPr>
          <p:cNvPicPr>
            <a:picLocks noChangeAspect="1"/>
          </p:cNvPicPr>
          <p:nvPr/>
        </p:nvPicPr>
        <p:blipFill>
          <a:blip r:embed="rId42" cstate="email">
            <a:extLst>
              <a:ext uri="{28A0092B-C50C-407E-A947-70E740481C1C}">
                <a14:useLocalDpi xmlns:a14="http://schemas.microsoft.com/office/drawing/2010/main"/>
              </a:ext>
            </a:extLst>
          </a:blip>
          <a:stretch>
            <a:fillRect/>
          </a:stretch>
        </p:blipFill>
        <p:spPr>
          <a:xfrm>
            <a:off x="0" y="336060"/>
            <a:ext cx="13100711" cy="1663146"/>
          </a:xfrm>
          <a:prstGeom prst="rect">
            <a:avLst/>
          </a:prstGeom>
        </p:spPr>
      </p:pic>
      <p:pic>
        <p:nvPicPr>
          <p:cNvPr id="19" name="Imagen 18">
            <a:extLst>
              <a:ext uri="{FF2B5EF4-FFF2-40B4-BE49-F238E27FC236}">
                <a16:creationId xmlns:a16="http://schemas.microsoft.com/office/drawing/2014/main" id="{36CCCDD3-53BA-48D8-AD89-0CC9567FD723}"/>
              </a:ext>
            </a:extLst>
          </p:cNvPr>
          <p:cNvPicPr>
            <a:picLocks noChangeAspect="1"/>
          </p:cNvPicPr>
          <p:nvPr/>
        </p:nvPicPr>
        <p:blipFill>
          <a:blip r:embed="rId43" cstate="email">
            <a:extLst>
              <a:ext uri="{28A0092B-C50C-407E-A947-70E740481C1C}">
                <a14:useLocalDpi xmlns:a14="http://schemas.microsoft.com/office/drawing/2010/main"/>
              </a:ext>
            </a:extLst>
          </a:blip>
          <a:stretch>
            <a:fillRect/>
          </a:stretch>
        </p:blipFill>
        <p:spPr>
          <a:xfrm>
            <a:off x="1914" y="9728616"/>
            <a:ext cx="18284499" cy="558382"/>
          </a:xfrm>
          <a:prstGeom prst="rect">
            <a:avLst/>
          </a:prstGeom>
          <a:gradFill>
            <a:gsLst>
              <a:gs pos="63982">
                <a:srgbClr val="FF6161"/>
              </a:gs>
              <a:gs pos="0">
                <a:srgbClr val="C00000"/>
              </a:gs>
              <a:gs pos="42000">
                <a:srgbClr val="FF0000"/>
              </a:gs>
              <a:gs pos="100000">
                <a:srgbClr val="FFFFFF"/>
              </a:gs>
            </a:gsLst>
            <a:lin ang="13500000" scaled="1"/>
          </a:gradFill>
        </p:spPr>
      </p:pic>
      <p:sp>
        <p:nvSpPr>
          <p:cNvPr id="23" name="Title 1">
            <a:extLst>
              <a:ext uri="{FF2B5EF4-FFF2-40B4-BE49-F238E27FC236}">
                <a16:creationId xmlns:a16="http://schemas.microsoft.com/office/drawing/2014/main" id="{BB322A89-8850-41F0-AEF4-3496D4C0698F}"/>
              </a:ext>
            </a:extLst>
          </p:cNvPr>
          <p:cNvSpPr txBox="1">
            <a:spLocks/>
          </p:cNvSpPr>
          <p:nvPr/>
        </p:nvSpPr>
        <p:spPr>
          <a:xfrm>
            <a:off x="7209729" y="9840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2400" dirty="0">
                <a:gradFill>
                  <a:gsLst>
                    <a:gs pos="0">
                      <a:schemeClr val="bg1">
                        <a:lumMod val="85000"/>
                      </a:schemeClr>
                    </a:gs>
                    <a:gs pos="65000">
                      <a:schemeClr val="bg1"/>
                    </a:gs>
                    <a:gs pos="75000">
                      <a:schemeClr val="bg1">
                        <a:lumMod val="65000"/>
                      </a:schemeClr>
                    </a:gs>
                  </a:gsLst>
                  <a:lin ang="5400000" scaled="1"/>
                </a:gradFill>
              </a:rPr>
              <a:t>Ser </a:t>
            </a:r>
            <a:r>
              <a:rPr lang="es-ES" sz="2400" dirty="0" err="1">
                <a:gradFill>
                  <a:gsLst>
                    <a:gs pos="0">
                      <a:schemeClr val="bg1">
                        <a:lumMod val="85000"/>
                      </a:schemeClr>
                    </a:gs>
                    <a:gs pos="65000">
                      <a:schemeClr val="bg1"/>
                    </a:gs>
                    <a:gs pos="75000">
                      <a:schemeClr val="bg1">
                        <a:lumMod val="65000"/>
                      </a:schemeClr>
                    </a:gs>
                  </a:gsLst>
                  <a:lin ang="5400000" scaled="1"/>
                </a:gradFill>
              </a:rPr>
              <a:t>mÁs</a:t>
            </a:r>
            <a:r>
              <a:rPr lang="es-ES" sz="24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2400" dirty="0">
              <a:gradFill>
                <a:gsLst>
                  <a:gs pos="0">
                    <a:schemeClr val="bg1">
                      <a:lumMod val="85000"/>
                    </a:schemeClr>
                  </a:gs>
                  <a:gs pos="65000">
                    <a:schemeClr val="bg1"/>
                  </a:gs>
                  <a:gs pos="75000">
                    <a:schemeClr val="bg1">
                      <a:lumMod val="65000"/>
                    </a:schemeClr>
                  </a:gs>
                </a:gsLst>
                <a:lin ang="5400000" scaled="1"/>
              </a:gradFill>
            </a:endParaRPr>
          </a:p>
        </p:txBody>
      </p:sp>
      <p:sp>
        <p:nvSpPr>
          <p:cNvPr id="9" name="テキスト プレースホルダー 11">
            <a:extLst>
              <a:ext uri="{FF2B5EF4-FFF2-40B4-BE49-F238E27FC236}">
                <a16:creationId xmlns:a16="http://schemas.microsoft.com/office/drawing/2014/main" id="{5F92E606-8DB4-4296-A3D1-CF9CC47EB739}"/>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5" name="Imagen 4">
            <a:extLst>
              <a:ext uri="{FF2B5EF4-FFF2-40B4-BE49-F238E27FC236}">
                <a16:creationId xmlns:a16="http://schemas.microsoft.com/office/drawing/2014/main" id="{C30307EE-D614-48B8-ABD7-287B277A5C04}"/>
              </a:ext>
            </a:extLst>
          </p:cNvPr>
          <p:cNvPicPr>
            <a:picLocks noChangeAspect="1"/>
          </p:cNvPicPr>
          <p:nvPr/>
        </p:nvPicPr>
        <p:blipFill>
          <a:blip r:embed="rId44" cstate="email">
            <a:extLst>
              <a:ext uri="{28A0092B-C50C-407E-A947-70E740481C1C}">
                <a14:useLocalDpi xmlns:a14="http://schemas.microsoft.com/office/drawing/2010/main"/>
              </a:ext>
            </a:extLst>
          </a:blip>
          <a:stretch>
            <a:fillRect/>
          </a:stretch>
        </p:blipFill>
        <p:spPr>
          <a:xfrm>
            <a:off x="16588457" y="423833"/>
            <a:ext cx="1270925" cy="1487599"/>
          </a:xfrm>
          <a:prstGeom prst="rect">
            <a:avLst/>
          </a:prstGeom>
        </p:spPr>
      </p:pic>
    </p:spTree>
    <p:extLst>
      <p:ext uri="{BB962C8B-B14F-4D97-AF65-F5344CB8AC3E}">
        <p14:creationId xmlns:p14="http://schemas.microsoft.com/office/powerpoint/2010/main" val="1896303209"/>
      </p:ext>
    </p:extLst>
  </p:cSld>
  <p:clrMap bg1="lt1" tx1="dk1" bg2="lt2" tx2="dk2" accent1="accent1" accent2="accent2" accent3="accent3" accent4="accent4" accent5="accent5" accent6="accent6" hlink="hlink" folHlink="folHlink"/>
  <p:sldLayoutIdLst>
    <p:sldLayoutId id="2147484453" r:id="rId1"/>
    <p:sldLayoutId id="2147484454" r:id="rId2"/>
    <p:sldLayoutId id="2147484455" r:id="rId3"/>
    <p:sldLayoutId id="2147484456" r:id="rId4"/>
    <p:sldLayoutId id="2147484457" r:id="rId5"/>
    <p:sldLayoutId id="2147484458" r:id="rId6"/>
    <p:sldLayoutId id="2147484459" r:id="rId7"/>
    <p:sldLayoutId id="2147484460" r:id="rId8"/>
    <p:sldLayoutId id="2147484461" r:id="rId9"/>
    <p:sldLayoutId id="2147484462" r:id="rId10"/>
    <p:sldLayoutId id="2147484463" r:id="rId11"/>
    <p:sldLayoutId id="2147484464" r:id="rId12"/>
    <p:sldLayoutId id="2147484465" r:id="rId13"/>
    <p:sldLayoutId id="2147484466" r:id="rId14"/>
    <p:sldLayoutId id="2147484467" r:id="rId15"/>
    <p:sldLayoutId id="2147484468" r:id="rId16"/>
    <p:sldLayoutId id="2147484469" r:id="rId17"/>
    <p:sldLayoutId id="2147484470" r:id="rId18"/>
    <p:sldLayoutId id="2147484471" r:id="rId19"/>
    <p:sldLayoutId id="2147484472" r:id="rId20"/>
    <p:sldLayoutId id="2147484473" r:id="rId21"/>
    <p:sldLayoutId id="2147484474" r:id="rId22"/>
    <p:sldLayoutId id="2147484475" r:id="rId23"/>
    <p:sldLayoutId id="2147484476" r:id="rId24"/>
    <p:sldLayoutId id="2147484477" r:id="rId25"/>
    <p:sldLayoutId id="2147484478" r:id="rId26"/>
    <p:sldLayoutId id="2147484479" r:id="rId27"/>
    <p:sldLayoutId id="2147484480" r:id="rId28"/>
    <p:sldLayoutId id="2147484481" r:id="rId29"/>
    <p:sldLayoutId id="2147484482" r:id="rId30"/>
    <p:sldLayoutId id="2147484483" r:id="rId31"/>
    <p:sldLayoutId id="2147484484" r:id="rId32"/>
    <p:sldLayoutId id="2147484485" r:id="rId33"/>
    <p:sldLayoutId id="2147484486" r:id="rId34"/>
    <p:sldLayoutId id="2147484487" r:id="rId35"/>
    <p:sldLayoutId id="2147484488" r:id="rId36"/>
    <p:sldLayoutId id="2147484489" r:id="rId37"/>
    <p:sldLayoutId id="2147484632" r:id="rId38"/>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right)">
                                      <p:cBhvr>
                                        <p:cTn id="10" dur="500"/>
                                        <p:tgtEl>
                                          <p:spTgt spid="1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13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9">
                                            <p:txEl>
                                              <p:pRg st="0" end="0"/>
                                            </p:txEl>
                                          </p:spTgt>
                                        </p:tgtEl>
                                        <p:attrNameLst>
                                          <p:attrName>style.visibility</p:attrName>
                                        </p:attrNameLst>
                                      </p:cBhvr>
                                      <p:to>
                                        <p:strVal val="visible"/>
                                      </p:to>
                                    </p:set>
                                    <p:animEffect transition="in" filter="wipe(right)">
                                      <p:cBhvr>
                                        <p:cTn id="16"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 grpId="0" build="p">
        <p:tmplLst>
          <p:tmpl lvl="1">
            <p:tnLst>
              <p:par>
                <p:cTn presetID="22" presetClass="entr" presetSubtype="2"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right)">
                      <p:cBhvr>
                        <p:cTn dur="500"/>
                        <p:tgtEl>
                          <p:spTgt spid="9"/>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Imagen 7">
            <a:extLst>
              <a:ext uri="{FF2B5EF4-FFF2-40B4-BE49-F238E27FC236}">
                <a16:creationId xmlns:a16="http://schemas.microsoft.com/office/drawing/2014/main" id="{A0CACADD-2A02-4A8A-BC39-72B198ABC052}"/>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 y="0"/>
            <a:ext cx="18286412" cy="10287000"/>
          </a:xfrm>
          <a:prstGeom prst="rect">
            <a:avLst/>
          </a:prstGeom>
        </p:spPr>
      </p:pic>
      <p:sp>
        <p:nvSpPr>
          <p:cNvPr id="3" name="テキスト プレースホルダー 11">
            <a:extLst>
              <a:ext uri="{FF2B5EF4-FFF2-40B4-BE49-F238E27FC236}">
                <a16:creationId xmlns:a16="http://schemas.microsoft.com/office/drawing/2014/main" id="{A5553D2A-CBDF-4CC2-B864-B295D89A1FEF}"/>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Tree>
    <p:extLst>
      <p:ext uri="{BB962C8B-B14F-4D97-AF65-F5344CB8AC3E}">
        <p14:creationId xmlns:p14="http://schemas.microsoft.com/office/powerpoint/2010/main" val="622770901"/>
      </p:ext>
    </p:extLst>
  </p:cSld>
  <p:clrMap bg1="lt1" tx1="dk1" bg2="lt2" tx2="dk2" accent1="accent1" accent2="accent2" accent3="accent3" accent4="accent4" accent5="accent5" accent6="accent6" hlink="hlink" folHlink="folHlink"/>
  <p:sldLayoutIdLst>
    <p:sldLayoutId id="2147484619" r:id="rId1"/>
    <p:sldLayoutId id="2147484620" r:id="rId2"/>
    <p:sldLayoutId id="2147484621" r:id="rId3"/>
    <p:sldLayoutId id="2147484622" r:id="rId4"/>
    <p:sldLayoutId id="2147484623" r:id="rId5"/>
    <p:sldLayoutId id="2147484624" r:id="rId6"/>
    <p:sldLayoutId id="2147484625" r:id="rId7"/>
    <p:sldLayoutId id="2147484626" r:id="rId8"/>
    <p:sldLayoutId id="2147484627" r:id="rId9"/>
    <p:sldLayoutId id="2147484628" r:id="rId10"/>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right)">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2" presetClass="entr" presetSubtype="2"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right)">
                      <p:cBhvr>
                        <p:cTn dur="500"/>
                        <p:tgtEl>
                          <p:spTgt spid="3"/>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図 6">
            <a:extLst>
              <a:ext uri="{FF2B5EF4-FFF2-40B4-BE49-F238E27FC236}">
                <a16:creationId xmlns:a16="http://schemas.microsoft.com/office/drawing/2014/main" id="{759CB336-AF44-431E-A662-DFF0B2B5FE2A}"/>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4557529" y="349768"/>
            <a:ext cx="3728884" cy="2306936"/>
          </a:xfrm>
          <a:prstGeom prst="rect">
            <a:avLst/>
          </a:prstGeom>
        </p:spPr>
      </p:pic>
      <p:pic>
        <p:nvPicPr>
          <p:cNvPr id="10" name="Imagen 9">
            <a:extLst>
              <a:ext uri="{FF2B5EF4-FFF2-40B4-BE49-F238E27FC236}">
                <a16:creationId xmlns:a16="http://schemas.microsoft.com/office/drawing/2014/main" id="{D32F92AC-C0D4-4209-B03A-4CA946FDB86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0" y="336060"/>
            <a:ext cx="13100711" cy="1663146"/>
          </a:xfrm>
          <a:prstGeom prst="rect">
            <a:avLst/>
          </a:prstGeom>
        </p:spPr>
      </p:pic>
      <p:pic>
        <p:nvPicPr>
          <p:cNvPr id="11" name="Imagen 10">
            <a:extLst>
              <a:ext uri="{FF2B5EF4-FFF2-40B4-BE49-F238E27FC236}">
                <a16:creationId xmlns:a16="http://schemas.microsoft.com/office/drawing/2014/main" id="{AB0E32B1-8D18-4251-88C3-BBA5074F6E6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914" y="9728616"/>
            <a:ext cx="18284499" cy="558382"/>
          </a:xfrm>
          <a:prstGeom prst="rect">
            <a:avLst/>
          </a:prstGeom>
          <a:gradFill>
            <a:gsLst>
              <a:gs pos="63982">
                <a:srgbClr val="FF6161"/>
              </a:gs>
              <a:gs pos="0">
                <a:srgbClr val="C00000"/>
              </a:gs>
              <a:gs pos="42000">
                <a:srgbClr val="FF0000"/>
              </a:gs>
              <a:gs pos="100000">
                <a:srgbClr val="FFFFFF"/>
              </a:gs>
            </a:gsLst>
            <a:lin ang="13500000" scaled="1"/>
          </a:gradFill>
        </p:spPr>
      </p:pic>
      <p:sp>
        <p:nvSpPr>
          <p:cNvPr id="12" name="テキスト プレースホルダー 11">
            <a:extLst>
              <a:ext uri="{FF2B5EF4-FFF2-40B4-BE49-F238E27FC236}">
                <a16:creationId xmlns:a16="http://schemas.microsoft.com/office/drawing/2014/main" id="{24493AF0-0DDB-4900-99D9-016809C2871D}"/>
              </a:ext>
            </a:extLst>
          </p:cNvPr>
          <p:cNvSpPr txBox="1">
            <a:spLocks/>
          </p:cNvSpPr>
          <p:nvPr/>
        </p:nvSpPr>
        <p:spPr>
          <a:xfrm>
            <a:off x="14867601" y="528487"/>
            <a:ext cx="1912467" cy="1278292"/>
          </a:xfrm>
          <a:prstGeom prst="rect">
            <a:avLst/>
          </a:prstGeom>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None/>
            </a:pPr>
            <a:r>
              <a:rPr lang="es-EC" sz="2400" dirty="0">
                <a:solidFill>
                  <a:schemeClr val="bg1"/>
                </a:solidFill>
              </a:rPr>
              <a:t>PROMOCIÓN</a:t>
            </a:r>
          </a:p>
          <a:p>
            <a:pPr marL="0" indent="0" algn="ctr">
              <a:lnSpc>
                <a:spcPct val="100000"/>
              </a:lnSpc>
              <a:spcBef>
                <a:spcPts val="0"/>
              </a:spcBef>
              <a:buNone/>
            </a:pPr>
            <a:r>
              <a:rPr lang="es-EC" sz="2400" dirty="0">
                <a:solidFill>
                  <a:schemeClr val="bg1"/>
                </a:solidFill>
              </a:rPr>
              <a:t>94</a:t>
            </a:r>
          </a:p>
          <a:p>
            <a:pPr marL="0" indent="0" algn="ctr">
              <a:lnSpc>
                <a:spcPct val="100000"/>
              </a:lnSpc>
              <a:spcBef>
                <a:spcPts val="0"/>
              </a:spcBef>
              <a:buNone/>
            </a:pPr>
            <a:r>
              <a:rPr lang="es-EC" sz="2400" dirty="0">
                <a:solidFill>
                  <a:schemeClr val="bg1"/>
                </a:solidFill>
              </a:rPr>
              <a:t>“HUALCOPO”</a:t>
            </a:r>
          </a:p>
        </p:txBody>
      </p:sp>
      <p:sp>
        <p:nvSpPr>
          <p:cNvPr id="14" name="テキスト プレースホルダー 11">
            <a:extLst>
              <a:ext uri="{FF2B5EF4-FFF2-40B4-BE49-F238E27FC236}">
                <a16:creationId xmlns:a16="http://schemas.microsoft.com/office/drawing/2014/main" id="{268487F6-C5C2-4D53-B751-94DF43B69BDB}"/>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
        <p:nvSpPr>
          <p:cNvPr id="15" name="Title 1">
            <a:extLst>
              <a:ext uri="{FF2B5EF4-FFF2-40B4-BE49-F238E27FC236}">
                <a16:creationId xmlns:a16="http://schemas.microsoft.com/office/drawing/2014/main" id="{7A7AFE35-99F7-4A61-8D1F-A346BF460C4A}"/>
              </a:ext>
            </a:extLst>
          </p:cNvPr>
          <p:cNvSpPr txBox="1">
            <a:spLocks/>
          </p:cNvSpPr>
          <p:nvPr/>
        </p:nvSpPr>
        <p:spPr>
          <a:xfrm>
            <a:off x="7209729" y="9840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2400" dirty="0">
                <a:gradFill>
                  <a:gsLst>
                    <a:gs pos="0">
                      <a:schemeClr val="bg1">
                        <a:lumMod val="85000"/>
                      </a:schemeClr>
                    </a:gs>
                    <a:gs pos="65000">
                      <a:schemeClr val="bg1"/>
                    </a:gs>
                    <a:gs pos="75000">
                      <a:schemeClr val="bg1">
                        <a:lumMod val="65000"/>
                      </a:schemeClr>
                    </a:gs>
                  </a:gsLst>
                  <a:lin ang="5400000" scaled="1"/>
                </a:gradFill>
              </a:rPr>
              <a:t>Ser </a:t>
            </a:r>
            <a:r>
              <a:rPr lang="es-ES" sz="2400" dirty="0" err="1">
                <a:gradFill>
                  <a:gsLst>
                    <a:gs pos="0">
                      <a:schemeClr val="bg1">
                        <a:lumMod val="85000"/>
                      </a:schemeClr>
                    </a:gs>
                    <a:gs pos="65000">
                      <a:schemeClr val="bg1"/>
                    </a:gs>
                    <a:gs pos="75000">
                      <a:schemeClr val="bg1">
                        <a:lumMod val="65000"/>
                      </a:schemeClr>
                    </a:gs>
                  </a:gsLst>
                  <a:lin ang="5400000" scaled="1"/>
                </a:gradFill>
              </a:rPr>
              <a:t>mÁs</a:t>
            </a:r>
            <a:r>
              <a:rPr lang="es-ES" sz="24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2400" dirty="0">
              <a:gradFill>
                <a:gsLst>
                  <a:gs pos="0">
                    <a:schemeClr val="bg1">
                      <a:lumMod val="85000"/>
                    </a:schemeClr>
                  </a:gs>
                  <a:gs pos="65000">
                    <a:schemeClr val="bg1"/>
                  </a:gs>
                  <a:gs pos="75000">
                    <a:schemeClr val="bg1">
                      <a:lumMod val="65000"/>
                    </a:schemeClr>
                  </a:gs>
                </a:gsLst>
                <a:lin ang="5400000" scaled="1"/>
              </a:gradFill>
            </a:endParaRPr>
          </a:p>
        </p:txBody>
      </p:sp>
      <p:pic>
        <p:nvPicPr>
          <p:cNvPr id="16" name="Imagen 15">
            <a:extLst>
              <a:ext uri="{FF2B5EF4-FFF2-40B4-BE49-F238E27FC236}">
                <a16:creationId xmlns:a16="http://schemas.microsoft.com/office/drawing/2014/main" id="{4087CC0B-887F-47E9-9218-BBB96961DCF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6780068" y="424888"/>
            <a:ext cx="1440000" cy="1440000"/>
          </a:xfrm>
          <a:prstGeom prst="rect">
            <a:avLst/>
          </a:prstGeom>
        </p:spPr>
      </p:pic>
    </p:spTree>
    <p:extLst>
      <p:ext uri="{BB962C8B-B14F-4D97-AF65-F5344CB8AC3E}">
        <p14:creationId xmlns:p14="http://schemas.microsoft.com/office/powerpoint/2010/main" val="3035057069"/>
      </p:ext>
    </p:extLst>
  </p:cSld>
  <p:clrMap bg1="lt1" tx1="dk1" bg2="lt2" tx2="dk2" accent1="accent1" accent2="accent2" accent3="accent3" accent4="accent4" accent5="accent5" accent6="accent6" hlink="hlink" folHlink="folHlink"/>
  <p:sldLayoutIdLst>
    <p:sldLayoutId id="2147484630" r:id="rId1"/>
    <p:sldLayoutId id="2147484631" r:id="rId2"/>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22" presetClass="entr" presetSubtype="2"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right)">
                                      <p:cBhvr>
                                        <p:cTn id="10" dur="500"/>
                                        <p:tgtEl>
                                          <p:spTgt spid="8"/>
                                        </p:tgtEl>
                                      </p:cBhvr>
                                    </p:animEffect>
                                  </p:childTnLst>
                                </p:cTn>
                              </p:par>
                              <p:par>
                                <p:cTn id="11" presetID="10"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500"/>
                            </p:stCondLst>
                            <p:childTnLst>
                              <p:par>
                                <p:cTn id="15" presetID="22" presetClass="entr" presetSubtype="2" fill="hold" grpId="0" nodeType="afterEffect">
                                  <p:stCondLst>
                                    <p:cond delay="0"/>
                                  </p:stCondLst>
                                  <p:childTnLst>
                                    <p:set>
                                      <p:cBhvr>
                                        <p:cTn id="16" dur="1" fill="hold">
                                          <p:stCondLst>
                                            <p:cond delay="0"/>
                                          </p:stCondLst>
                                        </p:cTn>
                                        <p:tgtEl>
                                          <p:spTgt spid="12">
                                            <p:txEl>
                                              <p:pRg st="0" end="0"/>
                                            </p:txEl>
                                          </p:spTgt>
                                        </p:tgtEl>
                                        <p:attrNameLst>
                                          <p:attrName>style.visibility</p:attrName>
                                        </p:attrNameLst>
                                      </p:cBhvr>
                                      <p:to>
                                        <p:strVal val="visible"/>
                                      </p:to>
                                    </p:set>
                                    <p:animEffect transition="in" filter="wipe(right)">
                                      <p:cBhvr>
                                        <p:cTn id="17" dur="500"/>
                                        <p:tgtEl>
                                          <p:spTgt spid="12">
                                            <p:txEl>
                                              <p:pRg st="0" end="0"/>
                                            </p:txEl>
                                          </p:spTgt>
                                        </p:tgtEl>
                                      </p:cBhvr>
                                    </p:animEffect>
                                  </p:childTnLst>
                                </p:cTn>
                              </p:par>
                            </p:childTnLst>
                          </p:cTn>
                        </p:par>
                        <p:par>
                          <p:cTn id="18" fill="hold">
                            <p:stCondLst>
                              <p:cond delay="1000"/>
                            </p:stCondLst>
                            <p:childTnLst>
                              <p:par>
                                <p:cTn id="19" presetID="22" presetClass="entr" presetSubtype="2" fill="hold" grpId="0" nodeType="after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wipe(right)">
                                      <p:cBhvr>
                                        <p:cTn id="21" dur="500"/>
                                        <p:tgtEl>
                                          <p:spTgt spid="12">
                                            <p:txEl>
                                              <p:pRg st="1" end="1"/>
                                            </p:txEl>
                                          </p:spTgt>
                                        </p:tgtEl>
                                      </p:cBhvr>
                                    </p:animEffect>
                                  </p:childTnLst>
                                </p:cTn>
                              </p:par>
                            </p:childTnLst>
                          </p:cTn>
                        </p:par>
                        <p:par>
                          <p:cTn id="22" fill="hold">
                            <p:stCondLst>
                              <p:cond delay="1500"/>
                            </p:stCondLst>
                            <p:childTnLst>
                              <p:par>
                                <p:cTn id="23" presetID="22" presetClass="entr" presetSubtype="2" fill="hold" grpId="0" nodeType="afterEffect">
                                  <p:stCondLst>
                                    <p:cond delay="0"/>
                                  </p:stCondLst>
                                  <p:childTnLst>
                                    <p:set>
                                      <p:cBhvr>
                                        <p:cTn id="24" dur="1" fill="hold">
                                          <p:stCondLst>
                                            <p:cond delay="0"/>
                                          </p:stCondLst>
                                        </p:cTn>
                                        <p:tgtEl>
                                          <p:spTgt spid="12">
                                            <p:txEl>
                                              <p:pRg st="2" end="2"/>
                                            </p:txEl>
                                          </p:spTgt>
                                        </p:tgtEl>
                                        <p:attrNameLst>
                                          <p:attrName>style.visibility</p:attrName>
                                        </p:attrNameLst>
                                      </p:cBhvr>
                                      <p:to>
                                        <p:strVal val="visible"/>
                                      </p:to>
                                    </p:set>
                                    <p:animEffect transition="in" filter="wipe(right)">
                                      <p:cBhvr>
                                        <p:cTn id="25" dur="500"/>
                                        <p:tgtEl>
                                          <p:spTgt spid="12">
                                            <p:txEl>
                                              <p:pRg st="2" end="2"/>
                                            </p:txEl>
                                          </p:spTgt>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14">
                                            <p:txEl>
                                              <p:pRg st="0" end="0"/>
                                            </p:txEl>
                                          </p:spTgt>
                                        </p:tgtEl>
                                        <p:attrNameLst>
                                          <p:attrName>style.visibility</p:attrName>
                                        </p:attrNameLst>
                                      </p:cBhvr>
                                      <p:to>
                                        <p:strVal val="visible"/>
                                      </p:to>
                                    </p:set>
                                    <p:animEffect transition="in" filter="wipe(right)">
                                      <p:cBhvr>
                                        <p:cTn id="28" dur="500"/>
                                        <p:tgtEl>
                                          <p:spTgt spid="14">
                                            <p:txEl>
                                              <p:pRg st="0" end="0"/>
                                            </p:txEl>
                                          </p:spTgt>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barn(inVertical)">
                                      <p:cBhvr>
                                        <p:cTn id="31" dur="13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2"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right)">
                      <p:cBhvr>
                        <p:cTn dur="500"/>
                        <p:tgtEl>
                          <p:spTgt spid="12"/>
                        </p:tgtEl>
                      </p:cBhvr>
                    </p:animEffect>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テキスト プレースホルダー 11">
            <a:extLst>
              <a:ext uri="{FF2B5EF4-FFF2-40B4-BE49-F238E27FC236}">
                <a16:creationId xmlns:a16="http://schemas.microsoft.com/office/drawing/2014/main" id="{11D11D6D-BC11-472A-8CDD-24659F81D156}"/>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4" name="Imagen 3">
            <a:extLst>
              <a:ext uri="{FF2B5EF4-FFF2-40B4-BE49-F238E27FC236}">
                <a16:creationId xmlns:a16="http://schemas.microsoft.com/office/drawing/2014/main" id="{231BBF14-3E5E-487E-86C0-7CEB8F1B7F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636"/>
            <a:ext cx="18286413" cy="10285727"/>
          </a:xfrm>
          <a:prstGeom prst="rect">
            <a:avLst/>
          </a:prstGeom>
        </p:spPr>
      </p:pic>
    </p:spTree>
    <p:extLst>
      <p:ext uri="{BB962C8B-B14F-4D97-AF65-F5344CB8AC3E}">
        <p14:creationId xmlns:p14="http://schemas.microsoft.com/office/powerpoint/2010/main" val="354551553"/>
      </p:ext>
    </p:extLst>
  </p:cSld>
  <p:clrMap bg1="lt1" tx1="dk1" bg2="lt2" tx2="dk2" accent1="accent1" accent2="accent2" accent3="accent3" accent4="accent4" accent5="accent5" accent6="accent6" hlink="hlink" folHlink="folHlink"/>
  <p:sldLayoutIdLst>
    <p:sldLayoutId id="2147483675" r:id="rId1"/>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right)">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2" presetClass="entr" presetSubtype="2"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right)">
                      <p:cBhvr>
                        <p:cTn dur="500"/>
                        <p:tgtEl>
                          <p:spTgt spid="3"/>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8519434"/>
      </p:ext>
    </p:extLst>
  </p:cSld>
  <p:clrMap bg1="lt1" tx1="dk1" bg2="lt2" tx2="dk2" accent1="accent1" accent2="accent2" accent3="accent3" accent4="accent4" accent5="accent5" accent6="accent6" hlink="hlink" folHlink="folHlink"/>
  <p:sldLayoutIdLst>
    <p:sldLayoutId id="2147483893" r:id="rId1"/>
    <p:sldLayoutId id="2147483898" r:id="rId2"/>
    <p:sldLayoutId id="2147483877" r:id="rId3"/>
    <p:sldLayoutId id="2147483888" r:id="rId4"/>
    <p:sldLayoutId id="2147483878" r:id="rId5"/>
    <p:sldLayoutId id="2147483914" r:id="rId6"/>
    <p:sldLayoutId id="2147483915"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テキスト プレースホルダー 11">
            <a:extLst>
              <a:ext uri="{FF2B5EF4-FFF2-40B4-BE49-F238E27FC236}">
                <a16:creationId xmlns:a16="http://schemas.microsoft.com/office/drawing/2014/main" id="{5EEFB424-E8F1-4A00-A665-E5B309474C8F}"/>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4" name="Imagen 3">
            <a:extLst>
              <a:ext uri="{FF2B5EF4-FFF2-40B4-BE49-F238E27FC236}">
                <a16:creationId xmlns:a16="http://schemas.microsoft.com/office/drawing/2014/main" id="{85C19B88-C69E-4105-B381-F13616F80A4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1970"/>
            <a:ext cx="18286413" cy="10283060"/>
          </a:xfrm>
          <a:prstGeom prst="rect">
            <a:avLst/>
          </a:prstGeom>
        </p:spPr>
      </p:pic>
    </p:spTree>
    <p:extLst>
      <p:ext uri="{BB962C8B-B14F-4D97-AF65-F5344CB8AC3E}">
        <p14:creationId xmlns:p14="http://schemas.microsoft.com/office/powerpoint/2010/main" val="3604674085"/>
      </p:ext>
    </p:extLst>
  </p:cSld>
  <p:clrMap bg1="lt1" tx1="dk1" bg2="lt2" tx2="dk2" accent1="accent1" accent2="accent2" accent3="accent3" accent4="accent4" accent5="accent5" accent6="accent6" hlink="hlink" folHlink="folHlink"/>
  <p:sldLayoutIdLst>
    <p:sldLayoutId id="2147483677" r:id="rId1"/>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right)">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2" presetClass="entr" presetSubtype="2"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right)">
                      <p:cBhvr>
                        <p:cTn dur="500"/>
                        <p:tgtEl>
                          <p:spTgt spid="3"/>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テキスト プレースホルダー 11">
            <a:extLst>
              <a:ext uri="{FF2B5EF4-FFF2-40B4-BE49-F238E27FC236}">
                <a16:creationId xmlns:a16="http://schemas.microsoft.com/office/drawing/2014/main" id="{46D8FE7B-2C8C-4434-8333-060CAC4D9BB6}"/>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2" name="Imagen 1">
            <a:extLst>
              <a:ext uri="{FF2B5EF4-FFF2-40B4-BE49-F238E27FC236}">
                <a16:creationId xmlns:a16="http://schemas.microsoft.com/office/drawing/2014/main" id="{7F5A8F43-DF6E-42E0-95F8-E08EE59E05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3683"/>
            <a:ext cx="18286413" cy="10279633"/>
          </a:xfrm>
          <a:prstGeom prst="rect">
            <a:avLst/>
          </a:prstGeom>
        </p:spPr>
      </p:pic>
    </p:spTree>
    <p:extLst>
      <p:ext uri="{BB962C8B-B14F-4D97-AF65-F5344CB8AC3E}">
        <p14:creationId xmlns:p14="http://schemas.microsoft.com/office/powerpoint/2010/main" val="1533074259"/>
      </p:ext>
    </p:extLst>
  </p:cSld>
  <p:clrMap bg1="lt1" tx1="dk1" bg2="lt2" tx2="dk2" accent1="accent1" accent2="accent2" accent3="accent3" accent4="accent4" accent5="accent5" accent6="accent6" hlink="hlink" folHlink="folHlink"/>
  <p:sldLayoutIdLst>
    <p:sldLayoutId id="2147483679" r:id="rId1"/>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right)">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2" presetClass="entr" presetSubtype="2"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right)">
                      <p:cBhvr>
                        <p:cTn dur="500"/>
                        <p:tgtEl>
                          <p:spTgt spid="3"/>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F961D345-0D86-43C8-9D1C-6464F3C01357}"/>
              </a:ext>
            </a:extLst>
          </p:cNvPr>
          <p:cNvPicPr>
            <a:picLocks noChangeAspect="1"/>
          </p:cNvPicPr>
          <p:nvPr/>
        </p:nvPicPr>
        <p:blipFill>
          <a:blip r:embed="rId40" cstate="email">
            <a:extLst>
              <a:ext uri="{28A0092B-C50C-407E-A947-70E740481C1C}">
                <a14:useLocalDpi xmlns:a14="http://schemas.microsoft.com/office/drawing/2010/main"/>
              </a:ext>
            </a:extLst>
          </a:blip>
          <a:stretch>
            <a:fillRect/>
          </a:stretch>
        </p:blipFill>
        <p:spPr>
          <a:xfrm>
            <a:off x="6152753" y="2807494"/>
            <a:ext cx="5980905" cy="5980905"/>
          </a:xfrm>
          <a:prstGeom prst="rect">
            <a:avLst/>
          </a:prstGeom>
        </p:spPr>
      </p:pic>
      <p:pic>
        <p:nvPicPr>
          <p:cNvPr id="16" name="図 6">
            <a:extLst>
              <a:ext uri="{FF2B5EF4-FFF2-40B4-BE49-F238E27FC236}">
                <a16:creationId xmlns:a16="http://schemas.microsoft.com/office/drawing/2014/main" id="{2002B5CD-21EA-475A-A6A1-AC0A11B15577}"/>
              </a:ext>
            </a:extLst>
          </p:cNvPr>
          <p:cNvPicPr>
            <a:picLocks noChangeAspect="1"/>
          </p:cNvPicPr>
          <p:nvPr/>
        </p:nvPicPr>
        <p:blipFill>
          <a:blip r:embed="rId41">
            <a:extLst>
              <a:ext uri="{28A0092B-C50C-407E-A947-70E740481C1C}">
                <a14:useLocalDpi xmlns:a14="http://schemas.microsoft.com/office/drawing/2010/main"/>
              </a:ext>
            </a:extLst>
          </a:blip>
          <a:stretch>
            <a:fillRect/>
          </a:stretch>
        </p:blipFill>
        <p:spPr>
          <a:xfrm>
            <a:off x="15989299" y="349768"/>
            <a:ext cx="2297113" cy="2306936"/>
          </a:xfrm>
          <a:prstGeom prst="rect">
            <a:avLst/>
          </a:prstGeom>
        </p:spPr>
      </p:pic>
      <p:pic>
        <p:nvPicPr>
          <p:cNvPr id="18" name="Imagen 17">
            <a:extLst>
              <a:ext uri="{FF2B5EF4-FFF2-40B4-BE49-F238E27FC236}">
                <a16:creationId xmlns:a16="http://schemas.microsoft.com/office/drawing/2014/main" id="{C0054E46-CD75-46A4-95CC-A5ABEE73E243}"/>
              </a:ext>
            </a:extLst>
          </p:cNvPr>
          <p:cNvPicPr>
            <a:picLocks noChangeAspect="1"/>
          </p:cNvPicPr>
          <p:nvPr/>
        </p:nvPicPr>
        <p:blipFill>
          <a:blip r:embed="rId42" cstate="email">
            <a:extLst>
              <a:ext uri="{28A0092B-C50C-407E-A947-70E740481C1C}">
                <a14:useLocalDpi xmlns:a14="http://schemas.microsoft.com/office/drawing/2010/main"/>
              </a:ext>
            </a:extLst>
          </a:blip>
          <a:stretch>
            <a:fillRect/>
          </a:stretch>
        </p:blipFill>
        <p:spPr>
          <a:xfrm>
            <a:off x="0" y="336060"/>
            <a:ext cx="13100711" cy="1663146"/>
          </a:xfrm>
          <a:prstGeom prst="rect">
            <a:avLst/>
          </a:prstGeom>
        </p:spPr>
      </p:pic>
      <p:pic>
        <p:nvPicPr>
          <p:cNvPr id="19" name="Imagen 18">
            <a:extLst>
              <a:ext uri="{FF2B5EF4-FFF2-40B4-BE49-F238E27FC236}">
                <a16:creationId xmlns:a16="http://schemas.microsoft.com/office/drawing/2014/main" id="{36CCCDD3-53BA-48D8-AD89-0CC9567FD723}"/>
              </a:ext>
            </a:extLst>
          </p:cNvPr>
          <p:cNvPicPr>
            <a:picLocks noChangeAspect="1"/>
          </p:cNvPicPr>
          <p:nvPr/>
        </p:nvPicPr>
        <p:blipFill>
          <a:blip r:embed="rId43" cstate="email">
            <a:extLst>
              <a:ext uri="{28A0092B-C50C-407E-A947-70E740481C1C}">
                <a14:useLocalDpi xmlns:a14="http://schemas.microsoft.com/office/drawing/2010/main"/>
              </a:ext>
            </a:extLst>
          </a:blip>
          <a:stretch>
            <a:fillRect/>
          </a:stretch>
        </p:blipFill>
        <p:spPr>
          <a:xfrm>
            <a:off x="1914" y="9728616"/>
            <a:ext cx="18284499" cy="558382"/>
          </a:xfrm>
          <a:prstGeom prst="rect">
            <a:avLst/>
          </a:prstGeom>
          <a:gradFill>
            <a:gsLst>
              <a:gs pos="63982">
                <a:srgbClr val="FF6161"/>
              </a:gs>
              <a:gs pos="0">
                <a:srgbClr val="C00000"/>
              </a:gs>
              <a:gs pos="42000">
                <a:srgbClr val="FF0000"/>
              </a:gs>
              <a:gs pos="100000">
                <a:srgbClr val="FFFFFF"/>
              </a:gs>
            </a:gsLst>
            <a:lin ang="13500000" scaled="1"/>
          </a:gradFill>
        </p:spPr>
      </p:pic>
      <p:sp>
        <p:nvSpPr>
          <p:cNvPr id="23" name="Title 1">
            <a:extLst>
              <a:ext uri="{FF2B5EF4-FFF2-40B4-BE49-F238E27FC236}">
                <a16:creationId xmlns:a16="http://schemas.microsoft.com/office/drawing/2014/main" id="{BB322A89-8850-41F0-AEF4-3496D4C0698F}"/>
              </a:ext>
            </a:extLst>
          </p:cNvPr>
          <p:cNvSpPr txBox="1">
            <a:spLocks/>
          </p:cNvSpPr>
          <p:nvPr/>
        </p:nvSpPr>
        <p:spPr>
          <a:xfrm>
            <a:off x="7209729" y="9840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2400" dirty="0">
                <a:gradFill>
                  <a:gsLst>
                    <a:gs pos="0">
                      <a:schemeClr val="bg1">
                        <a:lumMod val="85000"/>
                      </a:schemeClr>
                    </a:gs>
                    <a:gs pos="65000">
                      <a:schemeClr val="bg1"/>
                    </a:gs>
                    <a:gs pos="75000">
                      <a:schemeClr val="bg1">
                        <a:lumMod val="65000"/>
                      </a:schemeClr>
                    </a:gs>
                  </a:gsLst>
                  <a:lin ang="5400000" scaled="1"/>
                </a:gradFill>
              </a:rPr>
              <a:t>Ser </a:t>
            </a:r>
            <a:r>
              <a:rPr lang="es-ES" sz="2400" dirty="0" err="1">
                <a:gradFill>
                  <a:gsLst>
                    <a:gs pos="0">
                      <a:schemeClr val="bg1">
                        <a:lumMod val="85000"/>
                      </a:schemeClr>
                    </a:gs>
                    <a:gs pos="65000">
                      <a:schemeClr val="bg1"/>
                    </a:gs>
                    <a:gs pos="75000">
                      <a:schemeClr val="bg1">
                        <a:lumMod val="65000"/>
                      </a:schemeClr>
                    </a:gs>
                  </a:gsLst>
                  <a:lin ang="5400000" scaled="1"/>
                </a:gradFill>
              </a:rPr>
              <a:t>mÁs</a:t>
            </a:r>
            <a:r>
              <a:rPr lang="es-ES" sz="24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2400" dirty="0">
              <a:gradFill>
                <a:gsLst>
                  <a:gs pos="0">
                    <a:schemeClr val="bg1">
                      <a:lumMod val="85000"/>
                    </a:schemeClr>
                  </a:gs>
                  <a:gs pos="65000">
                    <a:schemeClr val="bg1"/>
                  </a:gs>
                  <a:gs pos="75000">
                    <a:schemeClr val="bg1">
                      <a:lumMod val="65000"/>
                    </a:schemeClr>
                  </a:gs>
                </a:gsLst>
                <a:lin ang="5400000" scaled="1"/>
              </a:gradFill>
            </a:endParaRPr>
          </a:p>
        </p:txBody>
      </p:sp>
      <p:sp>
        <p:nvSpPr>
          <p:cNvPr id="9" name="テキスト プレースホルダー 11">
            <a:extLst>
              <a:ext uri="{FF2B5EF4-FFF2-40B4-BE49-F238E27FC236}">
                <a16:creationId xmlns:a16="http://schemas.microsoft.com/office/drawing/2014/main" id="{5F92E606-8DB4-4296-A3D1-CF9CC47EB739}"/>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pic>
        <p:nvPicPr>
          <p:cNvPr id="5" name="Imagen 4">
            <a:extLst>
              <a:ext uri="{FF2B5EF4-FFF2-40B4-BE49-F238E27FC236}">
                <a16:creationId xmlns:a16="http://schemas.microsoft.com/office/drawing/2014/main" id="{C30307EE-D614-48B8-ABD7-287B277A5C04}"/>
              </a:ext>
            </a:extLst>
          </p:cNvPr>
          <p:cNvPicPr>
            <a:picLocks noChangeAspect="1"/>
          </p:cNvPicPr>
          <p:nvPr/>
        </p:nvPicPr>
        <p:blipFill>
          <a:blip r:embed="rId44" cstate="email">
            <a:extLst>
              <a:ext uri="{28A0092B-C50C-407E-A947-70E740481C1C}">
                <a14:useLocalDpi xmlns:a14="http://schemas.microsoft.com/office/drawing/2010/main"/>
              </a:ext>
            </a:extLst>
          </a:blip>
          <a:stretch>
            <a:fillRect/>
          </a:stretch>
        </p:blipFill>
        <p:spPr>
          <a:xfrm>
            <a:off x="16588457" y="423833"/>
            <a:ext cx="1270925" cy="1487599"/>
          </a:xfrm>
          <a:prstGeom prst="rect">
            <a:avLst/>
          </a:prstGeom>
        </p:spPr>
      </p:pic>
    </p:spTree>
    <p:extLst>
      <p:ext uri="{BB962C8B-B14F-4D97-AF65-F5344CB8AC3E}">
        <p14:creationId xmlns:p14="http://schemas.microsoft.com/office/powerpoint/2010/main" val="1481117661"/>
      </p:ext>
    </p:extLst>
  </p:cSld>
  <p:clrMap bg1="lt1" tx1="dk1" bg2="lt2" tx2="dk2" accent1="accent1" accent2="accent2" accent3="accent3" accent4="accent4" accent5="accent5" accent6="accent6" hlink="hlink" folHlink="folHlink"/>
  <p:sldLayoutIdLst>
    <p:sldLayoutId id="2147483648" r:id="rId1"/>
    <p:sldLayoutId id="2147483649" r:id="rId2"/>
    <p:sldLayoutId id="2147483652" r:id="rId3"/>
    <p:sldLayoutId id="2147483833" r:id="rId4"/>
    <p:sldLayoutId id="2147483834" r:id="rId5"/>
    <p:sldLayoutId id="2147483835" r:id="rId6"/>
    <p:sldLayoutId id="2147483836" r:id="rId7"/>
    <p:sldLayoutId id="2147483837" r:id="rId8"/>
    <p:sldLayoutId id="2147483896" r:id="rId9"/>
    <p:sldLayoutId id="2147483897" r:id="rId10"/>
    <p:sldLayoutId id="2147483855" r:id="rId11"/>
    <p:sldLayoutId id="2147483838" r:id="rId12"/>
    <p:sldLayoutId id="2147483894" r:id="rId13"/>
    <p:sldLayoutId id="2147483859" r:id="rId14"/>
    <p:sldLayoutId id="2147483895" r:id="rId15"/>
    <p:sldLayoutId id="2147483858" r:id="rId16"/>
    <p:sldLayoutId id="2147483857" r:id="rId17"/>
    <p:sldLayoutId id="2147483839" r:id="rId18"/>
    <p:sldLayoutId id="2147483840" r:id="rId19"/>
    <p:sldLayoutId id="2147483842" r:id="rId20"/>
    <p:sldLayoutId id="2147483900" r:id="rId21"/>
    <p:sldLayoutId id="2147483907" r:id="rId22"/>
    <p:sldLayoutId id="2147483845" r:id="rId23"/>
    <p:sldLayoutId id="2147483846" r:id="rId24"/>
    <p:sldLayoutId id="2147483860" r:id="rId25"/>
    <p:sldLayoutId id="2147483874" r:id="rId26"/>
    <p:sldLayoutId id="2147484412" r:id="rId27"/>
    <p:sldLayoutId id="2147483875" r:id="rId28"/>
    <p:sldLayoutId id="2147483899" r:id="rId29"/>
    <p:sldLayoutId id="2147483909" r:id="rId30"/>
    <p:sldLayoutId id="2147483910" r:id="rId31"/>
    <p:sldLayoutId id="2147483861" r:id="rId32"/>
    <p:sldLayoutId id="2147483908" r:id="rId33"/>
    <p:sldLayoutId id="2147483862" r:id="rId34"/>
    <p:sldLayoutId id="2147483869" r:id="rId35"/>
    <p:sldLayoutId id="2147483916" r:id="rId36"/>
    <p:sldLayoutId id="2147483870" r:id="rId37"/>
    <p:sldLayoutId id="2147483871" r:id="rId38"/>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right)">
                                      <p:cBhvr>
                                        <p:cTn id="10" dur="500"/>
                                        <p:tgtEl>
                                          <p:spTgt spid="1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13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9">
                                            <p:txEl>
                                              <p:pRg st="0" end="0"/>
                                            </p:txEl>
                                          </p:spTgt>
                                        </p:tgtEl>
                                        <p:attrNameLst>
                                          <p:attrName>style.visibility</p:attrName>
                                        </p:attrNameLst>
                                      </p:cBhvr>
                                      <p:to>
                                        <p:strVal val="visible"/>
                                      </p:to>
                                    </p:set>
                                    <p:animEffect transition="in" filter="wipe(right)">
                                      <p:cBhvr>
                                        <p:cTn id="16"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 grpId="0" build="p">
        <p:tmplLst>
          <p:tmpl lvl="1">
            <p:tnLst>
              <p:par>
                <p:cTn presetID="22" presetClass="entr" presetSubtype="2"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right)">
                      <p:cBhvr>
                        <p:cTn dur="500"/>
                        <p:tgtEl>
                          <p:spTgt spid="9"/>
                        </p:tgtEl>
                      </p:cBhvr>
                    </p:animEffect>
                  </p:childTnLst>
                </p:cTn>
              </p:par>
            </p:tnLst>
          </p:tmpl>
        </p:tmplLst>
      </p:bldP>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図 6">
            <a:extLst>
              <a:ext uri="{FF2B5EF4-FFF2-40B4-BE49-F238E27FC236}">
                <a16:creationId xmlns:a16="http://schemas.microsoft.com/office/drawing/2014/main" id="{759CB336-AF44-431E-A662-DFF0B2B5FE2A}"/>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4557529" y="349768"/>
            <a:ext cx="3728884" cy="2306936"/>
          </a:xfrm>
          <a:prstGeom prst="rect">
            <a:avLst/>
          </a:prstGeom>
        </p:spPr>
      </p:pic>
      <p:pic>
        <p:nvPicPr>
          <p:cNvPr id="10" name="Imagen 9">
            <a:extLst>
              <a:ext uri="{FF2B5EF4-FFF2-40B4-BE49-F238E27FC236}">
                <a16:creationId xmlns:a16="http://schemas.microsoft.com/office/drawing/2014/main" id="{D32F92AC-C0D4-4209-B03A-4CA946FDB86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0" y="336060"/>
            <a:ext cx="13100711" cy="1663146"/>
          </a:xfrm>
          <a:prstGeom prst="rect">
            <a:avLst/>
          </a:prstGeom>
        </p:spPr>
      </p:pic>
      <p:pic>
        <p:nvPicPr>
          <p:cNvPr id="11" name="Imagen 10">
            <a:extLst>
              <a:ext uri="{FF2B5EF4-FFF2-40B4-BE49-F238E27FC236}">
                <a16:creationId xmlns:a16="http://schemas.microsoft.com/office/drawing/2014/main" id="{AB0E32B1-8D18-4251-88C3-BBA5074F6E6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914" y="9728616"/>
            <a:ext cx="18284499" cy="558382"/>
          </a:xfrm>
          <a:prstGeom prst="rect">
            <a:avLst/>
          </a:prstGeom>
          <a:gradFill>
            <a:gsLst>
              <a:gs pos="63982">
                <a:srgbClr val="FF6161"/>
              </a:gs>
              <a:gs pos="0">
                <a:srgbClr val="C00000"/>
              </a:gs>
              <a:gs pos="42000">
                <a:srgbClr val="FF0000"/>
              </a:gs>
              <a:gs pos="100000">
                <a:srgbClr val="FFFFFF"/>
              </a:gs>
            </a:gsLst>
            <a:lin ang="13500000" scaled="1"/>
          </a:gradFill>
        </p:spPr>
      </p:pic>
      <p:sp>
        <p:nvSpPr>
          <p:cNvPr id="12" name="テキスト プレースホルダー 11">
            <a:extLst>
              <a:ext uri="{FF2B5EF4-FFF2-40B4-BE49-F238E27FC236}">
                <a16:creationId xmlns:a16="http://schemas.microsoft.com/office/drawing/2014/main" id="{24493AF0-0DDB-4900-99D9-016809C2871D}"/>
              </a:ext>
            </a:extLst>
          </p:cNvPr>
          <p:cNvSpPr txBox="1">
            <a:spLocks/>
          </p:cNvSpPr>
          <p:nvPr/>
        </p:nvSpPr>
        <p:spPr>
          <a:xfrm>
            <a:off x="14867601" y="528487"/>
            <a:ext cx="1912467" cy="1278292"/>
          </a:xfrm>
          <a:prstGeom prst="rect">
            <a:avLst/>
          </a:prstGeom>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None/>
            </a:pPr>
            <a:r>
              <a:rPr lang="es-EC" sz="2400" dirty="0">
                <a:solidFill>
                  <a:schemeClr val="bg1"/>
                </a:solidFill>
              </a:rPr>
              <a:t>PROMOCIÓN</a:t>
            </a:r>
          </a:p>
          <a:p>
            <a:pPr marL="0" indent="0" algn="ctr">
              <a:lnSpc>
                <a:spcPct val="100000"/>
              </a:lnSpc>
              <a:spcBef>
                <a:spcPts val="0"/>
              </a:spcBef>
              <a:buNone/>
            </a:pPr>
            <a:r>
              <a:rPr lang="es-EC" sz="2400" dirty="0">
                <a:solidFill>
                  <a:schemeClr val="bg1"/>
                </a:solidFill>
              </a:rPr>
              <a:t>94</a:t>
            </a:r>
          </a:p>
          <a:p>
            <a:pPr marL="0" indent="0" algn="ctr">
              <a:lnSpc>
                <a:spcPct val="100000"/>
              </a:lnSpc>
              <a:spcBef>
                <a:spcPts val="0"/>
              </a:spcBef>
              <a:buNone/>
            </a:pPr>
            <a:r>
              <a:rPr lang="es-EC" sz="2400" dirty="0">
                <a:solidFill>
                  <a:schemeClr val="bg1"/>
                </a:solidFill>
              </a:rPr>
              <a:t>“HUALCOPO”</a:t>
            </a:r>
          </a:p>
        </p:txBody>
      </p:sp>
      <p:sp>
        <p:nvSpPr>
          <p:cNvPr id="14" name="テキスト プレースホルダー 11">
            <a:extLst>
              <a:ext uri="{FF2B5EF4-FFF2-40B4-BE49-F238E27FC236}">
                <a16:creationId xmlns:a16="http://schemas.microsoft.com/office/drawing/2014/main" id="{268487F6-C5C2-4D53-B751-94DF43B69BDB}"/>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
        <p:nvSpPr>
          <p:cNvPr id="15" name="Title 1">
            <a:extLst>
              <a:ext uri="{FF2B5EF4-FFF2-40B4-BE49-F238E27FC236}">
                <a16:creationId xmlns:a16="http://schemas.microsoft.com/office/drawing/2014/main" id="{7A7AFE35-99F7-4A61-8D1F-A346BF460C4A}"/>
              </a:ext>
            </a:extLst>
          </p:cNvPr>
          <p:cNvSpPr txBox="1">
            <a:spLocks/>
          </p:cNvSpPr>
          <p:nvPr/>
        </p:nvSpPr>
        <p:spPr>
          <a:xfrm>
            <a:off x="7209729" y="9840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2400" dirty="0">
                <a:gradFill>
                  <a:gsLst>
                    <a:gs pos="0">
                      <a:schemeClr val="bg1">
                        <a:lumMod val="85000"/>
                      </a:schemeClr>
                    </a:gs>
                    <a:gs pos="65000">
                      <a:schemeClr val="bg1"/>
                    </a:gs>
                    <a:gs pos="75000">
                      <a:schemeClr val="bg1">
                        <a:lumMod val="65000"/>
                      </a:schemeClr>
                    </a:gs>
                  </a:gsLst>
                  <a:lin ang="5400000" scaled="1"/>
                </a:gradFill>
              </a:rPr>
              <a:t>Ser </a:t>
            </a:r>
            <a:r>
              <a:rPr lang="es-ES" sz="2400" dirty="0" err="1">
                <a:gradFill>
                  <a:gsLst>
                    <a:gs pos="0">
                      <a:schemeClr val="bg1">
                        <a:lumMod val="85000"/>
                      </a:schemeClr>
                    </a:gs>
                    <a:gs pos="65000">
                      <a:schemeClr val="bg1"/>
                    </a:gs>
                    <a:gs pos="75000">
                      <a:schemeClr val="bg1">
                        <a:lumMod val="65000"/>
                      </a:schemeClr>
                    </a:gs>
                  </a:gsLst>
                  <a:lin ang="5400000" scaled="1"/>
                </a:gradFill>
              </a:rPr>
              <a:t>mÁs</a:t>
            </a:r>
            <a:r>
              <a:rPr lang="es-ES" sz="24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2400" dirty="0">
              <a:gradFill>
                <a:gsLst>
                  <a:gs pos="0">
                    <a:schemeClr val="bg1">
                      <a:lumMod val="85000"/>
                    </a:schemeClr>
                  </a:gs>
                  <a:gs pos="65000">
                    <a:schemeClr val="bg1"/>
                  </a:gs>
                  <a:gs pos="75000">
                    <a:schemeClr val="bg1">
                      <a:lumMod val="65000"/>
                    </a:schemeClr>
                  </a:gs>
                </a:gsLst>
                <a:lin ang="5400000" scaled="1"/>
              </a:gradFill>
            </a:endParaRPr>
          </a:p>
        </p:txBody>
      </p:sp>
      <p:pic>
        <p:nvPicPr>
          <p:cNvPr id="16" name="Imagen 15">
            <a:extLst>
              <a:ext uri="{FF2B5EF4-FFF2-40B4-BE49-F238E27FC236}">
                <a16:creationId xmlns:a16="http://schemas.microsoft.com/office/drawing/2014/main" id="{4087CC0B-887F-47E9-9218-BBB96961DCF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6780068" y="424888"/>
            <a:ext cx="1440000" cy="1440000"/>
          </a:xfrm>
          <a:prstGeom prst="rect">
            <a:avLst/>
          </a:prstGeom>
        </p:spPr>
      </p:pic>
    </p:spTree>
    <p:extLst>
      <p:ext uri="{BB962C8B-B14F-4D97-AF65-F5344CB8AC3E}">
        <p14:creationId xmlns:p14="http://schemas.microsoft.com/office/powerpoint/2010/main" val="3580041587"/>
      </p:ext>
    </p:extLst>
  </p:cSld>
  <p:clrMap bg1="lt1" tx1="dk1" bg2="lt2" tx2="dk2" accent1="accent1" accent2="accent2" accent3="accent3" accent4="accent4" accent5="accent5" accent6="accent6" hlink="hlink" folHlink="folHlink"/>
  <p:sldLayoutIdLst>
    <p:sldLayoutId id="2147483864" r:id="rId1"/>
    <p:sldLayoutId id="2147483865" r:id="rId2"/>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22" presetClass="entr" presetSubtype="2"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right)">
                                      <p:cBhvr>
                                        <p:cTn id="10" dur="500"/>
                                        <p:tgtEl>
                                          <p:spTgt spid="8"/>
                                        </p:tgtEl>
                                      </p:cBhvr>
                                    </p:animEffect>
                                  </p:childTnLst>
                                </p:cTn>
                              </p:par>
                              <p:par>
                                <p:cTn id="11" presetID="10"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500"/>
                            </p:stCondLst>
                            <p:childTnLst>
                              <p:par>
                                <p:cTn id="15" presetID="22" presetClass="entr" presetSubtype="2" fill="hold" grpId="0" nodeType="afterEffect">
                                  <p:stCondLst>
                                    <p:cond delay="0"/>
                                  </p:stCondLst>
                                  <p:childTnLst>
                                    <p:set>
                                      <p:cBhvr>
                                        <p:cTn id="16" dur="1" fill="hold">
                                          <p:stCondLst>
                                            <p:cond delay="0"/>
                                          </p:stCondLst>
                                        </p:cTn>
                                        <p:tgtEl>
                                          <p:spTgt spid="12">
                                            <p:txEl>
                                              <p:pRg st="0" end="0"/>
                                            </p:txEl>
                                          </p:spTgt>
                                        </p:tgtEl>
                                        <p:attrNameLst>
                                          <p:attrName>style.visibility</p:attrName>
                                        </p:attrNameLst>
                                      </p:cBhvr>
                                      <p:to>
                                        <p:strVal val="visible"/>
                                      </p:to>
                                    </p:set>
                                    <p:animEffect transition="in" filter="wipe(right)">
                                      <p:cBhvr>
                                        <p:cTn id="17" dur="500"/>
                                        <p:tgtEl>
                                          <p:spTgt spid="12">
                                            <p:txEl>
                                              <p:pRg st="0" end="0"/>
                                            </p:txEl>
                                          </p:spTgt>
                                        </p:tgtEl>
                                      </p:cBhvr>
                                    </p:animEffect>
                                  </p:childTnLst>
                                </p:cTn>
                              </p:par>
                            </p:childTnLst>
                          </p:cTn>
                        </p:par>
                        <p:par>
                          <p:cTn id="18" fill="hold">
                            <p:stCondLst>
                              <p:cond delay="1000"/>
                            </p:stCondLst>
                            <p:childTnLst>
                              <p:par>
                                <p:cTn id="19" presetID="22" presetClass="entr" presetSubtype="2" fill="hold" grpId="0" nodeType="after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wipe(right)">
                                      <p:cBhvr>
                                        <p:cTn id="21" dur="500"/>
                                        <p:tgtEl>
                                          <p:spTgt spid="12">
                                            <p:txEl>
                                              <p:pRg st="1" end="1"/>
                                            </p:txEl>
                                          </p:spTgt>
                                        </p:tgtEl>
                                      </p:cBhvr>
                                    </p:animEffect>
                                  </p:childTnLst>
                                </p:cTn>
                              </p:par>
                            </p:childTnLst>
                          </p:cTn>
                        </p:par>
                        <p:par>
                          <p:cTn id="22" fill="hold">
                            <p:stCondLst>
                              <p:cond delay="1500"/>
                            </p:stCondLst>
                            <p:childTnLst>
                              <p:par>
                                <p:cTn id="23" presetID="22" presetClass="entr" presetSubtype="2" fill="hold" grpId="0" nodeType="afterEffect">
                                  <p:stCondLst>
                                    <p:cond delay="0"/>
                                  </p:stCondLst>
                                  <p:childTnLst>
                                    <p:set>
                                      <p:cBhvr>
                                        <p:cTn id="24" dur="1" fill="hold">
                                          <p:stCondLst>
                                            <p:cond delay="0"/>
                                          </p:stCondLst>
                                        </p:cTn>
                                        <p:tgtEl>
                                          <p:spTgt spid="12">
                                            <p:txEl>
                                              <p:pRg st="2" end="2"/>
                                            </p:txEl>
                                          </p:spTgt>
                                        </p:tgtEl>
                                        <p:attrNameLst>
                                          <p:attrName>style.visibility</p:attrName>
                                        </p:attrNameLst>
                                      </p:cBhvr>
                                      <p:to>
                                        <p:strVal val="visible"/>
                                      </p:to>
                                    </p:set>
                                    <p:animEffect transition="in" filter="wipe(right)">
                                      <p:cBhvr>
                                        <p:cTn id="25" dur="500"/>
                                        <p:tgtEl>
                                          <p:spTgt spid="12">
                                            <p:txEl>
                                              <p:pRg st="2" end="2"/>
                                            </p:txEl>
                                          </p:spTgt>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14">
                                            <p:txEl>
                                              <p:pRg st="0" end="0"/>
                                            </p:txEl>
                                          </p:spTgt>
                                        </p:tgtEl>
                                        <p:attrNameLst>
                                          <p:attrName>style.visibility</p:attrName>
                                        </p:attrNameLst>
                                      </p:cBhvr>
                                      <p:to>
                                        <p:strVal val="visible"/>
                                      </p:to>
                                    </p:set>
                                    <p:animEffect transition="in" filter="wipe(right)">
                                      <p:cBhvr>
                                        <p:cTn id="28" dur="500"/>
                                        <p:tgtEl>
                                          <p:spTgt spid="14">
                                            <p:txEl>
                                              <p:pRg st="0" end="0"/>
                                            </p:txEl>
                                          </p:spTgt>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barn(inVertical)">
                                      <p:cBhvr>
                                        <p:cTn id="31" dur="13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2"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right)">
                      <p:cBhvr>
                        <p:cTn dur="500"/>
                        <p:tgtEl>
                          <p:spTgt spid="12"/>
                        </p:tgtEl>
                      </p:cBhvr>
                    </p:animEffect>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0" name="Imagen 9">
            <a:extLst>
              <a:ext uri="{FF2B5EF4-FFF2-40B4-BE49-F238E27FC236}">
                <a16:creationId xmlns:a16="http://schemas.microsoft.com/office/drawing/2014/main" id="{D32F92AC-C0D4-4209-B03A-4CA946FDB86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145560"/>
            <a:ext cx="13100711" cy="794240"/>
          </a:xfrm>
          <a:prstGeom prst="rect">
            <a:avLst/>
          </a:prstGeom>
        </p:spPr>
      </p:pic>
      <p:pic>
        <p:nvPicPr>
          <p:cNvPr id="11" name="Imagen 10">
            <a:extLst>
              <a:ext uri="{FF2B5EF4-FFF2-40B4-BE49-F238E27FC236}">
                <a16:creationId xmlns:a16="http://schemas.microsoft.com/office/drawing/2014/main" id="{AB0E32B1-8D18-4251-88C3-BBA5074F6E6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14" y="9963460"/>
            <a:ext cx="18284499" cy="323538"/>
          </a:xfrm>
          <a:prstGeom prst="rect">
            <a:avLst/>
          </a:prstGeom>
          <a:gradFill>
            <a:gsLst>
              <a:gs pos="63982">
                <a:srgbClr val="FF6161"/>
              </a:gs>
              <a:gs pos="0">
                <a:srgbClr val="C00000"/>
              </a:gs>
              <a:gs pos="42000">
                <a:srgbClr val="FF0000"/>
              </a:gs>
              <a:gs pos="100000">
                <a:srgbClr val="FFFFFF"/>
              </a:gs>
            </a:gsLst>
            <a:lin ang="13500000" scaled="1"/>
          </a:gradFill>
        </p:spPr>
      </p:pic>
      <p:sp>
        <p:nvSpPr>
          <p:cNvPr id="14" name="テキスト プレースホルダー 11">
            <a:extLst>
              <a:ext uri="{FF2B5EF4-FFF2-40B4-BE49-F238E27FC236}">
                <a16:creationId xmlns:a16="http://schemas.microsoft.com/office/drawing/2014/main" id="{268487F6-C5C2-4D53-B751-94DF43B69BDB}"/>
              </a:ext>
            </a:extLst>
          </p:cNvPr>
          <p:cNvSpPr txBox="1">
            <a:spLocks/>
          </p:cNvSpPr>
          <p:nvPr/>
        </p:nvSpPr>
        <p:spPr>
          <a:xfrm>
            <a:off x="17859382" y="10210804"/>
            <a:ext cx="490267" cy="5715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b="1" kern="1200" baseline="0">
                <a:solidFill>
                  <a:srgbClr val="C4B29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s-EC" sz="800" dirty="0">
                <a:gradFill>
                  <a:gsLst>
                    <a:gs pos="29204">
                      <a:srgbClr val="E6CA87"/>
                    </a:gs>
                    <a:gs pos="35398">
                      <a:srgbClr val="E6CA87"/>
                    </a:gs>
                    <a:gs pos="41000">
                      <a:srgbClr val="E6CA87"/>
                    </a:gs>
                    <a:gs pos="47000">
                      <a:srgbClr val="AD8F4C"/>
                    </a:gs>
                    <a:gs pos="91000">
                      <a:srgbClr val="905721"/>
                    </a:gs>
                  </a:gsLst>
                  <a:lin ang="5400000" scaled="1"/>
                </a:gradFill>
              </a:rPr>
              <a:t>R.C.A.S</a:t>
            </a:r>
          </a:p>
        </p:txBody>
      </p:sp>
      <p:sp>
        <p:nvSpPr>
          <p:cNvPr id="15" name="Title 1">
            <a:extLst>
              <a:ext uri="{FF2B5EF4-FFF2-40B4-BE49-F238E27FC236}">
                <a16:creationId xmlns:a16="http://schemas.microsoft.com/office/drawing/2014/main" id="{7A7AFE35-99F7-4A61-8D1F-A346BF460C4A}"/>
              </a:ext>
            </a:extLst>
          </p:cNvPr>
          <p:cNvSpPr txBox="1">
            <a:spLocks/>
          </p:cNvSpPr>
          <p:nvPr/>
        </p:nvSpPr>
        <p:spPr>
          <a:xfrm>
            <a:off x="7209729" y="9967391"/>
            <a:ext cx="3866952" cy="323538"/>
          </a:xfrm>
          <a:prstGeom prst="rect">
            <a:avLst/>
          </a:prstGeom>
        </p:spPr>
        <p:txBody>
          <a:bodyPr anchor="ctr"/>
          <a:lstStyle>
            <a:lvl1pPr algn="ctr" defTabSz="914400" rtl="0" eaLnBrk="1" latinLnBrk="0" hangingPunct="1">
              <a:lnSpc>
                <a:spcPct val="90000"/>
              </a:lnSpc>
              <a:spcBef>
                <a:spcPct val="0"/>
              </a:spcBef>
              <a:buNone/>
              <a:defRPr sz="8999" b="1" kern="1200">
                <a:gradFill>
                  <a:gsLst>
                    <a:gs pos="0">
                      <a:srgbClr val="D1AD56"/>
                    </a:gs>
                    <a:gs pos="31000">
                      <a:srgbClr val="EED599"/>
                    </a:gs>
                    <a:gs pos="100000">
                      <a:srgbClr val="EED599"/>
                    </a:gs>
                    <a:gs pos="75000">
                      <a:srgbClr val="87651F"/>
                    </a:gs>
                  </a:gsLst>
                  <a:lin ang="5400000" scaled="1"/>
                </a:gradFill>
                <a:latin typeface="Army" pitchFamily="2" charset="0"/>
                <a:ea typeface="+mj-ea"/>
                <a:cs typeface="+mj-cs"/>
              </a:defRPr>
            </a:lvl1pPr>
          </a:lstStyle>
          <a:p>
            <a:r>
              <a:rPr lang="es-ES" sz="1800" dirty="0">
                <a:gradFill>
                  <a:gsLst>
                    <a:gs pos="0">
                      <a:schemeClr val="bg1">
                        <a:lumMod val="85000"/>
                      </a:schemeClr>
                    </a:gs>
                    <a:gs pos="65000">
                      <a:schemeClr val="bg1"/>
                    </a:gs>
                    <a:gs pos="75000">
                      <a:schemeClr val="bg1">
                        <a:lumMod val="65000"/>
                      </a:schemeClr>
                    </a:gs>
                  </a:gsLst>
                  <a:lin ang="5400000" scaled="1"/>
                </a:gradFill>
              </a:rPr>
              <a:t>Ser </a:t>
            </a:r>
            <a:r>
              <a:rPr lang="es-ES" sz="1800" dirty="0" err="1">
                <a:gradFill>
                  <a:gsLst>
                    <a:gs pos="0">
                      <a:schemeClr val="bg1">
                        <a:lumMod val="85000"/>
                      </a:schemeClr>
                    </a:gs>
                    <a:gs pos="65000">
                      <a:schemeClr val="bg1"/>
                    </a:gs>
                    <a:gs pos="75000">
                      <a:schemeClr val="bg1">
                        <a:lumMod val="65000"/>
                      </a:schemeClr>
                    </a:gs>
                  </a:gsLst>
                  <a:lin ang="5400000" scaled="1"/>
                </a:gradFill>
              </a:rPr>
              <a:t>mÁs</a:t>
            </a:r>
            <a:r>
              <a:rPr lang="es-ES" sz="1800" baseline="0" dirty="0">
                <a:gradFill>
                  <a:gsLst>
                    <a:gs pos="0">
                      <a:schemeClr val="bg1">
                        <a:lumMod val="85000"/>
                      </a:schemeClr>
                    </a:gs>
                    <a:gs pos="65000">
                      <a:schemeClr val="bg1"/>
                    </a:gs>
                    <a:gs pos="75000">
                      <a:schemeClr val="bg1">
                        <a:lumMod val="65000"/>
                      </a:schemeClr>
                    </a:gs>
                  </a:gsLst>
                  <a:lin ang="5400000" scaled="1"/>
                </a:gradFill>
              </a:rPr>
              <a:t> que parecer</a:t>
            </a:r>
            <a:endParaRPr lang="en-US" sz="1800" dirty="0">
              <a:gradFill>
                <a:gsLst>
                  <a:gs pos="0">
                    <a:schemeClr val="bg1">
                      <a:lumMod val="85000"/>
                    </a:schemeClr>
                  </a:gs>
                  <a:gs pos="65000">
                    <a:schemeClr val="bg1"/>
                  </a:gs>
                  <a:gs pos="75000">
                    <a:schemeClr val="bg1">
                      <a:lumMod val="65000"/>
                    </a:schemeClr>
                  </a:gs>
                </a:gsLst>
                <a:lin ang="5400000" scaled="1"/>
              </a:gradFill>
            </a:endParaRPr>
          </a:p>
        </p:txBody>
      </p:sp>
    </p:spTree>
    <p:extLst>
      <p:ext uri="{BB962C8B-B14F-4D97-AF65-F5344CB8AC3E}">
        <p14:creationId xmlns:p14="http://schemas.microsoft.com/office/powerpoint/2010/main" val="2640402871"/>
      </p:ext>
    </p:extLst>
  </p:cSld>
  <p:clrMap bg1="lt1" tx1="dk1" bg2="lt2" tx2="dk2" accent1="accent1" accent2="accent2" accent3="accent3" accent4="accent4" accent5="accent5" accent6="accent6" hlink="hlink" folHlink="folHlink"/>
  <p:sldLayoutIdLst>
    <p:sldLayoutId id="2147483904" r:id="rId1"/>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xEl>
                                              <p:pRg st="0" end="0"/>
                                            </p:txEl>
                                          </p:spTgt>
                                        </p:tgtEl>
                                        <p:attrNameLst>
                                          <p:attrName>style.visibility</p:attrName>
                                        </p:attrNameLst>
                                      </p:cBhvr>
                                      <p:to>
                                        <p:strVal val="visible"/>
                                      </p:to>
                                    </p:set>
                                    <p:animEffect transition="in" filter="wipe(right)">
                                      <p:cBhvr>
                                        <p:cTn id="10" dur="500"/>
                                        <p:tgtEl>
                                          <p:spTgt spid="14">
                                            <p:txEl>
                                              <p:pRg st="0" end="0"/>
                                            </p:txEl>
                                          </p:spTgt>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barn(inVertical)">
                                      <p:cBhvr>
                                        <p:cTn id="13" dur="13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15.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11.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15.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15.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15.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15.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21.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15.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23.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15.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5.xml"/><Relationship Id="rId1" Type="http://schemas.openxmlformats.org/officeDocument/2006/relationships/vmlDrawing" Target="../drawings/vmlDrawing1.vml"/><Relationship Id="rId4" Type="http://schemas.openxmlformats.org/officeDocument/2006/relationships/image" Target="../media/image84.emf"/></Relationships>
</file>

<file path=ppt/slides/_rels/slide2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15.xml"/><Relationship Id="rId1" Type="http://schemas.openxmlformats.org/officeDocument/2006/relationships/vmlDrawing" Target="../drawings/vmlDrawing2.vml"/><Relationship Id="rId4" Type="http://schemas.openxmlformats.org/officeDocument/2006/relationships/image" Target="../media/image85.emf"/></Relationships>
</file>

<file path=ppt/slides/_rels/slide28.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diagramLayout" Target="../diagrams/layout1.xml"/><Relationship Id="rId7" Type="http://schemas.openxmlformats.org/officeDocument/2006/relationships/diagramData" Target="../diagrams/data2.xml"/><Relationship Id="rId2" Type="http://schemas.openxmlformats.org/officeDocument/2006/relationships/diagramData" Target="../diagrams/data1.xml"/><Relationship Id="rId1" Type="http://schemas.openxmlformats.org/officeDocument/2006/relationships/slideLayout" Target="../slideLayouts/slideLayout15.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2" Type="http://schemas.openxmlformats.org/officeDocument/2006/relationships/image" Target="../media/image86.wmf"/><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8.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15.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39.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15.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15.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41.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15.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15.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44.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Layout" Target="../slideLayouts/slideLayout15.xml"/><Relationship Id="rId4" Type="http://schemas.openxmlformats.org/officeDocument/2006/relationships/image" Target="../media/image91.png"/></Relationships>
</file>

<file path=ppt/slides/_rels/slide45.xml.rels><?xml version="1.0" encoding="UTF-8" standalone="yes"?>
<Relationships xmlns="http://schemas.openxmlformats.org/package/2006/relationships"><Relationship Id="rId2" Type="http://schemas.openxmlformats.org/officeDocument/2006/relationships/image" Target="../media/image92.jpg"/><Relationship Id="rId1" Type="http://schemas.openxmlformats.org/officeDocument/2006/relationships/slideLayout" Target="../slideLayouts/slideLayout15.xml"/></Relationships>
</file>

<file path=ppt/slides/_rels/slide46.xml.rels><?xml version="1.0" encoding="UTF-8" standalone="yes"?>
<Relationships xmlns="http://schemas.openxmlformats.org/package/2006/relationships"><Relationship Id="rId2" Type="http://schemas.openxmlformats.org/officeDocument/2006/relationships/image" Target="../media/image93.jpg"/><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2" Type="http://schemas.openxmlformats.org/officeDocument/2006/relationships/image" Target="../media/image94.jpg"/><Relationship Id="rId1" Type="http://schemas.openxmlformats.org/officeDocument/2006/relationships/slideLayout" Target="../slideLayouts/slideLayout15.xml"/></Relationships>
</file>

<file path=ppt/slides/_rels/slide48.xml.rels><?xml version="1.0" encoding="UTF-8" standalone="yes"?>
<Relationships xmlns="http://schemas.openxmlformats.org/package/2006/relationships"><Relationship Id="rId2" Type="http://schemas.openxmlformats.org/officeDocument/2006/relationships/image" Target="../media/image95.jpg"/><Relationship Id="rId1" Type="http://schemas.openxmlformats.org/officeDocument/2006/relationships/slideLayout" Target="../slideLayouts/slideLayout15.xml"/></Relationships>
</file>

<file path=ppt/slides/_rels/slide49.xml.rels><?xml version="1.0" encoding="UTF-8" standalone="yes"?>
<Relationships xmlns="http://schemas.openxmlformats.org/package/2006/relationships"><Relationship Id="rId2" Type="http://schemas.openxmlformats.org/officeDocument/2006/relationships/image" Target="../media/image96.jpg"/><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8" Type="http://schemas.openxmlformats.org/officeDocument/2006/relationships/diagramLayout" Target="../diagrams/layout4.xml"/><Relationship Id="rId3" Type="http://schemas.openxmlformats.org/officeDocument/2006/relationships/diagramLayout" Target="../diagrams/layout3.xml"/><Relationship Id="rId7" Type="http://schemas.openxmlformats.org/officeDocument/2006/relationships/diagramData" Target="../diagrams/data4.xml"/><Relationship Id="rId2" Type="http://schemas.openxmlformats.org/officeDocument/2006/relationships/diagramData" Target="../diagrams/data3.xml"/><Relationship Id="rId1" Type="http://schemas.openxmlformats.org/officeDocument/2006/relationships/slideLayout" Target="../slideLayouts/slideLayout15.xml"/><Relationship Id="rId6" Type="http://schemas.microsoft.com/office/2007/relationships/diagramDrawing" Target="../diagrams/drawing3.xml"/><Relationship Id="rId11" Type="http://schemas.microsoft.com/office/2007/relationships/diagramDrawing" Target="../diagrams/drawing4.xml"/><Relationship Id="rId5" Type="http://schemas.openxmlformats.org/officeDocument/2006/relationships/diagramColors" Target="../diagrams/colors3.xml"/><Relationship Id="rId10" Type="http://schemas.openxmlformats.org/officeDocument/2006/relationships/diagramColors" Target="../diagrams/colors4.xml"/><Relationship Id="rId4" Type="http://schemas.openxmlformats.org/officeDocument/2006/relationships/diagramQuickStyle" Target="../diagrams/quickStyle3.xml"/><Relationship Id="rId9" Type="http://schemas.openxmlformats.org/officeDocument/2006/relationships/diagramQuickStyle" Target="../diagrams/quickStyle4.xml"/></Relationships>
</file>

<file path=ppt/slides/_rels/slide50.xml.rels><?xml version="1.0" encoding="UTF-8" standalone="yes"?>
<Relationships xmlns="http://schemas.openxmlformats.org/package/2006/relationships"><Relationship Id="rId2" Type="http://schemas.openxmlformats.org/officeDocument/2006/relationships/image" Target="../media/image97.jpg"/><Relationship Id="rId1" Type="http://schemas.openxmlformats.org/officeDocument/2006/relationships/slideLayout" Target="../slideLayouts/slideLayout15.xml"/></Relationships>
</file>

<file path=ppt/slides/_rels/slide51.xml.rels><?xml version="1.0" encoding="UTF-8" standalone="yes"?>
<Relationships xmlns="http://schemas.openxmlformats.org/package/2006/relationships"><Relationship Id="rId2" Type="http://schemas.openxmlformats.org/officeDocument/2006/relationships/image" Target="../media/image98.jpg"/><Relationship Id="rId1" Type="http://schemas.openxmlformats.org/officeDocument/2006/relationships/slideLayout" Target="../slideLayouts/slideLayout15.xml"/></Relationships>
</file>

<file path=ppt/slides/_rels/slide52.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21.xm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15.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5.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8.xml.rels><?xml version="1.0" encoding="UTF-8" standalone="yes"?>
<Relationships xmlns="http://schemas.openxmlformats.org/package/2006/relationships"><Relationship Id="rId8" Type="http://schemas.openxmlformats.org/officeDocument/2006/relationships/image" Target="../media/image71.jpeg"/><Relationship Id="rId3" Type="http://schemas.openxmlformats.org/officeDocument/2006/relationships/diagramLayout" Target="../diagrams/layout7.xml"/><Relationship Id="rId7" Type="http://schemas.openxmlformats.org/officeDocument/2006/relationships/image" Target="../media/image70.png"/><Relationship Id="rId2" Type="http://schemas.openxmlformats.org/officeDocument/2006/relationships/diagramData" Target="../diagrams/data7.xml"/><Relationship Id="rId1" Type="http://schemas.openxmlformats.org/officeDocument/2006/relationships/slideLayout" Target="../slideLayouts/slideLayout15.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9C561F7-B4C3-4BDA-B7FE-A779A2EFE041}"/>
              </a:ext>
            </a:extLst>
          </p:cNvPr>
          <p:cNvSpPr>
            <a:spLocks noGrp="1"/>
          </p:cNvSpPr>
          <p:nvPr>
            <p:ph type="ctrTitle"/>
          </p:nvPr>
        </p:nvSpPr>
        <p:spPr>
          <a:xfrm>
            <a:off x="285750" y="2763078"/>
            <a:ext cx="17697450" cy="4171122"/>
          </a:xfrm>
        </p:spPr>
        <p:txBody>
          <a:bodyPr/>
          <a:lstStyle/>
          <a:p>
            <a:r>
              <a:rPr lang="es-EC" sz="11500" b="1" dirty="0"/>
              <a:t>UNIVERSIDAD DE FUERZAS ARMADAS ESPE</a:t>
            </a:r>
            <a:endParaRPr lang="es-EC" sz="11500" b="1" dirty="0">
              <a:latin typeface="Arial" panose="020B0604020202020204" pitchFamily="34" charset="0"/>
              <a:cs typeface="Arial" panose="020B0604020202020204" pitchFamily="34" charset="0"/>
            </a:endParaRPr>
          </a:p>
        </p:txBody>
      </p:sp>
      <p:sp>
        <p:nvSpPr>
          <p:cNvPr id="3" name="Subtítulo 2">
            <a:extLst>
              <a:ext uri="{FF2B5EF4-FFF2-40B4-BE49-F238E27FC236}">
                <a16:creationId xmlns:a16="http://schemas.microsoft.com/office/drawing/2014/main" id="{43998FF1-AE5D-4473-8E32-040661D45697}"/>
              </a:ext>
            </a:extLst>
          </p:cNvPr>
          <p:cNvSpPr>
            <a:spLocks noGrp="1"/>
          </p:cNvSpPr>
          <p:nvPr>
            <p:ph type="subTitle" idx="1"/>
          </p:nvPr>
        </p:nvSpPr>
        <p:spPr>
          <a:xfrm>
            <a:off x="342900" y="8031954"/>
            <a:ext cx="17621250" cy="2216946"/>
          </a:xfrm>
        </p:spPr>
        <p:txBody>
          <a:bodyPr/>
          <a:lstStyle/>
          <a:p>
            <a:pPr>
              <a:lnSpc>
                <a:spcPct val="100000"/>
              </a:lnSpc>
              <a:tabLst>
                <a:tab pos="0" algn="l"/>
              </a:tabLst>
            </a:pPr>
            <a:r>
              <a:rPr lang="es-MX" sz="4400" dirty="0"/>
              <a:t>ANÁLISIS DE LA INCIDENCIA DEL SISTEMA INTEGRADO DE SEGURIDAD MILITAR EN EL CUMPLIMIENTO DE LOS OBJETIVOS ESTRATÉGICOS, PARA ESTRUCTURAR UNA PROPUESTA DE SOLUCIÓN O MEJORA</a:t>
            </a:r>
            <a:endParaRPr lang="en-GB" sz="4400" b="0" strike="noStrike" spc="-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4468572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1">
            <a:extLst>
              <a:ext uri="{FF2B5EF4-FFF2-40B4-BE49-F238E27FC236}">
                <a16:creationId xmlns:a16="http://schemas.microsoft.com/office/drawing/2014/main" id="{5B750F52-7498-3E46-AE72-23C33941BD25}"/>
              </a:ext>
            </a:extLst>
          </p:cNvPr>
          <p:cNvSpPr>
            <a:spLocks noGrp="1"/>
          </p:cNvSpPr>
          <p:nvPr>
            <p:ph type="ctrTitle"/>
          </p:nvPr>
        </p:nvSpPr>
        <p:spPr>
          <a:xfrm>
            <a:off x="3090043" y="708182"/>
            <a:ext cx="12675476" cy="1498305"/>
          </a:xfrm>
          <a:solidFill>
            <a:schemeClr val="bg1">
              <a:lumMod val="50000"/>
            </a:schemeClr>
          </a:solidFill>
        </p:spPr>
        <p:txBody>
          <a:bodyPr/>
          <a:lstStyle/>
          <a:p>
            <a:r>
              <a:rPr lang="es-ES_tradnl" sz="6000" dirty="0">
                <a:solidFill>
                  <a:schemeClr val="bg1"/>
                </a:solidFill>
              </a:rPr>
              <a:t>ESTADO DEL ARTE</a:t>
            </a:r>
          </a:p>
        </p:txBody>
      </p:sp>
      <p:sp>
        <p:nvSpPr>
          <p:cNvPr id="6" name="Flecha abajo 5">
            <a:extLst>
              <a:ext uri="{FF2B5EF4-FFF2-40B4-BE49-F238E27FC236}">
                <a16:creationId xmlns:a16="http://schemas.microsoft.com/office/drawing/2014/main" id="{B05C5C63-3063-5F4C-BB16-1DFA1E227373}"/>
              </a:ext>
            </a:extLst>
          </p:cNvPr>
          <p:cNvSpPr/>
          <p:nvPr/>
        </p:nvSpPr>
        <p:spPr>
          <a:xfrm>
            <a:off x="8957383" y="6317849"/>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9" name="Flecha abajo 8">
            <a:extLst>
              <a:ext uri="{FF2B5EF4-FFF2-40B4-BE49-F238E27FC236}">
                <a16:creationId xmlns:a16="http://schemas.microsoft.com/office/drawing/2014/main" id="{7BC9AB3A-DD87-4649-B1E9-D2886FA3D0EB}"/>
              </a:ext>
            </a:extLst>
          </p:cNvPr>
          <p:cNvSpPr/>
          <p:nvPr/>
        </p:nvSpPr>
        <p:spPr>
          <a:xfrm>
            <a:off x="13083314" y="6292341"/>
            <a:ext cx="294397" cy="430126"/>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graphicFrame>
        <p:nvGraphicFramePr>
          <p:cNvPr id="8" name="7 Diagrama"/>
          <p:cNvGraphicFramePr/>
          <p:nvPr/>
        </p:nvGraphicFramePr>
        <p:xfrm>
          <a:off x="182880" y="2443942"/>
          <a:ext cx="17839113" cy="70325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7279322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lecha abajo 5">
            <a:extLst>
              <a:ext uri="{FF2B5EF4-FFF2-40B4-BE49-F238E27FC236}">
                <a16:creationId xmlns:a16="http://schemas.microsoft.com/office/drawing/2014/main" id="{B05C5C63-3063-5F4C-BB16-1DFA1E227373}"/>
              </a:ext>
            </a:extLst>
          </p:cNvPr>
          <p:cNvSpPr/>
          <p:nvPr/>
        </p:nvSpPr>
        <p:spPr>
          <a:xfrm>
            <a:off x="8957383" y="6317849"/>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9" name="Flecha abajo 8">
            <a:extLst>
              <a:ext uri="{FF2B5EF4-FFF2-40B4-BE49-F238E27FC236}">
                <a16:creationId xmlns:a16="http://schemas.microsoft.com/office/drawing/2014/main" id="{7BC9AB3A-DD87-4649-B1E9-D2886FA3D0EB}"/>
              </a:ext>
            </a:extLst>
          </p:cNvPr>
          <p:cNvSpPr/>
          <p:nvPr/>
        </p:nvSpPr>
        <p:spPr>
          <a:xfrm>
            <a:off x="13083314" y="6292341"/>
            <a:ext cx="294397" cy="430126"/>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pic>
        <p:nvPicPr>
          <p:cNvPr id="7" name="6 Imagen" descr="page39image2892736"/>
          <p:cNvPicPr/>
          <p:nvPr/>
        </p:nvPicPr>
        <p:blipFill>
          <a:blip r:embed="rId2">
            <a:extLst>
              <a:ext uri="{28A0092B-C50C-407E-A947-70E740481C1C}">
                <a14:useLocalDpi xmlns:a14="http://schemas.microsoft.com/office/drawing/2010/main"/>
              </a:ext>
            </a:extLst>
          </a:blip>
          <a:srcRect/>
          <a:stretch>
            <a:fillRect/>
          </a:stretch>
        </p:blipFill>
        <p:spPr bwMode="auto">
          <a:xfrm>
            <a:off x="4813601" y="2360815"/>
            <a:ext cx="8630610" cy="7065817"/>
          </a:xfrm>
          <a:prstGeom prst="rect">
            <a:avLst/>
          </a:prstGeom>
          <a:noFill/>
          <a:ln>
            <a:noFill/>
          </a:ln>
        </p:spPr>
      </p:pic>
      <p:sp>
        <p:nvSpPr>
          <p:cNvPr id="10" name="9 Rectángulo"/>
          <p:cNvSpPr/>
          <p:nvPr/>
        </p:nvSpPr>
        <p:spPr>
          <a:xfrm>
            <a:off x="0" y="9100025"/>
            <a:ext cx="4229099" cy="461665"/>
          </a:xfrm>
          <a:prstGeom prst="rect">
            <a:avLst/>
          </a:prstGeom>
        </p:spPr>
        <p:txBody>
          <a:bodyPr wrap="square">
            <a:spAutoFit/>
          </a:bodyPr>
          <a:lstStyle/>
          <a:p>
            <a:r>
              <a:rPr lang="es-ES" sz="1200" b="1" dirty="0"/>
              <a:t>Figura 7: </a:t>
            </a:r>
            <a:r>
              <a:rPr lang="es-ES" sz="1200" dirty="0"/>
              <a:t>Esquema del Sistema Integrado de Seguridad Militar </a:t>
            </a:r>
            <a:endParaRPr lang="es-EC" sz="1200" dirty="0"/>
          </a:p>
          <a:p>
            <a:r>
              <a:rPr lang="es-ES" sz="1200" b="1" dirty="0"/>
              <a:t>Fuente</a:t>
            </a:r>
            <a:r>
              <a:rPr lang="es-ES" sz="1200" dirty="0"/>
              <a:t>: Manual del Sistema Integrado de Seguridad M-Pi-31</a:t>
            </a:r>
            <a:endParaRPr lang="es-EC" sz="1200" dirty="0">
              <a:effectLst/>
            </a:endParaRPr>
          </a:p>
        </p:txBody>
      </p:sp>
    </p:spTree>
    <p:extLst>
      <p:ext uri="{BB962C8B-B14F-4D97-AF65-F5344CB8AC3E}">
        <p14:creationId xmlns:p14="http://schemas.microsoft.com/office/powerpoint/2010/main" val="314472080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1">
            <a:extLst>
              <a:ext uri="{FF2B5EF4-FFF2-40B4-BE49-F238E27FC236}">
                <a16:creationId xmlns:a16="http://schemas.microsoft.com/office/drawing/2014/main" id="{5B750F52-7498-3E46-AE72-23C33941BD25}"/>
              </a:ext>
            </a:extLst>
          </p:cNvPr>
          <p:cNvSpPr>
            <a:spLocks noGrp="1"/>
          </p:cNvSpPr>
          <p:nvPr>
            <p:ph type="ctrTitle"/>
          </p:nvPr>
        </p:nvSpPr>
        <p:spPr>
          <a:xfrm>
            <a:off x="3090043" y="708182"/>
            <a:ext cx="12675476" cy="1498305"/>
          </a:xfrm>
          <a:solidFill>
            <a:schemeClr val="bg1">
              <a:lumMod val="50000"/>
            </a:schemeClr>
          </a:solidFill>
        </p:spPr>
        <p:txBody>
          <a:bodyPr/>
          <a:lstStyle/>
          <a:p>
            <a:r>
              <a:rPr lang="es-ES_tradnl" sz="6000" dirty="0">
                <a:solidFill>
                  <a:schemeClr val="bg1"/>
                </a:solidFill>
              </a:rPr>
              <a:t>HIPÓTESIS</a:t>
            </a:r>
          </a:p>
        </p:txBody>
      </p:sp>
      <p:sp>
        <p:nvSpPr>
          <p:cNvPr id="6" name="Flecha abajo 5">
            <a:extLst>
              <a:ext uri="{FF2B5EF4-FFF2-40B4-BE49-F238E27FC236}">
                <a16:creationId xmlns:a16="http://schemas.microsoft.com/office/drawing/2014/main" id="{B05C5C63-3063-5F4C-BB16-1DFA1E227373}"/>
              </a:ext>
            </a:extLst>
          </p:cNvPr>
          <p:cNvSpPr/>
          <p:nvPr/>
        </p:nvSpPr>
        <p:spPr>
          <a:xfrm>
            <a:off x="8957383" y="6317849"/>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9" name="Flecha abajo 8">
            <a:extLst>
              <a:ext uri="{FF2B5EF4-FFF2-40B4-BE49-F238E27FC236}">
                <a16:creationId xmlns:a16="http://schemas.microsoft.com/office/drawing/2014/main" id="{7BC9AB3A-DD87-4649-B1E9-D2886FA3D0EB}"/>
              </a:ext>
            </a:extLst>
          </p:cNvPr>
          <p:cNvSpPr/>
          <p:nvPr/>
        </p:nvSpPr>
        <p:spPr>
          <a:xfrm>
            <a:off x="13083314" y="6292341"/>
            <a:ext cx="294397" cy="430126"/>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12" name="Flecha abajo 11">
            <a:extLst>
              <a:ext uri="{FF2B5EF4-FFF2-40B4-BE49-F238E27FC236}">
                <a16:creationId xmlns:a16="http://schemas.microsoft.com/office/drawing/2014/main" id="{0FF8F6B5-7C4A-5C4F-9268-B711064F3521}"/>
              </a:ext>
            </a:extLst>
          </p:cNvPr>
          <p:cNvSpPr/>
          <p:nvPr/>
        </p:nvSpPr>
        <p:spPr>
          <a:xfrm rot="10800000">
            <a:off x="9894957" y="8555266"/>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graphicFrame>
        <p:nvGraphicFramePr>
          <p:cNvPr id="8" name="7 Diagrama"/>
          <p:cNvGraphicFramePr/>
          <p:nvPr/>
        </p:nvGraphicFramePr>
        <p:xfrm>
          <a:off x="3059084" y="2340701"/>
          <a:ext cx="13034355" cy="698617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896639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1">
            <a:extLst>
              <a:ext uri="{FF2B5EF4-FFF2-40B4-BE49-F238E27FC236}">
                <a16:creationId xmlns:a16="http://schemas.microsoft.com/office/drawing/2014/main" id="{5B750F52-7498-3E46-AE72-23C33941BD25}"/>
              </a:ext>
            </a:extLst>
          </p:cNvPr>
          <p:cNvSpPr>
            <a:spLocks noGrp="1"/>
          </p:cNvSpPr>
          <p:nvPr>
            <p:ph type="ctrTitle"/>
          </p:nvPr>
        </p:nvSpPr>
        <p:spPr>
          <a:xfrm>
            <a:off x="3090043" y="708182"/>
            <a:ext cx="12675476" cy="1498305"/>
          </a:xfrm>
          <a:solidFill>
            <a:schemeClr val="bg1">
              <a:lumMod val="50000"/>
            </a:schemeClr>
          </a:solidFill>
        </p:spPr>
        <p:txBody>
          <a:bodyPr/>
          <a:lstStyle/>
          <a:p>
            <a:r>
              <a:rPr lang="es-ES_tradnl" sz="6000" dirty="0">
                <a:solidFill>
                  <a:schemeClr val="bg1"/>
                </a:solidFill>
              </a:rPr>
              <a:t>SISTEMAS VARIABLES</a:t>
            </a:r>
          </a:p>
        </p:txBody>
      </p:sp>
      <p:sp>
        <p:nvSpPr>
          <p:cNvPr id="6" name="Flecha abajo 5">
            <a:extLst>
              <a:ext uri="{FF2B5EF4-FFF2-40B4-BE49-F238E27FC236}">
                <a16:creationId xmlns:a16="http://schemas.microsoft.com/office/drawing/2014/main" id="{B05C5C63-3063-5F4C-BB16-1DFA1E227373}"/>
              </a:ext>
            </a:extLst>
          </p:cNvPr>
          <p:cNvSpPr/>
          <p:nvPr/>
        </p:nvSpPr>
        <p:spPr>
          <a:xfrm>
            <a:off x="8957383" y="6317849"/>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9" name="Flecha abajo 8">
            <a:extLst>
              <a:ext uri="{FF2B5EF4-FFF2-40B4-BE49-F238E27FC236}">
                <a16:creationId xmlns:a16="http://schemas.microsoft.com/office/drawing/2014/main" id="{7BC9AB3A-DD87-4649-B1E9-D2886FA3D0EB}"/>
              </a:ext>
            </a:extLst>
          </p:cNvPr>
          <p:cNvSpPr/>
          <p:nvPr/>
        </p:nvSpPr>
        <p:spPr>
          <a:xfrm>
            <a:off x="13083314" y="6292341"/>
            <a:ext cx="294397" cy="430126"/>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12" name="Flecha abajo 11">
            <a:extLst>
              <a:ext uri="{FF2B5EF4-FFF2-40B4-BE49-F238E27FC236}">
                <a16:creationId xmlns:a16="http://schemas.microsoft.com/office/drawing/2014/main" id="{0FF8F6B5-7C4A-5C4F-9268-B711064F3521}"/>
              </a:ext>
            </a:extLst>
          </p:cNvPr>
          <p:cNvSpPr/>
          <p:nvPr/>
        </p:nvSpPr>
        <p:spPr>
          <a:xfrm rot="10800000">
            <a:off x="9894957" y="8555266"/>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graphicFrame>
        <p:nvGraphicFramePr>
          <p:cNvPr id="2" name="1 Diagrama"/>
          <p:cNvGraphicFramePr/>
          <p:nvPr/>
        </p:nvGraphicFramePr>
        <p:xfrm>
          <a:off x="3524586" y="2393391"/>
          <a:ext cx="11648663" cy="69667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107429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graphicFrame>
        <p:nvGraphicFramePr>
          <p:cNvPr id="6" name="5 Tabla"/>
          <p:cNvGraphicFramePr>
            <a:graphicFrameLocks noGrp="1"/>
          </p:cNvGraphicFramePr>
          <p:nvPr>
            <p:extLst>
              <p:ext uri="{D42A27DB-BD31-4B8C-83A1-F6EECF244321}">
                <p14:modId xmlns:p14="http://schemas.microsoft.com/office/powerpoint/2010/main" val="1292541299"/>
              </p:ext>
            </p:extLst>
          </p:nvPr>
        </p:nvGraphicFramePr>
        <p:xfrm>
          <a:off x="1023426" y="2316733"/>
          <a:ext cx="15533746" cy="7937610"/>
        </p:xfrm>
        <a:graphic>
          <a:graphicData uri="http://schemas.openxmlformats.org/drawingml/2006/table">
            <a:tbl>
              <a:tblPr firstRow="1" firstCol="1" bandRow="1">
                <a:tableStyleId>{F5AB1C69-6EDB-4FF4-983F-18BD219EF322}</a:tableStyleId>
              </a:tblPr>
              <a:tblGrid>
                <a:gridCol w="3568588">
                  <a:extLst>
                    <a:ext uri="{9D8B030D-6E8A-4147-A177-3AD203B41FA5}">
                      <a16:colId xmlns:a16="http://schemas.microsoft.com/office/drawing/2014/main" val="20000"/>
                    </a:ext>
                  </a:extLst>
                </a:gridCol>
                <a:gridCol w="7805058">
                  <a:extLst>
                    <a:ext uri="{9D8B030D-6E8A-4147-A177-3AD203B41FA5}">
                      <a16:colId xmlns:a16="http://schemas.microsoft.com/office/drawing/2014/main" val="20001"/>
                    </a:ext>
                  </a:extLst>
                </a:gridCol>
                <a:gridCol w="2383971">
                  <a:extLst>
                    <a:ext uri="{9D8B030D-6E8A-4147-A177-3AD203B41FA5}">
                      <a16:colId xmlns:a16="http://schemas.microsoft.com/office/drawing/2014/main" val="20002"/>
                    </a:ext>
                  </a:extLst>
                </a:gridCol>
                <a:gridCol w="1776129">
                  <a:extLst>
                    <a:ext uri="{9D8B030D-6E8A-4147-A177-3AD203B41FA5}">
                      <a16:colId xmlns:a16="http://schemas.microsoft.com/office/drawing/2014/main" val="20003"/>
                    </a:ext>
                  </a:extLst>
                </a:gridCol>
              </a:tblGrid>
              <a:tr h="384906">
                <a:tc>
                  <a:txBody>
                    <a:bodyPr/>
                    <a:lstStyle/>
                    <a:p>
                      <a:pPr algn="ctr">
                        <a:lnSpc>
                          <a:spcPct val="100000"/>
                        </a:lnSpc>
                        <a:spcAft>
                          <a:spcPts val="0"/>
                        </a:spcAft>
                      </a:pPr>
                      <a:r>
                        <a:rPr lang="es-ES" sz="2000" dirty="0">
                          <a:effectLst/>
                        </a:rPr>
                        <a:t>VARIABLES</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a:txBody>
                    <a:bodyPr/>
                    <a:lstStyle/>
                    <a:p>
                      <a:pPr algn="ctr">
                        <a:lnSpc>
                          <a:spcPct val="100000"/>
                        </a:lnSpc>
                        <a:spcAft>
                          <a:spcPts val="0"/>
                        </a:spcAft>
                      </a:pPr>
                      <a:r>
                        <a:rPr lang="es-ES" sz="2000" dirty="0">
                          <a:effectLst/>
                        </a:rPr>
                        <a:t>DIMENSIONES</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a:txBody>
                    <a:bodyPr/>
                    <a:lstStyle/>
                    <a:p>
                      <a:pPr algn="ctr">
                        <a:lnSpc>
                          <a:spcPct val="100000"/>
                        </a:lnSpc>
                        <a:spcAft>
                          <a:spcPts val="0"/>
                        </a:spcAft>
                      </a:pPr>
                      <a:r>
                        <a:rPr lang="es-ES" sz="2000">
                          <a:effectLst/>
                        </a:rPr>
                        <a:t>UNIDAD DE ANÁLISIS</a:t>
                      </a:r>
                      <a:endParaRPr lang="es-EC" sz="2000">
                        <a:solidFill>
                          <a:schemeClr val="tx1">
                            <a:lumMod val="95000"/>
                            <a:lumOff val="5000"/>
                          </a:schemeClr>
                        </a:solidFill>
                        <a:effectLst/>
                        <a:latin typeface="Arial"/>
                        <a:ea typeface="Times New Roman"/>
                        <a:cs typeface="Times New Roman"/>
                      </a:endParaRPr>
                    </a:p>
                  </a:txBody>
                  <a:tcPr marL="16361" marR="16361" marT="0" marB="0" anchor="ctr"/>
                </a:tc>
                <a:tc>
                  <a:txBody>
                    <a:bodyPr/>
                    <a:lstStyle/>
                    <a:p>
                      <a:pPr algn="ctr">
                        <a:lnSpc>
                          <a:spcPct val="100000"/>
                        </a:lnSpc>
                        <a:spcAft>
                          <a:spcPts val="0"/>
                        </a:spcAft>
                      </a:pPr>
                      <a:r>
                        <a:rPr lang="es-ES" sz="2000" dirty="0">
                          <a:effectLst/>
                        </a:rPr>
                        <a:t>INSTRUMENTO</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00"/>
                  </a:ext>
                </a:extLst>
              </a:tr>
              <a:tr h="307925">
                <a:tc rowSpan="3">
                  <a:txBody>
                    <a:bodyPr/>
                    <a:lstStyle/>
                    <a:p>
                      <a:pPr algn="ctr">
                        <a:lnSpc>
                          <a:spcPct val="100000"/>
                        </a:lnSpc>
                        <a:spcAft>
                          <a:spcPts val="0"/>
                        </a:spcAft>
                      </a:pPr>
                      <a:r>
                        <a:rPr lang="es-ES" sz="2400" dirty="0">
                          <a:effectLst/>
                        </a:rPr>
                        <a:t>Contexto de la organización</a:t>
                      </a:r>
                      <a:endParaRPr lang="es-EC" sz="2400" dirty="0">
                        <a:effectLst/>
                      </a:endParaRPr>
                    </a:p>
                  </a:txBody>
                  <a:tcPr marL="16361" marR="16361" marT="0" marB="0" anchor="ctr"/>
                </a:tc>
                <a:tc>
                  <a:txBody>
                    <a:bodyPr/>
                    <a:lstStyle/>
                    <a:p>
                      <a:pPr algn="just">
                        <a:lnSpc>
                          <a:spcPct val="100000"/>
                        </a:lnSpc>
                        <a:spcAft>
                          <a:spcPts val="0"/>
                        </a:spcAft>
                      </a:pPr>
                      <a:r>
                        <a:rPr lang="es-ES" sz="2000" dirty="0">
                          <a:effectLst/>
                        </a:rPr>
                        <a:t>Comprensión de la organización y su contexto</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rowSpan="22">
                  <a:txBody>
                    <a:bodyPr/>
                    <a:lstStyle/>
                    <a:p>
                      <a:pPr algn="ctr">
                        <a:lnSpc>
                          <a:spcPct val="100000"/>
                        </a:lnSpc>
                        <a:spcAft>
                          <a:spcPts val="0"/>
                        </a:spcAft>
                      </a:pPr>
                      <a:r>
                        <a:rPr lang="es-ES" sz="2000" dirty="0">
                          <a:effectLst/>
                        </a:rPr>
                        <a:t>CUMPLE / NO CUMPLE</a:t>
                      </a:r>
                      <a:endParaRPr lang="es-EC" sz="2000" dirty="0">
                        <a:solidFill>
                          <a:schemeClr val="tx1">
                            <a:lumMod val="95000"/>
                            <a:lumOff val="5000"/>
                          </a:schemeClr>
                        </a:solidFill>
                        <a:effectLst/>
                        <a:latin typeface="Arial"/>
                        <a:cs typeface="Times New Roman"/>
                      </a:endParaRPr>
                    </a:p>
                  </a:txBody>
                  <a:tcPr marL="16361" marR="16361" marT="0" marB="0" anchor="ctr"/>
                </a:tc>
                <a:tc rowSpan="22">
                  <a:txBody>
                    <a:bodyPr/>
                    <a:lstStyle/>
                    <a:p>
                      <a:pPr algn="ctr">
                        <a:lnSpc>
                          <a:spcPct val="100000"/>
                        </a:lnSpc>
                        <a:spcAft>
                          <a:spcPts val="0"/>
                        </a:spcAft>
                      </a:pPr>
                      <a:r>
                        <a:rPr lang="es-ES" sz="2000" dirty="0">
                          <a:effectLst/>
                        </a:rPr>
                        <a:t>Listas de Verificación según normativa ISO 45001:108 e ISO 14001:2015</a:t>
                      </a:r>
                    </a:p>
                  </a:txBody>
                  <a:tcPr marL="16361" marR="16361" marT="0" marB="0" anchor="ctr"/>
                </a:tc>
                <a:extLst>
                  <a:ext uri="{0D108BD9-81ED-4DB2-BD59-A6C34878D82A}">
                    <a16:rowId xmlns:a16="http://schemas.microsoft.com/office/drawing/2014/main" val="10001"/>
                  </a:ext>
                </a:extLst>
              </a:tr>
              <a:tr h="641283">
                <a:tc vMerge="1">
                  <a:txBody>
                    <a:bodyPr/>
                    <a:lstStyle/>
                    <a:p>
                      <a:endParaRPr lang="es-EC"/>
                    </a:p>
                  </a:txBody>
                  <a:tcPr/>
                </a:tc>
                <a:tc>
                  <a:txBody>
                    <a:bodyPr/>
                    <a:lstStyle/>
                    <a:p>
                      <a:pPr algn="just">
                        <a:lnSpc>
                          <a:spcPct val="100000"/>
                        </a:lnSpc>
                        <a:spcAft>
                          <a:spcPts val="0"/>
                        </a:spcAft>
                      </a:pPr>
                      <a:r>
                        <a:rPr lang="es-ES" sz="2000" dirty="0">
                          <a:effectLst/>
                        </a:rPr>
                        <a:t>Comprensión de las necesidades y expectativas de los trabajadores de las partes interesadas</a:t>
                      </a:r>
                      <a:endParaRPr lang="es-EC" sz="2000" dirty="0">
                        <a:effectLst/>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02"/>
                  </a:ext>
                </a:extLst>
              </a:tr>
              <a:tr h="307925">
                <a:tc vMerge="1">
                  <a:txBody>
                    <a:bodyPr/>
                    <a:lstStyle/>
                    <a:p>
                      <a:endParaRPr lang="es-EC"/>
                    </a:p>
                  </a:txBody>
                  <a:tcPr/>
                </a:tc>
                <a:tc>
                  <a:txBody>
                    <a:bodyPr/>
                    <a:lstStyle/>
                    <a:p>
                      <a:pPr algn="just">
                        <a:lnSpc>
                          <a:spcPct val="100000"/>
                        </a:lnSpc>
                        <a:spcAft>
                          <a:spcPts val="0"/>
                        </a:spcAft>
                      </a:pPr>
                      <a:r>
                        <a:rPr lang="es-ES" sz="2000" dirty="0">
                          <a:effectLst/>
                        </a:rPr>
                        <a:t>Determinación de alcance del sistema de gestión de la </a:t>
                      </a:r>
                      <a:r>
                        <a:rPr lang="es-ES" sz="2000" dirty="0" err="1">
                          <a:effectLst/>
                        </a:rPr>
                        <a:t>seg</a:t>
                      </a:r>
                      <a:r>
                        <a:rPr lang="es-ES" sz="2000" dirty="0">
                          <a:effectLst/>
                        </a:rPr>
                        <a:t>. y salud en el trabajo.</a:t>
                      </a:r>
                      <a:endParaRPr lang="es-EC" sz="2000" dirty="0">
                        <a:effectLst/>
                      </a:endParaRPr>
                    </a:p>
                  </a:txBody>
                  <a:tcPr marL="16361" marR="16361" marT="0" marB="0" anchor="ctr"/>
                </a:tc>
                <a:tc vMerge="1">
                  <a:txBody>
                    <a:bodyPr/>
                    <a:lstStyle/>
                    <a:p>
                      <a:pPr algn="ctr">
                        <a:lnSpc>
                          <a:spcPct val="150000"/>
                        </a:lnSpc>
                        <a:spcAft>
                          <a:spcPts val="0"/>
                        </a:spcAft>
                      </a:pPr>
                      <a:r>
                        <a:rPr lang="es-ES" sz="1200">
                          <a:effectLst/>
                        </a:rPr>
                        <a:t>Cumple / No cumple</a:t>
                      </a:r>
                      <a:endParaRPr lang="es-EC" sz="120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03"/>
                  </a:ext>
                </a:extLst>
              </a:tr>
              <a:tr h="307925">
                <a:tc rowSpan="4">
                  <a:txBody>
                    <a:bodyPr/>
                    <a:lstStyle/>
                    <a:p>
                      <a:pPr algn="ctr">
                        <a:lnSpc>
                          <a:spcPct val="100000"/>
                        </a:lnSpc>
                        <a:spcAft>
                          <a:spcPts val="0"/>
                        </a:spcAft>
                      </a:pPr>
                      <a:r>
                        <a:rPr lang="es-ES" sz="2400" dirty="0">
                          <a:effectLst/>
                        </a:rPr>
                        <a:t>Liderazgo y participación de los trabajadores</a:t>
                      </a:r>
                      <a:endParaRPr lang="es-EC" sz="2400" dirty="0">
                        <a:solidFill>
                          <a:schemeClr val="tx1">
                            <a:lumMod val="95000"/>
                            <a:lumOff val="5000"/>
                          </a:schemeClr>
                        </a:solidFill>
                        <a:effectLst/>
                        <a:latin typeface="Arial"/>
                        <a:ea typeface="Times New Roman"/>
                        <a:cs typeface="Times New Roman"/>
                      </a:endParaRPr>
                    </a:p>
                  </a:txBody>
                  <a:tcPr marL="16361" marR="16361" marT="0" marB="0" anchor="ctr"/>
                </a:tc>
                <a:tc>
                  <a:txBody>
                    <a:bodyPr/>
                    <a:lstStyle/>
                    <a:p>
                      <a:pPr algn="just">
                        <a:lnSpc>
                          <a:spcPct val="100000"/>
                        </a:lnSpc>
                        <a:spcAft>
                          <a:spcPts val="0"/>
                        </a:spcAft>
                      </a:pPr>
                      <a:r>
                        <a:rPr lang="es-ES" sz="2000" dirty="0">
                          <a:effectLst/>
                        </a:rPr>
                        <a:t>Liderazgo y compromiso</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a:effectLst/>
                        </a:rPr>
                        <a:t>Cumple / No cumple</a:t>
                      </a:r>
                      <a:endParaRPr lang="es-EC" sz="120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a:effectLst/>
                        </a:rPr>
                        <a:t>Listas de Verificación según normativa ISO 45001:108 e ISO 14001:2015</a:t>
                      </a:r>
                      <a:endParaRPr lang="es-EC" sz="140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04"/>
                  </a:ext>
                </a:extLst>
              </a:tr>
              <a:tr h="307925">
                <a:tc vMerge="1">
                  <a:txBody>
                    <a:bodyPr/>
                    <a:lstStyle/>
                    <a:p>
                      <a:endParaRPr lang="es-EC"/>
                    </a:p>
                  </a:txBody>
                  <a:tcPr/>
                </a:tc>
                <a:tc>
                  <a:txBody>
                    <a:bodyPr/>
                    <a:lstStyle/>
                    <a:p>
                      <a:pPr algn="just">
                        <a:lnSpc>
                          <a:spcPct val="100000"/>
                        </a:lnSpc>
                        <a:spcAft>
                          <a:spcPts val="0"/>
                        </a:spcAft>
                      </a:pPr>
                      <a:r>
                        <a:rPr lang="es-ES" sz="2000" dirty="0">
                          <a:effectLst/>
                        </a:rPr>
                        <a:t>Desarrollo de las políticas</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a:effectLst/>
                        </a:rPr>
                        <a:t>Cumple / No cumple</a:t>
                      </a:r>
                      <a:endParaRPr lang="es-EC" sz="120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05"/>
                  </a:ext>
                </a:extLst>
              </a:tr>
              <a:tr h="307925">
                <a:tc vMerge="1">
                  <a:txBody>
                    <a:bodyPr/>
                    <a:lstStyle/>
                    <a:p>
                      <a:endParaRPr lang="es-EC"/>
                    </a:p>
                  </a:txBody>
                  <a:tcPr/>
                </a:tc>
                <a:tc>
                  <a:txBody>
                    <a:bodyPr/>
                    <a:lstStyle/>
                    <a:p>
                      <a:pPr algn="just">
                        <a:lnSpc>
                          <a:spcPct val="100000"/>
                        </a:lnSpc>
                        <a:spcAft>
                          <a:spcPts val="0"/>
                        </a:spcAft>
                      </a:pPr>
                      <a:r>
                        <a:rPr lang="es-ES" sz="2000" dirty="0">
                          <a:effectLst/>
                        </a:rPr>
                        <a:t>Comunicación de la política</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a:effectLst/>
                        </a:rPr>
                        <a:t>Listas de Verificación según normativa ISO 45001:108 e ISO 14001:2015</a:t>
                      </a:r>
                      <a:endParaRPr lang="es-EC" sz="140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06"/>
                  </a:ext>
                </a:extLst>
              </a:tr>
              <a:tr h="307925">
                <a:tc vMerge="1">
                  <a:txBody>
                    <a:bodyPr/>
                    <a:lstStyle/>
                    <a:p>
                      <a:endParaRPr lang="es-EC"/>
                    </a:p>
                  </a:txBody>
                  <a:tcPr/>
                </a:tc>
                <a:tc>
                  <a:txBody>
                    <a:bodyPr/>
                    <a:lstStyle/>
                    <a:p>
                      <a:pPr algn="just">
                        <a:lnSpc>
                          <a:spcPct val="100000"/>
                        </a:lnSpc>
                        <a:spcAft>
                          <a:spcPts val="0"/>
                        </a:spcAft>
                      </a:pPr>
                      <a:r>
                        <a:rPr lang="es-ES" sz="2000" dirty="0">
                          <a:effectLst/>
                        </a:rPr>
                        <a:t>Roles, responsabilidades y autoridades de la organización</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a:effectLst/>
                        </a:rPr>
                        <a:t>Cumple / No cumple</a:t>
                      </a:r>
                      <a:endParaRPr lang="es-EC" sz="120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07"/>
                  </a:ext>
                </a:extLst>
              </a:tr>
              <a:tr h="307925">
                <a:tc rowSpan="3">
                  <a:txBody>
                    <a:bodyPr/>
                    <a:lstStyle/>
                    <a:p>
                      <a:pPr algn="ctr">
                        <a:lnSpc>
                          <a:spcPct val="100000"/>
                        </a:lnSpc>
                        <a:spcAft>
                          <a:spcPts val="0"/>
                        </a:spcAft>
                      </a:pPr>
                      <a:r>
                        <a:rPr lang="es-ES" sz="2400" dirty="0">
                          <a:effectLst/>
                        </a:rPr>
                        <a:t>Planificación</a:t>
                      </a:r>
                      <a:endParaRPr lang="es-EC" sz="2400" dirty="0">
                        <a:solidFill>
                          <a:schemeClr val="tx1">
                            <a:lumMod val="95000"/>
                            <a:lumOff val="5000"/>
                          </a:schemeClr>
                        </a:solidFill>
                        <a:effectLst/>
                        <a:latin typeface="Arial"/>
                        <a:ea typeface="Times New Roman"/>
                        <a:cs typeface="Times New Roman"/>
                      </a:endParaRPr>
                    </a:p>
                  </a:txBody>
                  <a:tcPr marL="16361" marR="16361" marT="0" marB="0" anchor="ctr"/>
                </a:tc>
                <a:tc>
                  <a:txBody>
                    <a:bodyPr/>
                    <a:lstStyle/>
                    <a:p>
                      <a:pPr algn="just">
                        <a:lnSpc>
                          <a:spcPct val="100000"/>
                        </a:lnSpc>
                        <a:spcAft>
                          <a:spcPts val="0"/>
                        </a:spcAft>
                      </a:pPr>
                      <a:r>
                        <a:rPr lang="es-ES" sz="2000" dirty="0">
                          <a:effectLst/>
                        </a:rPr>
                        <a:t>Acciones para abordar riesgos y oportunidades</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08"/>
                  </a:ext>
                </a:extLst>
              </a:tr>
              <a:tr h="307925">
                <a:tc vMerge="1">
                  <a:txBody>
                    <a:bodyPr/>
                    <a:lstStyle/>
                    <a:p>
                      <a:endParaRPr lang="es-EC"/>
                    </a:p>
                  </a:txBody>
                  <a:tcPr/>
                </a:tc>
                <a:tc>
                  <a:txBody>
                    <a:bodyPr/>
                    <a:lstStyle/>
                    <a:p>
                      <a:pPr algn="just">
                        <a:lnSpc>
                          <a:spcPct val="100000"/>
                        </a:lnSpc>
                        <a:spcAft>
                          <a:spcPts val="0"/>
                        </a:spcAft>
                      </a:pPr>
                      <a:r>
                        <a:rPr lang="es-ES" sz="2000" dirty="0">
                          <a:effectLst/>
                        </a:rPr>
                        <a:t>Requisitos legales</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a:effectLst/>
                        </a:rPr>
                        <a:t>Cumple / No cumple</a:t>
                      </a:r>
                      <a:endParaRPr lang="es-EC" sz="120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a:effectLst/>
                        </a:rPr>
                        <a:t>Listas de Verificación según normativa ISO 45001:108 e ISO 14001:2015</a:t>
                      </a:r>
                      <a:endParaRPr lang="es-EC" sz="140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09"/>
                  </a:ext>
                </a:extLst>
              </a:tr>
              <a:tr h="377390">
                <a:tc vMerge="1">
                  <a:txBody>
                    <a:bodyPr/>
                    <a:lstStyle/>
                    <a:p>
                      <a:endParaRPr lang="es-EC"/>
                    </a:p>
                  </a:txBody>
                  <a:tcPr/>
                </a:tc>
                <a:tc>
                  <a:txBody>
                    <a:bodyPr/>
                    <a:lstStyle/>
                    <a:p>
                      <a:pPr algn="just">
                        <a:lnSpc>
                          <a:spcPct val="100000"/>
                        </a:lnSpc>
                        <a:spcAft>
                          <a:spcPts val="0"/>
                        </a:spcAft>
                      </a:pPr>
                      <a:r>
                        <a:rPr lang="es-ES" sz="2000" dirty="0">
                          <a:effectLst/>
                        </a:rPr>
                        <a:t>Planificación de acciones para logro de objetivos </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a:effectLst/>
                        </a:rPr>
                        <a:t>Listas de Verificación según normativa ISO 45001:108 e ISO 14001:2015</a:t>
                      </a:r>
                      <a:endParaRPr lang="es-EC" sz="140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10"/>
                  </a:ext>
                </a:extLst>
              </a:tr>
              <a:tr h="307925">
                <a:tc rowSpan="6">
                  <a:txBody>
                    <a:bodyPr/>
                    <a:lstStyle/>
                    <a:p>
                      <a:pPr algn="ctr">
                        <a:lnSpc>
                          <a:spcPct val="100000"/>
                        </a:lnSpc>
                        <a:spcAft>
                          <a:spcPts val="0"/>
                        </a:spcAft>
                      </a:pPr>
                      <a:r>
                        <a:rPr lang="es-ES" sz="2400" dirty="0">
                          <a:effectLst/>
                        </a:rPr>
                        <a:t>Soporte</a:t>
                      </a:r>
                      <a:endParaRPr lang="es-EC" sz="2400" dirty="0">
                        <a:solidFill>
                          <a:schemeClr val="tx1">
                            <a:lumMod val="95000"/>
                            <a:lumOff val="5000"/>
                          </a:schemeClr>
                        </a:solidFill>
                        <a:effectLst/>
                        <a:latin typeface="Arial"/>
                        <a:ea typeface="Times New Roman"/>
                        <a:cs typeface="Times New Roman"/>
                      </a:endParaRPr>
                    </a:p>
                  </a:txBody>
                  <a:tcPr marL="16361" marR="16361" marT="0" marB="0" anchor="ctr"/>
                </a:tc>
                <a:tc>
                  <a:txBody>
                    <a:bodyPr/>
                    <a:lstStyle/>
                    <a:p>
                      <a:pPr algn="just">
                        <a:lnSpc>
                          <a:spcPct val="100000"/>
                        </a:lnSpc>
                        <a:spcAft>
                          <a:spcPts val="0"/>
                        </a:spcAft>
                      </a:pPr>
                      <a:r>
                        <a:rPr lang="es-ES" sz="2000" dirty="0">
                          <a:effectLst/>
                        </a:rPr>
                        <a:t>Recursos</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a:effectLst/>
                        </a:rPr>
                        <a:t>Cumple / No cumple</a:t>
                      </a:r>
                      <a:endParaRPr lang="es-EC" sz="120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11"/>
                  </a:ext>
                </a:extLst>
              </a:tr>
              <a:tr h="307925">
                <a:tc vMerge="1">
                  <a:txBody>
                    <a:bodyPr/>
                    <a:lstStyle/>
                    <a:p>
                      <a:endParaRPr lang="es-EC"/>
                    </a:p>
                  </a:txBody>
                  <a:tcPr/>
                </a:tc>
                <a:tc>
                  <a:txBody>
                    <a:bodyPr/>
                    <a:lstStyle/>
                    <a:p>
                      <a:pPr algn="just">
                        <a:lnSpc>
                          <a:spcPct val="100000"/>
                        </a:lnSpc>
                        <a:spcAft>
                          <a:spcPts val="0"/>
                        </a:spcAft>
                      </a:pPr>
                      <a:r>
                        <a:rPr lang="es-ES" sz="2000" dirty="0">
                          <a:effectLst/>
                        </a:rPr>
                        <a:t>Competencia</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a:effectLst/>
                        </a:rPr>
                        <a:t>Cumple / No cumple</a:t>
                      </a:r>
                      <a:endParaRPr lang="es-EC" sz="120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12"/>
                  </a:ext>
                </a:extLst>
              </a:tr>
              <a:tr h="307925">
                <a:tc vMerge="1">
                  <a:txBody>
                    <a:bodyPr/>
                    <a:lstStyle/>
                    <a:p>
                      <a:endParaRPr lang="es-EC"/>
                    </a:p>
                  </a:txBody>
                  <a:tcPr/>
                </a:tc>
                <a:tc>
                  <a:txBody>
                    <a:bodyPr/>
                    <a:lstStyle/>
                    <a:p>
                      <a:pPr algn="just">
                        <a:lnSpc>
                          <a:spcPct val="100000"/>
                        </a:lnSpc>
                        <a:spcAft>
                          <a:spcPts val="0"/>
                        </a:spcAft>
                      </a:pPr>
                      <a:r>
                        <a:rPr lang="es-ES" sz="2000" dirty="0">
                          <a:effectLst/>
                        </a:rPr>
                        <a:t>Toma de conciencia</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a:effectLst/>
                        </a:rPr>
                        <a:t>Listas de Verificación según normativa ISO 45001:108 e ISO 14001:2015</a:t>
                      </a:r>
                      <a:endParaRPr lang="es-EC" sz="140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13"/>
                  </a:ext>
                </a:extLst>
              </a:tr>
              <a:tr h="307925">
                <a:tc vMerge="1">
                  <a:txBody>
                    <a:bodyPr/>
                    <a:lstStyle/>
                    <a:p>
                      <a:endParaRPr lang="es-EC"/>
                    </a:p>
                  </a:txBody>
                  <a:tcPr/>
                </a:tc>
                <a:tc>
                  <a:txBody>
                    <a:bodyPr/>
                    <a:lstStyle/>
                    <a:p>
                      <a:pPr algn="just">
                        <a:lnSpc>
                          <a:spcPct val="100000"/>
                        </a:lnSpc>
                        <a:spcAft>
                          <a:spcPts val="0"/>
                        </a:spcAft>
                      </a:pPr>
                      <a:r>
                        <a:rPr lang="es-ES" sz="2000" dirty="0">
                          <a:effectLst/>
                        </a:rPr>
                        <a:t>Comunicación Externa / Interna</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14"/>
                  </a:ext>
                </a:extLst>
              </a:tr>
              <a:tr h="307925">
                <a:tc vMerge="1">
                  <a:txBody>
                    <a:bodyPr/>
                    <a:lstStyle/>
                    <a:p>
                      <a:endParaRPr lang="es-EC"/>
                    </a:p>
                  </a:txBody>
                  <a:tcPr/>
                </a:tc>
                <a:tc>
                  <a:txBody>
                    <a:bodyPr/>
                    <a:lstStyle/>
                    <a:p>
                      <a:pPr algn="just">
                        <a:lnSpc>
                          <a:spcPct val="100000"/>
                        </a:lnSpc>
                        <a:spcAft>
                          <a:spcPts val="0"/>
                        </a:spcAft>
                      </a:pPr>
                      <a:r>
                        <a:rPr lang="es-ES" sz="2000" dirty="0">
                          <a:effectLst/>
                        </a:rPr>
                        <a:t>Información documentada</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15"/>
                  </a:ext>
                </a:extLst>
              </a:tr>
              <a:tr h="307925">
                <a:tc vMerge="1">
                  <a:txBody>
                    <a:bodyPr/>
                    <a:lstStyle/>
                    <a:p>
                      <a:endParaRPr lang="es-EC"/>
                    </a:p>
                  </a:txBody>
                  <a:tcPr/>
                </a:tc>
                <a:tc>
                  <a:txBody>
                    <a:bodyPr/>
                    <a:lstStyle/>
                    <a:p>
                      <a:pPr algn="just">
                        <a:lnSpc>
                          <a:spcPct val="100000"/>
                        </a:lnSpc>
                        <a:spcAft>
                          <a:spcPts val="0"/>
                        </a:spcAft>
                      </a:pPr>
                      <a:r>
                        <a:rPr lang="es-ES" sz="2000" dirty="0">
                          <a:effectLst/>
                        </a:rPr>
                        <a:t>Control de la información</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16"/>
                  </a:ext>
                </a:extLst>
              </a:tr>
              <a:tr h="384906">
                <a:tc>
                  <a:txBody>
                    <a:bodyPr/>
                    <a:lstStyle/>
                    <a:p>
                      <a:pPr algn="ctr">
                        <a:lnSpc>
                          <a:spcPct val="100000"/>
                        </a:lnSpc>
                        <a:spcAft>
                          <a:spcPts val="0"/>
                        </a:spcAft>
                      </a:pPr>
                      <a:r>
                        <a:rPr lang="es-ES" sz="2400" dirty="0">
                          <a:effectLst/>
                        </a:rPr>
                        <a:t>Operación</a:t>
                      </a:r>
                      <a:endParaRPr lang="es-EC" sz="2400" dirty="0">
                        <a:solidFill>
                          <a:schemeClr val="tx1">
                            <a:lumMod val="95000"/>
                            <a:lumOff val="5000"/>
                          </a:schemeClr>
                        </a:solidFill>
                        <a:effectLst/>
                        <a:latin typeface="Arial"/>
                        <a:ea typeface="Times New Roman"/>
                        <a:cs typeface="Times New Roman"/>
                      </a:endParaRPr>
                    </a:p>
                  </a:txBody>
                  <a:tcPr marL="16361" marR="16361" marT="0" marB="0" anchor="ctr"/>
                </a:tc>
                <a:tc>
                  <a:txBody>
                    <a:bodyPr/>
                    <a:lstStyle/>
                    <a:p>
                      <a:pPr algn="just">
                        <a:lnSpc>
                          <a:spcPct val="100000"/>
                        </a:lnSpc>
                        <a:spcAft>
                          <a:spcPts val="0"/>
                        </a:spcAft>
                      </a:pPr>
                      <a:r>
                        <a:rPr lang="es-ES" sz="2000" dirty="0">
                          <a:effectLst/>
                        </a:rPr>
                        <a:t>Planificación y control operacional</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17"/>
                  </a:ext>
                </a:extLst>
              </a:tr>
              <a:tr h="307925">
                <a:tc rowSpan="3">
                  <a:txBody>
                    <a:bodyPr/>
                    <a:lstStyle/>
                    <a:p>
                      <a:pPr algn="ctr">
                        <a:lnSpc>
                          <a:spcPct val="100000"/>
                        </a:lnSpc>
                        <a:spcAft>
                          <a:spcPts val="0"/>
                        </a:spcAft>
                      </a:pPr>
                      <a:r>
                        <a:rPr lang="es-ES" sz="2400" dirty="0">
                          <a:effectLst/>
                        </a:rPr>
                        <a:t>Evaluación de desempeño</a:t>
                      </a:r>
                      <a:endParaRPr lang="es-EC" sz="2400" dirty="0">
                        <a:solidFill>
                          <a:schemeClr val="tx1">
                            <a:lumMod val="95000"/>
                            <a:lumOff val="5000"/>
                          </a:schemeClr>
                        </a:solidFill>
                        <a:effectLst/>
                        <a:latin typeface="Arial"/>
                        <a:ea typeface="Times New Roman"/>
                        <a:cs typeface="Times New Roman"/>
                      </a:endParaRPr>
                    </a:p>
                  </a:txBody>
                  <a:tcPr marL="16361" marR="16361" marT="0" marB="0" anchor="ctr"/>
                </a:tc>
                <a:tc>
                  <a:txBody>
                    <a:bodyPr/>
                    <a:lstStyle/>
                    <a:p>
                      <a:pPr algn="just">
                        <a:lnSpc>
                          <a:spcPct val="100000"/>
                        </a:lnSpc>
                        <a:spcAft>
                          <a:spcPts val="0"/>
                        </a:spcAft>
                      </a:pPr>
                      <a:r>
                        <a:rPr lang="es-ES" sz="2000" dirty="0">
                          <a:effectLst/>
                        </a:rPr>
                        <a:t>Seguimiento, medición, análisis y evaluación.</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18"/>
                  </a:ext>
                </a:extLst>
              </a:tr>
              <a:tr h="307925">
                <a:tc vMerge="1">
                  <a:txBody>
                    <a:bodyPr/>
                    <a:lstStyle/>
                    <a:p>
                      <a:endParaRPr lang="es-EC"/>
                    </a:p>
                  </a:txBody>
                  <a:tcPr/>
                </a:tc>
                <a:tc>
                  <a:txBody>
                    <a:bodyPr/>
                    <a:lstStyle/>
                    <a:p>
                      <a:pPr algn="just">
                        <a:lnSpc>
                          <a:spcPct val="100000"/>
                        </a:lnSpc>
                        <a:spcAft>
                          <a:spcPts val="0"/>
                        </a:spcAft>
                      </a:pPr>
                      <a:r>
                        <a:rPr lang="es-ES" sz="2000" dirty="0">
                          <a:effectLst/>
                        </a:rPr>
                        <a:t>Auditoría interna</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19"/>
                  </a:ext>
                </a:extLst>
              </a:tr>
              <a:tr h="307925">
                <a:tc vMerge="1">
                  <a:txBody>
                    <a:bodyPr/>
                    <a:lstStyle/>
                    <a:p>
                      <a:endParaRPr lang="es-EC"/>
                    </a:p>
                  </a:txBody>
                  <a:tcPr/>
                </a:tc>
                <a:tc>
                  <a:txBody>
                    <a:bodyPr/>
                    <a:lstStyle/>
                    <a:p>
                      <a:pPr algn="just">
                        <a:lnSpc>
                          <a:spcPct val="100000"/>
                        </a:lnSpc>
                        <a:spcAft>
                          <a:spcPts val="0"/>
                        </a:spcAft>
                      </a:pPr>
                      <a:r>
                        <a:rPr lang="es-ES" sz="2000" dirty="0">
                          <a:effectLst/>
                        </a:rPr>
                        <a:t>Revisión por la dirección</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20"/>
                  </a:ext>
                </a:extLst>
              </a:tr>
              <a:tr h="0">
                <a:tc rowSpan="2">
                  <a:txBody>
                    <a:bodyPr/>
                    <a:lstStyle/>
                    <a:p>
                      <a:pPr algn="ctr">
                        <a:lnSpc>
                          <a:spcPct val="100000"/>
                        </a:lnSpc>
                        <a:spcAft>
                          <a:spcPts val="0"/>
                        </a:spcAft>
                      </a:pPr>
                      <a:r>
                        <a:rPr lang="es-ES" sz="2400" dirty="0">
                          <a:effectLst/>
                        </a:rPr>
                        <a:t>Mejora</a:t>
                      </a:r>
                      <a:endParaRPr lang="es-EC" sz="2400" dirty="0">
                        <a:solidFill>
                          <a:schemeClr val="tx1">
                            <a:lumMod val="95000"/>
                            <a:lumOff val="5000"/>
                          </a:schemeClr>
                        </a:solidFill>
                        <a:effectLst/>
                        <a:latin typeface="Arial"/>
                        <a:ea typeface="Times New Roman"/>
                        <a:cs typeface="Times New Roman"/>
                      </a:endParaRPr>
                    </a:p>
                  </a:txBody>
                  <a:tcPr marL="16361" marR="16361" marT="0" marB="0" anchor="ctr"/>
                </a:tc>
                <a:tc>
                  <a:txBody>
                    <a:bodyPr/>
                    <a:lstStyle/>
                    <a:p>
                      <a:pPr algn="just">
                        <a:lnSpc>
                          <a:spcPct val="100000"/>
                        </a:lnSpc>
                        <a:spcAft>
                          <a:spcPts val="0"/>
                        </a:spcAft>
                      </a:pPr>
                      <a:r>
                        <a:rPr lang="es-ES" sz="2000" dirty="0">
                          <a:effectLst/>
                        </a:rPr>
                        <a:t>No conformidades y acciones correctivas.</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21"/>
                  </a:ext>
                </a:extLst>
              </a:tr>
              <a:tr h="307925">
                <a:tc vMerge="1">
                  <a:txBody>
                    <a:bodyPr/>
                    <a:lstStyle/>
                    <a:p>
                      <a:endParaRPr lang="es-EC"/>
                    </a:p>
                  </a:txBody>
                  <a:tcPr/>
                </a:tc>
                <a:tc>
                  <a:txBody>
                    <a:bodyPr/>
                    <a:lstStyle/>
                    <a:p>
                      <a:pPr algn="just">
                        <a:lnSpc>
                          <a:spcPct val="100000"/>
                        </a:lnSpc>
                        <a:spcAft>
                          <a:spcPts val="0"/>
                        </a:spcAft>
                      </a:pPr>
                      <a:r>
                        <a:rPr lang="es-ES" sz="2000" dirty="0">
                          <a:effectLst/>
                        </a:rPr>
                        <a:t>Mejora continua.</a:t>
                      </a:r>
                      <a:endParaRPr lang="es-EC" sz="20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200" dirty="0">
                          <a:effectLst/>
                        </a:rPr>
                        <a:t>Cumple / No cumple</a:t>
                      </a:r>
                      <a:endParaRPr lang="es-EC" sz="1200" dirty="0">
                        <a:solidFill>
                          <a:schemeClr val="tx1">
                            <a:lumMod val="95000"/>
                            <a:lumOff val="5000"/>
                          </a:schemeClr>
                        </a:solidFill>
                        <a:effectLst/>
                        <a:latin typeface="Arial"/>
                        <a:ea typeface="Times New Roman"/>
                        <a:cs typeface="Times New Roman"/>
                      </a:endParaRPr>
                    </a:p>
                  </a:txBody>
                  <a:tcPr marL="16361" marR="16361" marT="0" marB="0" anchor="ctr"/>
                </a:tc>
                <a:tc vMerge="1">
                  <a:txBody>
                    <a:bodyPr/>
                    <a:lstStyle/>
                    <a:p>
                      <a:pPr algn="ctr">
                        <a:lnSpc>
                          <a:spcPct val="150000"/>
                        </a:lnSpc>
                        <a:spcAft>
                          <a:spcPts val="0"/>
                        </a:spcAft>
                      </a:pPr>
                      <a:r>
                        <a:rPr lang="es-ES" sz="1400" dirty="0">
                          <a:effectLst/>
                        </a:rPr>
                        <a:t>Listas de Verificación según normativa ISO 45001:108 e ISO 14001:2015</a:t>
                      </a:r>
                      <a:endParaRPr lang="es-EC" sz="1400" dirty="0">
                        <a:solidFill>
                          <a:schemeClr val="tx1">
                            <a:lumMod val="95000"/>
                            <a:lumOff val="5000"/>
                          </a:schemeClr>
                        </a:solidFill>
                        <a:effectLst/>
                        <a:latin typeface="Arial"/>
                        <a:ea typeface="Times New Roman"/>
                        <a:cs typeface="Times New Roman"/>
                      </a:endParaRPr>
                    </a:p>
                  </a:txBody>
                  <a:tcPr marL="16361" marR="16361" marT="0" marB="0" anchor="ctr"/>
                </a:tc>
                <a:extLst>
                  <a:ext uri="{0D108BD9-81ED-4DB2-BD59-A6C34878D82A}">
                    <a16:rowId xmlns:a16="http://schemas.microsoft.com/office/drawing/2014/main" val="10022"/>
                  </a:ext>
                </a:extLst>
              </a:tr>
            </a:tbl>
          </a:graphicData>
        </a:graphic>
      </p:graphicFrame>
      <p:sp>
        <p:nvSpPr>
          <p:cNvPr id="7" name="Rectangle 3"/>
          <p:cNvSpPr>
            <a:spLocks noChangeArrowheads="1"/>
          </p:cNvSpPr>
          <p:nvPr/>
        </p:nvSpPr>
        <p:spPr bwMode="auto">
          <a:xfrm>
            <a:off x="8415338" y="1200150"/>
            <a:ext cx="18286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a:ln>
                <a:noFill/>
              </a:ln>
              <a:solidFill>
                <a:schemeClr val="tx1"/>
              </a:solidFill>
              <a:effectLst/>
              <a:latin typeface="Arial" pitchFamily="34" charset="0"/>
              <a:cs typeface="Arial" pitchFamily="34" charset="0"/>
            </a:endParaRPr>
          </a:p>
        </p:txBody>
      </p:sp>
      <p:sp>
        <p:nvSpPr>
          <p:cNvPr id="4" name="Título 1">
            <a:extLst>
              <a:ext uri="{FF2B5EF4-FFF2-40B4-BE49-F238E27FC236}">
                <a16:creationId xmlns:a16="http://schemas.microsoft.com/office/drawing/2014/main" id="{9417939A-303A-2046-94F2-3E5861E5DEF3}"/>
              </a:ext>
            </a:extLst>
          </p:cNvPr>
          <p:cNvSpPr>
            <a:spLocks noGrp="1"/>
          </p:cNvSpPr>
          <p:nvPr>
            <p:ph type="ctrTitle"/>
          </p:nvPr>
        </p:nvSpPr>
        <p:spPr>
          <a:xfrm>
            <a:off x="2805468" y="555862"/>
            <a:ext cx="12675476" cy="1591345"/>
          </a:xfrm>
          <a:solidFill>
            <a:schemeClr val="bg1">
              <a:lumMod val="50000"/>
            </a:schemeClr>
          </a:solidFill>
        </p:spPr>
        <p:txBody>
          <a:bodyPr/>
          <a:lstStyle/>
          <a:p>
            <a:r>
              <a:rPr lang="es-ES_tradnl" sz="6000" dirty="0">
                <a:solidFill>
                  <a:schemeClr val="bg1"/>
                </a:solidFill>
              </a:rPr>
              <a:t>OPERACIONALIZACIÓN  DE VARIABLES</a:t>
            </a:r>
          </a:p>
        </p:txBody>
      </p:sp>
    </p:spTree>
    <p:extLst>
      <p:ext uri="{BB962C8B-B14F-4D97-AF65-F5344CB8AC3E}">
        <p14:creationId xmlns:p14="http://schemas.microsoft.com/office/powerpoint/2010/main" val="231788262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9706F35-1309-4DB3-892C-6746CCD6296F}"/>
              </a:ext>
            </a:extLst>
          </p:cNvPr>
          <p:cNvSpPr>
            <a:spLocks noGrp="1"/>
          </p:cNvSpPr>
          <p:nvPr>
            <p:ph type="ctrTitle"/>
          </p:nvPr>
        </p:nvSpPr>
        <p:spPr>
          <a:xfrm>
            <a:off x="2532856" y="3705225"/>
            <a:ext cx="13220700" cy="2876550"/>
          </a:xfrm>
        </p:spPr>
        <p:txBody>
          <a:bodyPr/>
          <a:lstStyle/>
          <a:p>
            <a:pPr>
              <a:lnSpc>
                <a:spcPct val="100000"/>
              </a:lnSpc>
              <a:spcBef>
                <a:spcPts val="0"/>
              </a:spcBef>
            </a:pPr>
            <a:r>
              <a:rPr lang="es-ES" sz="8800" dirty="0"/>
              <a:t>MARCO METODOLÓGICO</a:t>
            </a:r>
            <a:endParaRPr lang="es-EC" sz="8800" dirty="0"/>
          </a:p>
        </p:txBody>
      </p:sp>
    </p:spTree>
    <p:extLst>
      <p:ext uri="{BB962C8B-B14F-4D97-AF65-F5344CB8AC3E}">
        <p14:creationId xmlns:p14="http://schemas.microsoft.com/office/powerpoint/2010/main" val="168964522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0">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1 Rectángulo"/>
          <p:cNvSpPr/>
          <p:nvPr/>
        </p:nvSpPr>
        <p:spPr>
          <a:xfrm>
            <a:off x="399256" y="1707996"/>
            <a:ext cx="17487900" cy="7909858"/>
          </a:xfrm>
          <a:prstGeom prst="rect">
            <a:avLst/>
          </a:prstGeom>
        </p:spPr>
        <p:txBody>
          <a:bodyPr wrap="square">
            <a:spAutoFit/>
          </a:bodyPr>
          <a:lstStyle/>
          <a:p>
            <a:pPr algn="just"/>
            <a:r>
              <a:rPr lang="es-ES" sz="2400" b="1" i="1" dirty="0"/>
              <a:t>DISEÑO DE LA INVESTIGACIÓN</a:t>
            </a:r>
          </a:p>
          <a:p>
            <a:pPr algn="just"/>
            <a:endParaRPr lang="es-ES" sz="2400" dirty="0"/>
          </a:p>
          <a:p>
            <a:pPr marL="285750" indent="-285750" algn="just">
              <a:buFont typeface="Arial" panose="020B0604020202020204" pitchFamily="34" charset="0"/>
              <a:buChar char="•"/>
            </a:pPr>
            <a:r>
              <a:rPr lang="es-ES" sz="2400" dirty="0"/>
              <a:t>SE REALIZARÁ UNA INVESTIGACIÓN DESCRIPTIVA PARA  PUNTUALIZAR LAS CARACTERÍSTICAS DE LA GESTIÓN EFECTUADA EN LA FUERZA TERRESTRE A TRAVÉS DE LA MUESTRA DETERMINADA QUE ES EL CUERPO DE INGENIEROS DEL EJÉRCITO CON EL OBJETO DE: OBSERVAR LA NATURALEZA DE SUS SISTEMAS INTEGRADOS, ANALIZAR LA REALIDAD DEL SISTEMA INTEGRADO DE SEGURIDAD MILITAR Y DESCRIBIR LAS CARACTERÍSTICAS REALES DE SU MANEJO A FIN DE COMPRENDER DE MANERA MÁS EXACTA EL POR QUÉ NO SE HAN MATERIALIZADO LOS OBJETIVOS PLANTEADOS EN SU IMPLEMENTACIÓN. PARA LOGRAR ESTE COMETIDO SE UTILIZARÁN LISTAS DE VERIFICACIÓN LAS CUALES SE BASAN EN LA CREACIÓN DE PREGUNTAS, LAS MISMAS QUE AL SER CONTESTADAS ARROJARAN DATOS QUE A SU VEZ SERÁN ANALIZADOS CON LA FINALIDAD DE  SACAR CONCLUSIONES CONCRETAS, PATRONES, RANGOS O COMPORTAMIENTOS; HERRAMIENTAS BÁSICAS DE GESTIÓN QUE SERÁN UTILIZADAS  PARA LA COMPRENSIÓN DE LOS SISTEMAS QUE A SU VEZ NOS AYUDAN A EVALUAR EN QUE MEDIDA UNA INSTITUCIÓN CUMPLE O NO CON LOS MÍNIMOS CRITERIOS ESTABLECIDOS PARA UNA ADECUADA GESTIÓN TANTO EN EL ÁMBITO DE SEGURIDAD Y SALUD EN EL TRABAJO COMO EN EL ÁMBITO AMBIENTAL CONFORME LA NORMATIVA  ISO 45001:2018 USADA PARA GERENCIAR O GESTIONAR SISTEMAS DE GESTIÓN DE SEGURIDAD Y SALUD EN EL TRABAJO E ISO 14001:2015 PARA LA GESTIÓN AMBIENTAL. TODO ESTO PORQUE EL SISTEMA INTEGRADO DE SEGURIDAD MILITAR ABARCA LOS DOS ASPECTOS MENCIONADOS ANTERIORMENTE QUE FUERON DESARROLLADOS PARA MITIGAR CUALQUIER FACTOR QUE PUEDA CAUSAR DAÑOS IRREPARABLES A LOS EMPLEADOS, AL MEDIO AMBIENTE O PARTES INTERESADAS AL NEGOCIO, DEMOSTRANDO ASÍ QUE SON RESPONSABLES Y ESTÁN COMPROMETIDAS CON LA PROTECCIÓN DE LAS PERSONAS Y EL MEDIO AMBIENTE. </a:t>
            </a:r>
            <a:endParaRPr lang="es-EC" sz="2400" dirty="0"/>
          </a:p>
          <a:p>
            <a:pPr marL="285750" indent="-285750" algn="just">
              <a:buFont typeface="Arial" panose="020B0604020202020204" pitchFamily="34" charset="0"/>
              <a:buChar char="•"/>
            </a:pPr>
            <a:r>
              <a:rPr lang="es-ES" sz="2400" dirty="0"/>
              <a:t>POSTERIORMENTE SE ELABORARÁ UNA INVESTIGACIÓN EXPLICATIVA CON LA CUAL SE ESTABLECERÁ LAS RELACIONES ENTRE LOS SISTEMAS DE GESTIÓN YA EXISTENTES CON EL ALINEAMIENTO DE UNA PROPUESTA DE SOLUCIÓN O MEJORA BASADO EN NORMATIVA INTERNACIONAL DE CALIDAD, SEGURIDAD, SALUD, AMBIENTE Y ASÍ MEJORAR LA GESTIÓN LO QUE DARÁ COMO RESULTADO UNA IMAGEN INSTITUCIONAL DE CONFIANZA ANTE LA SOCIEDAD ECUATORIANA.</a:t>
            </a:r>
            <a:endParaRPr lang="es-EC" sz="2400" dirty="0"/>
          </a:p>
        </p:txBody>
      </p:sp>
    </p:spTree>
    <p:extLst>
      <p:ext uri="{BB962C8B-B14F-4D97-AF65-F5344CB8AC3E}">
        <p14:creationId xmlns:p14="http://schemas.microsoft.com/office/powerpoint/2010/main" val="170049511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0">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1 Rectángulo"/>
          <p:cNvSpPr/>
          <p:nvPr/>
        </p:nvSpPr>
        <p:spPr>
          <a:xfrm>
            <a:off x="476250" y="2561064"/>
            <a:ext cx="17487900" cy="6124754"/>
          </a:xfrm>
          <a:prstGeom prst="rect">
            <a:avLst/>
          </a:prstGeom>
        </p:spPr>
        <p:txBody>
          <a:bodyPr wrap="square">
            <a:spAutoFit/>
          </a:bodyPr>
          <a:lstStyle/>
          <a:p>
            <a:pPr algn="just"/>
            <a:r>
              <a:rPr lang="es-ES" sz="2800" dirty="0">
                <a:solidFill>
                  <a:schemeClr val="tx1">
                    <a:lumMod val="95000"/>
                    <a:lumOff val="5000"/>
                  </a:schemeClr>
                </a:solidFill>
              </a:rPr>
              <a:t>ADICIONALMENTE ESTA INVESTIGACIÓN NOS PROPORCIONARÁ LA INFORMACIÓN QUE NOS PERMITA:</a:t>
            </a:r>
          </a:p>
          <a:p>
            <a:pPr algn="just"/>
            <a:endParaRPr lang="es-EC" sz="2800" dirty="0">
              <a:solidFill>
                <a:schemeClr val="tx1">
                  <a:lumMod val="95000"/>
                  <a:lumOff val="5000"/>
                </a:schemeClr>
              </a:solidFill>
            </a:endParaRPr>
          </a:p>
          <a:p>
            <a:pPr marL="285750" indent="-285750" algn="just">
              <a:buFont typeface="Arial" panose="020B0604020202020204" pitchFamily="34" charset="0"/>
              <a:buChar char="•"/>
            </a:pPr>
            <a:r>
              <a:rPr lang="es-ES" sz="2800" dirty="0">
                <a:solidFill>
                  <a:schemeClr val="tx1">
                    <a:lumMod val="95000"/>
                    <a:lumOff val="5000"/>
                  </a:schemeClr>
                </a:solidFill>
              </a:rPr>
              <a:t>AUMENTAR LA COMPRENSIÓN SOBRE EL SISTEMA INTEGRADO DE SEGURIDAD MILITAR Y LOS OBJETIVOS ESPECÍFICOS PLANTEADOS. OFRECER RESULTADOS CONCLUYENTES Y ENCONTRAR LAS RAZONES POR LAS QUE SUCEDE UN FENÓMENO DENTRO DE LA FUERZA TERRESTRE.</a:t>
            </a:r>
            <a:endParaRPr lang="es-EC" sz="2800" dirty="0">
              <a:solidFill>
                <a:schemeClr val="tx1">
                  <a:lumMod val="95000"/>
                  <a:lumOff val="5000"/>
                </a:schemeClr>
              </a:solidFill>
            </a:endParaRPr>
          </a:p>
          <a:p>
            <a:pPr marL="285750" indent="-285750" algn="just">
              <a:buFont typeface="Arial" panose="020B0604020202020204" pitchFamily="34" charset="0"/>
              <a:buChar char="•"/>
            </a:pPr>
            <a:r>
              <a:rPr lang="es-ES" sz="2800" dirty="0">
                <a:solidFill>
                  <a:schemeClr val="tx1">
                    <a:lumMod val="95000"/>
                    <a:lumOff val="5000"/>
                  </a:schemeClr>
                </a:solidFill>
              </a:rPr>
              <a:t>UTILIZAR LA RECOLECCIÓN DE DATOS SECUNDARIOS COMO FUENTE DE INFORMACIÓN, COMO LA LITERATURA, INFORMES, REGISTROS, ETC.; QUE SE ELIGEN CUIDADOSAMENTE PARA TENER UNA COMPRENSIÓN AMPLIA Y EQUILIBRADA DEL SISTEMA INTEGRADO DE SEGURIDAD MILITAR.</a:t>
            </a:r>
            <a:endParaRPr lang="es-EC" sz="2800" dirty="0">
              <a:solidFill>
                <a:schemeClr val="tx1">
                  <a:lumMod val="95000"/>
                  <a:lumOff val="5000"/>
                </a:schemeClr>
              </a:solidFill>
            </a:endParaRPr>
          </a:p>
          <a:p>
            <a:pPr marL="285750" indent="-285750" algn="just">
              <a:buFont typeface="Arial" panose="020B0604020202020204" pitchFamily="34" charset="0"/>
              <a:buChar char="•"/>
            </a:pPr>
            <a:r>
              <a:rPr lang="es-ES" sz="2800" dirty="0">
                <a:solidFill>
                  <a:schemeClr val="tx1">
                    <a:lumMod val="95000"/>
                    <a:lumOff val="5000"/>
                  </a:schemeClr>
                </a:solidFill>
              </a:rPr>
              <a:t>PERMITIRÁ TENER UNA AMPLIA COMPRENSIÓN DEL TEMA Y PODER PERFECCIONAR LAS CONSULTAS DE INVESTIGACIÓN PARA AUMENTAR LAS CONCLUSIONES DEL ESTUDIO.</a:t>
            </a:r>
            <a:endParaRPr lang="es-EC" sz="2800" dirty="0">
              <a:solidFill>
                <a:schemeClr val="tx1">
                  <a:lumMod val="95000"/>
                  <a:lumOff val="5000"/>
                </a:schemeClr>
              </a:solidFill>
            </a:endParaRPr>
          </a:p>
          <a:p>
            <a:pPr marL="285750" indent="-285750" algn="just">
              <a:buFont typeface="Arial" panose="020B0604020202020204" pitchFamily="34" charset="0"/>
              <a:buChar char="•"/>
            </a:pPr>
            <a:r>
              <a:rPr lang="es-ES" sz="2800" dirty="0">
                <a:solidFill>
                  <a:schemeClr val="tx1">
                    <a:lumMod val="95000"/>
                    <a:lumOff val="5000"/>
                  </a:schemeClr>
                </a:solidFill>
              </a:rPr>
              <a:t>COMO INVESTIGADORES PODREMOS DISTINGUIR LAS CAUSAS POR LAS QUE SURGEN LOS FENÓMENOS DURANTE EL PROCESO DE INVESTIGACIÓN.</a:t>
            </a:r>
            <a:endParaRPr lang="es-EC" sz="2800" dirty="0">
              <a:solidFill>
                <a:schemeClr val="tx1">
                  <a:lumMod val="95000"/>
                  <a:lumOff val="5000"/>
                </a:schemeClr>
              </a:solidFill>
            </a:endParaRPr>
          </a:p>
          <a:p>
            <a:pPr marL="285750" indent="-285750" algn="just">
              <a:buFont typeface="Arial" panose="020B0604020202020204" pitchFamily="34" charset="0"/>
              <a:buChar char="•"/>
            </a:pPr>
            <a:r>
              <a:rPr lang="es-ES" sz="2800" dirty="0">
                <a:solidFill>
                  <a:schemeClr val="tx1">
                    <a:lumMod val="95000"/>
                    <a:lumOff val="5000"/>
                  </a:schemeClr>
                </a:solidFill>
              </a:rPr>
              <a:t>LA INVESTIGACIÓN EXPLICATIVA PERMITIRÁ A FUTURO QUE SE PUEDAN REPLICAR LOS ESTUDIOS PARA DARLES MAYOR PROFUNDIDAD Y OBTENER NUEVOS PUNTOS DE VISTA SOBRE EL FENÓMENO.</a:t>
            </a:r>
            <a:endParaRPr lang="es-EC" sz="2800" dirty="0">
              <a:solidFill>
                <a:schemeClr val="tx1">
                  <a:lumMod val="95000"/>
                  <a:lumOff val="5000"/>
                </a:schemeClr>
              </a:solidFill>
            </a:endParaRPr>
          </a:p>
        </p:txBody>
      </p:sp>
    </p:spTree>
    <p:extLst>
      <p:ext uri="{BB962C8B-B14F-4D97-AF65-F5344CB8AC3E}">
        <p14:creationId xmlns:p14="http://schemas.microsoft.com/office/powerpoint/2010/main" val="244976559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3" name="2 Rectángulo"/>
          <p:cNvSpPr/>
          <p:nvPr/>
        </p:nvSpPr>
        <p:spPr>
          <a:xfrm>
            <a:off x="266700" y="2825056"/>
            <a:ext cx="7623704" cy="4893647"/>
          </a:xfrm>
          <a:prstGeom prst="rect">
            <a:avLst/>
          </a:prstGeom>
        </p:spPr>
        <p:txBody>
          <a:bodyPr wrap="square">
            <a:spAutoFit/>
          </a:bodyPr>
          <a:lstStyle/>
          <a:p>
            <a:pPr marL="342900" indent="-342900" algn="just">
              <a:buFont typeface="Arial" panose="020B0604020202020204" pitchFamily="34" charset="0"/>
              <a:buChar char="•"/>
            </a:pPr>
            <a:r>
              <a:rPr lang="es-ES" sz="2400" dirty="0"/>
              <a:t>Delimitado para la FT que forma el universo.</a:t>
            </a:r>
          </a:p>
          <a:p>
            <a:pPr marL="342900" indent="-342900" algn="just">
              <a:buFont typeface="Arial" panose="020B0604020202020204" pitchFamily="34" charset="0"/>
              <a:buChar char="•"/>
            </a:pPr>
            <a:r>
              <a:rPr lang="es-ES" sz="2400" dirty="0"/>
              <a:t>Muestra representativa CEE y los sistemas de gestión.</a:t>
            </a:r>
          </a:p>
          <a:p>
            <a:pPr marL="342900" indent="-342900" algn="just">
              <a:buFont typeface="Arial" panose="020B0604020202020204" pitchFamily="34" charset="0"/>
              <a:buChar char="•"/>
            </a:pPr>
            <a:endParaRPr lang="es-ES" sz="2400" dirty="0"/>
          </a:p>
          <a:p>
            <a:pPr marL="800100" lvl="1" indent="-342900" algn="just">
              <a:buFont typeface="Arial" panose="020B0604020202020204" pitchFamily="34" charset="0"/>
              <a:buChar char="•"/>
            </a:pPr>
            <a:r>
              <a:rPr lang="es-ES" sz="2400" dirty="0"/>
              <a:t>Unidad dual: Militar cumpliendo misiones militares y constructora cumpliendo misiones de apoyo al desarrollo. </a:t>
            </a:r>
          </a:p>
          <a:p>
            <a:pPr marL="800100" lvl="1" indent="-342900" algn="just">
              <a:buFont typeface="Arial" panose="020B0604020202020204" pitchFamily="34" charset="0"/>
              <a:buChar char="•"/>
            </a:pPr>
            <a:r>
              <a:rPr lang="es-ES" sz="2400" dirty="0"/>
              <a:t>Por su estructura organizacional.</a:t>
            </a:r>
          </a:p>
          <a:p>
            <a:pPr marL="800100" lvl="1" indent="-342900" algn="just">
              <a:buFont typeface="Arial" panose="020B0604020202020204" pitchFamily="34" charset="0"/>
              <a:buChar char="•"/>
            </a:pPr>
            <a:r>
              <a:rPr lang="es-ES" sz="2400" dirty="0"/>
              <a:t>Su </a:t>
            </a:r>
            <a:r>
              <a:rPr lang="es-ES" sz="2400" dirty="0" err="1"/>
              <a:t>SISM</a:t>
            </a:r>
            <a:r>
              <a:rPr lang="es-ES" sz="2400" dirty="0"/>
              <a:t> implementado permite estudiar a la población de una forma más confiable.</a:t>
            </a:r>
          </a:p>
          <a:p>
            <a:pPr marL="800100" lvl="1" indent="-342900" algn="just">
              <a:buFont typeface="Arial" panose="020B0604020202020204" pitchFamily="34" charset="0"/>
              <a:buChar char="•"/>
            </a:pPr>
            <a:endParaRPr lang="es-EC" sz="2400" dirty="0"/>
          </a:p>
          <a:p>
            <a:pPr marL="342900" indent="-342900" algn="just">
              <a:buFont typeface="Arial" panose="020B0604020202020204" pitchFamily="34" charset="0"/>
              <a:buChar char="•"/>
            </a:pPr>
            <a:r>
              <a:rPr lang="es-ES" sz="2400" dirty="0"/>
              <a:t>Por lo tanto la muestra es: representativa, con cualidades comunes, ahorro significativo de tiempo y recursos económicos y seguridad en la información recolectada.</a:t>
            </a:r>
            <a:endParaRPr lang="es-EC" sz="2400" dirty="0"/>
          </a:p>
        </p:txBody>
      </p:sp>
      <p:sp>
        <p:nvSpPr>
          <p:cNvPr id="4" name="Título 1">
            <a:extLst>
              <a:ext uri="{FF2B5EF4-FFF2-40B4-BE49-F238E27FC236}">
                <a16:creationId xmlns:a16="http://schemas.microsoft.com/office/drawing/2014/main" id="{5B5C2A26-C552-ED4F-85FF-BA62832D40FB}"/>
              </a:ext>
            </a:extLst>
          </p:cNvPr>
          <p:cNvSpPr>
            <a:spLocks noGrp="1"/>
          </p:cNvSpPr>
          <p:nvPr>
            <p:ph type="ctrTitle"/>
          </p:nvPr>
        </p:nvSpPr>
        <p:spPr>
          <a:xfrm>
            <a:off x="3090043" y="708182"/>
            <a:ext cx="12675476" cy="1498305"/>
          </a:xfrm>
          <a:solidFill>
            <a:schemeClr val="bg1">
              <a:lumMod val="50000"/>
            </a:schemeClr>
          </a:solidFill>
        </p:spPr>
        <p:txBody>
          <a:bodyPr/>
          <a:lstStyle/>
          <a:p>
            <a:r>
              <a:rPr lang="es-ES_tradnl" sz="6000" dirty="0">
                <a:solidFill>
                  <a:schemeClr val="bg1"/>
                </a:solidFill>
              </a:rPr>
              <a:t>POBLACIÓN Y MUESTRA</a:t>
            </a:r>
          </a:p>
        </p:txBody>
      </p:sp>
      <p:graphicFrame>
        <p:nvGraphicFramePr>
          <p:cNvPr id="2" name="Diagrama 1">
            <a:extLst>
              <a:ext uri="{FF2B5EF4-FFF2-40B4-BE49-F238E27FC236}">
                <a16:creationId xmlns:a16="http://schemas.microsoft.com/office/drawing/2014/main" id="{FADC6049-6380-BB4B-90DA-0877215131C4}"/>
              </a:ext>
            </a:extLst>
          </p:cNvPr>
          <p:cNvGraphicFramePr/>
          <p:nvPr>
            <p:extLst>
              <p:ext uri="{D42A27DB-BD31-4B8C-83A1-F6EECF244321}">
                <p14:modId xmlns:p14="http://schemas.microsoft.com/office/powerpoint/2010/main" val="3352467377"/>
              </p:ext>
            </p:extLst>
          </p:nvPr>
        </p:nvGraphicFramePr>
        <p:xfrm>
          <a:off x="7890404" y="2159705"/>
          <a:ext cx="12190942" cy="8127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3331493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1 Rectángulo"/>
          <p:cNvSpPr/>
          <p:nvPr/>
        </p:nvSpPr>
        <p:spPr>
          <a:xfrm>
            <a:off x="351631" y="2161699"/>
            <a:ext cx="17583150" cy="8125301"/>
          </a:xfrm>
          <a:prstGeom prst="rect">
            <a:avLst/>
          </a:prstGeom>
        </p:spPr>
        <p:txBody>
          <a:bodyPr wrap="square">
            <a:spAutoFit/>
          </a:bodyPr>
          <a:lstStyle/>
          <a:p>
            <a:pPr algn="just"/>
            <a:r>
              <a:rPr lang="es-ES" b="1" i="1" dirty="0"/>
              <a:t>MÉTODOS, TÉCNICAS E INSTRUMENTOS DE LA INVESTIGACIÓN</a:t>
            </a:r>
          </a:p>
          <a:p>
            <a:pPr algn="just"/>
            <a:endParaRPr lang="es-ES" dirty="0"/>
          </a:p>
          <a:p>
            <a:pPr algn="just"/>
            <a:r>
              <a:rPr lang="es-ES" dirty="0"/>
              <a:t>LA INVESTIGACIÓN SE REALIZARÁ A TRAVÉS DE UNA INVESTIGACIÓN DOCUMENTAL LA QUE NOS PERMITIRÁ RECOPILAR, ORGANIZAR Y PRESENTAR INFORMACIÓN DE FUENTES DOCUMENTALES CONFIABLES  DENTRO DE LOS DEPARTAMENTOS INVOLUCRADOS DEL CUERPO DE INGENIEROS DEL EJÉRCITO COMO SON: EL DEPARTAMENTO DE PLANIFICACIÓN Y DESARROLLO QUE SE ENCUENTRA A NIVEL DE ASESORAMIENTO, EL DEPARTAMENTO DE SEGURIDAD INTEGRADA QUE FORMAN PARTE DE LA JEFATURA DEL ESTADO MAYOR Y JUNTO CON LA MÁXIMA AUTORIDAD COMO ES EL COMANDO DEL CEE SON LOS DEPARTAMENTOS CLAVE DENTRO DEL SISTEMA INTEGRADO DE SEGURIDAD MILITAR Y QUE PERMITIRÁN EL DESARROLLO LÓGICO Y ORDENADO DE LA ACTIVIDAD DE INVESTIGACIÓN.</a:t>
            </a:r>
            <a:endParaRPr lang="es-EC" dirty="0"/>
          </a:p>
          <a:p>
            <a:pPr algn="just"/>
            <a:r>
              <a:rPr lang="es-ES" dirty="0"/>
              <a:t>TODO ESTO NOS PERMITIRÁ ESTABLECER COMO SE ENCUENTRA EL SISTEMA YA IMPLEMENTADO Y COMO SE BENEFICIARÁ SI SE IMPLEMENTA LA PROPUESTA DE MEJORA A REALIZAR EN ESTE CASO DE ESTUDIO A TRAVÉS DEL ANÁLISIS DE VARIABLES FUNDAMENTALES LAS CUALES SE ENCUENTRAN PRESENTES EN TODO SISTEMA DE GESTIÓN Y QUE SE DETALLAN EN LAS NORMAS ISO:</a:t>
            </a:r>
            <a:endParaRPr lang="es-EC" dirty="0"/>
          </a:p>
          <a:p>
            <a:pPr algn="just"/>
            <a:r>
              <a:rPr lang="es-ES" dirty="0"/>
              <a:t> </a:t>
            </a:r>
            <a:endParaRPr lang="es-EC" dirty="0"/>
          </a:p>
          <a:p>
            <a:pPr lvl="0" algn="just"/>
            <a:r>
              <a:rPr lang="es-ES" b="1" dirty="0"/>
              <a:t>CONTEXTO DE LA ORGANIZACIÓN											EVALUACIÓN DE DESEMPEÑO</a:t>
            </a:r>
          </a:p>
          <a:p>
            <a:pPr lvl="0" algn="just"/>
            <a:r>
              <a:rPr lang="es-ES" b="1" dirty="0"/>
              <a:t>LIDERAZGO																	</a:t>
            </a:r>
            <a:r>
              <a:rPr lang="es-ES" dirty="0"/>
              <a:t>SEGUIMIENTO, MEDICIÓN, ANÁLISIS Y EVALUACIÓN</a:t>
            </a:r>
            <a:endParaRPr lang="es-EC" dirty="0"/>
          </a:p>
          <a:p>
            <a:pPr lvl="0" algn="just"/>
            <a:r>
              <a:rPr lang="es-ES" dirty="0"/>
              <a:t>	LIDERAZGO Y COMPROMISO 												AUDITORÍA INTERNA</a:t>
            </a:r>
            <a:endParaRPr lang="es-EC" dirty="0"/>
          </a:p>
          <a:p>
            <a:pPr lvl="0" algn="just"/>
            <a:r>
              <a:rPr lang="es-ES" dirty="0"/>
              <a:t>	DESARROLLO DE POLÍTICA 												REVISIÓN POR DIRECCIÓN</a:t>
            </a:r>
            <a:endParaRPr lang="es-EC" dirty="0"/>
          </a:p>
          <a:p>
            <a:pPr lvl="0" algn="just"/>
            <a:r>
              <a:rPr lang="es-ES" dirty="0"/>
              <a:t>	COMUNICACIÓN DE LA POLÍTICA</a:t>
            </a:r>
            <a:endParaRPr lang="es-EC" dirty="0"/>
          </a:p>
          <a:p>
            <a:pPr lvl="0" algn="just"/>
            <a:r>
              <a:rPr lang="es-ES" dirty="0"/>
              <a:t>	ROLES, RESPONSABILIDADES Y AUTORIDADES DE LA ORGANIZACIÓN		</a:t>
            </a:r>
            <a:r>
              <a:rPr lang="es-ES" b="1" dirty="0"/>
              <a:t>MEJORA</a:t>
            </a:r>
            <a:endParaRPr lang="es-EC" b="1" dirty="0"/>
          </a:p>
          <a:p>
            <a:pPr algn="just"/>
            <a:r>
              <a:rPr lang="es-ES" dirty="0"/>
              <a:t> 																			NO CONFORMIDAD Y ACCIONES CORRECTIVAS</a:t>
            </a:r>
            <a:endParaRPr lang="es-EC" dirty="0"/>
          </a:p>
          <a:p>
            <a:pPr lvl="0" algn="just"/>
            <a:r>
              <a:rPr lang="es-ES" b="1" dirty="0"/>
              <a:t>PLANIFICACIÓN:</a:t>
            </a:r>
            <a:r>
              <a:rPr lang="es-ES" dirty="0"/>
              <a:t> 																MEJORA CONTINUA</a:t>
            </a:r>
          </a:p>
          <a:p>
            <a:pPr lvl="0" algn="just"/>
            <a:r>
              <a:rPr lang="es-ES" dirty="0"/>
              <a:t>	ACCIONES PARA ABORDAR RIESGOS Y OPORTUNIDADES.</a:t>
            </a:r>
            <a:endParaRPr lang="es-EC" dirty="0"/>
          </a:p>
          <a:p>
            <a:pPr lvl="0" algn="just"/>
            <a:r>
              <a:rPr lang="es-ES" dirty="0"/>
              <a:t>	REQUISITOS LEGALES													</a:t>
            </a:r>
            <a:r>
              <a:rPr lang="es-ES" b="1" dirty="0"/>
              <a:t>OPERACIÓN</a:t>
            </a:r>
            <a:endParaRPr lang="es-EC" b="1" dirty="0"/>
          </a:p>
          <a:p>
            <a:pPr lvl="0" algn="just"/>
            <a:r>
              <a:rPr lang="es-ES" dirty="0"/>
              <a:t>	PLANIFICACIÓN DE ACCIONES PARA LOGRO DE OBJETIVOS					PLANIFICACIÓN Y CONTROL OPERACIONAL</a:t>
            </a:r>
            <a:endParaRPr lang="es-EC" dirty="0"/>
          </a:p>
          <a:p>
            <a:pPr lvl="0" algn="just"/>
            <a:r>
              <a:rPr lang="es-ES" b="1" dirty="0"/>
              <a:t>SOPORTE/APOYO:</a:t>
            </a:r>
            <a:r>
              <a:rPr lang="es-ES" dirty="0"/>
              <a:t> </a:t>
            </a:r>
          </a:p>
          <a:p>
            <a:pPr lvl="0" algn="just"/>
            <a:r>
              <a:rPr lang="es-ES" dirty="0"/>
              <a:t>	RECURSOS </a:t>
            </a:r>
            <a:endParaRPr lang="es-EC" dirty="0"/>
          </a:p>
          <a:p>
            <a:pPr lvl="0" algn="just"/>
            <a:r>
              <a:rPr lang="es-ES" dirty="0"/>
              <a:t>	COMPETENCIA </a:t>
            </a:r>
            <a:endParaRPr lang="es-EC" dirty="0"/>
          </a:p>
          <a:p>
            <a:pPr lvl="0" algn="just"/>
            <a:r>
              <a:rPr lang="es-ES" dirty="0"/>
              <a:t>	TOMA DE CONCIENCIA</a:t>
            </a:r>
            <a:endParaRPr lang="es-EC" dirty="0"/>
          </a:p>
          <a:p>
            <a:pPr lvl="0" algn="just"/>
            <a:r>
              <a:rPr lang="es-ES" dirty="0"/>
              <a:t>	COMUNICACIÓN EXTERNA/INTERNA</a:t>
            </a:r>
            <a:endParaRPr lang="es-EC" dirty="0"/>
          </a:p>
          <a:p>
            <a:pPr lvl="0" algn="just"/>
            <a:r>
              <a:rPr lang="es-ES" dirty="0"/>
              <a:t>	INFORMACIÓN DOCUMENTADA</a:t>
            </a:r>
            <a:endParaRPr lang="es-EC" dirty="0"/>
          </a:p>
          <a:p>
            <a:pPr lvl="0" algn="just"/>
            <a:r>
              <a:rPr lang="es-ES" dirty="0"/>
              <a:t>	CONTROL DE LA INFORMACIÓN</a:t>
            </a:r>
            <a:endParaRPr lang="es-EC" dirty="0"/>
          </a:p>
        </p:txBody>
      </p:sp>
    </p:spTree>
    <p:extLst>
      <p:ext uri="{BB962C8B-B14F-4D97-AF65-F5344CB8AC3E}">
        <p14:creationId xmlns:p14="http://schemas.microsoft.com/office/powerpoint/2010/main" val="356291176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Marcador de texto"/>
          <p:cNvSpPr>
            <a:spLocks noGrp="1"/>
          </p:cNvSpPr>
          <p:nvPr>
            <p:ph type="body" sz="half" idx="14"/>
          </p:nvPr>
        </p:nvSpPr>
        <p:spPr>
          <a:xfrm>
            <a:off x="8844536" y="3976657"/>
            <a:ext cx="8548113" cy="577802"/>
          </a:xfrm>
        </p:spPr>
        <p:txBody>
          <a:bodyPr/>
          <a:lstStyle/>
          <a:p>
            <a:r>
              <a:rPr lang="es-EC" sz="4800" dirty="0"/>
              <a:t>MARCO METODOLÓGICO</a:t>
            </a:r>
          </a:p>
        </p:txBody>
      </p:sp>
      <p:sp>
        <p:nvSpPr>
          <p:cNvPr id="20" name="19 Marcador de texto"/>
          <p:cNvSpPr>
            <a:spLocks noGrp="1"/>
          </p:cNvSpPr>
          <p:nvPr>
            <p:ph type="body" sz="half" idx="15"/>
          </p:nvPr>
        </p:nvSpPr>
        <p:spPr>
          <a:xfrm>
            <a:off x="8662408" y="2556594"/>
            <a:ext cx="8711191" cy="577802"/>
          </a:xfrm>
        </p:spPr>
        <p:txBody>
          <a:bodyPr/>
          <a:lstStyle/>
          <a:p>
            <a:r>
              <a:rPr lang="es-EC" sz="4800" dirty="0"/>
              <a:t>MARCO TEÓRICO</a:t>
            </a:r>
          </a:p>
        </p:txBody>
      </p:sp>
      <p:sp>
        <p:nvSpPr>
          <p:cNvPr id="21" name="20 Marcador de texto"/>
          <p:cNvSpPr>
            <a:spLocks noGrp="1"/>
          </p:cNvSpPr>
          <p:nvPr>
            <p:ph type="body" sz="half" idx="16"/>
          </p:nvPr>
        </p:nvSpPr>
        <p:spPr>
          <a:xfrm>
            <a:off x="8220937" y="1108483"/>
            <a:ext cx="9152662" cy="577802"/>
          </a:xfrm>
        </p:spPr>
        <p:txBody>
          <a:bodyPr/>
          <a:lstStyle/>
          <a:p>
            <a:r>
              <a:rPr lang="es-EC" sz="4800" dirty="0"/>
              <a:t>PROBLEMA DE LA INVESTIGACIÓN</a:t>
            </a:r>
          </a:p>
        </p:txBody>
      </p:sp>
      <p:sp>
        <p:nvSpPr>
          <p:cNvPr id="22" name="21 Marcador de texto"/>
          <p:cNvSpPr>
            <a:spLocks noGrp="1"/>
          </p:cNvSpPr>
          <p:nvPr>
            <p:ph type="body" sz="half" idx="17"/>
          </p:nvPr>
        </p:nvSpPr>
        <p:spPr>
          <a:xfrm>
            <a:off x="8757658" y="5415485"/>
            <a:ext cx="8711191" cy="577802"/>
          </a:xfrm>
        </p:spPr>
        <p:txBody>
          <a:bodyPr/>
          <a:lstStyle/>
          <a:p>
            <a:r>
              <a:rPr lang="es-EC" sz="4800" dirty="0"/>
              <a:t>MARCO REFERENCIAL</a:t>
            </a:r>
          </a:p>
        </p:txBody>
      </p:sp>
      <p:sp>
        <p:nvSpPr>
          <p:cNvPr id="23" name="22 Marcador de texto"/>
          <p:cNvSpPr>
            <a:spLocks noGrp="1"/>
          </p:cNvSpPr>
          <p:nvPr>
            <p:ph type="body" sz="half" idx="18"/>
          </p:nvPr>
        </p:nvSpPr>
        <p:spPr>
          <a:xfrm>
            <a:off x="8528627" y="6755695"/>
            <a:ext cx="9152662" cy="577802"/>
          </a:xfrm>
        </p:spPr>
        <p:txBody>
          <a:bodyPr/>
          <a:lstStyle/>
          <a:p>
            <a:r>
              <a:rPr lang="es-EC" sz="4800" dirty="0"/>
              <a:t>CONCLUSIONES</a:t>
            </a:r>
          </a:p>
        </p:txBody>
      </p:sp>
      <p:sp>
        <p:nvSpPr>
          <p:cNvPr id="24" name="23 Marcador de texto"/>
          <p:cNvSpPr>
            <a:spLocks noGrp="1"/>
          </p:cNvSpPr>
          <p:nvPr>
            <p:ph type="body" sz="half" idx="19"/>
          </p:nvPr>
        </p:nvSpPr>
        <p:spPr>
          <a:xfrm>
            <a:off x="8009119" y="8083549"/>
            <a:ext cx="9152662" cy="577802"/>
          </a:xfrm>
        </p:spPr>
        <p:txBody>
          <a:bodyPr/>
          <a:lstStyle/>
          <a:p>
            <a:r>
              <a:rPr lang="es-EC" sz="4800" dirty="0"/>
              <a:t>PROPUESTA</a:t>
            </a:r>
          </a:p>
        </p:txBody>
      </p:sp>
      <p:sp>
        <p:nvSpPr>
          <p:cNvPr id="26" name="Título 1">
            <a:extLst>
              <a:ext uri="{FF2B5EF4-FFF2-40B4-BE49-F238E27FC236}">
                <a16:creationId xmlns:a16="http://schemas.microsoft.com/office/drawing/2014/main" id="{8B8C32AD-FA3D-4B81-A12A-E1BCA2B3F673}"/>
              </a:ext>
            </a:extLst>
          </p:cNvPr>
          <p:cNvSpPr>
            <a:spLocks noGrp="1"/>
          </p:cNvSpPr>
          <p:nvPr>
            <p:ph type="title"/>
          </p:nvPr>
        </p:nvSpPr>
        <p:spPr>
          <a:xfrm>
            <a:off x="1680051" y="1578851"/>
            <a:ext cx="5110004" cy="770571"/>
          </a:xfrm>
        </p:spPr>
        <p:txBody>
          <a:bodyPr/>
          <a:lstStyle/>
          <a:p>
            <a:r>
              <a:rPr lang="es-EC" sz="4800" dirty="0">
                <a:latin typeface="Arial" panose="020B0604020202020204" pitchFamily="34" charset="0"/>
                <a:cs typeface="Arial" panose="020B0604020202020204" pitchFamily="34" charset="0"/>
              </a:rPr>
              <a:t>CONTENIDO</a:t>
            </a:r>
          </a:p>
        </p:txBody>
      </p:sp>
    </p:spTree>
    <p:extLst>
      <p:ext uri="{BB962C8B-B14F-4D97-AF65-F5344CB8AC3E}">
        <p14:creationId xmlns:p14="http://schemas.microsoft.com/office/powerpoint/2010/main" val="145896686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4" name="Título 1">
            <a:extLst>
              <a:ext uri="{FF2B5EF4-FFF2-40B4-BE49-F238E27FC236}">
                <a16:creationId xmlns:a16="http://schemas.microsoft.com/office/drawing/2014/main" id="{A49A6805-A399-114A-8EF9-30EA34595872}"/>
              </a:ext>
            </a:extLst>
          </p:cNvPr>
          <p:cNvSpPr>
            <a:spLocks noGrp="1"/>
          </p:cNvSpPr>
          <p:nvPr>
            <p:ph type="ctrTitle"/>
          </p:nvPr>
        </p:nvSpPr>
        <p:spPr>
          <a:xfrm>
            <a:off x="3090043" y="484094"/>
            <a:ext cx="12675476" cy="1646193"/>
          </a:xfrm>
          <a:solidFill>
            <a:schemeClr val="bg1">
              <a:lumMod val="50000"/>
            </a:schemeClr>
          </a:solidFill>
        </p:spPr>
        <p:txBody>
          <a:bodyPr anchor="ctr"/>
          <a:lstStyle/>
          <a:p>
            <a:r>
              <a:rPr lang="es-ES_tradnl" sz="6000" dirty="0">
                <a:solidFill>
                  <a:schemeClr val="bg1"/>
                </a:solidFill>
              </a:rPr>
              <a:t>RECOLECCIÓN DE LA INFORMACIÓN</a:t>
            </a:r>
          </a:p>
        </p:txBody>
      </p:sp>
      <p:graphicFrame>
        <p:nvGraphicFramePr>
          <p:cNvPr id="2" name="Diagrama 1">
            <a:extLst>
              <a:ext uri="{FF2B5EF4-FFF2-40B4-BE49-F238E27FC236}">
                <a16:creationId xmlns:a16="http://schemas.microsoft.com/office/drawing/2014/main" id="{418DEDA0-9155-9744-B127-0B830D7634DA}"/>
              </a:ext>
            </a:extLst>
          </p:cNvPr>
          <p:cNvGraphicFramePr/>
          <p:nvPr>
            <p:extLst>
              <p:ext uri="{D42A27DB-BD31-4B8C-83A1-F6EECF244321}">
                <p14:modId xmlns:p14="http://schemas.microsoft.com/office/powerpoint/2010/main" val="299561952"/>
              </p:ext>
            </p:extLst>
          </p:nvPr>
        </p:nvGraphicFramePr>
        <p:xfrm>
          <a:off x="492124" y="2133600"/>
          <a:ext cx="17302163" cy="7467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3420258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3" name="2 Rectángulo"/>
          <p:cNvSpPr/>
          <p:nvPr/>
        </p:nvSpPr>
        <p:spPr>
          <a:xfrm>
            <a:off x="911679" y="2270998"/>
            <a:ext cx="16287750" cy="707886"/>
          </a:xfrm>
          <a:prstGeom prst="rect">
            <a:avLst/>
          </a:prstGeom>
        </p:spPr>
        <p:txBody>
          <a:bodyPr wrap="square">
            <a:spAutoFit/>
          </a:bodyPr>
          <a:lstStyle/>
          <a:p>
            <a:pPr algn="just"/>
            <a:r>
              <a:rPr lang="es-ES" sz="2000" dirty="0"/>
              <a:t>OBTENIDOS LOS DATOS ANTES MENCIONADOS EN LAS LISTAS DE VERIFICACIÓN APLICADAS A LOS COLABORADORES DESIGNADOS EN LOS DISTINTOS DEPARTAMENTOS DEL CEE, SE ASIGNARÁ LA UNIDAD DE ANÁLISIS DE NUESTRA INVESTIGACIÓN Y SE LO CLASIFICARÁ COMO SE MUESTRA EN LA TABLA.</a:t>
            </a:r>
            <a:endParaRPr lang="es-EC" sz="2000" dirty="0">
              <a:effectLst/>
            </a:endParaRPr>
          </a:p>
        </p:txBody>
      </p:sp>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5" name="4 Rectángulo"/>
          <p:cNvSpPr/>
          <p:nvPr/>
        </p:nvSpPr>
        <p:spPr>
          <a:xfrm>
            <a:off x="14135894" y="9035534"/>
            <a:ext cx="4131469" cy="461665"/>
          </a:xfrm>
          <a:prstGeom prst="rect">
            <a:avLst/>
          </a:prstGeom>
        </p:spPr>
        <p:txBody>
          <a:bodyPr wrap="square">
            <a:spAutoFit/>
          </a:bodyPr>
          <a:lstStyle/>
          <a:p>
            <a:r>
              <a:rPr lang="es-ES" sz="1200" b="1" dirty="0"/>
              <a:t>Tabla 2: </a:t>
            </a:r>
            <a:r>
              <a:rPr lang="es-ES" sz="1200" dirty="0"/>
              <a:t>Asignación de Unidad de Análisis de la investigación.</a:t>
            </a:r>
            <a:endParaRPr lang="es-EC" sz="1200" dirty="0"/>
          </a:p>
          <a:p>
            <a:r>
              <a:rPr lang="es-ES" sz="1200" b="1" dirty="0"/>
              <a:t>Fuente</a:t>
            </a:r>
            <a:r>
              <a:rPr lang="es-ES" sz="1200" dirty="0"/>
              <a:t>: Los Autores</a:t>
            </a:r>
            <a:endParaRPr lang="es-EC" sz="1200" dirty="0">
              <a:effectLst/>
            </a:endParaRPr>
          </a:p>
        </p:txBody>
      </p:sp>
      <p:pic>
        <p:nvPicPr>
          <p:cNvPr id="9" name="Imagen 8">
            <a:extLst>
              <a:ext uri="{FF2B5EF4-FFF2-40B4-BE49-F238E27FC236}">
                <a16:creationId xmlns:a16="http://schemas.microsoft.com/office/drawing/2014/main" id="{CDA7A397-D522-874D-9246-2457588F49B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3159494" y="3945404"/>
            <a:ext cx="10976400" cy="3656938"/>
          </a:xfrm>
          <a:prstGeom prst="rect">
            <a:avLst/>
          </a:prstGeom>
        </p:spPr>
      </p:pic>
    </p:spTree>
    <p:extLst>
      <p:ext uri="{BB962C8B-B14F-4D97-AF65-F5344CB8AC3E}">
        <p14:creationId xmlns:p14="http://schemas.microsoft.com/office/powerpoint/2010/main" val="83128027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 name="Título 1">
            <a:extLst>
              <a:ext uri="{FF2B5EF4-FFF2-40B4-BE49-F238E27FC236}">
                <a16:creationId xmlns:a16="http://schemas.microsoft.com/office/drawing/2014/main" id="{16EC2758-5B8F-E74C-BA50-5BBF9130207B}"/>
              </a:ext>
            </a:extLst>
          </p:cNvPr>
          <p:cNvSpPr>
            <a:spLocks noGrp="1"/>
          </p:cNvSpPr>
          <p:nvPr>
            <p:ph type="ctrTitle"/>
          </p:nvPr>
        </p:nvSpPr>
        <p:spPr>
          <a:xfrm>
            <a:off x="1693535" y="653612"/>
            <a:ext cx="14899341" cy="1498305"/>
          </a:xfrm>
          <a:solidFill>
            <a:schemeClr val="bg1">
              <a:lumMod val="50000"/>
            </a:schemeClr>
          </a:solidFill>
        </p:spPr>
        <p:txBody>
          <a:bodyPr/>
          <a:lstStyle/>
          <a:p>
            <a:r>
              <a:rPr lang="es-ES_tradnl" sz="6000" dirty="0">
                <a:solidFill>
                  <a:schemeClr val="bg1"/>
                </a:solidFill>
              </a:rPr>
              <a:t>TRATAMIENTO Y ANÁLISIS DE LOS DATOS</a:t>
            </a:r>
          </a:p>
        </p:txBody>
      </p:sp>
      <p:graphicFrame>
        <p:nvGraphicFramePr>
          <p:cNvPr id="3" name="Diagrama 2">
            <a:extLst>
              <a:ext uri="{FF2B5EF4-FFF2-40B4-BE49-F238E27FC236}">
                <a16:creationId xmlns:a16="http://schemas.microsoft.com/office/drawing/2014/main" id="{C4EB37B3-D25D-AA4B-A006-D03FF3A14695}"/>
              </a:ext>
            </a:extLst>
          </p:cNvPr>
          <p:cNvGraphicFramePr/>
          <p:nvPr>
            <p:extLst>
              <p:ext uri="{D42A27DB-BD31-4B8C-83A1-F6EECF244321}">
                <p14:modId xmlns:p14="http://schemas.microsoft.com/office/powerpoint/2010/main" val="1409173612"/>
              </p:ext>
            </p:extLst>
          </p:nvPr>
        </p:nvGraphicFramePr>
        <p:xfrm>
          <a:off x="837272" y="2805529"/>
          <a:ext cx="16206128" cy="51192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8279258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4" name="Diagrama 3">
            <a:extLst>
              <a:ext uri="{FF2B5EF4-FFF2-40B4-BE49-F238E27FC236}">
                <a16:creationId xmlns:a16="http://schemas.microsoft.com/office/drawing/2014/main" id="{2859DC50-A73D-B242-AD79-8BAF65761E42}"/>
              </a:ext>
            </a:extLst>
          </p:cNvPr>
          <p:cNvGraphicFramePr/>
          <p:nvPr>
            <p:extLst>
              <p:ext uri="{D42A27DB-BD31-4B8C-83A1-F6EECF244321}">
                <p14:modId xmlns:p14="http://schemas.microsoft.com/office/powerpoint/2010/main" val="3305790163"/>
              </p:ext>
            </p:extLst>
          </p:nvPr>
        </p:nvGraphicFramePr>
        <p:xfrm>
          <a:off x="1040142" y="2583866"/>
          <a:ext cx="16206128" cy="51192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5287637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9706F35-1309-4DB3-892C-6746CCD6296F}"/>
              </a:ext>
            </a:extLst>
          </p:cNvPr>
          <p:cNvSpPr>
            <a:spLocks noGrp="1"/>
          </p:cNvSpPr>
          <p:nvPr>
            <p:ph type="ctrTitle"/>
          </p:nvPr>
        </p:nvSpPr>
        <p:spPr>
          <a:xfrm>
            <a:off x="2532856" y="3059297"/>
            <a:ext cx="13220700" cy="2876550"/>
          </a:xfrm>
        </p:spPr>
        <p:txBody>
          <a:bodyPr/>
          <a:lstStyle/>
          <a:p>
            <a:pPr>
              <a:lnSpc>
                <a:spcPct val="100000"/>
              </a:lnSpc>
              <a:spcBef>
                <a:spcPts val="0"/>
              </a:spcBef>
            </a:pPr>
            <a:r>
              <a:rPr lang="es-ES" sz="8800" dirty="0"/>
              <a:t>MARCO REFERENCIAL</a:t>
            </a:r>
            <a:endParaRPr lang="es-EC" sz="8800" dirty="0"/>
          </a:p>
        </p:txBody>
      </p:sp>
    </p:spTree>
    <p:extLst>
      <p:ext uri="{BB962C8B-B14F-4D97-AF65-F5344CB8AC3E}">
        <p14:creationId xmlns:p14="http://schemas.microsoft.com/office/powerpoint/2010/main" val="358822589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7"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8" name="7 Objeto"/>
          <p:cNvGraphicFramePr>
            <a:graphicFrameLocks noChangeAspect="1"/>
          </p:cNvGraphicFramePr>
          <p:nvPr>
            <p:extLst>
              <p:ext uri="{D42A27DB-BD31-4B8C-83A1-F6EECF244321}">
                <p14:modId xmlns:p14="http://schemas.microsoft.com/office/powerpoint/2010/main" val="1968471575"/>
              </p:ext>
            </p:extLst>
          </p:nvPr>
        </p:nvGraphicFramePr>
        <p:xfrm>
          <a:off x="999819" y="2352675"/>
          <a:ext cx="16286771" cy="5581650"/>
        </p:xfrm>
        <a:graphic>
          <a:graphicData uri="http://schemas.openxmlformats.org/presentationml/2006/ole">
            <mc:AlternateContent xmlns:mc="http://schemas.openxmlformats.org/markup-compatibility/2006">
              <mc:Choice xmlns:v="urn:schemas-microsoft-com:vml" Requires="v">
                <p:oleObj spid="_x0000_s4163" name="Hoja de cálculo" r:id="rId3" imgW="8907581" imgH="2293683" progId="Excel.Sheet.8">
                  <p:embed/>
                </p:oleObj>
              </mc:Choice>
              <mc:Fallback>
                <p:oleObj name="Hoja de cálculo" r:id="rId3" imgW="8907581" imgH="2293683" progId="Excel.Sheet.8">
                  <p:embed/>
                  <p:pic>
                    <p:nvPicPr>
                      <p:cNvPr id="0" name="Object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9819" y="2352675"/>
                        <a:ext cx="16286771" cy="5581650"/>
                      </a:xfrm>
                      <a:prstGeom prst="rect">
                        <a:avLst/>
                      </a:prstGeom>
                      <a:noFill/>
                    </p:spPr>
                  </p:pic>
                </p:oleObj>
              </mc:Fallback>
            </mc:AlternateContent>
          </a:graphicData>
        </a:graphic>
      </p:graphicFrame>
      <p:sp>
        <p:nvSpPr>
          <p:cNvPr id="9" name="8 Rectángulo"/>
          <p:cNvSpPr/>
          <p:nvPr/>
        </p:nvSpPr>
        <p:spPr>
          <a:xfrm>
            <a:off x="2381" y="9108817"/>
            <a:ext cx="5522119" cy="461665"/>
          </a:xfrm>
          <a:prstGeom prst="rect">
            <a:avLst/>
          </a:prstGeom>
        </p:spPr>
        <p:txBody>
          <a:bodyPr wrap="square">
            <a:spAutoFit/>
          </a:bodyPr>
          <a:lstStyle/>
          <a:p>
            <a:r>
              <a:rPr lang="es-ES" sz="1200" b="1" dirty="0"/>
              <a:t>Gráfico 1: </a:t>
            </a:r>
            <a:r>
              <a:rPr lang="es-ES" sz="1200" dirty="0"/>
              <a:t>Herramienta de Diagnóstico Gestión de Seguridad y Salud ISO45001:2018</a:t>
            </a:r>
            <a:endParaRPr lang="es-EC" sz="1200" dirty="0"/>
          </a:p>
          <a:p>
            <a:r>
              <a:rPr lang="es-ES" sz="1200" b="1" dirty="0"/>
              <a:t>Fuente: </a:t>
            </a:r>
            <a:r>
              <a:rPr lang="es-ES" sz="1200" dirty="0"/>
              <a:t>Los autores</a:t>
            </a:r>
            <a:endParaRPr lang="es-EC" sz="1200" dirty="0">
              <a:effectLst/>
            </a:endParaRPr>
          </a:p>
        </p:txBody>
      </p:sp>
      <p:sp>
        <p:nvSpPr>
          <p:cNvPr id="6" name="Título 1">
            <a:extLst>
              <a:ext uri="{FF2B5EF4-FFF2-40B4-BE49-F238E27FC236}">
                <a16:creationId xmlns:a16="http://schemas.microsoft.com/office/drawing/2014/main" id="{2E8F01C4-70E8-894F-AFD0-AC3050157B31}"/>
              </a:ext>
            </a:extLst>
          </p:cNvPr>
          <p:cNvSpPr>
            <a:spLocks noGrp="1"/>
          </p:cNvSpPr>
          <p:nvPr>
            <p:ph type="ctrTitle"/>
          </p:nvPr>
        </p:nvSpPr>
        <p:spPr>
          <a:xfrm>
            <a:off x="1693535" y="653612"/>
            <a:ext cx="14899341" cy="1498305"/>
          </a:xfrm>
          <a:solidFill>
            <a:schemeClr val="bg1">
              <a:lumMod val="50000"/>
            </a:schemeClr>
          </a:solidFill>
        </p:spPr>
        <p:txBody>
          <a:bodyPr/>
          <a:lstStyle/>
          <a:p>
            <a:r>
              <a:rPr lang="es-ES_tradnl" sz="6000" dirty="0">
                <a:solidFill>
                  <a:schemeClr val="bg1"/>
                </a:solidFill>
              </a:rPr>
              <a:t>DIAGNÓSTICO INICIAL DEL SISTEMA DE SEGURIDAD MILITAR</a:t>
            </a:r>
          </a:p>
        </p:txBody>
      </p:sp>
    </p:spTree>
    <p:extLst>
      <p:ext uri="{BB962C8B-B14F-4D97-AF65-F5344CB8AC3E}">
        <p14:creationId xmlns:p14="http://schemas.microsoft.com/office/powerpoint/2010/main" val="12493810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6" name="5 Gráfico">
            <a:extLst>
              <a:ext uri="{FF2B5EF4-FFF2-40B4-BE49-F238E27FC236}">
                <a16:creationId xmlns:a16="http://schemas.microsoft.com/office/drawing/2014/main" id="{502053CC-E134-E94E-92F8-1C7AFB1ABB4D}"/>
              </a:ext>
            </a:extLst>
          </p:cNvPr>
          <p:cNvGraphicFramePr/>
          <p:nvPr>
            <p:extLst>
              <p:ext uri="{D42A27DB-BD31-4B8C-83A1-F6EECF244321}">
                <p14:modId xmlns:p14="http://schemas.microsoft.com/office/powerpoint/2010/main" val="2761219726"/>
              </p:ext>
            </p:extLst>
          </p:nvPr>
        </p:nvGraphicFramePr>
        <p:xfrm>
          <a:off x="285750" y="2432050"/>
          <a:ext cx="17411700" cy="705485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66501551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3"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4" name="3 Objeto"/>
          <p:cNvGraphicFramePr>
            <a:graphicFrameLocks noChangeAspect="1"/>
          </p:cNvGraphicFramePr>
          <p:nvPr>
            <p:extLst>
              <p:ext uri="{D42A27DB-BD31-4B8C-83A1-F6EECF244321}">
                <p14:modId xmlns:p14="http://schemas.microsoft.com/office/powerpoint/2010/main" val="2239710508"/>
              </p:ext>
            </p:extLst>
          </p:nvPr>
        </p:nvGraphicFramePr>
        <p:xfrm>
          <a:off x="666750" y="2743200"/>
          <a:ext cx="17058358" cy="6000750"/>
        </p:xfrm>
        <a:graphic>
          <a:graphicData uri="http://schemas.openxmlformats.org/presentationml/2006/ole">
            <mc:AlternateContent xmlns:mc="http://schemas.openxmlformats.org/markup-compatibility/2006">
              <mc:Choice xmlns:v="urn:schemas-microsoft-com:vml" Requires="v">
                <p:oleObj spid="_x0000_s6210" name="Hoja de cálculo" r:id="rId3" imgW="9166688" imgH="2293683" progId="Excel.Sheet.8">
                  <p:embed/>
                </p:oleObj>
              </mc:Choice>
              <mc:Fallback>
                <p:oleObj name="Hoja de cálculo" r:id="rId3" imgW="9166688" imgH="2293683" progId="Excel.Sheet.8">
                  <p:embed/>
                  <p:pic>
                    <p:nvPicPr>
                      <p:cNvPr id="0" name="Object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6750" y="2743200"/>
                        <a:ext cx="17058358" cy="6000750"/>
                      </a:xfrm>
                      <a:prstGeom prst="rect">
                        <a:avLst/>
                      </a:prstGeom>
                      <a:noFill/>
                    </p:spPr>
                  </p:pic>
                </p:oleObj>
              </mc:Fallback>
            </mc:AlternateContent>
          </a:graphicData>
        </a:graphic>
      </p:graphicFrame>
      <p:sp>
        <p:nvSpPr>
          <p:cNvPr id="5" name="4 Rectángulo"/>
          <p:cNvSpPr/>
          <p:nvPr/>
        </p:nvSpPr>
        <p:spPr>
          <a:xfrm>
            <a:off x="2381" y="9049435"/>
            <a:ext cx="4893469" cy="461665"/>
          </a:xfrm>
          <a:prstGeom prst="rect">
            <a:avLst/>
          </a:prstGeom>
        </p:spPr>
        <p:txBody>
          <a:bodyPr wrap="square">
            <a:spAutoFit/>
          </a:bodyPr>
          <a:lstStyle/>
          <a:p>
            <a:r>
              <a:rPr lang="es-ES" sz="1200" b="1" dirty="0"/>
              <a:t>Tabla 3: </a:t>
            </a:r>
            <a:r>
              <a:rPr lang="es-ES" sz="1200" dirty="0"/>
              <a:t>Herramienta de Diagnóstico Gestión Ambiental ISO 14001:2015</a:t>
            </a:r>
            <a:endParaRPr lang="es-EC" sz="1200" dirty="0"/>
          </a:p>
          <a:p>
            <a:r>
              <a:rPr lang="es-ES" sz="1200" b="1" dirty="0"/>
              <a:t>Fuente: </a:t>
            </a:r>
            <a:r>
              <a:rPr lang="es-ES" sz="1200" dirty="0"/>
              <a:t>Los autores</a:t>
            </a:r>
            <a:endParaRPr lang="es-EC" sz="1200" dirty="0">
              <a:effectLst/>
            </a:endParaRPr>
          </a:p>
        </p:txBody>
      </p:sp>
    </p:spTree>
    <p:extLst>
      <p:ext uri="{BB962C8B-B14F-4D97-AF65-F5344CB8AC3E}">
        <p14:creationId xmlns:p14="http://schemas.microsoft.com/office/powerpoint/2010/main" val="403891124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4" name="3 Gráfico">
            <a:extLst>
              <a:ext uri="{FF2B5EF4-FFF2-40B4-BE49-F238E27FC236}">
                <a16:creationId xmlns:a16="http://schemas.microsoft.com/office/drawing/2014/main" id="{EDA041BD-A089-154B-8A46-A0692DE4B94C}"/>
              </a:ext>
            </a:extLst>
          </p:cNvPr>
          <p:cNvGraphicFramePr/>
          <p:nvPr>
            <p:extLst>
              <p:ext uri="{D42A27DB-BD31-4B8C-83A1-F6EECF244321}">
                <p14:modId xmlns:p14="http://schemas.microsoft.com/office/powerpoint/2010/main" val="128701934"/>
              </p:ext>
            </p:extLst>
          </p:nvPr>
        </p:nvGraphicFramePr>
        <p:xfrm>
          <a:off x="590550" y="2495550"/>
          <a:ext cx="1678305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93432511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3" name="2 Rectángulo"/>
          <p:cNvSpPr/>
          <p:nvPr/>
        </p:nvSpPr>
        <p:spPr>
          <a:xfrm>
            <a:off x="131763" y="2369880"/>
            <a:ext cx="17430750" cy="2123658"/>
          </a:xfrm>
          <a:prstGeom prst="rect">
            <a:avLst/>
          </a:prstGeom>
        </p:spPr>
        <p:txBody>
          <a:bodyPr wrap="square">
            <a:spAutoFit/>
          </a:bodyPr>
          <a:lstStyle/>
          <a:p>
            <a:pPr algn="just"/>
            <a:r>
              <a:rPr lang="es-ES" sz="3600" b="1" i="1" dirty="0"/>
              <a:t>HALLAZGOS DEL SISTEMA INTEGRADO DE SEGURIDAD MILITAR</a:t>
            </a:r>
          </a:p>
          <a:p>
            <a:pPr algn="just"/>
            <a:endParaRPr lang="es-ES" sz="3200" dirty="0"/>
          </a:p>
          <a:p>
            <a:pPr marL="457200" indent="-457200" algn="just">
              <a:buFont typeface="Wingdings" panose="05000000000000000000" pitchFamily="2" charset="2"/>
              <a:buChar char="ü"/>
            </a:pPr>
            <a:r>
              <a:rPr lang="es-ES" sz="3200" dirty="0"/>
              <a:t>CUMPLIMIENTO DE LOS REQUISITOS DE ISO 45001: 2018 DEL </a:t>
            </a:r>
            <a:r>
              <a:rPr lang="es-ES" sz="3200" b="1" dirty="0">
                <a:solidFill>
                  <a:srgbClr val="FF0000"/>
                </a:solidFill>
              </a:rPr>
              <a:t>55% </a:t>
            </a:r>
          </a:p>
          <a:p>
            <a:pPr marL="457200" indent="-457200" algn="just">
              <a:buFont typeface="Wingdings" panose="05000000000000000000" pitchFamily="2" charset="2"/>
              <a:buChar char="ü"/>
            </a:pPr>
            <a:r>
              <a:rPr lang="es-ES" sz="3200" dirty="0"/>
              <a:t>CUMPLIMIENTO DE LOS REQUISITOS DE ISO 14001:2015 DEL </a:t>
            </a:r>
            <a:r>
              <a:rPr lang="es-ES" sz="3200" b="1" dirty="0">
                <a:solidFill>
                  <a:srgbClr val="FF0000"/>
                </a:solidFill>
              </a:rPr>
              <a:t>42% </a:t>
            </a:r>
          </a:p>
        </p:txBody>
      </p:sp>
      <p:sp>
        <p:nvSpPr>
          <p:cNvPr id="4" name="Título 1">
            <a:extLst>
              <a:ext uri="{FF2B5EF4-FFF2-40B4-BE49-F238E27FC236}">
                <a16:creationId xmlns:a16="http://schemas.microsoft.com/office/drawing/2014/main" id="{7F172244-7E57-3246-90BF-3816CBCF723C}"/>
              </a:ext>
            </a:extLst>
          </p:cNvPr>
          <p:cNvSpPr>
            <a:spLocks noGrp="1"/>
          </p:cNvSpPr>
          <p:nvPr>
            <p:ph type="ctrTitle"/>
          </p:nvPr>
        </p:nvSpPr>
        <p:spPr>
          <a:xfrm>
            <a:off x="2457358" y="653612"/>
            <a:ext cx="13371694" cy="1498305"/>
          </a:xfrm>
          <a:solidFill>
            <a:schemeClr val="bg1">
              <a:lumMod val="50000"/>
            </a:schemeClr>
          </a:solidFill>
        </p:spPr>
        <p:txBody>
          <a:bodyPr/>
          <a:lstStyle/>
          <a:p>
            <a:r>
              <a:rPr lang="es-ES_tradnl" sz="6000" dirty="0">
                <a:solidFill>
                  <a:schemeClr val="bg1"/>
                </a:solidFill>
              </a:rPr>
              <a:t>RESULTADOS</a:t>
            </a:r>
          </a:p>
        </p:txBody>
      </p:sp>
      <p:sp>
        <p:nvSpPr>
          <p:cNvPr id="5" name="2 Rectángulo">
            <a:extLst>
              <a:ext uri="{FF2B5EF4-FFF2-40B4-BE49-F238E27FC236}">
                <a16:creationId xmlns:a16="http://schemas.microsoft.com/office/drawing/2014/main" id="{D62AADB3-896F-E644-B271-D208FD36DE73}"/>
              </a:ext>
            </a:extLst>
          </p:cNvPr>
          <p:cNvSpPr/>
          <p:nvPr/>
        </p:nvSpPr>
        <p:spPr>
          <a:xfrm>
            <a:off x="427830" y="4711501"/>
            <a:ext cx="17430750" cy="3970318"/>
          </a:xfrm>
          <a:prstGeom prst="rect">
            <a:avLst/>
          </a:prstGeom>
        </p:spPr>
        <p:txBody>
          <a:bodyPr wrap="square">
            <a:spAutoFit/>
          </a:bodyPr>
          <a:lstStyle/>
          <a:p>
            <a:pPr algn="just"/>
            <a:r>
              <a:rPr lang="es-ES" sz="2800" b="1" i="1" dirty="0"/>
              <a:t>CONTEXTO DE LA ORGANIZACIÓN</a:t>
            </a:r>
          </a:p>
          <a:p>
            <a:pPr algn="just"/>
            <a:endParaRPr lang="es-ES" sz="2800" dirty="0"/>
          </a:p>
          <a:p>
            <a:pPr marL="285750" indent="-285750" algn="just">
              <a:buFont typeface="Wingdings" panose="05000000000000000000" pitchFamily="2" charset="2"/>
              <a:buChar char="Ø"/>
            </a:pPr>
            <a:r>
              <a:rPr lang="es-ES" sz="2800" dirty="0"/>
              <a:t>Nulo cumplimiento en la determinación del alcance del </a:t>
            </a:r>
            <a:r>
              <a:rPr lang="es-ES" sz="2800" dirty="0" err="1"/>
              <a:t>SISM</a:t>
            </a:r>
            <a:r>
              <a:rPr lang="es-ES" sz="2800" dirty="0"/>
              <a:t> mostrando debilidad administrativa para el funcionamiento de sus SG, así como falta de determinación e identificación de la secuencia de procesos e interacción.</a:t>
            </a:r>
          </a:p>
          <a:p>
            <a:pPr algn="just"/>
            <a:r>
              <a:rPr lang="es-ES" sz="2800" dirty="0"/>
              <a:t> </a:t>
            </a:r>
          </a:p>
          <a:p>
            <a:pPr marL="285750" indent="-285750" algn="just">
              <a:buFont typeface="Wingdings" panose="05000000000000000000" pitchFamily="2" charset="2"/>
              <a:buChar char="Ø"/>
            </a:pPr>
            <a:r>
              <a:rPr lang="es-ES" sz="2800" dirty="0"/>
              <a:t>El poco análisis sobre el ambiente interno y externo impacta en los objetivos estratégicos y  la planificación del </a:t>
            </a:r>
            <a:r>
              <a:rPr lang="es-ES" sz="2800" dirty="0" err="1"/>
              <a:t>SISM</a:t>
            </a:r>
            <a:r>
              <a:rPr lang="es-ES" sz="2800" dirty="0"/>
              <a:t>, lo que impide definir el camino para una adecuada cultura organizacional</a:t>
            </a:r>
            <a:r>
              <a:rPr lang="es-EC" sz="2800" dirty="0"/>
              <a:t>.</a:t>
            </a:r>
          </a:p>
          <a:p>
            <a:pPr algn="just"/>
            <a:endParaRPr lang="es-EC" sz="2800" dirty="0"/>
          </a:p>
          <a:p>
            <a:pPr marL="285750" indent="-285750" algn="just">
              <a:buFont typeface="Wingdings" panose="05000000000000000000" pitchFamily="2" charset="2"/>
              <a:buChar char="Ø"/>
            </a:pPr>
            <a:r>
              <a:rPr lang="es-ES" sz="2800" dirty="0"/>
              <a:t>Falta de definición de su alcance para el funcionamiento de sus SG.</a:t>
            </a:r>
          </a:p>
        </p:txBody>
      </p:sp>
    </p:spTree>
    <p:extLst>
      <p:ext uri="{BB962C8B-B14F-4D97-AF65-F5344CB8AC3E}">
        <p14:creationId xmlns:p14="http://schemas.microsoft.com/office/powerpoint/2010/main" val="17169534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71" name="70 Rectángulo"/>
          <p:cNvSpPr/>
          <p:nvPr/>
        </p:nvSpPr>
        <p:spPr>
          <a:xfrm>
            <a:off x="437322" y="2270397"/>
            <a:ext cx="17353721" cy="1815882"/>
          </a:xfrm>
          <a:prstGeom prst="rect">
            <a:avLst/>
          </a:prstGeom>
        </p:spPr>
        <p:txBody>
          <a:bodyPr wrap="square">
            <a:spAutoFit/>
          </a:bodyPr>
          <a:lstStyle/>
          <a:p>
            <a:pPr algn="just"/>
            <a:r>
              <a:rPr lang="es-ES" sz="2800" dirty="0"/>
              <a:t>Las FFAA a través de la DSIS y el </a:t>
            </a:r>
            <a:r>
              <a:rPr lang="es-ES" sz="2800" dirty="0" err="1"/>
              <a:t>MIDENA</a:t>
            </a:r>
            <a:r>
              <a:rPr lang="es-ES" sz="2800" dirty="0"/>
              <a:t> (2010), desarrollaron lineamientos y procedimientos para la ejecución de las operaciones militares en el ámbito de la Seguridad Operacional, Seguridad y Salud Ocupacional y Gestión Ambiental con el objetivo de prevenir accidentes, enfermedades ocupacionales e impactos ambientales y precautelar al talento humano y recursos materiales de la institución.</a:t>
            </a:r>
          </a:p>
        </p:txBody>
      </p:sp>
      <p:sp>
        <p:nvSpPr>
          <p:cNvPr id="3" name="Título 1">
            <a:extLst>
              <a:ext uri="{FF2B5EF4-FFF2-40B4-BE49-F238E27FC236}">
                <a16:creationId xmlns:a16="http://schemas.microsoft.com/office/drawing/2014/main" id="{5B750F52-7498-3E46-AE72-23C33941BD25}"/>
              </a:ext>
            </a:extLst>
          </p:cNvPr>
          <p:cNvSpPr>
            <a:spLocks noGrp="1"/>
          </p:cNvSpPr>
          <p:nvPr>
            <p:ph type="ctrTitle"/>
          </p:nvPr>
        </p:nvSpPr>
        <p:spPr>
          <a:xfrm>
            <a:off x="3090043" y="708182"/>
            <a:ext cx="12675476" cy="1498305"/>
          </a:xfrm>
          <a:solidFill>
            <a:schemeClr val="bg1">
              <a:lumMod val="50000"/>
            </a:schemeClr>
          </a:solidFill>
        </p:spPr>
        <p:txBody>
          <a:bodyPr/>
          <a:lstStyle/>
          <a:p>
            <a:r>
              <a:rPr lang="es-ES_tradnl" sz="6000" dirty="0">
                <a:solidFill>
                  <a:schemeClr val="bg1"/>
                </a:solidFill>
              </a:rPr>
              <a:t>PLANTEAMIENTO DEL PROBLEMA</a:t>
            </a:r>
          </a:p>
        </p:txBody>
      </p:sp>
      <p:graphicFrame>
        <p:nvGraphicFramePr>
          <p:cNvPr id="4" name="Diagrama 3">
            <a:extLst>
              <a:ext uri="{FF2B5EF4-FFF2-40B4-BE49-F238E27FC236}">
                <a16:creationId xmlns:a16="http://schemas.microsoft.com/office/drawing/2014/main" id="{7613FD23-EBB8-D747-898B-332FF45A8B75}"/>
              </a:ext>
            </a:extLst>
          </p:cNvPr>
          <p:cNvGraphicFramePr/>
          <p:nvPr>
            <p:extLst>
              <p:ext uri="{D42A27DB-BD31-4B8C-83A1-F6EECF244321}">
                <p14:modId xmlns:p14="http://schemas.microsoft.com/office/powerpoint/2010/main" val="2515038490"/>
              </p:ext>
            </p:extLst>
          </p:nvPr>
        </p:nvGraphicFramePr>
        <p:xfrm>
          <a:off x="1371119" y="3540589"/>
          <a:ext cx="16113323" cy="47118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eñal de prohibido 4">
            <a:extLst>
              <a:ext uri="{FF2B5EF4-FFF2-40B4-BE49-F238E27FC236}">
                <a16:creationId xmlns:a16="http://schemas.microsoft.com/office/drawing/2014/main" id="{29BFF032-62F4-A64A-90A3-EC200BAB78F8}"/>
              </a:ext>
            </a:extLst>
          </p:cNvPr>
          <p:cNvSpPr/>
          <p:nvPr/>
        </p:nvSpPr>
        <p:spPr>
          <a:xfrm>
            <a:off x="10904313" y="7087563"/>
            <a:ext cx="453471" cy="430186"/>
          </a:xfrm>
          <a:prstGeom prst="noSmoking">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solidFill>
                <a:schemeClr val="tx1"/>
              </a:solidFill>
              <a:highlight>
                <a:srgbClr val="808080"/>
              </a:highlight>
            </a:endParaRPr>
          </a:p>
        </p:txBody>
      </p:sp>
      <p:sp>
        <p:nvSpPr>
          <p:cNvPr id="6" name="Flecha abajo 5">
            <a:extLst>
              <a:ext uri="{FF2B5EF4-FFF2-40B4-BE49-F238E27FC236}">
                <a16:creationId xmlns:a16="http://schemas.microsoft.com/office/drawing/2014/main" id="{B05C5C63-3063-5F4C-BB16-1DFA1E227373}"/>
              </a:ext>
            </a:extLst>
          </p:cNvPr>
          <p:cNvSpPr/>
          <p:nvPr/>
        </p:nvSpPr>
        <p:spPr>
          <a:xfrm>
            <a:off x="8957383" y="6317849"/>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9" name="Flecha abajo 8">
            <a:extLst>
              <a:ext uri="{FF2B5EF4-FFF2-40B4-BE49-F238E27FC236}">
                <a16:creationId xmlns:a16="http://schemas.microsoft.com/office/drawing/2014/main" id="{7BC9AB3A-DD87-4649-B1E9-D2886FA3D0EB}"/>
              </a:ext>
            </a:extLst>
          </p:cNvPr>
          <p:cNvSpPr/>
          <p:nvPr/>
        </p:nvSpPr>
        <p:spPr>
          <a:xfrm>
            <a:off x="13083314" y="6292341"/>
            <a:ext cx="294397" cy="430126"/>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10" name="Señal de prohibido 9">
            <a:extLst>
              <a:ext uri="{FF2B5EF4-FFF2-40B4-BE49-F238E27FC236}">
                <a16:creationId xmlns:a16="http://schemas.microsoft.com/office/drawing/2014/main" id="{37D758F6-DF60-014C-9E8A-474710191B28}"/>
              </a:ext>
            </a:extLst>
          </p:cNvPr>
          <p:cNvSpPr/>
          <p:nvPr/>
        </p:nvSpPr>
        <p:spPr>
          <a:xfrm>
            <a:off x="14973191" y="7087563"/>
            <a:ext cx="453471" cy="430186"/>
          </a:xfrm>
          <a:prstGeom prst="noSmoking">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solidFill>
                <a:schemeClr val="tx1"/>
              </a:solidFill>
              <a:highlight>
                <a:srgbClr val="808080"/>
              </a:highlight>
            </a:endParaRPr>
          </a:p>
        </p:txBody>
      </p:sp>
      <p:graphicFrame>
        <p:nvGraphicFramePr>
          <p:cNvPr id="7" name="Diagrama 6">
            <a:extLst>
              <a:ext uri="{FF2B5EF4-FFF2-40B4-BE49-F238E27FC236}">
                <a16:creationId xmlns:a16="http://schemas.microsoft.com/office/drawing/2014/main" id="{F63447D0-3C0E-D64A-B5FA-91C7B824182B}"/>
              </a:ext>
            </a:extLst>
          </p:cNvPr>
          <p:cNvGraphicFramePr/>
          <p:nvPr>
            <p:extLst>
              <p:ext uri="{D42A27DB-BD31-4B8C-83A1-F6EECF244321}">
                <p14:modId xmlns:p14="http://schemas.microsoft.com/office/powerpoint/2010/main" val="117918119"/>
              </p:ext>
            </p:extLst>
          </p:nvPr>
        </p:nvGraphicFramePr>
        <p:xfrm>
          <a:off x="3510508" y="7517749"/>
          <a:ext cx="7847276" cy="227434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2" name="Flecha abajo 11">
            <a:extLst>
              <a:ext uri="{FF2B5EF4-FFF2-40B4-BE49-F238E27FC236}">
                <a16:creationId xmlns:a16="http://schemas.microsoft.com/office/drawing/2014/main" id="{0FF8F6B5-7C4A-5C4F-9268-B711064F3521}"/>
              </a:ext>
            </a:extLst>
          </p:cNvPr>
          <p:cNvSpPr/>
          <p:nvPr/>
        </p:nvSpPr>
        <p:spPr>
          <a:xfrm rot="10800000">
            <a:off x="9894957" y="8555266"/>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Tree>
    <p:extLst>
      <p:ext uri="{BB962C8B-B14F-4D97-AF65-F5344CB8AC3E}">
        <p14:creationId xmlns:p14="http://schemas.microsoft.com/office/powerpoint/2010/main" val="50006268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3" name="2 Rectángulo"/>
          <p:cNvSpPr/>
          <p:nvPr/>
        </p:nvSpPr>
        <p:spPr>
          <a:xfrm>
            <a:off x="904081" y="1773346"/>
            <a:ext cx="16478250" cy="7786747"/>
          </a:xfrm>
          <a:prstGeom prst="rect">
            <a:avLst/>
          </a:prstGeom>
        </p:spPr>
        <p:txBody>
          <a:bodyPr wrap="square">
            <a:spAutoFit/>
          </a:bodyPr>
          <a:lstStyle/>
          <a:p>
            <a:pPr algn="just"/>
            <a:r>
              <a:rPr lang="es-ES" sz="2800" b="1" i="1" dirty="0"/>
              <a:t>LIDERAZGO:</a:t>
            </a:r>
          </a:p>
          <a:p>
            <a:pPr algn="just"/>
            <a:endParaRPr lang="es-ES" sz="2600" dirty="0"/>
          </a:p>
          <a:p>
            <a:pPr marL="285750" indent="-285750" algn="just">
              <a:buFont typeface="Wingdings" panose="05000000000000000000" pitchFamily="2" charset="2"/>
              <a:buChar char="Ø"/>
            </a:pPr>
            <a:r>
              <a:rPr lang="es-ES" sz="2800" dirty="0"/>
              <a:t>Los “no cumplimientos” determinados hacen que no se garanticen los mecanismos de monitoreo, medición y definición de indicadores que permitan evaluar el desempeño del sistema.</a:t>
            </a:r>
          </a:p>
          <a:p>
            <a:pPr algn="just"/>
            <a:endParaRPr lang="es-ES" sz="2800" dirty="0"/>
          </a:p>
          <a:p>
            <a:pPr marL="285750" indent="-285750" algn="just">
              <a:buFont typeface="Wingdings" panose="05000000000000000000" pitchFamily="2" charset="2"/>
              <a:buChar char="Ø"/>
            </a:pPr>
            <a:r>
              <a:rPr lang="es-ES" sz="2800" dirty="0"/>
              <a:t>No se ha definido una  política clara ni establecido objetivos a largo plazo.</a:t>
            </a:r>
          </a:p>
          <a:p>
            <a:pPr algn="just"/>
            <a:endParaRPr lang="es-EC" sz="2800" dirty="0"/>
          </a:p>
          <a:p>
            <a:pPr marL="285750" indent="-285750" algn="just">
              <a:buFont typeface="Wingdings" panose="05000000000000000000" pitchFamily="2" charset="2"/>
              <a:buChar char="Ø"/>
            </a:pPr>
            <a:r>
              <a:rPr lang="es-ES" sz="2800" dirty="0"/>
              <a:t>Los recursos no están alineados con las prioridades de la institución.</a:t>
            </a:r>
          </a:p>
          <a:p>
            <a:pPr algn="just"/>
            <a:endParaRPr lang="es-EC" sz="2800" dirty="0"/>
          </a:p>
          <a:p>
            <a:pPr marL="285750" indent="-285750" algn="just">
              <a:buFont typeface="Wingdings" panose="05000000000000000000" pitchFamily="2" charset="2"/>
              <a:buChar char="Ø"/>
            </a:pPr>
            <a:r>
              <a:rPr lang="es-ES" sz="2800" dirty="0"/>
              <a:t>Se observa que no se ha podido motivar a la institución para conseguir metas en materia de </a:t>
            </a:r>
            <a:r>
              <a:rPr lang="es-ES" sz="2800" dirty="0" err="1"/>
              <a:t>SSA</a:t>
            </a:r>
            <a:r>
              <a:rPr lang="es-ES" sz="2800" dirty="0"/>
              <a:t>, peor aún en materia de calidad y satisfacción al cliente.</a:t>
            </a:r>
          </a:p>
          <a:p>
            <a:pPr algn="just"/>
            <a:endParaRPr lang="es-EC" sz="2800" dirty="0"/>
          </a:p>
          <a:p>
            <a:pPr marL="285750" indent="-285750" algn="just">
              <a:buFont typeface="Wingdings" panose="05000000000000000000" pitchFamily="2" charset="2"/>
              <a:buChar char="Ø"/>
            </a:pPr>
            <a:r>
              <a:rPr lang="es-ES" sz="2800" dirty="0"/>
              <a:t>Se percibe barreras comunicaciones entre el personal civil y militar y hacia los clientes.</a:t>
            </a:r>
          </a:p>
          <a:p>
            <a:pPr algn="just"/>
            <a:endParaRPr lang="es-EC" sz="2800" dirty="0"/>
          </a:p>
          <a:p>
            <a:pPr marL="285750" indent="-285750" algn="just">
              <a:buFont typeface="Wingdings" panose="05000000000000000000" pitchFamily="2" charset="2"/>
              <a:buChar char="Ø"/>
            </a:pPr>
            <a:r>
              <a:rPr lang="es-ES" sz="2800" dirty="0"/>
              <a:t>Se ha confundido el concepto "líder" con el rol de "jefe".</a:t>
            </a:r>
          </a:p>
          <a:p>
            <a:pPr algn="just"/>
            <a:endParaRPr lang="es-EC" sz="2800" dirty="0"/>
          </a:p>
          <a:p>
            <a:pPr marL="285750" indent="-285750" algn="just">
              <a:buFont typeface="Wingdings" panose="05000000000000000000" pitchFamily="2" charset="2"/>
              <a:buChar char="Ø"/>
            </a:pPr>
            <a:r>
              <a:rPr lang="es-ES" sz="2800" dirty="0"/>
              <a:t>Se evidencia que el CEE no se ha asegurado de que las personas estén involucradas en su sistema de gestión, incluso en las decisiones.</a:t>
            </a:r>
            <a:endParaRPr lang="es-EC" sz="2800" dirty="0"/>
          </a:p>
        </p:txBody>
      </p:sp>
    </p:spTree>
    <p:extLst>
      <p:ext uri="{BB962C8B-B14F-4D97-AF65-F5344CB8AC3E}">
        <p14:creationId xmlns:p14="http://schemas.microsoft.com/office/powerpoint/2010/main" val="281994943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3" name="2 Rectángulo"/>
          <p:cNvSpPr/>
          <p:nvPr/>
        </p:nvSpPr>
        <p:spPr>
          <a:xfrm>
            <a:off x="664224" y="2081123"/>
            <a:ext cx="16957964" cy="6124754"/>
          </a:xfrm>
          <a:prstGeom prst="rect">
            <a:avLst/>
          </a:prstGeom>
        </p:spPr>
        <p:txBody>
          <a:bodyPr wrap="square">
            <a:spAutoFit/>
          </a:bodyPr>
          <a:lstStyle/>
          <a:p>
            <a:pPr algn="just"/>
            <a:r>
              <a:rPr lang="es-ES" sz="2800" b="1" i="1" dirty="0"/>
              <a:t>PLANIFICACIÓN:</a:t>
            </a:r>
          </a:p>
          <a:p>
            <a:pPr algn="just"/>
            <a:endParaRPr lang="es-ES" sz="2800" dirty="0"/>
          </a:p>
          <a:p>
            <a:pPr marL="285750" indent="-285750" algn="just">
              <a:buFont typeface="Wingdings" panose="05000000000000000000" pitchFamily="2" charset="2"/>
              <a:buChar char="Ø"/>
            </a:pPr>
            <a:r>
              <a:rPr lang="es-ES" sz="2800" dirty="0"/>
              <a:t>Se evidencia carencias en la planificación de las acciones a realizar para:</a:t>
            </a:r>
          </a:p>
          <a:p>
            <a:pPr marL="1371600" lvl="2" indent="-457200" algn="just">
              <a:buFont typeface="Arial" panose="020B0604020202020204" pitchFamily="34" charset="0"/>
              <a:buChar char="•"/>
            </a:pPr>
            <a:r>
              <a:rPr lang="es-ES" sz="2800" dirty="0"/>
              <a:t>Prevenir y detectar riesgos y oportunidades.</a:t>
            </a:r>
          </a:p>
          <a:p>
            <a:pPr marL="1371600" lvl="2" indent="-457200" algn="just">
              <a:buFont typeface="Arial" panose="020B0604020202020204" pitchFamily="34" charset="0"/>
              <a:buChar char="•"/>
            </a:pPr>
            <a:r>
              <a:rPr lang="es-ES" sz="2800" dirty="0"/>
              <a:t>Medir la efectividad de las acciones llevadas a cabo.</a:t>
            </a:r>
          </a:p>
          <a:p>
            <a:pPr marL="1371600" lvl="2" indent="-457200" algn="just">
              <a:buFont typeface="Arial" panose="020B0604020202020204" pitchFamily="34" charset="0"/>
              <a:buChar char="•"/>
            </a:pPr>
            <a:r>
              <a:rPr lang="es-ES" sz="2800" dirty="0"/>
              <a:t>La caracterización de los procesos y su encadenamiento.</a:t>
            </a:r>
          </a:p>
          <a:p>
            <a:pPr lvl="2" algn="just"/>
            <a:endParaRPr lang="es-EC" sz="2800" dirty="0"/>
          </a:p>
          <a:p>
            <a:pPr marL="285750" indent="-285750" algn="just">
              <a:buFont typeface="Wingdings" panose="05000000000000000000" pitchFamily="2" charset="2"/>
              <a:buChar char="Ø"/>
            </a:pPr>
            <a:r>
              <a:rPr lang="es-ES" sz="2800" dirty="0"/>
              <a:t>La planificación del sistema de gestión en el CEE no mantiene la documentación inicial necesaria y el del manual que existe para su doctrina no se encuentra alineado con procesos ni procedimientos del </a:t>
            </a:r>
            <a:r>
              <a:rPr lang="es-ES" sz="2800" dirty="0" err="1"/>
              <a:t>SISM</a:t>
            </a:r>
            <a:r>
              <a:rPr lang="es-ES" sz="2800" dirty="0"/>
              <a:t>.</a:t>
            </a:r>
          </a:p>
          <a:p>
            <a:pPr algn="just"/>
            <a:endParaRPr lang="es-ES" sz="2800" dirty="0"/>
          </a:p>
          <a:p>
            <a:pPr marL="285750" indent="-285750" algn="just">
              <a:buFont typeface="Wingdings" panose="05000000000000000000" pitchFamily="2" charset="2"/>
              <a:buChar char="Ø"/>
            </a:pPr>
            <a:r>
              <a:rPr lang="es-ES" sz="2800" dirty="0"/>
              <a:t>No se han implementado controles en los documentos y registros que mantienen en el sistema. </a:t>
            </a:r>
          </a:p>
          <a:p>
            <a:pPr algn="just"/>
            <a:endParaRPr lang="es-ES" sz="2800" dirty="0"/>
          </a:p>
          <a:p>
            <a:pPr marL="285750" indent="-285750" algn="just">
              <a:buFont typeface="Wingdings" panose="05000000000000000000" pitchFamily="2" charset="2"/>
              <a:buChar char="Ø"/>
            </a:pPr>
            <a:r>
              <a:rPr lang="es-ES" sz="2800" dirty="0"/>
              <a:t>Existen escasos planes para mejoramiento del sistema y nula aplicación de auditorías internas y externas, teniendo solo acciones correctivas y no preventivas.</a:t>
            </a:r>
            <a:endParaRPr lang="es-EC" sz="2800" dirty="0"/>
          </a:p>
        </p:txBody>
      </p:sp>
    </p:spTree>
    <p:extLst>
      <p:ext uri="{BB962C8B-B14F-4D97-AF65-F5344CB8AC3E}">
        <p14:creationId xmlns:p14="http://schemas.microsoft.com/office/powerpoint/2010/main" val="56966998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3" name="2 Rectángulo"/>
          <p:cNvSpPr/>
          <p:nvPr/>
        </p:nvSpPr>
        <p:spPr>
          <a:xfrm>
            <a:off x="690711" y="1611381"/>
            <a:ext cx="16833273" cy="8279190"/>
          </a:xfrm>
          <a:prstGeom prst="rect">
            <a:avLst/>
          </a:prstGeom>
        </p:spPr>
        <p:txBody>
          <a:bodyPr wrap="square">
            <a:spAutoFit/>
          </a:bodyPr>
          <a:lstStyle/>
          <a:p>
            <a:pPr algn="just"/>
            <a:r>
              <a:rPr lang="es-ES" sz="2800" b="1" i="1" dirty="0"/>
              <a:t>SOPORTE/APOYO</a:t>
            </a:r>
          </a:p>
          <a:p>
            <a:pPr algn="just"/>
            <a:endParaRPr lang="es-ES" sz="2000" dirty="0"/>
          </a:p>
          <a:p>
            <a:pPr marL="285750" indent="-285750" algn="just">
              <a:buFont typeface="Wingdings" panose="05000000000000000000" pitchFamily="2" charset="2"/>
              <a:buChar char="Ø"/>
            </a:pPr>
            <a:r>
              <a:rPr lang="es-ES" sz="2800" dirty="0"/>
              <a:t>Existe una falta de recursos para monitoreo y medición dentro de la institución.</a:t>
            </a:r>
          </a:p>
          <a:p>
            <a:pPr algn="just"/>
            <a:endParaRPr lang="es-EC" sz="2800" dirty="0"/>
          </a:p>
          <a:p>
            <a:pPr marL="285750" indent="-285750" algn="just">
              <a:buFont typeface="Wingdings" panose="05000000000000000000" pitchFamily="2" charset="2"/>
              <a:buChar char="Ø"/>
            </a:pPr>
            <a:r>
              <a:rPr lang="es-ES" sz="2800" dirty="0"/>
              <a:t>Concepción errada de que los recursos son únicamente materiales y no se enfoca en las competencias del personal o la infraestructura mínima necesaria para una mejor gestión en temas de </a:t>
            </a:r>
            <a:r>
              <a:rPr lang="es-ES" sz="2800" dirty="0" err="1"/>
              <a:t>SSA</a:t>
            </a:r>
            <a:r>
              <a:rPr lang="es-ES" sz="2800" dirty="0"/>
              <a:t>.</a:t>
            </a:r>
          </a:p>
          <a:p>
            <a:pPr algn="just"/>
            <a:endParaRPr lang="es-ES" sz="2800" dirty="0"/>
          </a:p>
          <a:p>
            <a:pPr marL="285750" indent="-285750" algn="just">
              <a:buFont typeface="Wingdings" panose="05000000000000000000" pitchFamily="2" charset="2"/>
              <a:buChar char="Ø"/>
            </a:pPr>
            <a:r>
              <a:rPr lang="es-ES" sz="2800" dirty="0"/>
              <a:t>No valoración de que recursos deben estar dentro de la institución y cuales deberían ser subcontratadas.</a:t>
            </a:r>
          </a:p>
          <a:p>
            <a:pPr algn="just"/>
            <a:endParaRPr lang="es-EC" sz="2800" dirty="0"/>
          </a:p>
          <a:p>
            <a:pPr marL="285750" indent="-285750" algn="just">
              <a:buFont typeface="Wingdings" panose="05000000000000000000" pitchFamily="2" charset="2"/>
              <a:buChar char="Ø"/>
            </a:pPr>
            <a:r>
              <a:rPr lang="es-ES" sz="2800" dirty="0"/>
              <a:t>Se identifica problemas de competencia de funcionarios, no son conscientes de las implicaciones de no conformidades del </a:t>
            </a:r>
            <a:r>
              <a:rPr lang="es-ES" sz="2800" dirty="0" err="1"/>
              <a:t>SISM</a:t>
            </a:r>
            <a:r>
              <a:rPr lang="es-ES" sz="2800" dirty="0"/>
              <a:t>.</a:t>
            </a:r>
          </a:p>
          <a:p>
            <a:pPr algn="just"/>
            <a:endParaRPr lang="es-EC" sz="2800" dirty="0"/>
          </a:p>
          <a:p>
            <a:pPr marL="285750" indent="-285750" algn="just">
              <a:buFont typeface="Wingdings" panose="05000000000000000000" pitchFamily="2" charset="2"/>
              <a:buChar char="Ø"/>
            </a:pPr>
            <a:r>
              <a:rPr lang="es-ES" sz="2800" dirty="0"/>
              <a:t>El CEE no ha podido proporcionar evidencias documentadas del trabajo que han realizado en temas de </a:t>
            </a:r>
            <a:r>
              <a:rPr lang="es-ES" sz="2800" dirty="0" err="1"/>
              <a:t>SSA</a:t>
            </a:r>
            <a:r>
              <a:rPr lang="es-ES" sz="2800" dirty="0"/>
              <a:t>.</a:t>
            </a:r>
          </a:p>
          <a:p>
            <a:pPr algn="just"/>
            <a:endParaRPr lang="es-ES" sz="2800" dirty="0"/>
          </a:p>
          <a:p>
            <a:pPr marL="285750" indent="-285750" algn="just">
              <a:buFont typeface="Wingdings" panose="05000000000000000000" pitchFamily="2" charset="2"/>
              <a:buChar char="Ø"/>
            </a:pPr>
            <a:r>
              <a:rPr lang="es-ES" sz="2800" dirty="0"/>
              <a:t>Existe dificultades con la comunicación de las partes interesadas siendo una comunicación lenta y poco efectiva.</a:t>
            </a:r>
          </a:p>
          <a:p>
            <a:pPr algn="just"/>
            <a:endParaRPr lang="es-EC" sz="2800" dirty="0"/>
          </a:p>
          <a:p>
            <a:pPr marL="285750" indent="-285750" algn="just">
              <a:buFont typeface="Wingdings" panose="05000000000000000000" pitchFamily="2" charset="2"/>
              <a:buChar char="Ø"/>
            </a:pPr>
            <a:r>
              <a:rPr lang="es-ES" sz="2800" dirty="0"/>
              <a:t>No se garantiza que la información este disponible dónde y cuándo sea necesaria, lo que dificulta el control de la información documentada, su uso es esporádico y no aporta a las decisiones del alto mando, no existe trazabilidad.</a:t>
            </a:r>
            <a:endParaRPr lang="es-EC" sz="2800" dirty="0"/>
          </a:p>
        </p:txBody>
      </p:sp>
    </p:spTree>
    <p:extLst>
      <p:ext uri="{BB962C8B-B14F-4D97-AF65-F5344CB8AC3E}">
        <p14:creationId xmlns:p14="http://schemas.microsoft.com/office/powerpoint/2010/main" val="115860517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3" name="2 Rectángulo"/>
          <p:cNvSpPr/>
          <p:nvPr/>
        </p:nvSpPr>
        <p:spPr>
          <a:xfrm>
            <a:off x="810491" y="1911846"/>
            <a:ext cx="16479982" cy="5693866"/>
          </a:xfrm>
          <a:prstGeom prst="rect">
            <a:avLst/>
          </a:prstGeom>
        </p:spPr>
        <p:txBody>
          <a:bodyPr wrap="square">
            <a:spAutoFit/>
          </a:bodyPr>
          <a:lstStyle/>
          <a:p>
            <a:pPr algn="just"/>
            <a:r>
              <a:rPr lang="es-ES" sz="2800" b="1" i="1" dirty="0"/>
              <a:t>OPERACIÓN</a:t>
            </a:r>
          </a:p>
          <a:p>
            <a:pPr marL="285750" indent="-285750" algn="just">
              <a:buFont typeface="Wingdings" panose="05000000000000000000" pitchFamily="2" charset="2"/>
              <a:buChar char="Ø"/>
            </a:pPr>
            <a:endParaRPr lang="es-ES" sz="2800" dirty="0"/>
          </a:p>
          <a:p>
            <a:pPr marL="285750" indent="-285750" algn="just">
              <a:buFont typeface="Wingdings" panose="05000000000000000000" pitchFamily="2" charset="2"/>
              <a:buChar char="Ø"/>
            </a:pPr>
            <a:r>
              <a:rPr lang="es-ES" sz="2800" dirty="0"/>
              <a:t>No se ha buscado garantizar la calidad de lo que se entrega al cliente ya que la parte operativa no se encuentra estructurada de forma consistente para asegurar que sus procesos se ejecuten de manera planificada y controlada, midiendo y planeando que hacer para lograr la conformidad de sus partes interesadas.</a:t>
            </a:r>
            <a:endParaRPr lang="es-EC" sz="2800" dirty="0"/>
          </a:p>
          <a:p>
            <a:pPr marL="285750" indent="-285750" algn="just">
              <a:buFont typeface="Wingdings" panose="05000000000000000000" pitchFamily="2" charset="2"/>
              <a:buChar char="Ø"/>
            </a:pPr>
            <a:endParaRPr lang="es-ES" sz="2800" dirty="0"/>
          </a:p>
          <a:p>
            <a:pPr marL="285750" indent="-285750" algn="just">
              <a:buFont typeface="Wingdings" panose="05000000000000000000" pitchFamily="2" charset="2"/>
              <a:buChar char="Ø"/>
            </a:pPr>
            <a:r>
              <a:rPr lang="es-ES" sz="2800" dirty="0"/>
              <a:t>No se ha encontrado la manera adecuada para el control operativo de los procesos productivos de la institución (la producción eficiente de bienes y servicios, requiere condiciones controladas) con altos porcentajes de accidentabilidad y bajos en remediación ambiental. </a:t>
            </a:r>
            <a:endParaRPr lang="es-EC" sz="2800" dirty="0"/>
          </a:p>
          <a:p>
            <a:pPr marL="285750" indent="-285750" algn="just">
              <a:buFont typeface="Wingdings" panose="05000000000000000000" pitchFamily="2" charset="2"/>
              <a:buChar char="Ø"/>
            </a:pPr>
            <a:endParaRPr lang="es-ES" sz="2800" dirty="0"/>
          </a:p>
          <a:p>
            <a:pPr marL="285750" indent="-285750" algn="just">
              <a:buFont typeface="Wingdings" panose="05000000000000000000" pitchFamily="2" charset="2"/>
              <a:buChar char="Ø"/>
            </a:pPr>
            <a:r>
              <a:rPr lang="es-ES" sz="2800" dirty="0"/>
              <a:t>No existe una manera efectiva para establecer los criterios y procesos para los productos y servicios que se entregarán a sus clientes, así como definir y documentar de forma efectiva, procesos y criterios en la producción de bienes y servicios además de los recursos para que los que se ofrezca sea lo adecuado.</a:t>
            </a:r>
            <a:endParaRPr lang="es-EC" sz="2800" dirty="0"/>
          </a:p>
        </p:txBody>
      </p:sp>
    </p:spTree>
    <p:extLst>
      <p:ext uri="{BB962C8B-B14F-4D97-AF65-F5344CB8AC3E}">
        <p14:creationId xmlns:p14="http://schemas.microsoft.com/office/powerpoint/2010/main" val="121495018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3" name="2 Rectángulo"/>
          <p:cNvSpPr/>
          <p:nvPr/>
        </p:nvSpPr>
        <p:spPr>
          <a:xfrm>
            <a:off x="408781" y="2296567"/>
            <a:ext cx="17468850" cy="5693866"/>
          </a:xfrm>
          <a:prstGeom prst="rect">
            <a:avLst/>
          </a:prstGeom>
        </p:spPr>
        <p:txBody>
          <a:bodyPr wrap="square">
            <a:spAutoFit/>
          </a:bodyPr>
          <a:lstStyle/>
          <a:p>
            <a:pPr algn="just"/>
            <a:r>
              <a:rPr lang="es-ES" sz="2800" b="1" i="1" dirty="0"/>
              <a:t>DESEMPEÑO</a:t>
            </a:r>
          </a:p>
          <a:p>
            <a:pPr algn="just"/>
            <a:endParaRPr lang="es-ES" sz="2800" dirty="0"/>
          </a:p>
          <a:p>
            <a:pPr marL="285750" indent="-285750" algn="just">
              <a:buFont typeface="Wingdings" panose="05000000000000000000" pitchFamily="2" charset="2"/>
              <a:buChar char="Ø"/>
            </a:pPr>
            <a:r>
              <a:rPr lang="es-ES" sz="2800" dirty="0"/>
              <a:t>No se realiza seguimiento, medición, análisis ni evaluación de sus actividades ni procesos lo que no ha permitido definir como medirlos y cuando.</a:t>
            </a:r>
            <a:endParaRPr lang="es-EC" sz="2800" dirty="0"/>
          </a:p>
          <a:p>
            <a:pPr marL="285750" indent="-285750" algn="just">
              <a:buFont typeface="Wingdings" panose="05000000000000000000" pitchFamily="2" charset="2"/>
              <a:buChar char="Ø"/>
            </a:pPr>
            <a:endParaRPr lang="es-ES" sz="2800" dirty="0"/>
          </a:p>
          <a:p>
            <a:pPr marL="285750" indent="-285750" algn="just">
              <a:buFont typeface="Wingdings" panose="05000000000000000000" pitchFamily="2" charset="2"/>
              <a:buChar char="Ø"/>
            </a:pPr>
            <a:r>
              <a:rPr lang="es-ES" sz="2800" dirty="0"/>
              <a:t>Se observa una falta de compromiso para que exista revisión por parte de la dirección de la institución y así lograr una visión del conjunto del </a:t>
            </a:r>
            <a:r>
              <a:rPr lang="es-ES" sz="2800" dirty="0" err="1"/>
              <a:t>SISM</a:t>
            </a:r>
            <a:r>
              <a:rPr lang="es-ES" sz="2800" dirty="0"/>
              <a:t> y asegurar que los procesos están o no integrados de forma efectiva.</a:t>
            </a:r>
          </a:p>
          <a:p>
            <a:pPr algn="just"/>
            <a:r>
              <a:rPr lang="es-ES" sz="2800" dirty="0"/>
              <a:t> </a:t>
            </a:r>
          </a:p>
          <a:p>
            <a:pPr marL="285750" indent="-285750" algn="just">
              <a:buFont typeface="Wingdings" panose="05000000000000000000" pitchFamily="2" charset="2"/>
              <a:buChar char="Ø"/>
            </a:pPr>
            <a:r>
              <a:rPr lang="es-ES" sz="2800" dirty="0"/>
              <a:t>La falta de indicadores de rendimiento para el sistema no permite determinar que áreas del sistema funciona bien y cuales necesitan mejora.</a:t>
            </a:r>
            <a:endParaRPr lang="es-EC" sz="2800" dirty="0"/>
          </a:p>
          <a:p>
            <a:pPr marL="285750" indent="-285750" algn="just">
              <a:buFont typeface="Wingdings" panose="05000000000000000000" pitchFamily="2" charset="2"/>
              <a:buChar char="Ø"/>
            </a:pPr>
            <a:endParaRPr lang="es-ES" sz="2800" dirty="0"/>
          </a:p>
          <a:p>
            <a:pPr marL="285750" indent="-285750" algn="just">
              <a:buFont typeface="Wingdings" panose="05000000000000000000" pitchFamily="2" charset="2"/>
              <a:buChar char="Ø"/>
            </a:pPr>
            <a:r>
              <a:rPr lang="es-ES" sz="2800" dirty="0"/>
              <a:t>La alta dirección no se ha involucrado para poder revisar indicadores de rendimiento del </a:t>
            </a:r>
            <a:r>
              <a:rPr lang="es-ES" sz="2800" dirty="0" err="1"/>
              <a:t>SISM</a:t>
            </a:r>
            <a:r>
              <a:rPr lang="es-ES" sz="2800" dirty="0"/>
              <a:t> y establecer donde necesita mejorar.</a:t>
            </a:r>
          </a:p>
        </p:txBody>
      </p:sp>
    </p:spTree>
    <p:extLst>
      <p:ext uri="{BB962C8B-B14F-4D97-AF65-F5344CB8AC3E}">
        <p14:creationId xmlns:p14="http://schemas.microsoft.com/office/powerpoint/2010/main" val="365572620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3" name="2 Rectángulo"/>
          <p:cNvSpPr/>
          <p:nvPr/>
        </p:nvSpPr>
        <p:spPr>
          <a:xfrm>
            <a:off x="578224" y="1664163"/>
            <a:ext cx="16687800" cy="7848302"/>
          </a:xfrm>
          <a:prstGeom prst="rect">
            <a:avLst/>
          </a:prstGeom>
        </p:spPr>
        <p:txBody>
          <a:bodyPr wrap="square">
            <a:spAutoFit/>
          </a:bodyPr>
          <a:lstStyle/>
          <a:p>
            <a:pPr algn="just"/>
            <a:r>
              <a:rPr lang="es-ES" sz="2800" b="1" i="1" dirty="0"/>
              <a:t>MEJORA</a:t>
            </a:r>
          </a:p>
          <a:p>
            <a:pPr algn="just"/>
            <a:endParaRPr lang="es-ES" sz="2800" dirty="0"/>
          </a:p>
          <a:p>
            <a:pPr marL="285750" indent="-285750" algn="just">
              <a:buFont typeface="Wingdings" panose="05000000000000000000" pitchFamily="2" charset="2"/>
              <a:buChar char="Ø"/>
            </a:pPr>
            <a:r>
              <a:rPr lang="es-ES" sz="2800" dirty="0"/>
              <a:t>Los porcentajes de cumplimiento para esta variable indican que no existe un enfoque en mejora, lo que se evidencia en:</a:t>
            </a:r>
          </a:p>
          <a:p>
            <a:pPr marL="1200150" lvl="2" indent="-285750" algn="just">
              <a:buFont typeface="Arial" panose="020B0604020202020204" pitchFamily="34" charset="0"/>
              <a:buChar char="•"/>
            </a:pPr>
            <a:r>
              <a:rPr lang="es-ES" sz="2800" dirty="0"/>
              <a:t>No conformidades</a:t>
            </a:r>
          </a:p>
          <a:p>
            <a:pPr marL="1200150" lvl="2" indent="-285750" algn="just">
              <a:buFont typeface="Arial" panose="020B0604020202020204" pitchFamily="34" charset="0"/>
              <a:buChar char="•"/>
            </a:pPr>
            <a:r>
              <a:rPr lang="es-ES" sz="2800" dirty="0"/>
              <a:t>Acciones correctivas de las cuales no existe seguimiento. </a:t>
            </a:r>
          </a:p>
          <a:p>
            <a:pPr algn="just">
              <a:tabLst>
                <a:tab pos="1597025" algn="l"/>
              </a:tabLst>
            </a:pPr>
            <a:r>
              <a:rPr lang="es-ES" sz="2800" dirty="0"/>
              <a:t>     Es decir no se aprovecha oportunidades de mejora que se pudieran generar en sus productos o prestación de servicios, generar nuevas fuentes de ingresos o nuevas alianzas que favorezcan al crecimiento de la institución. </a:t>
            </a:r>
            <a:endParaRPr lang="es-EC" sz="2800" dirty="0"/>
          </a:p>
          <a:p>
            <a:pPr marL="285750" indent="-285750" algn="just">
              <a:buFont typeface="Wingdings" panose="05000000000000000000" pitchFamily="2" charset="2"/>
              <a:buChar char="Ø"/>
            </a:pPr>
            <a:endParaRPr lang="es-ES" sz="2800" dirty="0"/>
          </a:p>
          <a:p>
            <a:pPr marL="285750" indent="-285750" algn="just">
              <a:buFont typeface="Wingdings" panose="05000000000000000000" pitchFamily="2" charset="2"/>
              <a:buChar char="Ø"/>
            </a:pPr>
            <a:r>
              <a:rPr lang="es-ES" sz="2800" dirty="0"/>
              <a:t>Se observa que sus procesos no se han vuelto mas eficientes ni eficaces a pesar de contar con </a:t>
            </a:r>
            <a:r>
              <a:rPr lang="es-ES" sz="2800" dirty="0" err="1"/>
              <a:t>SISM</a:t>
            </a:r>
            <a:r>
              <a:rPr lang="es-ES" sz="2800" dirty="0"/>
              <a:t>.</a:t>
            </a:r>
            <a:endParaRPr lang="es-EC" sz="2800" dirty="0"/>
          </a:p>
          <a:p>
            <a:pPr marL="285750" indent="-285750" algn="just">
              <a:buFont typeface="Wingdings" panose="05000000000000000000" pitchFamily="2" charset="2"/>
              <a:buChar char="Ø"/>
            </a:pPr>
            <a:endParaRPr lang="es-ES" sz="2800" dirty="0"/>
          </a:p>
          <a:p>
            <a:pPr marL="285750" indent="-285750" algn="just">
              <a:buFont typeface="Wingdings" panose="05000000000000000000" pitchFamily="2" charset="2"/>
              <a:buChar char="Ø"/>
            </a:pPr>
            <a:r>
              <a:rPr lang="es-ES" sz="2800" dirty="0"/>
              <a:t>Se muestra que al no establecer objetivos estratégicos que debe cumplir el </a:t>
            </a:r>
            <a:r>
              <a:rPr lang="es-ES" sz="2800" dirty="0" err="1"/>
              <a:t>SISM</a:t>
            </a:r>
            <a:r>
              <a:rPr lang="es-ES" sz="2800" dirty="0"/>
              <a:t> no puede orientar la mejora continua y determinar el seguimiento que se dará para verificar su cumplimiento.</a:t>
            </a:r>
            <a:endParaRPr lang="es-EC" sz="2800" dirty="0"/>
          </a:p>
          <a:p>
            <a:pPr marL="285750" indent="-285750" algn="just">
              <a:buFont typeface="Wingdings" panose="05000000000000000000" pitchFamily="2" charset="2"/>
              <a:buChar char="Ø"/>
            </a:pPr>
            <a:endParaRPr lang="es-ES" sz="2800" dirty="0"/>
          </a:p>
          <a:p>
            <a:pPr marL="285750" indent="-285750" algn="just">
              <a:buFont typeface="Wingdings" panose="05000000000000000000" pitchFamily="2" charset="2"/>
              <a:buChar char="Ø"/>
            </a:pPr>
            <a:r>
              <a:rPr lang="es-ES" sz="2800" dirty="0"/>
              <a:t>No existe el </a:t>
            </a:r>
            <a:r>
              <a:rPr lang="es-ES" sz="2800" dirty="0" err="1"/>
              <a:t>feedback</a:t>
            </a:r>
            <a:r>
              <a:rPr lang="es-ES" sz="2800" dirty="0"/>
              <a:t> adecuado para poder identificar posibles errores en la ejecución de las tareas.</a:t>
            </a:r>
            <a:endParaRPr lang="es-EC" sz="2800" dirty="0"/>
          </a:p>
          <a:p>
            <a:pPr marL="285750" indent="-285750" algn="just">
              <a:buFont typeface="Wingdings" panose="05000000000000000000" pitchFamily="2" charset="2"/>
              <a:buChar char="Ø"/>
            </a:pPr>
            <a:endParaRPr lang="es-ES" sz="2800" dirty="0"/>
          </a:p>
          <a:p>
            <a:pPr marL="285750" indent="-285750" algn="just">
              <a:buFont typeface="Wingdings" panose="05000000000000000000" pitchFamily="2" charset="2"/>
              <a:buChar char="Ø"/>
            </a:pPr>
            <a:r>
              <a:rPr lang="es-ES" sz="2800" dirty="0"/>
              <a:t>Existe una falta de enfoque de mejoramiento en los procesos y sus resultados para disminuir el número de errores e incidencias por lo tanto no se han aprovechado las oportunidades de mejorar.</a:t>
            </a:r>
            <a:endParaRPr lang="es-EC" sz="2800" dirty="0"/>
          </a:p>
        </p:txBody>
      </p:sp>
    </p:spTree>
    <p:extLst>
      <p:ext uri="{BB962C8B-B14F-4D97-AF65-F5344CB8AC3E}">
        <p14:creationId xmlns:p14="http://schemas.microsoft.com/office/powerpoint/2010/main" val="27703059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pic>
        <p:nvPicPr>
          <p:cNvPr id="3" name="2 Imagen"/>
          <p:cNvPicPr/>
          <p:nvPr/>
        </p:nvPicPr>
        <p:blipFill rotWithShape="1">
          <a:blip r:embed="rId2" cstate="email">
            <a:extLst>
              <a:ext uri="{28A0092B-C50C-407E-A947-70E740481C1C}">
                <a14:useLocalDpi xmlns:a14="http://schemas.microsoft.com/office/drawing/2010/main"/>
              </a:ext>
            </a:extLst>
          </a:blip>
          <a:srcRect l="15764" t="2576" r="27439" b="4224"/>
          <a:stretch/>
        </p:blipFill>
        <p:spPr bwMode="auto">
          <a:xfrm>
            <a:off x="-19050" y="2133600"/>
            <a:ext cx="8763000" cy="7372350"/>
          </a:xfrm>
          <a:prstGeom prst="rect">
            <a:avLst/>
          </a:prstGeom>
          <a:noFill/>
          <a:ln>
            <a:noFill/>
          </a:ln>
          <a:extLst>
            <a:ext uri="{53640926-AAD7-44D8-BBD7-CCE9431645EC}">
              <a14:shadowObscured xmlns:a14="http://schemas.microsoft.com/office/drawing/2010/main"/>
            </a:ext>
          </a:extLst>
        </p:spPr>
      </p:pic>
      <p:sp>
        <p:nvSpPr>
          <p:cNvPr id="4" name="3 Rectángulo"/>
          <p:cNvSpPr/>
          <p:nvPr/>
        </p:nvSpPr>
        <p:spPr>
          <a:xfrm>
            <a:off x="0" y="9577685"/>
            <a:ext cx="6896100" cy="461665"/>
          </a:xfrm>
          <a:prstGeom prst="rect">
            <a:avLst/>
          </a:prstGeom>
        </p:spPr>
        <p:txBody>
          <a:bodyPr wrap="square">
            <a:spAutoFit/>
          </a:bodyPr>
          <a:lstStyle/>
          <a:p>
            <a:r>
              <a:rPr lang="es-ES" sz="1200" b="1" dirty="0"/>
              <a:t>Figura 10:</a:t>
            </a:r>
            <a:r>
              <a:rPr lang="es-ES" sz="1200" dirty="0"/>
              <a:t> Escala del Nivel de Madurez - Sistemas Integrados</a:t>
            </a:r>
            <a:endParaRPr lang="es-EC" sz="1200" dirty="0"/>
          </a:p>
          <a:p>
            <a:r>
              <a:rPr lang="es-ES" sz="1200" b="1" dirty="0"/>
              <a:t>Fuente:</a:t>
            </a:r>
            <a:r>
              <a:rPr lang="es-ES" sz="1200" dirty="0"/>
              <a:t> https://calidadgestion.wordpress.com/2015/01/21/madurez-del-sistema-de-gestion-de-la-calidad/</a:t>
            </a:r>
            <a:endParaRPr lang="es-EC" sz="1200" dirty="0"/>
          </a:p>
        </p:txBody>
      </p:sp>
      <p:sp>
        <p:nvSpPr>
          <p:cNvPr id="5" name="4 Rectángulo"/>
          <p:cNvSpPr/>
          <p:nvPr/>
        </p:nvSpPr>
        <p:spPr>
          <a:xfrm>
            <a:off x="8640043" y="2572732"/>
            <a:ext cx="9128414" cy="6093976"/>
          </a:xfrm>
          <a:prstGeom prst="rect">
            <a:avLst/>
          </a:prstGeom>
        </p:spPr>
        <p:txBody>
          <a:bodyPr wrap="square">
            <a:spAutoFit/>
          </a:bodyPr>
          <a:lstStyle/>
          <a:p>
            <a:pPr algn="just"/>
            <a:r>
              <a:rPr lang="es-ES" sz="2600" b="1" i="1" dirty="0"/>
              <a:t>NIVEL DE MADUREZ DEL SISTEMA INTEGRADO DE SEGURIDAD MILITAR</a:t>
            </a:r>
          </a:p>
          <a:p>
            <a:pPr algn="just"/>
            <a:endParaRPr lang="es-ES" sz="2600" dirty="0"/>
          </a:p>
          <a:p>
            <a:pPr marL="342900" indent="-342900" algn="just">
              <a:buFont typeface="Wingdings" panose="05000000000000000000" pitchFamily="2" charset="2"/>
              <a:buChar char="Ø"/>
            </a:pPr>
            <a:r>
              <a:rPr lang="es-ES" sz="2600" dirty="0"/>
              <a:t>Las variables y dimensiones estudiadas de acuerdo a los promedios de porcentajes totales  obtenidos tanto en el análisis de la </a:t>
            </a:r>
            <a:r>
              <a:rPr lang="es-ES" sz="2600" dirty="0" err="1"/>
              <a:t>GSS</a:t>
            </a:r>
            <a:r>
              <a:rPr lang="es-ES" sz="2600" dirty="0"/>
              <a:t> y en la GA arroja un porcentaje de 48.5% lo que indica que tiende a un sistema en proceso es decir decisiones y solución de problemas tendientes a ser estables.</a:t>
            </a:r>
            <a:endParaRPr lang="es-EC" sz="2600" dirty="0"/>
          </a:p>
          <a:p>
            <a:pPr algn="just"/>
            <a:r>
              <a:rPr lang="es-ES" sz="2600" dirty="0"/>
              <a:t> </a:t>
            </a:r>
            <a:endParaRPr lang="es-EC" sz="2600" dirty="0"/>
          </a:p>
          <a:p>
            <a:pPr marL="342900" indent="-342900" algn="just">
              <a:buFont typeface="Wingdings" panose="05000000000000000000" pitchFamily="2" charset="2"/>
              <a:buChar char="Ø"/>
            </a:pPr>
            <a:r>
              <a:rPr lang="es-ES" sz="2600" dirty="0"/>
              <a:t>Identificados los requisitos que no cumple el </a:t>
            </a:r>
            <a:r>
              <a:rPr lang="es-ES" sz="2600" dirty="0" err="1"/>
              <a:t>SISM</a:t>
            </a:r>
            <a:r>
              <a:rPr lang="es-ES" sz="2600" dirty="0"/>
              <a:t> frente a la normativa internacional vigente para sistemas de </a:t>
            </a:r>
            <a:r>
              <a:rPr lang="es-ES" sz="2600" dirty="0" err="1"/>
              <a:t>SSA</a:t>
            </a:r>
            <a:r>
              <a:rPr lang="es-ES" sz="2600" dirty="0"/>
              <a:t>, el modelo de gestión más adecuado para integrarse y subsanar su falta de alineación administrativa a sus necesidades es un </a:t>
            </a:r>
            <a:r>
              <a:rPr lang="es-ES" sz="2600" dirty="0" err="1"/>
              <a:t>SGC</a:t>
            </a:r>
            <a:r>
              <a:rPr lang="es-ES" sz="2600" dirty="0"/>
              <a:t> ISO 9001, por ser genérico y aceptado a nivel mundial para cualquier tipo de organización. </a:t>
            </a:r>
            <a:endParaRPr lang="es-EC" sz="2600" dirty="0"/>
          </a:p>
        </p:txBody>
      </p:sp>
    </p:spTree>
    <p:extLst>
      <p:ext uri="{BB962C8B-B14F-4D97-AF65-F5344CB8AC3E}">
        <p14:creationId xmlns:p14="http://schemas.microsoft.com/office/powerpoint/2010/main" val="409474241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9706F35-1309-4DB3-892C-6746CCD6296F}"/>
              </a:ext>
            </a:extLst>
          </p:cNvPr>
          <p:cNvSpPr>
            <a:spLocks noGrp="1"/>
          </p:cNvSpPr>
          <p:nvPr>
            <p:ph type="ctrTitle"/>
          </p:nvPr>
        </p:nvSpPr>
        <p:spPr>
          <a:xfrm>
            <a:off x="2532856" y="3705225"/>
            <a:ext cx="13220700" cy="2876550"/>
          </a:xfrm>
        </p:spPr>
        <p:txBody>
          <a:bodyPr/>
          <a:lstStyle/>
          <a:p>
            <a:pPr>
              <a:lnSpc>
                <a:spcPct val="100000"/>
              </a:lnSpc>
              <a:spcBef>
                <a:spcPts val="0"/>
              </a:spcBef>
            </a:pPr>
            <a:r>
              <a:rPr lang="es-ES" sz="8800" dirty="0"/>
              <a:t>CONCLUSIONES  Y  RECOMENDACIONES</a:t>
            </a:r>
            <a:endParaRPr lang="es-EC" sz="8800" dirty="0"/>
          </a:p>
        </p:txBody>
      </p:sp>
    </p:spTree>
    <p:extLst>
      <p:ext uri="{BB962C8B-B14F-4D97-AF65-F5344CB8AC3E}">
        <p14:creationId xmlns:p14="http://schemas.microsoft.com/office/powerpoint/2010/main" val="76687666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 name="Título 1">
            <a:extLst>
              <a:ext uri="{FF2B5EF4-FFF2-40B4-BE49-F238E27FC236}">
                <a16:creationId xmlns:a16="http://schemas.microsoft.com/office/drawing/2014/main" id="{7EF49DC5-58D1-404F-B878-D46D5458DED0}"/>
              </a:ext>
            </a:extLst>
          </p:cNvPr>
          <p:cNvSpPr>
            <a:spLocks noGrp="1"/>
          </p:cNvSpPr>
          <p:nvPr>
            <p:ph type="ctrTitle"/>
          </p:nvPr>
        </p:nvSpPr>
        <p:spPr>
          <a:xfrm>
            <a:off x="3090043" y="708182"/>
            <a:ext cx="12675476" cy="1498305"/>
          </a:xfrm>
          <a:solidFill>
            <a:schemeClr val="bg1">
              <a:lumMod val="50000"/>
            </a:schemeClr>
          </a:solidFill>
        </p:spPr>
        <p:txBody>
          <a:bodyPr/>
          <a:lstStyle/>
          <a:p>
            <a:r>
              <a:rPr lang="es-ES_tradnl" sz="6000" dirty="0">
                <a:solidFill>
                  <a:schemeClr val="bg1"/>
                </a:solidFill>
              </a:rPr>
              <a:t>COMPROBACIÓN DE HIPÓTESIS</a:t>
            </a:r>
          </a:p>
        </p:txBody>
      </p:sp>
      <p:graphicFrame>
        <p:nvGraphicFramePr>
          <p:cNvPr id="6" name="5 Diagrama"/>
          <p:cNvGraphicFramePr/>
          <p:nvPr/>
        </p:nvGraphicFramePr>
        <p:xfrm>
          <a:off x="418306" y="2301240"/>
          <a:ext cx="17449799" cy="71649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2236615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 name="Título 1">
            <a:extLst>
              <a:ext uri="{FF2B5EF4-FFF2-40B4-BE49-F238E27FC236}">
                <a16:creationId xmlns:a16="http://schemas.microsoft.com/office/drawing/2014/main" id="{92483DB8-FDBE-8C4B-B906-99285DC89FCD}"/>
              </a:ext>
            </a:extLst>
          </p:cNvPr>
          <p:cNvSpPr>
            <a:spLocks noGrp="1"/>
          </p:cNvSpPr>
          <p:nvPr>
            <p:ph type="ctrTitle"/>
          </p:nvPr>
        </p:nvSpPr>
        <p:spPr>
          <a:xfrm>
            <a:off x="3090043" y="708182"/>
            <a:ext cx="12675476" cy="1498305"/>
          </a:xfrm>
          <a:solidFill>
            <a:schemeClr val="bg1">
              <a:lumMod val="50000"/>
            </a:schemeClr>
          </a:solidFill>
        </p:spPr>
        <p:txBody>
          <a:bodyPr/>
          <a:lstStyle/>
          <a:p>
            <a:r>
              <a:rPr lang="es-ES_tradnl" sz="6000" dirty="0">
                <a:solidFill>
                  <a:schemeClr val="bg1"/>
                </a:solidFill>
              </a:rPr>
              <a:t>CUMPLIMIENTO DE OBJETIVOS</a:t>
            </a:r>
          </a:p>
        </p:txBody>
      </p:sp>
      <p:graphicFrame>
        <p:nvGraphicFramePr>
          <p:cNvPr id="7" name="6 Diagrama"/>
          <p:cNvGraphicFramePr/>
          <p:nvPr>
            <p:extLst>
              <p:ext uri="{D42A27DB-BD31-4B8C-83A1-F6EECF244321}">
                <p14:modId xmlns:p14="http://schemas.microsoft.com/office/powerpoint/2010/main" val="4003389277"/>
              </p:ext>
            </p:extLst>
          </p:nvPr>
        </p:nvGraphicFramePr>
        <p:xfrm>
          <a:off x="411480" y="2346960"/>
          <a:ext cx="17693640" cy="71780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644911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9706F35-1309-4DB3-892C-6746CCD6296F}"/>
              </a:ext>
            </a:extLst>
          </p:cNvPr>
          <p:cNvSpPr>
            <a:spLocks noGrp="1"/>
          </p:cNvSpPr>
          <p:nvPr>
            <p:ph type="ctrTitle"/>
          </p:nvPr>
        </p:nvSpPr>
        <p:spPr>
          <a:xfrm>
            <a:off x="2532856" y="3705225"/>
            <a:ext cx="13220700" cy="2876550"/>
          </a:xfrm>
        </p:spPr>
        <p:txBody>
          <a:bodyPr/>
          <a:lstStyle/>
          <a:p>
            <a:pPr>
              <a:lnSpc>
                <a:spcPct val="100000"/>
              </a:lnSpc>
              <a:spcBef>
                <a:spcPts val="0"/>
              </a:spcBef>
            </a:pPr>
            <a:r>
              <a:rPr lang="es-ES" sz="8800" dirty="0"/>
              <a:t>EL PROBLEMA DE INVESTIGACIÓN</a:t>
            </a:r>
            <a:endParaRPr lang="es-EC" sz="8800" dirty="0"/>
          </a:p>
        </p:txBody>
      </p:sp>
    </p:spTree>
    <p:extLst>
      <p:ext uri="{BB962C8B-B14F-4D97-AF65-F5344CB8AC3E}">
        <p14:creationId xmlns:p14="http://schemas.microsoft.com/office/powerpoint/2010/main" val="380994510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1">
            <a:extLst>
              <a:ext uri="{FF2B5EF4-FFF2-40B4-BE49-F238E27FC236}">
                <a16:creationId xmlns:a16="http://schemas.microsoft.com/office/drawing/2014/main" id="{5B750F52-7498-3E46-AE72-23C33941BD25}"/>
              </a:ext>
            </a:extLst>
          </p:cNvPr>
          <p:cNvSpPr>
            <a:spLocks noGrp="1"/>
          </p:cNvSpPr>
          <p:nvPr>
            <p:ph type="ctrTitle"/>
          </p:nvPr>
        </p:nvSpPr>
        <p:spPr>
          <a:xfrm>
            <a:off x="3090043" y="708182"/>
            <a:ext cx="12675476" cy="1498305"/>
          </a:xfrm>
          <a:solidFill>
            <a:schemeClr val="bg1">
              <a:lumMod val="50000"/>
            </a:schemeClr>
          </a:solidFill>
        </p:spPr>
        <p:txBody>
          <a:bodyPr/>
          <a:lstStyle/>
          <a:p>
            <a:r>
              <a:rPr lang="es-ES_tradnl" sz="6000" dirty="0">
                <a:solidFill>
                  <a:schemeClr val="bg1"/>
                </a:solidFill>
              </a:rPr>
              <a:t>CONCLUSIONES</a:t>
            </a:r>
          </a:p>
        </p:txBody>
      </p:sp>
      <p:sp>
        <p:nvSpPr>
          <p:cNvPr id="6" name="Flecha abajo 5">
            <a:extLst>
              <a:ext uri="{FF2B5EF4-FFF2-40B4-BE49-F238E27FC236}">
                <a16:creationId xmlns:a16="http://schemas.microsoft.com/office/drawing/2014/main" id="{B05C5C63-3063-5F4C-BB16-1DFA1E227373}"/>
              </a:ext>
            </a:extLst>
          </p:cNvPr>
          <p:cNvSpPr/>
          <p:nvPr/>
        </p:nvSpPr>
        <p:spPr>
          <a:xfrm>
            <a:off x="8957383" y="6317849"/>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9" name="Flecha abajo 8">
            <a:extLst>
              <a:ext uri="{FF2B5EF4-FFF2-40B4-BE49-F238E27FC236}">
                <a16:creationId xmlns:a16="http://schemas.microsoft.com/office/drawing/2014/main" id="{7BC9AB3A-DD87-4649-B1E9-D2886FA3D0EB}"/>
              </a:ext>
            </a:extLst>
          </p:cNvPr>
          <p:cNvSpPr/>
          <p:nvPr/>
        </p:nvSpPr>
        <p:spPr>
          <a:xfrm>
            <a:off x="13083314" y="6292341"/>
            <a:ext cx="294397" cy="430126"/>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12" name="Flecha abajo 11">
            <a:extLst>
              <a:ext uri="{FF2B5EF4-FFF2-40B4-BE49-F238E27FC236}">
                <a16:creationId xmlns:a16="http://schemas.microsoft.com/office/drawing/2014/main" id="{0FF8F6B5-7C4A-5C4F-9268-B711064F3521}"/>
              </a:ext>
            </a:extLst>
          </p:cNvPr>
          <p:cNvSpPr/>
          <p:nvPr/>
        </p:nvSpPr>
        <p:spPr>
          <a:xfrm rot="10800000">
            <a:off x="9894957" y="8555266"/>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graphicFrame>
        <p:nvGraphicFramePr>
          <p:cNvPr id="4" name="3 Diagrama"/>
          <p:cNvGraphicFramePr/>
          <p:nvPr>
            <p:extLst>
              <p:ext uri="{D42A27DB-BD31-4B8C-83A1-F6EECF244321}">
                <p14:modId xmlns:p14="http://schemas.microsoft.com/office/powerpoint/2010/main" val="948999322"/>
              </p:ext>
            </p:extLst>
          </p:nvPr>
        </p:nvGraphicFramePr>
        <p:xfrm>
          <a:off x="218270" y="2277373"/>
          <a:ext cx="17741925" cy="7240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2083279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1">
            <a:extLst>
              <a:ext uri="{FF2B5EF4-FFF2-40B4-BE49-F238E27FC236}">
                <a16:creationId xmlns:a16="http://schemas.microsoft.com/office/drawing/2014/main" id="{5B750F52-7498-3E46-AE72-23C33941BD25}"/>
              </a:ext>
            </a:extLst>
          </p:cNvPr>
          <p:cNvSpPr>
            <a:spLocks noGrp="1"/>
          </p:cNvSpPr>
          <p:nvPr>
            <p:ph type="ctrTitle"/>
          </p:nvPr>
        </p:nvSpPr>
        <p:spPr>
          <a:xfrm>
            <a:off x="3090043" y="708182"/>
            <a:ext cx="12675476" cy="1498305"/>
          </a:xfrm>
          <a:solidFill>
            <a:schemeClr val="bg1">
              <a:lumMod val="50000"/>
            </a:schemeClr>
          </a:solidFill>
        </p:spPr>
        <p:txBody>
          <a:bodyPr/>
          <a:lstStyle/>
          <a:p>
            <a:r>
              <a:rPr lang="es-ES_tradnl" sz="6000" dirty="0">
                <a:solidFill>
                  <a:schemeClr val="bg1"/>
                </a:solidFill>
              </a:rPr>
              <a:t>CONCLUSIONES</a:t>
            </a:r>
          </a:p>
        </p:txBody>
      </p:sp>
      <p:sp>
        <p:nvSpPr>
          <p:cNvPr id="6" name="Flecha abajo 5">
            <a:extLst>
              <a:ext uri="{FF2B5EF4-FFF2-40B4-BE49-F238E27FC236}">
                <a16:creationId xmlns:a16="http://schemas.microsoft.com/office/drawing/2014/main" id="{B05C5C63-3063-5F4C-BB16-1DFA1E227373}"/>
              </a:ext>
            </a:extLst>
          </p:cNvPr>
          <p:cNvSpPr/>
          <p:nvPr/>
        </p:nvSpPr>
        <p:spPr>
          <a:xfrm>
            <a:off x="8957383" y="6317849"/>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9" name="Flecha abajo 8">
            <a:extLst>
              <a:ext uri="{FF2B5EF4-FFF2-40B4-BE49-F238E27FC236}">
                <a16:creationId xmlns:a16="http://schemas.microsoft.com/office/drawing/2014/main" id="{7BC9AB3A-DD87-4649-B1E9-D2886FA3D0EB}"/>
              </a:ext>
            </a:extLst>
          </p:cNvPr>
          <p:cNvSpPr/>
          <p:nvPr/>
        </p:nvSpPr>
        <p:spPr>
          <a:xfrm>
            <a:off x="13083314" y="6292341"/>
            <a:ext cx="294397" cy="430126"/>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sp>
        <p:nvSpPr>
          <p:cNvPr id="12" name="Flecha abajo 11">
            <a:extLst>
              <a:ext uri="{FF2B5EF4-FFF2-40B4-BE49-F238E27FC236}">
                <a16:creationId xmlns:a16="http://schemas.microsoft.com/office/drawing/2014/main" id="{0FF8F6B5-7C4A-5C4F-9268-B711064F3521}"/>
              </a:ext>
            </a:extLst>
          </p:cNvPr>
          <p:cNvSpPr/>
          <p:nvPr/>
        </p:nvSpPr>
        <p:spPr>
          <a:xfrm rot="10800000">
            <a:off x="9894957" y="8555266"/>
            <a:ext cx="313598" cy="404618"/>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highlight>
                <a:srgbClr val="808080"/>
              </a:highlight>
            </a:endParaRPr>
          </a:p>
        </p:txBody>
      </p:sp>
      <p:graphicFrame>
        <p:nvGraphicFramePr>
          <p:cNvPr id="4" name="3 Diagrama"/>
          <p:cNvGraphicFramePr/>
          <p:nvPr>
            <p:extLst>
              <p:ext uri="{D42A27DB-BD31-4B8C-83A1-F6EECF244321}">
                <p14:modId xmlns:p14="http://schemas.microsoft.com/office/powerpoint/2010/main" val="1823251343"/>
              </p:ext>
            </p:extLst>
          </p:nvPr>
        </p:nvGraphicFramePr>
        <p:xfrm>
          <a:off x="218270" y="2363637"/>
          <a:ext cx="17741925" cy="715406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23845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9706F35-1309-4DB3-892C-6746CCD6296F}"/>
              </a:ext>
            </a:extLst>
          </p:cNvPr>
          <p:cNvSpPr>
            <a:spLocks noGrp="1"/>
          </p:cNvSpPr>
          <p:nvPr>
            <p:ph type="ctrTitle"/>
          </p:nvPr>
        </p:nvSpPr>
        <p:spPr>
          <a:xfrm>
            <a:off x="2712149" y="3203762"/>
            <a:ext cx="13220700" cy="2876550"/>
          </a:xfrm>
        </p:spPr>
        <p:txBody>
          <a:bodyPr/>
          <a:lstStyle/>
          <a:p>
            <a:pPr>
              <a:lnSpc>
                <a:spcPct val="100000"/>
              </a:lnSpc>
              <a:spcBef>
                <a:spcPts val="0"/>
              </a:spcBef>
            </a:pPr>
            <a:r>
              <a:rPr lang="es-ES" sz="8800" dirty="0"/>
              <a:t>PROPUESTA</a:t>
            </a:r>
            <a:endParaRPr lang="es-EC" sz="8800" dirty="0"/>
          </a:p>
        </p:txBody>
      </p:sp>
    </p:spTree>
    <p:extLst>
      <p:ext uri="{BB962C8B-B14F-4D97-AF65-F5344CB8AC3E}">
        <p14:creationId xmlns:p14="http://schemas.microsoft.com/office/powerpoint/2010/main" val="397244077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4" name="3 Diagrama"/>
          <p:cNvGraphicFramePr/>
          <p:nvPr>
            <p:extLst>
              <p:ext uri="{D42A27DB-BD31-4B8C-83A1-F6EECF244321}">
                <p14:modId xmlns:p14="http://schemas.microsoft.com/office/powerpoint/2010/main" val="3576606072"/>
              </p:ext>
            </p:extLst>
          </p:nvPr>
        </p:nvGraphicFramePr>
        <p:xfrm>
          <a:off x="204946" y="2407920"/>
          <a:ext cx="17876519" cy="66598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6047890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 name="Rectangle 1"/>
          <p:cNvSpPr>
            <a:spLocks noChangeArrowheads="1"/>
          </p:cNvSpPr>
          <p:nvPr/>
        </p:nvSpPr>
        <p:spPr bwMode="auto">
          <a:xfrm>
            <a:off x="6367463" y="2228850"/>
            <a:ext cx="18286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a:ln>
                <a:noFill/>
              </a:ln>
              <a:solidFill>
                <a:schemeClr val="tx1"/>
              </a:solidFill>
              <a:effectLst/>
              <a:latin typeface="Arial" pitchFamily="34" charset="0"/>
              <a:cs typeface="Arial" pitchFamily="34" charset="0"/>
            </a:endParaRPr>
          </a:p>
        </p:txBody>
      </p:sp>
      <p:grpSp>
        <p:nvGrpSpPr>
          <p:cNvPr id="6" name="5 Grupo"/>
          <p:cNvGrpSpPr/>
          <p:nvPr/>
        </p:nvGrpSpPr>
        <p:grpSpPr>
          <a:xfrm>
            <a:off x="10778129" y="914423"/>
            <a:ext cx="7508284" cy="8608004"/>
            <a:chOff x="5248275" y="2228850"/>
            <a:chExt cx="5405437" cy="10115550"/>
          </a:xfrm>
        </p:grpSpPr>
        <p:pic>
          <p:nvPicPr>
            <p:cNvPr id="16386" name="Picture 2"/>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5248275" y="2228850"/>
              <a:ext cx="5348287" cy="4591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 name="4 Grupo"/>
            <p:cNvGrpSpPr/>
            <p:nvPr/>
          </p:nvGrpSpPr>
          <p:grpSpPr>
            <a:xfrm>
              <a:off x="5472112" y="6819900"/>
              <a:ext cx="5181600" cy="5524500"/>
              <a:chOff x="5219700" y="6800850"/>
              <a:chExt cx="5181600" cy="5524500"/>
            </a:xfrm>
          </p:grpSpPr>
          <p:pic>
            <p:nvPicPr>
              <p:cNvPr id="16387" name="Picture 3"/>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5219700" y="6800850"/>
                <a:ext cx="5181600" cy="4762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388" name="Picture 4"/>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5248275" y="7258050"/>
                <a:ext cx="5124450" cy="5067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sp>
        <p:nvSpPr>
          <p:cNvPr id="7" name="6 Rectángulo"/>
          <p:cNvSpPr/>
          <p:nvPr/>
        </p:nvSpPr>
        <p:spPr>
          <a:xfrm>
            <a:off x="13715208" y="9723152"/>
            <a:ext cx="4571205" cy="461665"/>
          </a:xfrm>
          <a:prstGeom prst="rect">
            <a:avLst/>
          </a:prstGeom>
        </p:spPr>
        <p:txBody>
          <a:bodyPr wrap="square">
            <a:spAutoFit/>
          </a:bodyPr>
          <a:lstStyle/>
          <a:p>
            <a:r>
              <a:rPr lang="es-ES" sz="1200" b="1" dirty="0"/>
              <a:t>Tabla 4: </a:t>
            </a:r>
            <a:r>
              <a:rPr lang="es-ES" sz="1200" dirty="0"/>
              <a:t>Posible esquema del Sistema Integrado de Seguridad Militar</a:t>
            </a:r>
            <a:endParaRPr lang="es-EC" sz="1200" dirty="0"/>
          </a:p>
          <a:p>
            <a:r>
              <a:rPr lang="es-ES" sz="1200" b="1" dirty="0"/>
              <a:t>Fuente</a:t>
            </a:r>
            <a:r>
              <a:rPr lang="es-ES" sz="1200" dirty="0"/>
              <a:t>: Los Autores</a:t>
            </a:r>
            <a:endParaRPr lang="es-EC" sz="1200" dirty="0">
              <a:effectLst/>
            </a:endParaRPr>
          </a:p>
        </p:txBody>
      </p:sp>
      <p:sp>
        <p:nvSpPr>
          <p:cNvPr id="8" name="7 Rectángulo"/>
          <p:cNvSpPr/>
          <p:nvPr/>
        </p:nvSpPr>
        <p:spPr>
          <a:xfrm>
            <a:off x="113187" y="1820435"/>
            <a:ext cx="10820400" cy="6001643"/>
          </a:xfrm>
          <a:prstGeom prst="rect">
            <a:avLst/>
          </a:prstGeom>
          <a:solidFill>
            <a:schemeClr val="bg1"/>
          </a:solidFill>
        </p:spPr>
        <p:txBody>
          <a:bodyPr wrap="square">
            <a:spAutoFit/>
          </a:bodyPr>
          <a:lstStyle/>
          <a:p>
            <a:pPr marL="342900" indent="-342900" algn="just">
              <a:buFont typeface="Wingdings" panose="05000000000000000000" pitchFamily="2" charset="2"/>
              <a:buChar char="Ø"/>
            </a:pPr>
            <a:r>
              <a:rPr lang="es-ES" sz="2400" dirty="0"/>
              <a:t>LA ESTRUCTURA DE ALTO NIVEL DEL “ANEXO SL”, ES UNA HERRAMIENTA IMPRESCINDIBLE, DURANTE LA IMPLANTACIÓN DE LOS SISTEMAS DE GESTIÓN EN LAS INSTITUCIONES.</a:t>
            </a:r>
          </a:p>
          <a:p>
            <a:pPr marL="342900" indent="-342900" algn="just">
              <a:buFont typeface="Wingdings" panose="05000000000000000000" pitchFamily="2" charset="2"/>
              <a:buChar char="Ø"/>
            </a:pPr>
            <a:endParaRPr lang="es-EC" sz="2400" dirty="0"/>
          </a:p>
          <a:p>
            <a:pPr marL="342900" indent="-342900" algn="just">
              <a:buFont typeface="Wingdings" panose="05000000000000000000" pitchFamily="2" charset="2"/>
              <a:buChar char="Ø"/>
            </a:pPr>
            <a:r>
              <a:rPr lang="es-ES" sz="2400" dirty="0"/>
              <a:t>PROPORCIONA EL MARCO DE TRABAJO ADECUADO PARA GARANTIZAR UN RESULTADO ÓPTIMO DE TODO EL PROCESO DE DESARROLLO DE LA NORMA ISO.</a:t>
            </a:r>
          </a:p>
          <a:p>
            <a:pPr marL="342900" indent="-342900" algn="just">
              <a:buFont typeface="Wingdings" panose="05000000000000000000" pitchFamily="2" charset="2"/>
              <a:buChar char="Ø"/>
            </a:pPr>
            <a:endParaRPr lang="es-EC" sz="2400" dirty="0"/>
          </a:p>
          <a:p>
            <a:pPr marL="342900" indent="-342900" algn="just">
              <a:buFont typeface="Wingdings" panose="05000000000000000000" pitchFamily="2" charset="2"/>
              <a:buChar char="Ø"/>
            </a:pPr>
            <a:r>
              <a:rPr lang="es-ES" sz="2400" dirty="0"/>
              <a:t>PERMITE SINCRONIZAR LAS DIFERENTES NORMAS ISO O CUALQUIERA QUE SE TENÍA IMPLEMENTADO, ADOPTAR UN LENGUAJE COMÚN PARA LA INTEGRACIÓN DE LOS SG.</a:t>
            </a:r>
          </a:p>
          <a:p>
            <a:pPr marL="342900" indent="-342900" algn="just">
              <a:buFont typeface="Wingdings" panose="05000000000000000000" pitchFamily="2" charset="2"/>
              <a:buChar char="Ø"/>
            </a:pPr>
            <a:endParaRPr lang="es-EC" sz="2400" dirty="0"/>
          </a:p>
          <a:p>
            <a:pPr marL="342900" indent="-342900" algn="just">
              <a:buFont typeface="Wingdings" panose="05000000000000000000" pitchFamily="2" charset="2"/>
              <a:buChar char="Ø"/>
            </a:pPr>
            <a:r>
              <a:rPr lang="es-ES" sz="2400" dirty="0"/>
              <a:t>REALIZADO LA ETAPA DE DIAGNÓSTICO PARA CONOCER EL GRADO DE CUMPLIMIENTO QUE TIENE LA INSTITUCIÓN CON LOS REQUISITOS DE LA NORMA ISO 450011:2018 E ISO 14001:2015, A PARTIR DEL MISMO HEMOS TRAZADO UNA PROPUESTA, DONDE SE DETALLAN LAS POSIBLES ACTIVIDADES, QUE SE LLEVARÁN A CABO A LO LARGO DEL PROYECTO SI SE LO IMPLEMENTARÍA.</a:t>
            </a:r>
            <a:endParaRPr lang="es-EC" sz="2400" dirty="0"/>
          </a:p>
        </p:txBody>
      </p:sp>
    </p:spTree>
    <p:extLst>
      <p:ext uri="{BB962C8B-B14F-4D97-AF65-F5344CB8AC3E}">
        <p14:creationId xmlns:p14="http://schemas.microsoft.com/office/powerpoint/2010/main" val="350150080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 name="Rectangle 1"/>
          <p:cNvSpPr>
            <a:spLocks noChangeArrowheads="1"/>
          </p:cNvSpPr>
          <p:nvPr/>
        </p:nvSpPr>
        <p:spPr bwMode="auto">
          <a:xfrm>
            <a:off x="6367463" y="2228850"/>
            <a:ext cx="18286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a:ln>
                <a:noFill/>
              </a:ln>
              <a:solidFill>
                <a:schemeClr val="tx1"/>
              </a:solidFill>
              <a:effectLst/>
              <a:latin typeface="Arial" pitchFamily="34" charset="0"/>
              <a:cs typeface="Arial" pitchFamily="34" charset="0"/>
            </a:endParaRPr>
          </a:p>
        </p:txBody>
      </p:sp>
      <p:sp>
        <p:nvSpPr>
          <p:cNvPr id="7" name="6 Rectángulo"/>
          <p:cNvSpPr/>
          <p:nvPr/>
        </p:nvSpPr>
        <p:spPr>
          <a:xfrm>
            <a:off x="13715208" y="9544735"/>
            <a:ext cx="4571205" cy="461665"/>
          </a:xfrm>
          <a:prstGeom prst="rect">
            <a:avLst/>
          </a:prstGeom>
        </p:spPr>
        <p:txBody>
          <a:bodyPr wrap="square">
            <a:spAutoFit/>
          </a:bodyPr>
          <a:lstStyle/>
          <a:p>
            <a:r>
              <a:rPr lang="es-ES" sz="1200" b="1" dirty="0"/>
              <a:t>Tabla 4: </a:t>
            </a:r>
            <a:r>
              <a:rPr lang="es-ES" sz="1200" dirty="0"/>
              <a:t>Posible esquema del Sistema Integrado de Seguridad Militar</a:t>
            </a:r>
            <a:endParaRPr lang="es-EC" sz="1200" dirty="0"/>
          </a:p>
          <a:p>
            <a:r>
              <a:rPr lang="es-ES" sz="1200" b="1" dirty="0"/>
              <a:t>Fuente</a:t>
            </a:r>
            <a:r>
              <a:rPr lang="es-ES" sz="1200" dirty="0"/>
              <a:t>: Los Autores</a:t>
            </a:r>
            <a:endParaRPr lang="es-EC" sz="1200" dirty="0">
              <a:effectLst/>
            </a:endParaRPr>
          </a:p>
        </p:txBody>
      </p:sp>
      <p:pic>
        <p:nvPicPr>
          <p:cNvPr id="11" name="Imagen 10">
            <a:extLst>
              <a:ext uri="{FF2B5EF4-FFF2-40B4-BE49-F238E27FC236}">
                <a16:creationId xmlns:a16="http://schemas.microsoft.com/office/drawing/2014/main" id="{E310E1C7-2001-2F4F-A191-3F1F5E1690DC}"/>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 y="0"/>
            <a:ext cx="18286413" cy="10287000"/>
          </a:xfrm>
          <a:prstGeom prst="rect">
            <a:avLst/>
          </a:prstGeom>
        </p:spPr>
      </p:pic>
    </p:spTree>
    <p:extLst>
      <p:ext uri="{BB962C8B-B14F-4D97-AF65-F5344CB8AC3E}">
        <p14:creationId xmlns:p14="http://schemas.microsoft.com/office/powerpoint/2010/main" val="166149787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 name="Rectangle 1"/>
          <p:cNvSpPr>
            <a:spLocks noChangeArrowheads="1"/>
          </p:cNvSpPr>
          <p:nvPr/>
        </p:nvSpPr>
        <p:spPr bwMode="auto">
          <a:xfrm>
            <a:off x="6367463" y="2228850"/>
            <a:ext cx="18286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a:ln>
                <a:noFill/>
              </a:ln>
              <a:solidFill>
                <a:schemeClr val="tx1"/>
              </a:solidFill>
              <a:effectLst/>
              <a:latin typeface="Arial" pitchFamily="34" charset="0"/>
              <a:cs typeface="Arial" pitchFamily="34" charset="0"/>
            </a:endParaRPr>
          </a:p>
        </p:txBody>
      </p:sp>
      <p:sp>
        <p:nvSpPr>
          <p:cNvPr id="7" name="6 Rectángulo"/>
          <p:cNvSpPr/>
          <p:nvPr/>
        </p:nvSpPr>
        <p:spPr>
          <a:xfrm>
            <a:off x="13715208" y="9544735"/>
            <a:ext cx="4571205" cy="461665"/>
          </a:xfrm>
          <a:prstGeom prst="rect">
            <a:avLst/>
          </a:prstGeom>
        </p:spPr>
        <p:txBody>
          <a:bodyPr wrap="square">
            <a:spAutoFit/>
          </a:bodyPr>
          <a:lstStyle/>
          <a:p>
            <a:r>
              <a:rPr lang="es-ES" sz="1200" b="1" dirty="0"/>
              <a:t>Tabla 4: </a:t>
            </a:r>
            <a:r>
              <a:rPr lang="es-ES" sz="1200" dirty="0"/>
              <a:t>Posible esquema del Sistema Integrado de Seguridad Militar</a:t>
            </a:r>
            <a:endParaRPr lang="es-EC" sz="1200" dirty="0"/>
          </a:p>
          <a:p>
            <a:r>
              <a:rPr lang="es-ES" sz="1200" b="1" dirty="0"/>
              <a:t>Fuente</a:t>
            </a:r>
            <a:r>
              <a:rPr lang="es-ES" sz="1200" dirty="0"/>
              <a:t>: Los Autores</a:t>
            </a:r>
            <a:endParaRPr lang="es-EC" sz="1200" dirty="0">
              <a:effectLst/>
            </a:endParaRPr>
          </a:p>
        </p:txBody>
      </p:sp>
      <p:pic>
        <p:nvPicPr>
          <p:cNvPr id="5" name="Imagen 4">
            <a:extLst>
              <a:ext uri="{FF2B5EF4-FFF2-40B4-BE49-F238E27FC236}">
                <a16:creationId xmlns:a16="http://schemas.microsoft.com/office/drawing/2014/main" id="{36BC87FE-6BB2-2F41-95CA-8A63F867D55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45464"/>
            <a:ext cx="18286413" cy="9996071"/>
          </a:xfrm>
          <a:prstGeom prst="rect">
            <a:avLst/>
          </a:prstGeom>
        </p:spPr>
      </p:pic>
    </p:spTree>
    <p:extLst>
      <p:ext uri="{BB962C8B-B14F-4D97-AF65-F5344CB8AC3E}">
        <p14:creationId xmlns:p14="http://schemas.microsoft.com/office/powerpoint/2010/main" val="219000962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 name="Rectangle 1"/>
          <p:cNvSpPr>
            <a:spLocks noChangeArrowheads="1"/>
          </p:cNvSpPr>
          <p:nvPr/>
        </p:nvSpPr>
        <p:spPr bwMode="auto">
          <a:xfrm>
            <a:off x="6367463" y="2228850"/>
            <a:ext cx="18286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a:ln>
                <a:noFill/>
              </a:ln>
              <a:solidFill>
                <a:schemeClr val="tx1"/>
              </a:solidFill>
              <a:effectLst/>
              <a:latin typeface="Arial" pitchFamily="34" charset="0"/>
              <a:cs typeface="Arial" pitchFamily="34" charset="0"/>
            </a:endParaRPr>
          </a:p>
        </p:txBody>
      </p:sp>
      <p:sp>
        <p:nvSpPr>
          <p:cNvPr id="7" name="6 Rectángulo"/>
          <p:cNvSpPr/>
          <p:nvPr/>
        </p:nvSpPr>
        <p:spPr>
          <a:xfrm>
            <a:off x="13715208" y="9544735"/>
            <a:ext cx="4571205" cy="461665"/>
          </a:xfrm>
          <a:prstGeom prst="rect">
            <a:avLst/>
          </a:prstGeom>
        </p:spPr>
        <p:txBody>
          <a:bodyPr wrap="square">
            <a:spAutoFit/>
          </a:bodyPr>
          <a:lstStyle/>
          <a:p>
            <a:r>
              <a:rPr lang="es-ES" sz="1200" b="1" dirty="0"/>
              <a:t>Tabla 4: </a:t>
            </a:r>
            <a:r>
              <a:rPr lang="es-ES" sz="1200" dirty="0"/>
              <a:t>Posible esquema del Sistema Integrado de Seguridad Militar</a:t>
            </a:r>
            <a:endParaRPr lang="es-EC" sz="1200" dirty="0"/>
          </a:p>
          <a:p>
            <a:r>
              <a:rPr lang="es-ES" sz="1200" b="1" dirty="0"/>
              <a:t>Fuente</a:t>
            </a:r>
            <a:r>
              <a:rPr lang="es-ES" sz="1200" dirty="0"/>
              <a:t>: Los Autores</a:t>
            </a:r>
            <a:endParaRPr lang="es-EC" sz="1200" dirty="0">
              <a:effectLst/>
            </a:endParaRPr>
          </a:p>
        </p:txBody>
      </p:sp>
      <p:pic>
        <p:nvPicPr>
          <p:cNvPr id="6" name="Imagen 5">
            <a:extLst>
              <a:ext uri="{FF2B5EF4-FFF2-40B4-BE49-F238E27FC236}">
                <a16:creationId xmlns:a16="http://schemas.microsoft.com/office/drawing/2014/main" id="{188B8E99-F425-D247-852A-732C6CDAD617}"/>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80600"/>
            <a:ext cx="18286413" cy="8158862"/>
          </a:xfrm>
          <a:prstGeom prst="rect">
            <a:avLst/>
          </a:prstGeom>
        </p:spPr>
      </p:pic>
    </p:spTree>
    <p:extLst>
      <p:ext uri="{BB962C8B-B14F-4D97-AF65-F5344CB8AC3E}">
        <p14:creationId xmlns:p14="http://schemas.microsoft.com/office/powerpoint/2010/main" val="181282335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 name="Rectangle 1"/>
          <p:cNvSpPr>
            <a:spLocks noChangeArrowheads="1"/>
          </p:cNvSpPr>
          <p:nvPr/>
        </p:nvSpPr>
        <p:spPr bwMode="auto">
          <a:xfrm>
            <a:off x="6367463" y="2228850"/>
            <a:ext cx="18286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a:ln>
                <a:noFill/>
              </a:ln>
              <a:solidFill>
                <a:schemeClr val="tx1"/>
              </a:solidFill>
              <a:effectLst/>
              <a:latin typeface="Arial" pitchFamily="34" charset="0"/>
              <a:cs typeface="Arial" pitchFamily="34" charset="0"/>
            </a:endParaRPr>
          </a:p>
        </p:txBody>
      </p:sp>
      <p:sp>
        <p:nvSpPr>
          <p:cNvPr id="7" name="6 Rectángulo"/>
          <p:cNvSpPr/>
          <p:nvPr/>
        </p:nvSpPr>
        <p:spPr>
          <a:xfrm>
            <a:off x="13715208" y="9544735"/>
            <a:ext cx="4571205" cy="461665"/>
          </a:xfrm>
          <a:prstGeom prst="rect">
            <a:avLst/>
          </a:prstGeom>
        </p:spPr>
        <p:txBody>
          <a:bodyPr wrap="square">
            <a:spAutoFit/>
          </a:bodyPr>
          <a:lstStyle/>
          <a:p>
            <a:r>
              <a:rPr lang="es-ES" sz="1200" b="1" dirty="0"/>
              <a:t>Tabla 4: </a:t>
            </a:r>
            <a:r>
              <a:rPr lang="es-ES" sz="1200" dirty="0"/>
              <a:t>Posible esquema del Sistema Integrado de Seguridad Militar</a:t>
            </a:r>
            <a:endParaRPr lang="es-EC" sz="1200" dirty="0"/>
          </a:p>
          <a:p>
            <a:r>
              <a:rPr lang="es-ES" sz="1200" b="1" dirty="0"/>
              <a:t>Fuente</a:t>
            </a:r>
            <a:r>
              <a:rPr lang="es-ES" sz="1200" dirty="0"/>
              <a:t>: Los Autores</a:t>
            </a:r>
            <a:endParaRPr lang="es-EC" sz="1200" dirty="0">
              <a:effectLst/>
            </a:endParaRPr>
          </a:p>
        </p:txBody>
      </p:sp>
      <p:pic>
        <p:nvPicPr>
          <p:cNvPr id="8" name="Imagen 7">
            <a:extLst>
              <a:ext uri="{FF2B5EF4-FFF2-40B4-BE49-F238E27FC236}">
                <a16:creationId xmlns:a16="http://schemas.microsoft.com/office/drawing/2014/main" id="{724DBE57-1705-2248-9DB2-91AC64F6C998}"/>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80600"/>
            <a:ext cx="18286413" cy="8758466"/>
          </a:xfrm>
          <a:prstGeom prst="rect">
            <a:avLst/>
          </a:prstGeom>
        </p:spPr>
      </p:pic>
    </p:spTree>
    <p:extLst>
      <p:ext uri="{BB962C8B-B14F-4D97-AF65-F5344CB8AC3E}">
        <p14:creationId xmlns:p14="http://schemas.microsoft.com/office/powerpoint/2010/main" val="382604067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 name="Rectangle 1"/>
          <p:cNvSpPr>
            <a:spLocks noChangeArrowheads="1"/>
          </p:cNvSpPr>
          <p:nvPr/>
        </p:nvSpPr>
        <p:spPr bwMode="auto">
          <a:xfrm>
            <a:off x="6367463" y="2228850"/>
            <a:ext cx="18286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a:ln>
                <a:noFill/>
              </a:ln>
              <a:solidFill>
                <a:schemeClr val="tx1"/>
              </a:solidFill>
              <a:effectLst/>
              <a:latin typeface="Arial" pitchFamily="34" charset="0"/>
              <a:cs typeface="Arial" pitchFamily="34" charset="0"/>
            </a:endParaRPr>
          </a:p>
        </p:txBody>
      </p:sp>
      <p:sp>
        <p:nvSpPr>
          <p:cNvPr id="7" name="6 Rectángulo"/>
          <p:cNvSpPr/>
          <p:nvPr/>
        </p:nvSpPr>
        <p:spPr>
          <a:xfrm>
            <a:off x="13715208" y="9544735"/>
            <a:ext cx="4571205" cy="461665"/>
          </a:xfrm>
          <a:prstGeom prst="rect">
            <a:avLst/>
          </a:prstGeom>
        </p:spPr>
        <p:txBody>
          <a:bodyPr wrap="square">
            <a:spAutoFit/>
          </a:bodyPr>
          <a:lstStyle/>
          <a:p>
            <a:r>
              <a:rPr lang="es-ES" sz="1200" b="1" dirty="0"/>
              <a:t>Tabla 4: </a:t>
            </a:r>
            <a:r>
              <a:rPr lang="es-ES" sz="1200" dirty="0"/>
              <a:t>Posible esquema del Sistema Integrado de Seguridad Militar</a:t>
            </a:r>
            <a:endParaRPr lang="es-EC" sz="1200" dirty="0"/>
          </a:p>
          <a:p>
            <a:r>
              <a:rPr lang="es-ES" sz="1200" b="1" dirty="0"/>
              <a:t>Fuente</a:t>
            </a:r>
            <a:r>
              <a:rPr lang="es-ES" sz="1200" dirty="0"/>
              <a:t>: Los Autores</a:t>
            </a:r>
            <a:endParaRPr lang="es-EC" sz="1200" dirty="0">
              <a:effectLst/>
            </a:endParaRPr>
          </a:p>
        </p:txBody>
      </p:sp>
      <p:pic>
        <p:nvPicPr>
          <p:cNvPr id="5" name="Imagen 4">
            <a:extLst>
              <a:ext uri="{FF2B5EF4-FFF2-40B4-BE49-F238E27FC236}">
                <a16:creationId xmlns:a16="http://schemas.microsoft.com/office/drawing/2014/main" id="{0ED64748-66B3-FB43-920B-2250013CE86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3656" y="614601"/>
            <a:ext cx="18199100" cy="8440499"/>
          </a:xfrm>
          <a:prstGeom prst="rect">
            <a:avLst/>
          </a:prstGeom>
        </p:spPr>
      </p:pic>
    </p:spTree>
    <p:extLst>
      <p:ext uri="{BB962C8B-B14F-4D97-AF65-F5344CB8AC3E}">
        <p14:creationId xmlns:p14="http://schemas.microsoft.com/office/powerpoint/2010/main" val="7014480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graphicFrame>
        <p:nvGraphicFramePr>
          <p:cNvPr id="2" name="Diagrama 1">
            <a:extLst>
              <a:ext uri="{FF2B5EF4-FFF2-40B4-BE49-F238E27FC236}">
                <a16:creationId xmlns:a16="http://schemas.microsoft.com/office/drawing/2014/main" id="{C1594230-F174-ED44-8947-0F9586C92096}"/>
              </a:ext>
            </a:extLst>
          </p:cNvPr>
          <p:cNvGraphicFramePr/>
          <p:nvPr>
            <p:extLst>
              <p:ext uri="{D42A27DB-BD31-4B8C-83A1-F6EECF244321}">
                <p14:modId xmlns:p14="http://schemas.microsoft.com/office/powerpoint/2010/main" val="434472473"/>
              </p:ext>
            </p:extLst>
          </p:nvPr>
        </p:nvGraphicFramePr>
        <p:xfrm>
          <a:off x="-76465" y="2616200"/>
          <a:ext cx="9423665" cy="56003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4" name="Diagrama 3">
            <a:extLst>
              <a:ext uri="{FF2B5EF4-FFF2-40B4-BE49-F238E27FC236}">
                <a16:creationId xmlns:a16="http://schemas.microsoft.com/office/drawing/2014/main" id="{48C7E197-9FDD-E24F-BC05-AB10302B1D7E}"/>
              </a:ext>
            </a:extLst>
          </p:cNvPr>
          <p:cNvGraphicFramePr/>
          <p:nvPr>
            <p:extLst>
              <p:ext uri="{D42A27DB-BD31-4B8C-83A1-F6EECF244321}">
                <p14:modId xmlns:p14="http://schemas.microsoft.com/office/powerpoint/2010/main" val="3771331920"/>
              </p:ext>
            </p:extLst>
          </p:nvPr>
        </p:nvGraphicFramePr>
        <p:xfrm>
          <a:off x="8838406" y="2616200"/>
          <a:ext cx="9423665" cy="560034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0060156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 name="Rectangle 1"/>
          <p:cNvSpPr>
            <a:spLocks noChangeArrowheads="1"/>
          </p:cNvSpPr>
          <p:nvPr/>
        </p:nvSpPr>
        <p:spPr bwMode="auto">
          <a:xfrm>
            <a:off x="6367463" y="2228850"/>
            <a:ext cx="18286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a:ln>
                <a:noFill/>
              </a:ln>
              <a:solidFill>
                <a:schemeClr val="tx1"/>
              </a:solidFill>
              <a:effectLst/>
              <a:latin typeface="Arial" pitchFamily="34" charset="0"/>
              <a:cs typeface="Arial" pitchFamily="34" charset="0"/>
            </a:endParaRPr>
          </a:p>
        </p:txBody>
      </p:sp>
      <p:sp>
        <p:nvSpPr>
          <p:cNvPr id="7" name="6 Rectángulo"/>
          <p:cNvSpPr/>
          <p:nvPr/>
        </p:nvSpPr>
        <p:spPr>
          <a:xfrm>
            <a:off x="13715208" y="9544735"/>
            <a:ext cx="4571205" cy="461665"/>
          </a:xfrm>
          <a:prstGeom prst="rect">
            <a:avLst/>
          </a:prstGeom>
        </p:spPr>
        <p:txBody>
          <a:bodyPr wrap="square">
            <a:spAutoFit/>
          </a:bodyPr>
          <a:lstStyle/>
          <a:p>
            <a:r>
              <a:rPr lang="es-ES" sz="1200" b="1" dirty="0"/>
              <a:t>Tabla 4: </a:t>
            </a:r>
            <a:r>
              <a:rPr lang="es-ES" sz="1200" dirty="0"/>
              <a:t>Posible esquema del Sistema Integrado de Seguridad Militar</a:t>
            </a:r>
            <a:endParaRPr lang="es-EC" sz="1200" dirty="0"/>
          </a:p>
          <a:p>
            <a:r>
              <a:rPr lang="es-ES" sz="1200" b="1" dirty="0"/>
              <a:t>Fuente</a:t>
            </a:r>
            <a:r>
              <a:rPr lang="es-ES" sz="1200" dirty="0"/>
              <a:t>: Los Autores</a:t>
            </a:r>
            <a:endParaRPr lang="es-EC" sz="1200" dirty="0">
              <a:effectLst/>
            </a:endParaRPr>
          </a:p>
        </p:txBody>
      </p:sp>
      <p:pic>
        <p:nvPicPr>
          <p:cNvPr id="5" name="Imagen 4">
            <a:extLst>
              <a:ext uri="{FF2B5EF4-FFF2-40B4-BE49-F238E27FC236}">
                <a16:creationId xmlns:a16="http://schemas.microsoft.com/office/drawing/2014/main" id="{F4A89D20-DDFC-A244-9A0A-4993D721BFE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404734"/>
            <a:ext cx="18286413" cy="8678097"/>
          </a:xfrm>
          <a:prstGeom prst="rect">
            <a:avLst/>
          </a:prstGeom>
        </p:spPr>
      </p:pic>
    </p:spTree>
    <p:extLst>
      <p:ext uri="{BB962C8B-B14F-4D97-AF65-F5344CB8AC3E}">
        <p14:creationId xmlns:p14="http://schemas.microsoft.com/office/powerpoint/2010/main" val="244481175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4" name="Rectangle 1"/>
          <p:cNvSpPr>
            <a:spLocks noChangeArrowheads="1"/>
          </p:cNvSpPr>
          <p:nvPr/>
        </p:nvSpPr>
        <p:spPr bwMode="auto">
          <a:xfrm>
            <a:off x="6367463" y="2228850"/>
            <a:ext cx="18286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a:ln>
                <a:noFill/>
              </a:ln>
              <a:solidFill>
                <a:schemeClr val="tx1"/>
              </a:solidFill>
              <a:effectLst/>
              <a:latin typeface="Arial" pitchFamily="34" charset="0"/>
              <a:cs typeface="Arial" pitchFamily="34" charset="0"/>
            </a:endParaRPr>
          </a:p>
        </p:txBody>
      </p:sp>
      <p:sp>
        <p:nvSpPr>
          <p:cNvPr id="7" name="6 Rectángulo"/>
          <p:cNvSpPr/>
          <p:nvPr/>
        </p:nvSpPr>
        <p:spPr>
          <a:xfrm>
            <a:off x="13715208" y="9544735"/>
            <a:ext cx="4571205" cy="461665"/>
          </a:xfrm>
          <a:prstGeom prst="rect">
            <a:avLst/>
          </a:prstGeom>
        </p:spPr>
        <p:txBody>
          <a:bodyPr wrap="square">
            <a:spAutoFit/>
          </a:bodyPr>
          <a:lstStyle/>
          <a:p>
            <a:r>
              <a:rPr lang="es-ES" sz="1200" b="1" dirty="0"/>
              <a:t>Tabla 4: </a:t>
            </a:r>
            <a:r>
              <a:rPr lang="es-ES" sz="1200" dirty="0"/>
              <a:t>Posible esquema del Sistema Integrado de Seguridad Militar</a:t>
            </a:r>
            <a:endParaRPr lang="es-EC" sz="1200" dirty="0"/>
          </a:p>
          <a:p>
            <a:r>
              <a:rPr lang="es-ES" sz="1200" b="1" dirty="0"/>
              <a:t>Fuente</a:t>
            </a:r>
            <a:r>
              <a:rPr lang="es-ES" sz="1200" dirty="0"/>
              <a:t>: Los Autores</a:t>
            </a:r>
            <a:endParaRPr lang="es-EC" sz="1200" dirty="0">
              <a:effectLst/>
            </a:endParaRPr>
          </a:p>
        </p:txBody>
      </p:sp>
      <p:pic>
        <p:nvPicPr>
          <p:cNvPr id="5" name="Imagen 4">
            <a:extLst>
              <a:ext uri="{FF2B5EF4-FFF2-40B4-BE49-F238E27FC236}">
                <a16:creationId xmlns:a16="http://schemas.microsoft.com/office/drawing/2014/main" id="{6EB024E7-EB86-F249-9323-15177B81B0FA}"/>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80600"/>
            <a:ext cx="18286413" cy="7773255"/>
          </a:xfrm>
          <a:prstGeom prst="rect">
            <a:avLst/>
          </a:prstGeom>
        </p:spPr>
      </p:pic>
    </p:spTree>
    <p:extLst>
      <p:ext uri="{BB962C8B-B14F-4D97-AF65-F5344CB8AC3E}">
        <p14:creationId xmlns:p14="http://schemas.microsoft.com/office/powerpoint/2010/main" val="190833281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2" name="Rectangle 2"/>
          <p:cNvSpPr>
            <a:spLocks noChangeArrowheads="1"/>
          </p:cNvSpPr>
          <p:nvPr/>
        </p:nvSpPr>
        <p:spPr bwMode="auto">
          <a:xfrm>
            <a:off x="0" y="0"/>
            <a:ext cx="18286413"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6" name="5 Título"/>
          <p:cNvSpPr>
            <a:spLocks noGrp="1"/>
          </p:cNvSpPr>
          <p:nvPr>
            <p:ph type="ctrTitle"/>
          </p:nvPr>
        </p:nvSpPr>
        <p:spPr/>
        <p:txBody>
          <a:bodyPr/>
          <a:lstStyle/>
          <a:p>
            <a:r>
              <a:rPr lang="es-EC" dirty="0"/>
              <a:t>GRACIAS POR LA ATENCIÓN</a:t>
            </a:r>
          </a:p>
        </p:txBody>
      </p:sp>
      <p:pic>
        <p:nvPicPr>
          <p:cNvPr id="14337" name="Picture 1"/>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0" y="6000468"/>
            <a:ext cx="1352550" cy="141178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 name="Picture 1"/>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6933863" y="6000468"/>
            <a:ext cx="1352550" cy="141178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84707120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1">
            <a:extLst>
              <a:ext uri="{FF2B5EF4-FFF2-40B4-BE49-F238E27FC236}">
                <a16:creationId xmlns:a16="http://schemas.microsoft.com/office/drawing/2014/main" id="{1B5DD4B1-AFE1-0A4B-B02A-5CE27E5F2062}"/>
              </a:ext>
            </a:extLst>
          </p:cNvPr>
          <p:cNvSpPr txBox="1">
            <a:spLocks/>
          </p:cNvSpPr>
          <p:nvPr/>
        </p:nvSpPr>
        <p:spPr>
          <a:xfrm>
            <a:off x="3090043" y="708182"/>
            <a:ext cx="12675476" cy="1498305"/>
          </a:xfrm>
          <a:prstGeom prst="rect">
            <a:avLst/>
          </a:prstGeom>
          <a:solidFill>
            <a:schemeClr val="bg1">
              <a:lumMod val="50000"/>
            </a:schemeClr>
          </a:solidFill>
        </p:spPr>
        <p:txBody>
          <a:bodyPr anchor="ctr"/>
          <a:lstStyle>
            <a:lvl1pPr algn="ctr" defTabSz="914400">
              <a:lnSpc>
                <a:spcPct val="90000"/>
              </a:lnSpc>
              <a:spcBef>
                <a:spcPct val="0"/>
              </a:spcBef>
              <a:buNone/>
              <a:defRPr sz="6000" b="1">
                <a:ln>
                  <a:solidFill>
                    <a:schemeClr val="bg1">
                      <a:lumMod val="50000"/>
                    </a:schemeClr>
                  </a:solidFill>
                </a:ln>
                <a:solidFill>
                  <a:schemeClr val="bg1"/>
                </a:solidFill>
                <a:effectLst>
                  <a:outerShdw blurRad="63500" sx="102000" sy="102000" algn="ctr" rotWithShape="0">
                    <a:prstClr val="black">
                      <a:alpha val="40000"/>
                    </a:prstClr>
                  </a:outerShdw>
                </a:effectLst>
                <a:latin typeface="Army" pitchFamily="2" charset="0"/>
                <a:ea typeface="+mj-ea"/>
                <a:cs typeface="+mj-cs"/>
              </a:defRPr>
            </a:lvl1pPr>
          </a:lstStyle>
          <a:p>
            <a:r>
              <a:rPr lang="es-ES_tradnl" dirty="0"/>
              <a:t>PREGUNTAS DE INVESTIGACIÓN</a:t>
            </a:r>
          </a:p>
        </p:txBody>
      </p:sp>
      <p:graphicFrame>
        <p:nvGraphicFramePr>
          <p:cNvPr id="9" name="Diagrama 8">
            <a:extLst>
              <a:ext uri="{FF2B5EF4-FFF2-40B4-BE49-F238E27FC236}">
                <a16:creationId xmlns:a16="http://schemas.microsoft.com/office/drawing/2014/main" id="{F263C027-1070-B542-801D-F991C193B2BF}"/>
              </a:ext>
            </a:extLst>
          </p:cNvPr>
          <p:cNvGraphicFramePr/>
          <p:nvPr>
            <p:extLst>
              <p:ext uri="{D42A27DB-BD31-4B8C-83A1-F6EECF244321}">
                <p14:modId xmlns:p14="http://schemas.microsoft.com/office/powerpoint/2010/main" val="4223531809"/>
              </p:ext>
            </p:extLst>
          </p:nvPr>
        </p:nvGraphicFramePr>
        <p:xfrm>
          <a:off x="609600" y="2372741"/>
          <a:ext cx="17179636" cy="70006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13625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graphicFrame>
        <p:nvGraphicFramePr>
          <p:cNvPr id="2" name="Diagrama 1">
            <a:extLst>
              <a:ext uri="{FF2B5EF4-FFF2-40B4-BE49-F238E27FC236}">
                <a16:creationId xmlns:a16="http://schemas.microsoft.com/office/drawing/2014/main" id="{A1535C95-3B07-5B4A-9882-FE33DECF8643}"/>
              </a:ext>
            </a:extLst>
          </p:cNvPr>
          <p:cNvGraphicFramePr/>
          <p:nvPr>
            <p:extLst>
              <p:ext uri="{D42A27DB-BD31-4B8C-83A1-F6EECF244321}">
                <p14:modId xmlns:p14="http://schemas.microsoft.com/office/powerpoint/2010/main" val="829188785"/>
              </p:ext>
            </p:extLst>
          </p:nvPr>
        </p:nvGraphicFramePr>
        <p:xfrm>
          <a:off x="304800" y="2660073"/>
          <a:ext cx="17595273" cy="65470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ítulo 1">
            <a:extLst>
              <a:ext uri="{FF2B5EF4-FFF2-40B4-BE49-F238E27FC236}">
                <a16:creationId xmlns:a16="http://schemas.microsoft.com/office/drawing/2014/main" id="{11DD1D21-A21E-3548-BA00-B7D8FA20BBF3}"/>
              </a:ext>
            </a:extLst>
          </p:cNvPr>
          <p:cNvSpPr txBox="1">
            <a:spLocks/>
          </p:cNvSpPr>
          <p:nvPr/>
        </p:nvSpPr>
        <p:spPr>
          <a:xfrm>
            <a:off x="3090043" y="708182"/>
            <a:ext cx="12675476" cy="1498305"/>
          </a:xfrm>
          <a:prstGeom prst="rect">
            <a:avLst/>
          </a:prstGeom>
          <a:solidFill>
            <a:schemeClr val="bg1">
              <a:lumMod val="50000"/>
            </a:schemeClr>
          </a:solidFill>
        </p:spPr>
        <p:txBody>
          <a:bodyPr anchor="ctr"/>
          <a:lstStyle>
            <a:lvl1pPr algn="ctr" defTabSz="914400">
              <a:lnSpc>
                <a:spcPct val="90000"/>
              </a:lnSpc>
              <a:spcBef>
                <a:spcPct val="0"/>
              </a:spcBef>
              <a:buNone/>
              <a:defRPr sz="6000" b="1">
                <a:ln>
                  <a:solidFill>
                    <a:schemeClr val="bg1">
                      <a:lumMod val="50000"/>
                    </a:schemeClr>
                  </a:solidFill>
                </a:ln>
                <a:solidFill>
                  <a:schemeClr val="bg1"/>
                </a:solidFill>
                <a:effectLst>
                  <a:outerShdw blurRad="63500" sx="102000" sy="102000" algn="ctr" rotWithShape="0">
                    <a:prstClr val="black">
                      <a:alpha val="40000"/>
                    </a:prstClr>
                  </a:outerShdw>
                </a:effectLst>
                <a:latin typeface="Army" pitchFamily="2" charset="0"/>
                <a:ea typeface="+mj-ea"/>
                <a:cs typeface="+mj-cs"/>
              </a:defRPr>
            </a:lvl1pPr>
          </a:lstStyle>
          <a:p>
            <a:r>
              <a:rPr lang="es-ES_tradnl" dirty="0"/>
              <a:t>OBJETIVOS</a:t>
            </a:r>
          </a:p>
        </p:txBody>
      </p:sp>
    </p:spTree>
    <p:extLst>
      <p:ext uri="{BB962C8B-B14F-4D97-AF65-F5344CB8AC3E}">
        <p14:creationId xmlns:p14="http://schemas.microsoft.com/office/powerpoint/2010/main" val="242184184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lumMod val="95000"/>
            <a:alpha val="0"/>
          </a:schemeClr>
        </a:solidFill>
        <a:effectLst/>
      </p:bgPr>
    </p:bg>
    <p:spTree>
      <p:nvGrpSpPr>
        <p:cNvPr id="1" name=""/>
        <p:cNvGrpSpPr/>
        <p:nvPr/>
      </p:nvGrpSpPr>
      <p:grpSpPr>
        <a:xfrm>
          <a:off x="0" y="0"/>
          <a:ext cx="0" cy="0"/>
          <a:chOff x="0" y="0"/>
          <a:chExt cx="0" cy="0"/>
        </a:xfrm>
      </p:grpSpPr>
      <p:sp>
        <p:nvSpPr>
          <p:cNvPr id="4" name="Título 1">
            <a:extLst>
              <a:ext uri="{FF2B5EF4-FFF2-40B4-BE49-F238E27FC236}">
                <a16:creationId xmlns:a16="http://schemas.microsoft.com/office/drawing/2014/main" id="{194E5AF5-0CE7-7E47-8725-2121000425C1}"/>
              </a:ext>
            </a:extLst>
          </p:cNvPr>
          <p:cNvSpPr txBox="1">
            <a:spLocks/>
          </p:cNvSpPr>
          <p:nvPr/>
        </p:nvSpPr>
        <p:spPr>
          <a:xfrm>
            <a:off x="3090043" y="708182"/>
            <a:ext cx="12675476" cy="1498305"/>
          </a:xfrm>
          <a:prstGeom prst="rect">
            <a:avLst/>
          </a:prstGeom>
          <a:solidFill>
            <a:schemeClr val="bg1">
              <a:lumMod val="50000"/>
            </a:schemeClr>
          </a:solidFill>
        </p:spPr>
        <p:txBody>
          <a:bodyPr anchor="ctr"/>
          <a:lstStyle>
            <a:lvl1pPr algn="ctr" defTabSz="914400">
              <a:lnSpc>
                <a:spcPct val="90000"/>
              </a:lnSpc>
              <a:spcBef>
                <a:spcPct val="0"/>
              </a:spcBef>
              <a:buNone/>
              <a:defRPr sz="6000" b="1">
                <a:ln>
                  <a:solidFill>
                    <a:schemeClr val="bg1">
                      <a:lumMod val="50000"/>
                    </a:schemeClr>
                  </a:solidFill>
                </a:ln>
                <a:solidFill>
                  <a:schemeClr val="bg1"/>
                </a:solidFill>
                <a:effectLst>
                  <a:outerShdw blurRad="63500" sx="102000" sy="102000" algn="ctr" rotWithShape="0">
                    <a:prstClr val="black">
                      <a:alpha val="40000"/>
                    </a:prstClr>
                  </a:outerShdw>
                </a:effectLst>
                <a:latin typeface="Army" pitchFamily="2" charset="0"/>
                <a:ea typeface="+mj-ea"/>
                <a:cs typeface="+mj-cs"/>
              </a:defRPr>
            </a:lvl1pPr>
          </a:lstStyle>
          <a:p>
            <a:r>
              <a:rPr lang="es-ES_tradnl" dirty="0"/>
              <a:t>FORMULACIÓN DEL PROBLEMA</a:t>
            </a:r>
          </a:p>
        </p:txBody>
      </p:sp>
      <p:graphicFrame>
        <p:nvGraphicFramePr>
          <p:cNvPr id="2" name="Diagrama 1">
            <a:extLst>
              <a:ext uri="{FF2B5EF4-FFF2-40B4-BE49-F238E27FC236}">
                <a16:creationId xmlns:a16="http://schemas.microsoft.com/office/drawing/2014/main" id="{A937CDF4-3612-2841-97DE-AE31CB4A68B3}"/>
              </a:ext>
            </a:extLst>
          </p:cNvPr>
          <p:cNvGraphicFramePr/>
          <p:nvPr>
            <p:extLst>
              <p:ext uri="{D42A27DB-BD31-4B8C-83A1-F6EECF244321}">
                <p14:modId xmlns:p14="http://schemas.microsoft.com/office/powerpoint/2010/main" val="206513795"/>
              </p:ext>
            </p:extLst>
          </p:nvPr>
        </p:nvGraphicFramePr>
        <p:xfrm>
          <a:off x="450564" y="1079852"/>
          <a:ext cx="12190942" cy="8127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9218" name="Picture 2" descr="Revista RECURSOS HUMANOS">
            <a:extLst>
              <a:ext uri="{FF2B5EF4-FFF2-40B4-BE49-F238E27FC236}">
                <a16:creationId xmlns:a16="http://schemas.microsoft.com/office/drawing/2014/main" id="{1BC2786E-8ABB-E944-B73B-651F6207A69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454721" y="4251604"/>
            <a:ext cx="1564842" cy="1637625"/>
          </a:xfrm>
          <a:prstGeom prst="rect">
            <a:avLst/>
          </a:prstGeom>
          <a:noFill/>
          <a:extLst>
            <a:ext uri="{909E8E84-426E-40DD-AFC4-6F175D3DCCD1}">
              <a14:hiddenFill xmlns:a14="http://schemas.microsoft.com/office/drawing/2010/main">
                <a:solidFill>
                  <a:srgbClr val="FFFFFF"/>
                </a:solidFill>
              </a14:hiddenFill>
            </a:ext>
          </a:extLst>
        </p:spPr>
      </p:pic>
      <p:pic>
        <p:nvPicPr>
          <p:cNvPr id="9220" name="Picture 4" descr="Innova announces Top 10 Trends for 2019">
            <a:extLst>
              <a:ext uri="{FF2B5EF4-FFF2-40B4-BE49-F238E27FC236}">
                <a16:creationId xmlns:a16="http://schemas.microsoft.com/office/drawing/2014/main" id="{8CB36B8D-83D8-A842-B44B-CEEE689CEE0C}"/>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13542774" y="3825709"/>
            <a:ext cx="3810000" cy="21463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921743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9706F35-1309-4DB3-892C-6746CCD6296F}"/>
              </a:ext>
            </a:extLst>
          </p:cNvPr>
          <p:cNvSpPr>
            <a:spLocks noGrp="1"/>
          </p:cNvSpPr>
          <p:nvPr>
            <p:ph type="ctrTitle"/>
          </p:nvPr>
        </p:nvSpPr>
        <p:spPr>
          <a:xfrm>
            <a:off x="2532856" y="3705225"/>
            <a:ext cx="13220700" cy="2876550"/>
          </a:xfrm>
        </p:spPr>
        <p:txBody>
          <a:bodyPr/>
          <a:lstStyle/>
          <a:p>
            <a:pPr>
              <a:lnSpc>
                <a:spcPct val="100000"/>
              </a:lnSpc>
              <a:spcBef>
                <a:spcPts val="0"/>
              </a:spcBef>
            </a:pPr>
            <a:r>
              <a:rPr lang="es-ES" sz="8800" dirty="0"/>
              <a:t>MARCO TEÓRICO</a:t>
            </a:r>
            <a:endParaRPr lang="es-EC" sz="8800" dirty="0"/>
          </a:p>
        </p:txBody>
      </p:sp>
    </p:spTree>
    <p:extLst>
      <p:ext uri="{BB962C8B-B14F-4D97-AF65-F5344CB8AC3E}">
        <p14:creationId xmlns:p14="http://schemas.microsoft.com/office/powerpoint/2010/main" val="1462947654"/>
      </p:ext>
    </p:extLst>
  </p:cSld>
  <p:clrMapOvr>
    <a:masterClrMapping/>
  </p:clrMapOvr>
</p:sld>
</file>

<file path=ppt/theme/theme1.xml><?xml version="1.0" encoding="utf-8"?>
<a:theme xmlns:a="http://schemas.openxmlformats.org/drawingml/2006/main" name="AGE 2 CURSO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GE 2 CURSOS" id="{419822A9-AEE0-4A6E-B5C3-429212B777E4}" vid="{804D23C8-5A5A-417F-8484-18B854924D9F}"/>
    </a:ext>
  </a:extLst>
</a:theme>
</file>

<file path=ppt/theme/theme10.xml><?xml version="1.0" encoding="utf-8"?>
<a:theme xmlns:a="http://schemas.openxmlformats.org/drawingml/2006/main" name="4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5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GE CLASICA.potx" id="{05CF5EBB-1A2C-41C0-A81B-7E5300AAADE8}" vid="{918CC24D-0A73-4803-9EBA-AA75C9BE197E}"/>
    </a:ext>
  </a:extLst>
</a:theme>
</file>

<file path=ppt/theme/theme12.xml><?xml version="1.0" encoding="utf-8"?>
<a:theme xmlns:a="http://schemas.openxmlformats.org/drawingml/2006/main" name="8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_AGE 2 CURSO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GE 2 CURSOS" id="{D30862BE-A22F-46D6-8D0B-4DF1E291E4ED}" vid="{2101CDD7-849E-40F5-A10B-E710D295798F}"/>
    </a:ext>
  </a:extLst>
</a:theme>
</file>

<file path=ppt/theme/theme14.xml><?xml version="1.0" encoding="utf-8"?>
<a:theme xmlns:a="http://schemas.openxmlformats.org/drawingml/2006/main" name="9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0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2_AGE 2 CURSO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GE 2 CURSOS" id="{2A5B3815-4D7E-4A06-9C5E-D182C4E00102}" vid="{BAC0F6C2-A855-45B0-A317-B523709A7AD6}"/>
    </a:ext>
  </a:extLst>
</a:theme>
</file>

<file path=ppt/theme/theme17.xml><?xml version="1.0" encoding="utf-8"?>
<a:theme xmlns:a="http://schemas.openxmlformats.org/drawingml/2006/main" name="13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1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2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CADEMIA DE GUERRA">
  <a:themeElements>
    <a:clrScheme name="Tema de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CADEMIA DE GUERRA" id="{EE09A4E7-88D6-47F1-932A-16806B89F685}" vid="{36AC1609-57E4-419E-9290-ED8AF0B53BA8}"/>
    </a:ext>
  </a:extLst>
</a:theme>
</file>

<file path=ppt/theme/theme20.xml><?xml version="1.0" encoding="utf-8"?>
<a:theme xmlns:a="http://schemas.openxmlformats.org/drawingml/2006/main" name="15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16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14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17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3_AGE 2 CURSO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GE 2 CURSOS" id="{D30862BE-A22F-46D6-8D0B-4DF1E291E4ED}" vid="{2101CDD7-849E-40F5-A10B-E710D295798F}"/>
    </a:ext>
  </a:extLst>
</a:theme>
</file>

<file path=ppt/theme/theme25.xml><?xml version="1.0" encoding="utf-8"?>
<a:theme xmlns:a="http://schemas.openxmlformats.org/drawingml/2006/main" name="21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AGE 2">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GE CLASICA.potx" id="{05CF5EBB-1A2C-41C0-A81B-7E5300AAADE8}" vid="{8BC97B80-0433-48D7-98FD-AE8F565456ED}"/>
    </a:ext>
  </a:extLst>
</a:theme>
</file>

<file path=ppt/theme/theme4.xml><?xml version="1.0" encoding="utf-8"?>
<a:theme xmlns:a="http://schemas.openxmlformats.org/drawingml/2006/main" name="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GE CLASICA.potx" id="{05CF5EBB-1A2C-41C0-A81B-7E5300AAADE8}" vid="{6A66EE38-DE6B-4B25-9470-C5FA4A86BE90}"/>
    </a:ext>
  </a:extLst>
</a:theme>
</file>

<file path=ppt/theme/theme6.xml><?xml version="1.0" encoding="utf-8"?>
<a:theme xmlns:a="http://schemas.openxmlformats.org/drawingml/2006/main" name="2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GE CLASICA.potx" id="{05CF5EBB-1A2C-41C0-A81B-7E5300AAADE8}" vid="{93D063CF-20B4-49A8-B088-D0BAC36CB8DC}"/>
    </a:ext>
  </a:extLst>
</a:theme>
</file>

<file path=ppt/theme/theme7.xml><?xml version="1.0" encoding="utf-8"?>
<a:theme xmlns:a="http://schemas.openxmlformats.org/drawingml/2006/main" name="7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3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6_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AGE 2 CURSOS</Template>
  <TotalTime>1543</TotalTime>
  <Words>4350</Words>
  <Application>Microsoft Macintosh PowerPoint</Application>
  <PresentationFormat>Personalizado</PresentationFormat>
  <Paragraphs>377</Paragraphs>
  <Slides>52</Slides>
  <Notes>0</Notes>
  <HiddenSlides>3</HiddenSlides>
  <MMClips>0</MMClips>
  <ScaleCrop>false</ScaleCrop>
  <HeadingPairs>
    <vt:vector size="8" baseType="variant">
      <vt:variant>
        <vt:lpstr>Fuentes usadas</vt:lpstr>
      </vt:variant>
      <vt:variant>
        <vt:i4>11</vt:i4>
      </vt:variant>
      <vt:variant>
        <vt:lpstr>Tema</vt:lpstr>
      </vt:variant>
      <vt:variant>
        <vt:i4>25</vt:i4>
      </vt:variant>
      <vt:variant>
        <vt:lpstr>Servidores OLE incrustados</vt:lpstr>
      </vt:variant>
      <vt:variant>
        <vt:i4>1</vt:i4>
      </vt:variant>
      <vt:variant>
        <vt:lpstr>Títulos de diapositiva</vt:lpstr>
      </vt:variant>
      <vt:variant>
        <vt:i4>52</vt:i4>
      </vt:variant>
    </vt:vector>
  </HeadingPairs>
  <TitlesOfParts>
    <vt:vector size="89" baseType="lpstr">
      <vt:lpstr>Adobe Arabic</vt:lpstr>
      <vt:lpstr>Adobe Hebrew</vt:lpstr>
      <vt:lpstr>Aharoni</vt:lpstr>
      <vt:lpstr>Aileron Thin</vt:lpstr>
      <vt:lpstr>Arial</vt:lpstr>
      <vt:lpstr>Army</vt:lpstr>
      <vt:lpstr>Calibri</vt:lpstr>
      <vt:lpstr>Calibri Light</vt:lpstr>
      <vt:lpstr>Symbol</vt:lpstr>
      <vt:lpstr>Times New Roman</vt:lpstr>
      <vt:lpstr>Wingdings</vt:lpstr>
      <vt:lpstr>AGE 2 CURSOS</vt:lpstr>
      <vt:lpstr>ACADEMIA DE GUERRA</vt:lpstr>
      <vt:lpstr>AGE 2</vt:lpstr>
      <vt:lpstr>Diseño personalizado</vt:lpstr>
      <vt:lpstr>1_Diseño personalizado</vt:lpstr>
      <vt:lpstr>2_Diseño personalizado</vt:lpstr>
      <vt:lpstr>7_Diseño personalizado</vt:lpstr>
      <vt:lpstr>3_Diseño personalizado</vt:lpstr>
      <vt:lpstr>6_Diseño personalizado</vt:lpstr>
      <vt:lpstr>4_Diseño personalizado</vt:lpstr>
      <vt:lpstr>5_Diseño personalizado</vt:lpstr>
      <vt:lpstr>8_Diseño personalizado</vt:lpstr>
      <vt:lpstr>1_AGE 2 CURSOS</vt:lpstr>
      <vt:lpstr>9_Diseño personalizado</vt:lpstr>
      <vt:lpstr>10_Diseño personalizado</vt:lpstr>
      <vt:lpstr>2_AGE 2 CURSOS</vt:lpstr>
      <vt:lpstr>13_Diseño personalizado</vt:lpstr>
      <vt:lpstr>11_Diseño personalizado</vt:lpstr>
      <vt:lpstr>12_Diseño personalizado</vt:lpstr>
      <vt:lpstr>15_Diseño personalizado</vt:lpstr>
      <vt:lpstr>16_Diseño personalizado</vt:lpstr>
      <vt:lpstr>14_Diseño personalizado</vt:lpstr>
      <vt:lpstr>17_Diseño personalizado</vt:lpstr>
      <vt:lpstr>3_AGE 2 CURSOS</vt:lpstr>
      <vt:lpstr>21_Diseño personalizado</vt:lpstr>
      <vt:lpstr>Hoja de cálculo</vt:lpstr>
      <vt:lpstr>UNIVERSIDAD DE FUERZAS ARMADAS ESPE</vt:lpstr>
      <vt:lpstr>CONTENIDO</vt:lpstr>
      <vt:lpstr>PLANTEAMIENTO DEL PROBLEMA</vt:lpstr>
      <vt:lpstr>EL PROBLEMA DE INVESTIGACIÓN</vt:lpstr>
      <vt:lpstr>Presentación de PowerPoint</vt:lpstr>
      <vt:lpstr>Presentación de PowerPoint</vt:lpstr>
      <vt:lpstr>Presentación de PowerPoint</vt:lpstr>
      <vt:lpstr>Presentación de PowerPoint</vt:lpstr>
      <vt:lpstr>MARCO TEÓRICO</vt:lpstr>
      <vt:lpstr>ESTADO DEL ARTE</vt:lpstr>
      <vt:lpstr>Presentación de PowerPoint</vt:lpstr>
      <vt:lpstr>HIPÓTESIS</vt:lpstr>
      <vt:lpstr>SISTEMAS VARIABLES</vt:lpstr>
      <vt:lpstr>OPERACIONALIZACIÓN  DE VARIABLES</vt:lpstr>
      <vt:lpstr>MARCO METODOLÓGICO</vt:lpstr>
      <vt:lpstr>Presentación de PowerPoint</vt:lpstr>
      <vt:lpstr>Presentación de PowerPoint</vt:lpstr>
      <vt:lpstr>POBLACIÓN Y MUESTRA</vt:lpstr>
      <vt:lpstr>Presentación de PowerPoint</vt:lpstr>
      <vt:lpstr>RECOLECCIÓN DE LA INFORMACIÓN</vt:lpstr>
      <vt:lpstr>Presentación de PowerPoint</vt:lpstr>
      <vt:lpstr>TRATAMIENTO Y ANÁLISIS DE LOS DATOS</vt:lpstr>
      <vt:lpstr>Presentación de PowerPoint</vt:lpstr>
      <vt:lpstr>MARCO REFERENCIAL</vt:lpstr>
      <vt:lpstr>DIAGNÓSTICO INICIAL DEL SISTEMA DE SEGURIDAD MILITAR</vt:lpstr>
      <vt:lpstr>Presentación de PowerPoint</vt:lpstr>
      <vt:lpstr>Presentación de PowerPoint</vt:lpstr>
      <vt:lpstr>Presentación de PowerPoint</vt:lpstr>
      <vt:lpstr>RESULTADOS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CONCLUSIONES  Y  RECOMENDACIONES</vt:lpstr>
      <vt:lpstr>COMPROBACIÓN DE HIPÓTESIS</vt:lpstr>
      <vt:lpstr>CUMPLIMIENTO DE OBJETIVOS</vt:lpstr>
      <vt:lpstr>CONCLUSIONES</vt:lpstr>
      <vt:lpstr>CONCLUSIONES</vt:lpstr>
      <vt:lpstr>PROPUESTA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GRACIAS POR LA ATENCIÓN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ACADEMIA DE GUERRA DEL EJÉRCITO</dc:title>
  <dc:creator>Roberto Acurio</dc:creator>
  <cp:lastModifiedBy>Microsoft Office User</cp:lastModifiedBy>
  <cp:revision>120</cp:revision>
  <dcterms:created xsi:type="dcterms:W3CDTF">2021-05-05T15:02:05Z</dcterms:created>
  <dcterms:modified xsi:type="dcterms:W3CDTF">2021-10-20T14:00:05Z</dcterms:modified>
</cp:coreProperties>
</file>