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82" r:id="rId3"/>
    <p:sldId id="258" r:id="rId4"/>
    <p:sldId id="280" r:id="rId5"/>
    <p:sldId id="260" r:id="rId6"/>
    <p:sldId id="265" r:id="rId7"/>
    <p:sldId id="284" r:id="rId8"/>
    <p:sldId id="261" r:id="rId9"/>
    <p:sldId id="285" r:id="rId10"/>
    <p:sldId id="286" r:id="rId11"/>
    <p:sldId id="299" r:id="rId12"/>
    <p:sldId id="287" r:id="rId13"/>
    <p:sldId id="272" r:id="rId14"/>
    <p:sldId id="288" r:id="rId15"/>
    <p:sldId id="289" r:id="rId16"/>
    <p:sldId id="290" r:id="rId17"/>
    <p:sldId id="291" r:id="rId18"/>
    <p:sldId id="292" r:id="rId19"/>
    <p:sldId id="293" r:id="rId20"/>
    <p:sldId id="294" r:id="rId21"/>
    <p:sldId id="295" r:id="rId22"/>
    <p:sldId id="296" r:id="rId23"/>
    <p:sldId id="278" r:id="rId24"/>
    <p:sldId id="300" r:id="rId25"/>
    <p:sldId id="297" r:id="rId26"/>
    <p:sldId id="279" r:id="rId27"/>
    <p:sldId id="301" r:id="rId28"/>
    <p:sldId id="29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2" d="100"/>
          <a:sy n="82" d="100"/>
        </p:scale>
        <p:origin x="91"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70CD1-61DC-4567-9C65-965BFF8E5266}"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S"/>
        </a:p>
      </dgm:t>
    </dgm:pt>
    <dgm:pt modelId="{73506D68-8B16-4014-93EB-ED1C3A781582}">
      <dgm:prSet phldrT="[Texto]" custT="1"/>
      <dgm:spPr/>
      <dgm:t>
        <a:bodyPr/>
        <a:lstStyle/>
        <a:p>
          <a:r>
            <a:rPr lang="es-ES" sz="2000" dirty="0" smtClean="0"/>
            <a:t>Cap. 1</a:t>
          </a:r>
        </a:p>
        <a:p>
          <a:r>
            <a:rPr lang="es-ES" sz="2000" dirty="0" smtClean="0"/>
            <a:t>El Problema</a:t>
          </a:r>
          <a:endParaRPr lang="es-ES" sz="2000" dirty="0"/>
        </a:p>
      </dgm:t>
    </dgm:pt>
    <dgm:pt modelId="{B18D2B41-78A4-433B-B80E-9D09078E8F7F}" type="parTrans" cxnId="{5EF9306A-CB0D-4EBC-A2C0-794B190054DA}">
      <dgm:prSet/>
      <dgm:spPr/>
      <dgm:t>
        <a:bodyPr/>
        <a:lstStyle/>
        <a:p>
          <a:endParaRPr lang="es-ES" sz="2000"/>
        </a:p>
      </dgm:t>
    </dgm:pt>
    <dgm:pt modelId="{23150739-C076-4331-9AE3-97F4E650ABBE}" type="sibTrans" cxnId="{5EF9306A-CB0D-4EBC-A2C0-794B190054DA}">
      <dgm:prSet/>
      <dgm:spPr/>
      <dgm:t>
        <a:bodyPr/>
        <a:lstStyle/>
        <a:p>
          <a:endParaRPr lang="es-ES" sz="2000"/>
        </a:p>
      </dgm:t>
    </dgm:pt>
    <dgm:pt modelId="{5A24F11F-4F43-437A-BF82-49FEB2988426}">
      <dgm:prSet phldrT="[Texto]" custT="1"/>
      <dgm:spPr/>
      <dgm:t>
        <a:bodyPr/>
        <a:lstStyle/>
        <a:p>
          <a:r>
            <a:rPr lang="es-ES" sz="2000" dirty="0" smtClean="0"/>
            <a:t>Cap. 2</a:t>
          </a:r>
        </a:p>
        <a:p>
          <a:r>
            <a:rPr lang="es-ES" sz="2000" dirty="0" smtClean="0"/>
            <a:t>Marco Metodológico y Teórico </a:t>
          </a:r>
          <a:endParaRPr lang="es-ES" sz="2000" dirty="0"/>
        </a:p>
      </dgm:t>
    </dgm:pt>
    <dgm:pt modelId="{CC87CCA7-A263-49F6-B168-BA159C00226B}" type="parTrans" cxnId="{B2D2E90A-122A-48A7-BA08-EF63B1C4F6F9}">
      <dgm:prSet/>
      <dgm:spPr/>
      <dgm:t>
        <a:bodyPr/>
        <a:lstStyle/>
        <a:p>
          <a:endParaRPr lang="es-ES" sz="2000"/>
        </a:p>
      </dgm:t>
    </dgm:pt>
    <dgm:pt modelId="{05532EB4-EF0D-4FF9-99B4-860BA526861D}" type="sibTrans" cxnId="{B2D2E90A-122A-48A7-BA08-EF63B1C4F6F9}">
      <dgm:prSet/>
      <dgm:spPr/>
      <dgm:t>
        <a:bodyPr/>
        <a:lstStyle/>
        <a:p>
          <a:endParaRPr lang="es-ES" sz="2000"/>
        </a:p>
      </dgm:t>
    </dgm:pt>
    <dgm:pt modelId="{556BF83D-6B0E-420A-92BF-A694FF9AF160}">
      <dgm:prSet phldrT="[Texto]" custT="1"/>
      <dgm:spPr/>
      <dgm:t>
        <a:bodyPr/>
        <a:lstStyle/>
        <a:p>
          <a:r>
            <a:rPr lang="es-ES" sz="2000" dirty="0" smtClean="0"/>
            <a:t>Cap. 3</a:t>
          </a:r>
        </a:p>
        <a:p>
          <a:r>
            <a:rPr lang="es-ES" sz="2000" dirty="0" smtClean="0"/>
            <a:t>Programa de Intervención “Minuto Loco”</a:t>
          </a:r>
          <a:endParaRPr lang="es-ES" sz="2000" dirty="0"/>
        </a:p>
      </dgm:t>
    </dgm:pt>
    <dgm:pt modelId="{BC5DF43C-3ACB-4B4D-AB5C-CB0A45982252}" type="parTrans" cxnId="{A92E9254-9B9F-499E-A2C6-605F6AA7CC0B}">
      <dgm:prSet/>
      <dgm:spPr/>
      <dgm:t>
        <a:bodyPr/>
        <a:lstStyle/>
        <a:p>
          <a:endParaRPr lang="es-ES" sz="2000"/>
        </a:p>
      </dgm:t>
    </dgm:pt>
    <dgm:pt modelId="{722A878D-E3FE-4EF7-8423-093485009A31}" type="sibTrans" cxnId="{A92E9254-9B9F-499E-A2C6-605F6AA7CC0B}">
      <dgm:prSet/>
      <dgm:spPr/>
      <dgm:t>
        <a:bodyPr/>
        <a:lstStyle/>
        <a:p>
          <a:endParaRPr lang="es-ES" sz="2000"/>
        </a:p>
      </dgm:t>
    </dgm:pt>
    <dgm:pt modelId="{AA226775-6742-424F-AD95-E649F0D52ABB}">
      <dgm:prSet phldrT="[Texto]" custT="1"/>
      <dgm:spPr/>
      <dgm:t>
        <a:bodyPr/>
        <a:lstStyle/>
        <a:p>
          <a:r>
            <a:rPr lang="es-ES" sz="2000" dirty="0" smtClean="0"/>
            <a:t>Cap. 4</a:t>
          </a:r>
        </a:p>
        <a:p>
          <a:r>
            <a:rPr lang="es-ES" sz="2000" dirty="0" smtClean="0"/>
            <a:t>Tabulación y Análisis de Resultados</a:t>
          </a:r>
          <a:endParaRPr lang="es-ES" sz="2000" dirty="0"/>
        </a:p>
      </dgm:t>
    </dgm:pt>
    <dgm:pt modelId="{D75A8919-E69E-43E0-85E9-DBDCAB71A389}" type="parTrans" cxnId="{06AF959D-071F-477B-80F8-F40943C65EFD}">
      <dgm:prSet/>
      <dgm:spPr/>
      <dgm:t>
        <a:bodyPr/>
        <a:lstStyle/>
        <a:p>
          <a:endParaRPr lang="es-ES" sz="2000"/>
        </a:p>
      </dgm:t>
    </dgm:pt>
    <dgm:pt modelId="{51B668D2-436E-4DFC-A071-7A8E04F8C6A6}" type="sibTrans" cxnId="{06AF959D-071F-477B-80F8-F40943C65EFD}">
      <dgm:prSet/>
      <dgm:spPr/>
      <dgm:t>
        <a:bodyPr/>
        <a:lstStyle/>
        <a:p>
          <a:endParaRPr lang="es-ES" sz="2000"/>
        </a:p>
      </dgm:t>
    </dgm:pt>
    <dgm:pt modelId="{925B2C2A-1288-4AB5-83D9-BC130D2503B5}">
      <dgm:prSet phldrT="[Texto]" custT="1"/>
      <dgm:spPr/>
      <dgm:t>
        <a:bodyPr/>
        <a:lstStyle/>
        <a:p>
          <a:r>
            <a:rPr lang="es-ES" sz="2000" dirty="0" smtClean="0"/>
            <a:t>Cap. 5</a:t>
          </a:r>
        </a:p>
        <a:p>
          <a:r>
            <a:rPr lang="es-ES" sz="2000" dirty="0" smtClean="0"/>
            <a:t>Conclusiones y Recomendaciones</a:t>
          </a:r>
          <a:endParaRPr lang="es-ES" sz="2000" dirty="0"/>
        </a:p>
      </dgm:t>
    </dgm:pt>
    <dgm:pt modelId="{6BD2F02F-97D3-4031-8B2E-003C16940290}" type="parTrans" cxnId="{6B15BAA5-6E0B-4D78-90B3-F88637C7A78B}">
      <dgm:prSet/>
      <dgm:spPr/>
      <dgm:t>
        <a:bodyPr/>
        <a:lstStyle/>
        <a:p>
          <a:endParaRPr lang="es-ES" sz="2000"/>
        </a:p>
      </dgm:t>
    </dgm:pt>
    <dgm:pt modelId="{03EB5035-4DE8-4BA1-8698-44921D8868C6}" type="sibTrans" cxnId="{6B15BAA5-6E0B-4D78-90B3-F88637C7A78B}">
      <dgm:prSet/>
      <dgm:spPr/>
      <dgm:t>
        <a:bodyPr/>
        <a:lstStyle/>
        <a:p>
          <a:endParaRPr lang="es-ES" sz="2000"/>
        </a:p>
      </dgm:t>
    </dgm:pt>
    <dgm:pt modelId="{1CB194CC-B45F-49DF-9ECA-97CA9681707E}" type="pres">
      <dgm:prSet presAssocID="{D4170CD1-61DC-4567-9C65-965BFF8E5266}" presName="cycle" presStyleCnt="0">
        <dgm:presLayoutVars>
          <dgm:dir/>
          <dgm:resizeHandles val="exact"/>
        </dgm:presLayoutVars>
      </dgm:prSet>
      <dgm:spPr/>
      <dgm:t>
        <a:bodyPr/>
        <a:lstStyle/>
        <a:p>
          <a:endParaRPr lang="es-ES"/>
        </a:p>
      </dgm:t>
    </dgm:pt>
    <dgm:pt modelId="{7D97670F-FEB3-4B12-B767-422B4BAC7ED4}" type="pres">
      <dgm:prSet presAssocID="{73506D68-8B16-4014-93EB-ED1C3A781582}" presName="node" presStyleLbl="node1" presStyleIdx="0" presStyleCnt="5" custScaleX="120862">
        <dgm:presLayoutVars>
          <dgm:bulletEnabled val="1"/>
        </dgm:presLayoutVars>
      </dgm:prSet>
      <dgm:spPr/>
      <dgm:t>
        <a:bodyPr/>
        <a:lstStyle/>
        <a:p>
          <a:endParaRPr lang="es-ES"/>
        </a:p>
      </dgm:t>
    </dgm:pt>
    <dgm:pt modelId="{1C61A7D3-D3DB-4611-B078-9E731A146B01}" type="pres">
      <dgm:prSet presAssocID="{73506D68-8B16-4014-93EB-ED1C3A781582}" presName="spNode" presStyleCnt="0"/>
      <dgm:spPr/>
    </dgm:pt>
    <dgm:pt modelId="{3B232711-EB21-46A0-941A-D33AD770D501}" type="pres">
      <dgm:prSet presAssocID="{23150739-C076-4331-9AE3-97F4E650ABBE}" presName="sibTrans" presStyleLbl="sibTrans1D1" presStyleIdx="0" presStyleCnt="5"/>
      <dgm:spPr/>
      <dgm:t>
        <a:bodyPr/>
        <a:lstStyle/>
        <a:p>
          <a:endParaRPr lang="es-ES"/>
        </a:p>
      </dgm:t>
    </dgm:pt>
    <dgm:pt modelId="{53D59DC9-1922-4D6F-91C3-7E38D8B215D9}" type="pres">
      <dgm:prSet presAssocID="{5A24F11F-4F43-437A-BF82-49FEB2988426}" presName="node" presStyleLbl="node1" presStyleIdx="1" presStyleCnt="5" custScaleX="120862">
        <dgm:presLayoutVars>
          <dgm:bulletEnabled val="1"/>
        </dgm:presLayoutVars>
      </dgm:prSet>
      <dgm:spPr/>
      <dgm:t>
        <a:bodyPr/>
        <a:lstStyle/>
        <a:p>
          <a:endParaRPr lang="es-ES"/>
        </a:p>
      </dgm:t>
    </dgm:pt>
    <dgm:pt modelId="{201448B6-27A7-4EBB-9639-D0B1CFFC4DA3}" type="pres">
      <dgm:prSet presAssocID="{5A24F11F-4F43-437A-BF82-49FEB2988426}" presName="spNode" presStyleCnt="0"/>
      <dgm:spPr/>
    </dgm:pt>
    <dgm:pt modelId="{4F8CCC08-37F6-494E-851A-D37B09B4ACF6}" type="pres">
      <dgm:prSet presAssocID="{05532EB4-EF0D-4FF9-99B4-860BA526861D}" presName="sibTrans" presStyleLbl="sibTrans1D1" presStyleIdx="1" presStyleCnt="5"/>
      <dgm:spPr/>
      <dgm:t>
        <a:bodyPr/>
        <a:lstStyle/>
        <a:p>
          <a:endParaRPr lang="es-ES"/>
        </a:p>
      </dgm:t>
    </dgm:pt>
    <dgm:pt modelId="{45B3242D-188B-4066-8F15-9BF88DCE80C1}" type="pres">
      <dgm:prSet presAssocID="{556BF83D-6B0E-420A-92BF-A694FF9AF160}" presName="node" presStyleLbl="node1" presStyleIdx="2" presStyleCnt="5" custScaleX="128866" custRadScaleRad="104439" custRadScaleInc="-45701">
        <dgm:presLayoutVars>
          <dgm:bulletEnabled val="1"/>
        </dgm:presLayoutVars>
      </dgm:prSet>
      <dgm:spPr/>
      <dgm:t>
        <a:bodyPr/>
        <a:lstStyle/>
        <a:p>
          <a:endParaRPr lang="es-ES"/>
        </a:p>
      </dgm:t>
    </dgm:pt>
    <dgm:pt modelId="{895D7637-D18B-45B2-B34C-9B46AF7A9DA0}" type="pres">
      <dgm:prSet presAssocID="{556BF83D-6B0E-420A-92BF-A694FF9AF160}" presName="spNode" presStyleCnt="0"/>
      <dgm:spPr/>
    </dgm:pt>
    <dgm:pt modelId="{CA005E91-8028-4D8F-AB22-3EDDC010F171}" type="pres">
      <dgm:prSet presAssocID="{722A878D-E3FE-4EF7-8423-093485009A31}" presName="sibTrans" presStyleLbl="sibTrans1D1" presStyleIdx="2" presStyleCnt="5"/>
      <dgm:spPr/>
      <dgm:t>
        <a:bodyPr/>
        <a:lstStyle/>
        <a:p>
          <a:endParaRPr lang="es-ES"/>
        </a:p>
      </dgm:t>
    </dgm:pt>
    <dgm:pt modelId="{486FBBD7-71E1-4129-87CE-5123C5E40E31}" type="pres">
      <dgm:prSet presAssocID="{AA226775-6742-424F-AD95-E649F0D52ABB}" presName="node" presStyleLbl="node1" presStyleIdx="3" presStyleCnt="5" custScaleX="120862" custRadScaleRad="103287" custRadScaleInc="48573">
        <dgm:presLayoutVars>
          <dgm:bulletEnabled val="1"/>
        </dgm:presLayoutVars>
      </dgm:prSet>
      <dgm:spPr/>
      <dgm:t>
        <a:bodyPr/>
        <a:lstStyle/>
        <a:p>
          <a:endParaRPr lang="es-ES"/>
        </a:p>
      </dgm:t>
    </dgm:pt>
    <dgm:pt modelId="{492A8967-78B1-4402-A616-17AAF1720C2C}" type="pres">
      <dgm:prSet presAssocID="{AA226775-6742-424F-AD95-E649F0D52ABB}" presName="spNode" presStyleCnt="0"/>
      <dgm:spPr/>
    </dgm:pt>
    <dgm:pt modelId="{F654784A-2B00-48F9-919B-951952BA908A}" type="pres">
      <dgm:prSet presAssocID="{51B668D2-436E-4DFC-A071-7A8E04F8C6A6}" presName="sibTrans" presStyleLbl="sibTrans1D1" presStyleIdx="3" presStyleCnt="5"/>
      <dgm:spPr/>
      <dgm:t>
        <a:bodyPr/>
        <a:lstStyle/>
        <a:p>
          <a:endParaRPr lang="es-ES"/>
        </a:p>
      </dgm:t>
    </dgm:pt>
    <dgm:pt modelId="{73204A36-15CF-44C7-B104-23A5BCE59DC8}" type="pres">
      <dgm:prSet presAssocID="{925B2C2A-1288-4AB5-83D9-BC130D2503B5}" presName="node" presStyleLbl="node1" presStyleIdx="4" presStyleCnt="5" custScaleX="131160">
        <dgm:presLayoutVars>
          <dgm:bulletEnabled val="1"/>
        </dgm:presLayoutVars>
      </dgm:prSet>
      <dgm:spPr/>
      <dgm:t>
        <a:bodyPr/>
        <a:lstStyle/>
        <a:p>
          <a:endParaRPr lang="es-ES"/>
        </a:p>
      </dgm:t>
    </dgm:pt>
    <dgm:pt modelId="{CD9E0532-3326-4F65-BE5C-2DE726666B52}" type="pres">
      <dgm:prSet presAssocID="{925B2C2A-1288-4AB5-83D9-BC130D2503B5}" presName="spNode" presStyleCnt="0"/>
      <dgm:spPr/>
    </dgm:pt>
    <dgm:pt modelId="{D1DAA440-2391-4CCF-B503-CDD6AA99FA57}" type="pres">
      <dgm:prSet presAssocID="{03EB5035-4DE8-4BA1-8698-44921D8868C6}" presName="sibTrans" presStyleLbl="sibTrans1D1" presStyleIdx="4" presStyleCnt="5"/>
      <dgm:spPr/>
      <dgm:t>
        <a:bodyPr/>
        <a:lstStyle/>
        <a:p>
          <a:endParaRPr lang="es-ES"/>
        </a:p>
      </dgm:t>
    </dgm:pt>
  </dgm:ptLst>
  <dgm:cxnLst>
    <dgm:cxn modelId="{A92E9254-9B9F-499E-A2C6-605F6AA7CC0B}" srcId="{D4170CD1-61DC-4567-9C65-965BFF8E5266}" destId="{556BF83D-6B0E-420A-92BF-A694FF9AF160}" srcOrd="2" destOrd="0" parTransId="{BC5DF43C-3ACB-4B4D-AB5C-CB0A45982252}" sibTransId="{722A878D-E3FE-4EF7-8423-093485009A31}"/>
    <dgm:cxn modelId="{3D1E4E33-22D9-4F64-9C23-4AFFA4F72ED6}" type="presOf" srcId="{05532EB4-EF0D-4FF9-99B4-860BA526861D}" destId="{4F8CCC08-37F6-494E-851A-D37B09B4ACF6}" srcOrd="0" destOrd="0" presId="urn:microsoft.com/office/officeart/2005/8/layout/cycle5"/>
    <dgm:cxn modelId="{BE2A9569-3FBE-48E5-AC7C-24ACCB78CA6D}" type="presOf" srcId="{51B668D2-436E-4DFC-A071-7A8E04F8C6A6}" destId="{F654784A-2B00-48F9-919B-951952BA908A}" srcOrd="0" destOrd="0" presId="urn:microsoft.com/office/officeart/2005/8/layout/cycle5"/>
    <dgm:cxn modelId="{9C7F2456-332F-4BB7-B0B5-83C928380B13}" type="presOf" srcId="{23150739-C076-4331-9AE3-97F4E650ABBE}" destId="{3B232711-EB21-46A0-941A-D33AD770D501}" srcOrd="0" destOrd="0" presId="urn:microsoft.com/office/officeart/2005/8/layout/cycle5"/>
    <dgm:cxn modelId="{6B15BAA5-6E0B-4D78-90B3-F88637C7A78B}" srcId="{D4170CD1-61DC-4567-9C65-965BFF8E5266}" destId="{925B2C2A-1288-4AB5-83D9-BC130D2503B5}" srcOrd="4" destOrd="0" parTransId="{6BD2F02F-97D3-4031-8B2E-003C16940290}" sibTransId="{03EB5035-4DE8-4BA1-8698-44921D8868C6}"/>
    <dgm:cxn modelId="{243F201D-1069-4FFF-BB38-2DCE1C607C1D}" type="presOf" srcId="{556BF83D-6B0E-420A-92BF-A694FF9AF160}" destId="{45B3242D-188B-4066-8F15-9BF88DCE80C1}" srcOrd="0" destOrd="0" presId="urn:microsoft.com/office/officeart/2005/8/layout/cycle5"/>
    <dgm:cxn modelId="{1EEDE9A4-D5AA-4C1E-91E7-23E405837004}" type="presOf" srcId="{5A24F11F-4F43-437A-BF82-49FEB2988426}" destId="{53D59DC9-1922-4D6F-91C3-7E38D8B215D9}" srcOrd="0" destOrd="0" presId="urn:microsoft.com/office/officeart/2005/8/layout/cycle5"/>
    <dgm:cxn modelId="{46D589AE-314C-4A15-98AC-0537CC414BE4}" type="presOf" srcId="{925B2C2A-1288-4AB5-83D9-BC130D2503B5}" destId="{73204A36-15CF-44C7-B104-23A5BCE59DC8}" srcOrd="0" destOrd="0" presId="urn:microsoft.com/office/officeart/2005/8/layout/cycle5"/>
    <dgm:cxn modelId="{BF5EA22A-CDE6-4959-A60C-E3907D3E6FAB}" type="presOf" srcId="{AA226775-6742-424F-AD95-E649F0D52ABB}" destId="{486FBBD7-71E1-4129-87CE-5123C5E40E31}" srcOrd="0" destOrd="0" presId="urn:microsoft.com/office/officeart/2005/8/layout/cycle5"/>
    <dgm:cxn modelId="{6DD0D0E3-F17B-4B35-93B2-08F31FED4B24}" type="presOf" srcId="{03EB5035-4DE8-4BA1-8698-44921D8868C6}" destId="{D1DAA440-2391-4CCF-B503-CDD6AA99FA57}" srcOrd="0" destOrd="0" presId="urn:microsoft.com/office/officeart/2005/8/layout/cycle5"/>
    <dgm:cxn modelId="{E7020C03-637B-4069-90E4-54FC348402E7}" type="presOf" srcId="{722A878D-E3FE-4EF7-8423-093485009A31}" destId="{CA005E91-8028-4D8F-AB22-3EDDC010F171}" srcOrd="0" destOrd="0" presId="urn:microsoft.com/office/officeart/2005/8/layout/cycle5"/>
    <dgm:cxn modelId="{48FC4424-E500-4AB0-9431-D60FF31EA29D}" type="presOf" srcId="{D4170CD1-61DC-4567-9C65-965BFF8E5266}" destId="{1CB194CC-B45F-49DF-9ECA-97CA9681707E}" srcOrd="0" destOrd="0" presId="urn:microsoft.com/office/officeart/2005/8/layout/cycle5"/>
    <dgm:cxn modelId="{B2D2E90A-122A-48A7-BA08-EF63B1C4F6F9}" srcId="{D4170CD1-61DC-4567-9C65-965BFF8E5266}" destId="{5A24F11F-4F43-437A-BF82-49FEB2988426}" srcOrd="1" destOrd="0" parTransId="{CC87CCA7-A263-49F6-B168-BA159C00226B}" sibTransId="{05532EB4-EF0D-4FF9-99B4-860BA526861D}"/>
    <dgm:cxn modelId="{06AF959D-071F-477B-80F8-F40943C65EFD}" srcId="{D4170CD1-61DC-4567-9C65-965BFF8E5266}" destId="{AA226775-6742-424F-AD95-E649F0D52ABB}" srcOrd="3" destOrd="0" parTransId="{D75A8919-E69E-43E0-85E9-DBDCAB71A389}" sibTransId="{51B668D2-436E-4DFC-A071-7A8E04F8C6A6}"/>
    <dgm:cxn modelId="{368B68D1-A4B6-431D-BD1C-5C4CF8483121}" type="presOf" srcId="{73506D68-8B16-4014-93EB-ED1C3A781582}" destId="{7D97670F-FEB3-4B12-B767-422B4BAC7ED4}" srcOrd="0" destOrd="0" presId="urn:microsoft.com/office/officeart/2005/8/layout/cycle5"/>
    <dgm:cxn modelId="{5EF9306A-CB0D-4EBC-A2C0-794B190054DA}" srcId="{D4170CD1-61DC-4567-9C65-965BFF8E5266}" destId="{73506D68-8B16-4014-93EB-ED1C3A781582}" srcOrd="0" destOrd="0" parTransId="{B18D2B41-78A4-433B-B80E-9D09078E8F7F}" sibTransId="{23150739-C076-4331-9AE3-97F4E650ABBE}"/>
    <dgm:cxn modelId="{7FA4556D-7481-4DDA-9099-20E30E94BA9C}" type="presParOf" srcId="{1CB194CC-B45F-49DF-9ECA-97CA9681707E}" destId="{7D97670F-FEB3-4B12-B767-422B4BAC7ED4}" srcOrd="0" destOrd="0" presId="urn:microsoft.com/office/officeart/2005/8/layout/cycle5"/>
    <dgm:cxn modelId="{09745298-F88A-4E49-BCD5-64A2441192FC}" type="presParOf" srcId="{1CB194CC-B45F-49DF-9ECA-97CA9681707E}" destId="{1C61A7D3-D3DB-4611-B078-9E731A146B01}" srcOrd="1" destOrd="0" presId="urn:microsoft.com/office/officeart/2005/8/layout/cycle5"/>
    <dgm:cxn modelId="{7D709920-5B80-4C58-893D-EA2355CD34B3}" type="presParOf" srcId="{1CB194CC-B45F-49DF-9ECA-97CA9681707E}" destId="{3B232711-EB21-46A0-941A-D33AD770D501}" srcOrd="2" destOrd="0" presId="urn:microsoft.com/office/officeart/2005/8/layout/cycle5"/>
    <dgm:cxn modelId="{742D8816-D7F9-4DAF-BCE8-DEA9C4F08DE5}" type="presParOf" srcId="{1CB194CC-B45F-49DF-9ECA-97CA9681707E}" destId="{53D59DC9-1922-4D6F-91C3-7E38D8B215D9}" srcOrd="3" destOrd="0" presId="urn:microsoft.com/office/officeart/2005/8/layout/cycle5"/>
    <dgm:cxn modelId="{D647DAE6-09BC-445C-BECE-B72DB9E5E3B6}" type="presParOf" srcId="{1CB194CC-B45F-49DF-9ECA-97CA9681707E}" destId="{201448B6-27A7-4EBB-9639-D0B1CFFC4DA3}" srcOrd="4" destOrd="0" presId="urn:microsoft.com/office/officeart/2005/8/layout/cycle5"/>
    <dgm:cxn modelId="{B07B3EE2-61F9-46CA-B397-BF415986E93A}" type="presParOf" srcId="{1CB194CC-B45F-49DF-9ECA-97CA9681707E}" destId="{4F8CCC08-37F6-494E-851A-D37B09B4ACF6}" srcOrd="5" destOrd="0" presId="urn:microsoft.com/office/officeart/2005/8/layout/cycle5"/>
    <dgm:cxn modelId="{D693274A-5BB1-410A-9357-4B085857C447}" type="presParOf" srcId="{1CB194CC-B45F-49DF-9ECA-97CA9681707E}" destId="{45B3242D-188B-4066-8F15-9BF88DCE80C1}" srcOrd="6" destOrd="0" presId="urn:microsoft.com/office/officeart/2005/8/layout/cycle5"/>
    <dgm:cxn modelId="{BFF8AD56-5F9B-4EA4-9741-A6336055D3B1}" type="presParOf" srcId="{1CB194CC-B45F-49DF-9ECA-97CA9681707E}" destId="{895D7637-D18B-45B2-B34C-9B46AF7A9DA0}" srcOrd="7" destOrd="0" presId="urn:microsoft.com/office/officeart/2005/8/layout/cycle5"/>
    <dgm:cxn modelId="{8C8BC69E-581F-4FA7-B176-47271BBCD801}" type="presParOf" srcId="{1CB194CC-B45F-49DF-9ECA-97CA9681707E}" destId="{CA005E91-8028-4D8F-AB22-3EDDC010F171}" srcOrd="8" destOrd="0" presId="urn:microsoft.com/office/officeart/2005/8/layout/cycle5"/>
    <dgm:cxn modelId="{C282182B-C40B-480E-92EE-E2D1807DA592}" type="presParOf" srcId="{1CB194CC-B45F-49DF-9ECA-97CA9681707E}" destId="{486FBBD7-71E1-4129-87CE-5123C5E40E31}" srcOrd="9" destOrd="0" presId="urn:microsoft.com/office/officeart/2005/8/layout/cycle5"/>
    <dgm:cxn modelId="{D632328B-B68A-4EFA-8556-B172805DF738}" type="presParOf" srcId="{1CB194CC-B45F-49DF-9ECA-97CA9681707E}" destId="{492A8967-78B1-4402-A616-17AAF1720C2C}" srcOrd="10" destOrd="0" presId="urn:microsoft.com/office/officeart/2005/8/layout/cycle5"/>
    <dgm:cxn modelId="{6D1792D3-9ACF-416D-A640-0F1CBC812B7C}" type="presParOf" srcId="{1CB194CC-B45F-49DF-9ECA-97CA9681707E}" destId="{F654784A-2B00-48F9-919B-951952BA908A}" srcOrd="11" destOrd="0" presId="urn:microsoft.com/office/officeart/2005/8/layout/cycle5"/>
    <dgm:cxn modelId="{A091B410-15DA-4290-AB96-CC880879CDEE}" type="presParOf" srcId="{1CB194CC-B45F-49DF-9ECA-97CA9681707E}" destId="{73204A36-15CF-44C7-B104-23A5BCE59DC8}" srcOrd="12" destOrd="0" presId="urn:microsoft.com/office/officeart/2005/8/layout/cycle5"/>
    <dgm:cxn modelId="{80A39C69-F262-4A8C-BE48-79D7237643D1}" type="presParOf" srcId="{1CB194CC-B45F-49DF-9ECA-97CA9681707E}" destId="{CD9E0532-3326-4F65-BE5C-2DE726666B52}" srcOrd="13" destOrd="0" presId="urn:microsoft.com/office/officeart/2005/8/layout/cycle5"/>
    <dgm:cxn modelId="{BC3B98F2-19F8-48C8-B0FE-6189BD47BED3}" type="presParOf" srcId="{1CB194CC-B45F-49DF-9ECA-97CA9681707E}" destId="{D1DAA440-2391-4CCF-B503-CDD6AA99FA5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CCA0E3-EE58-4FF3-899E-C53D83B4332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0A1E0C8B-2D6C-4146-ABDC-A871E5DDD57C}">
      <dgm:prSet phldrT="[Texto]"/>
      <dgm:spPr/>
      <dgm:t>
        <a:bodyPr/>
        <a:lstStyle/>
        <a:p>
          <a:r>
            <a:rPr lang="es-EC" dirty="0"/>
            <a:t>General</a:t>
          </a:r>
        </a:p>
      </dgm:t>
    </dgm:pt>
    <dgm:pt modelId="{3DBA70E1-694C-4776-BCA6-FD640B892947}" type="parTrans" cxnId="{6D9D9324-D2F0-4EC9-8143-CBAD6FF1214C}">
      <dgm:prSet/>
      <dgm:spPr/>
      <dgm:t>
        <a:bodyPr/>
        <a:lstStyle/>
        <a:p>
          <a:endParaRPr lang="es-EC"/>
        </a:p>
      </dgm:t>
    </dgm:pt>
    <dgm:pt modelId="{E64CCFA0-B4DA-42BC-BE92-961C197DF98F}" type="sibTrans" cxnId="{6D9D9324-D2F0-4EC9-8143-CBAD6FF1214C}">
      <dgm:prSet/>
      <dgm:spPr/>
      <dgm:t>
        <a:bodyPr/>
        <a:lstStyle/>
        <a:p>
          <a:endParaRPr lang="es-EC"/>
        </a:p>
      </dgm:t>
    </dgm:pt>
    <dgm:pt modelId="{96355884-DC72-4E04-8150-F58FDA92A725}">
      <dgm:prSet phldrT="[Texto]"/>
      <dgm:spPr/>
      <dgm:t>
        <a:bodyPr/>
        <a:lstStyle/>
        <a:p>
          <a:pPr>
            <a:lnSpc>
              <a:spcPct val="150000"/>
            </a:lnSpc>
          </a:pPr>
          <a:r>
            <a:rPr lang="es-ES_tradnl" b="1" dirty="0" smtClean="0"/>
            <a:t>Demostrar la eficacia de la aplicación de un programa </a:t>
          </a:r>
          <a:r>
            <a:rPr lang="es-EC" b="1" dirty="0" smtClean="0"/>
            <a:t>lúdico – recreativo en la reducción de los niveles de estrés en los estudiantes de Gastronomía del Instituto Universitario Internacional I.T.I.</a:t>
          </a:r>
          <a:endParaRPr lang="es-EC" b="1" dirty="0"/>
        </a:p>
      </dgm:t>
    </dgm:pt>
    <dgm:pt modelId="{054F03CC-3C3B-4263-B39B-46054675762E}" type="parTrans" cxnId="{30547F52-7F03-4B02-B041-CE51FC8700DF}">
      <dgm:prSet/>
      <dgm:spPr/>
      <dgm:t>
        <a:bodyPr/>
        <a:lstStyle/>
        <a:p>
          <a:endParaRPr lang="es-EC"/>
        </a:p>
      </dgm:t>
    </dgm:pt>
    <dgm:pt modelId="{897B41DC-3A47-4EB5-BD31-E44F73E9F185}" type="sibTrans" cxnId="{30547F52-7F03-4B02-B041-CE51FC8700DF}">
      <dgm:prSet/>
      <dgm:spPr/>
      <dgm:t>
        <a:bodyPr/>
        <a:lstStyle/>
        <a:p>
          <a:endParaRPr lang="es-EC"/>
        </a:p>
      </dgm:t>
    </dgm:pt>
    <dgm:pt modelId="{E354EDBB-2778-409C-A25A-6D101A86D36B}">
      <dgm:prSet phldrT="[Texto]" custT="1"/>
      <dgm:spPr/>
      <dgm:t>
        <a:bodyPr/>
        <a:lstStyle/>
        <a:p>
          <a:r>
            <a:rPr lang="es-EC" sz="1800" dirty="0"/>
            <a:t>Específicos </a:t>
          </a:r>
        </a:p>
      </dgm:t>
    </dgm:pt>
    <dgm:pt modelId="{50B742A6-E6E9-4542-9AD4-5C8731985159}" type="parTrans" cxnId="{D31F93C8-6BCD-4A2F-A964-16C006889F2D}">
      <dgm:prSet/>
      <dgm:spPr/>
      <dgm:t>
        <a:bodyPr/>
        <a:lstStyle/>
        <a:p>
          <a:endParaRPr lang="es-EC"/>
        </a:p>
      </dgm:t>
    </dgm:pt>
    <dgm:pt modelId="{0425CFF3-B296-4D69-A69F-1F13D60A156F}" type="sibTrans" cxnId="{D31F93C8-6BCD-4A2F-A964-16C006889F2D}">
      <dgm:prSet/>
      <dgm:spPr/>
      <dgm:t>
        <a:bodyPr/>
        <a:lstStyle/>
        <a:p>
          <a:endParaRPr lang="es-EC"/>
        </a:p>
      </dgm:t>
    </dgm:pt>
    <dgm:pt modelId="{E62CE1BC-DC02-48A6-B7CD-11C1CE9DED0B}">
      <dgm:prSet phldrT="[Texto]" custT="1"/>
      <dgm:spPr/>
      <dgm:t>
        <a:bodyPr/>
        <a:lstStyle/>
        <a:p>
          <a:pPr algn="just">
            <a:lnSpc>
              <a:spcPct val="100000"/>
            </a:lnSpc>
          </a:pPr>
          <a:r>
            <a:rPr lang="es-MX" sz="1600" dirty="0" smtClean="0"/>
            <a:t>Fundamentar teórica y metodológicamente la relación entre la recreación y la reducción del estrés.</a:t>
          </a:r>
          <a:endParaRPr lang="es-EC" sz="1600" dirty="0"/>
        </a:p>
      </dgm:t>
    </dgm:pt>
    <dgm:pt modelId="{EE9F5BC0-63D2-4AE4-BBAB-D81801D3E060}" type="parTrans" cxnId="{498FE23E-D817-4123-BCB1-2ED3FF081CBB}">
      <dgm:prSet/>
      <dgm:spPr/>
      <dgm:t>
        <a:bodyPr/>
        <a:lstStyle/>
        <a:p>
          <a:endParaRPr lang="es-EC"/>
        </a:p>
      </dgm:t>
    </dgm:pt>
    <dgm:pt modelId="{083AE071-BECD-4B86-8E1B-5C69D37675EA}" type="sibTrans" cxnId="{498FE23E-D817-4123-BCB1-2ED3FF081CBB}">
      <dgm:prSet/>
      <dgm:spPr/>
      <dgm:t>
        <a:bodyPr/>
        <a:lstStyle/>
        <a:p>
          <a:endParaRPr lang="es-EC"/>
        </a:p>
      </dgm:t>
    </dgm:pt>
    <dgm:pt modelId="{D5DC2D25-EB5B-4CF8-B6DA-E35A80D999B0}">
      <dgm:prSet custT="1"/>
      <dgm:spPr/>
      <dgm:t>
        <a:bodyPr/>
        <a:lstStyle/>
        <a:p>
          <a:pPr algn="just">
            <a:lnSpc>
              <a:spcPct val="100000"/>
            </a:lnSpc>
          </a:pPr>
          <a:r>
            <a:rPr lang="es-MX" sz="1600" dirty="0" smtClean="0"/>
            <a:t>Aplicar un pre test para determinar los niveles de estrés en los alumnos de la carrera de Gastronomía del Instituto Universitario Internacional I.T.I</a:t>
          </a:r>
          <a:endParaRPr lang="en-US" sz="1600" dirty="0"/>
        </a:p>
      </dgm:t>
    </dgm:pt>
    <dgm:pt modelId="{C53FAC72-7637-43DE-BDFF-648420FC5B0D}" type="parTrans" cxnId="{8E8A0A6B-7360-49E0-A880-7730FFF81087}">
      <dgm:prSet/>
      <dgm:spPr/>
      <dgm:t>
        <a:bodyPr/>
        <a:lstStyle/>
        <a:p>
          <a:endParaRPr lang="es-ES"/>
        </a:p>
      </dgm:t>
    </dgm:pt>
    <dgm:pt modelId="{B4C92EB9-8F40-46B4-A447-DE2FF0907550}" type="sibTrans" cxnId="{8E8A0A6B-7360-49E0-A880-7730FFF81087}">
      <dgm:prSet/>
      <dgm:spPr/>
      <dgm:t>
        <a:bodyPr/>
        <a:lstStyle/>
        <a:p>
          <a:endParaRPr lang="es-ES"/>
        </a:p>
      </dgm:t>
    </dgm:pt>
    <dgm:pt modelId="{B4C7B7B8-BA96-4B88-A6B4-598914E10329}">
      <dgm:prSet custT="1"/>
      <dgm:spPr/>
      <dgm:t>
        <a:bodyPr/>
        <a:lstStyle/>
        <a:p>
          <a:pPr algn="just">
            <a:lnSpc>
              <a:spcPct val="100000"/>
            </a:lnSpc>
          </a:pPr>
          <a:r>
            <a:rPr lang="es-MX" sz="1600" dirty="0" smtClean="0"/>
            <a:t>Diseñar un programa lúdico – recreativo que disminuya los niveles de estrés de los alumnos de la carrera de Gastronomía del Instituto Universitario Internacional I.T.I</a:t>
          </a:r>
          <a:endParaRPr lang="en-US" sz="1600" dirty="0"/>
        </a:p>
      </dgm:t>
    </dgm:pt>
    <dgm:pt modelId="{D98B9E69-F66D-4DEF-AC07-B0C988410587}" type="parTrans" cxnId="{287ABAF1-68B3-4836-82DD-96ED99D4DC60}">
      <dgm:prSet/>
      <dgm:spPr/>
      <dgm:t>
        <a:bodyPr/>
        <a:lstStyle/>
        <a:p>
          <a:endParaRPr lang="es-ES"/>
        </a:p>
      </dgm:t>
    </dgm:pt>
    <dgm:pt modelId="{58AB1CF8-730E-4874-9C29-7A9C2E0F096F}" type="sibTrans" cxnId="{287ABAF1-68B3-4836-82DD-96ED99D4DC60}">
      <dgm:prSet/>
      <dgm:spPr/>
      <dgm:t>
        <a:bodyPr/>
        <a:lstStyle/>
        <a:p>
          <a:endParaRPr lang="es-ES"/>
        </a:p>
      </dgm:t>
    </dgm:pt>
    <dgm:pt modelId="{D95CF229-D43F-4CB6-BD51-FF586C585F58}">
      <dgm:prSet custT="1"/>
      <dgm:spPr/>
      <dgm:t>
        <a:bodyPr/>
        <a:lstStyle/>
        <a:p>
          <a:pPr algn="just">
            <a:lnSpc>
              <a:spcPct val="100000"/>
            </a:lnSpc>
          </a:pPr>
          <a:r>
            <a:rPr lang="es-MX" sz="1600" dirty="0" smtClean="0"/>
            <a:t>Aplicar el programa lúdico - recreativo que disminuya los niveles de estrés de los alumnos de Gastronomía del Instituto Universitario Internacional I.T.I.</a:t>
          </a:r>
          <a:endParaRPr lang="en-US" sz="1600" dirty="0"/>
        </a:p>
      </dgm:t>
    </dgm:pt>
    <dgm:pt modelId="{9B85F0F5-67FC-4E8E-A797-51A82436B81E}" type="parTrans" cxnId="{9A81833A-E6F7-4A83-B782-C075C486ED4B}">
      <dgm:prSet/>
      <dgm:spPr/>
      <dgm:t>
        <a:bodyPr/>
        <a:lstStyle/>
        <a:p>
          <a:endParaRPr lang="es-ES"/>
        </a:p>
      </dgm:t>
    </dgm:pt>
    <dgm:pt modelId="{3B155E27-8C30-451F-93CF-FC062978DBE6}" type="sibTrans" cxnId="{9A81833A-E6F7-4A83-B782-C075C486ED4B}">
      <dgm:prSet/>
      <dgm:spPr/>
      <dgm:t>
        <a:bodyPr/>
        <a:lstStyle/>
        <a:p>
          <a:endParaRPr lang="es-ES"/>
        </a:p>
      </dgm:t>
    </dgm:pt>
    <dgm:pt modelId="{50E0C524-5EDB-4DFE-8ED4-E4FA3D856B6F}">
      <dgm:prSet custT="1"/>
      <dgm:spPr/>
      <dgm:t>
        <a:bodyPr/>
        <a:lstStyle/>
        <a:p>
          <a:pPr algn="just">
            <a:lnSpc>
              <a:spcPct val="100000"/>
            </a:lnSpc>
          </a:pPr>
          <a:r>
            <a:rPr lang="es-MX" sz="1600" dirty="0" smtClean="0"/>
            <a:t>Realizar un post test para determinar si disminuyeron los niveles de estrés en los alumnos del Instituto Universitario Internacional I.T.I.</a:t>
          </a:r>
          <a:endParaRPr lang="en-US" sz="1600" dirty="0"/>
        </a:p>
      </dgm:t>
    </dgm:pt>
    <dgm:pt modelId="{4069F69D-6446-4C6E-BACE-DF8F363E28F1}" type="parTrans" cxnId="{D8E84860-E0EC-4EC0-8D1D-05B8C1126FC4}">
      <dgm:prSet/>
      <dgm:spPr/>
      <dgm:t>
        <a:bodyPr/>
        <a:lstStyle/>
        <a:p>
          <a:endParaRPr lang="es-ES"/>
        </a:p>
      </dgm:t>
    </dgm:pt>
    <dgm:pt modelId="{AE1F57D6-FA83-405B-A698-2A31897E61EE}" type="sibTrans" cxnId="{D8E84860-E0EC-4EC0-8D1D-05B8C1126FC4}">
      <dgm:prSet/>
      <dgm:spPr/>
      <dgm:t>
        <a:bodyPr/>
        <a:lstStyle/>
        <a:p>
          <a:endParaRPr lang="es-ES"/>
        </a:p>
      </dgm:t>
    </dgm:pt>
    <dgm:pt modelId="{93828465-714F-4ADA-BB9A-6278CC02AC92}">
      <dgm:prSet custT="1"/>
      <dgm:spPr/>
      <dgm:t>
        <a:bodyPr/>
        <a:lstStyle/>
        <a:p>
          <a:pPr algn="just">
            <a:lnSpc>
              <a:spcPct val="100000"/>
            </a:lnSpc>
          </a:pPr>
          <a:r>
            <a:rPr lang="es-MX" sz="1600" dirty="0" smtClean="0"/>
            <a:t>Evaluar los resultados obtenidos con la implementación del programa lúdico-recreativo en los alumnos del Instituto Universitario Internacional I.T.I.</a:t>
          </a:r>
          <a:endParaRPr lang="en-US" sz="1600" dirty="0"/>
        </a:p>
      </dgm:t>
    </dgm:pt>
    <dgm:pt modelId="{F9B078B2-B2AA-4BE9-9A04-071B84F88CEA}" type="parTrans" cxnId="{885BD524-3E25-4FDC-9C88-877B2A25168C}">
      <dgm:prSet/>
      <dgm:spPr/>
      <dgm:t>
        <a:bodyPr/>
        <a:lstStyle/>
        <a:p>
          <a:endParaRPr lang="es-ES"/>
        </a:p>
      </dgm:t>
    </dgm:pt>
    <dgm:pt modelId="{B870E188-49B4-445E-8868-1395340249F1}" type="sibTrans" cxnId="{885BD524-3E25-4FDC-9C88-877B2A25168C}">
      <dgm:prSet/>
      <dgm:spPr/>
      <dgm:t>
        <a:bodyPr/>
        <a:lstStyle/>
        <a:p>
          <a:endParaRPr lang="es-ES"/>
        </a:p>
      </dgm:t>
    </dgm:pt>
    <dgm:pt modelId="{53357872-BD37-47AB-98FC-0B856FED11B4}">
      <dgm:prSet phldrT="[Texto]" custT="1"/>
      <dgm:spPr/>
      <dgm:t>
        <a:bodyPr/>
        <a:lstStyle/>
        <a:p>
          <a:pPr algn="just">
            <a:lnSpc>
              <a:spcPct val="100000"/>
            </a:lnSpc>
          </a:pPr>
          <a:endParaRPr lang="es-EC" sz="1600" dirty="0"/>
        </a:p>
      </dgm:t>
    </dgm:pt>
    <dgm:pt modelId="{5B5E2139-B4C5-4AFF-ABBD-EED9E2337911}" type="parTrans" cxnId="{BDDF1C71-F4A2-4C85-80D0-F2F752C2EAB1}">
      <dgm:prSet/>
      <dgm:spPr/>
      <dgm:t>
        <a:bodyPr/>
        <a:lstStyle/>
        <a:p>
          <a:endParaRPr lang="es-ES"/>
        </a:p>
      </dgm:t>
    </dgm:pt>
    <dgm:pt modelId="{AD0EBC8B-D93C-4B35-A9A8-15E94A42ECE5}" type="sibTrans" cxnId="{BDDF1C71-F4A2-4C85-80D0-F2F752C2EAB1}">
      <dgm:prSet/>
      <dgm:spPr/>
      <dgm:t>
        <a:bodyPr/>
        <a:lstStyle/>
        <a:p>
          <a:endParaRPr lang="es-ES"/>
        </a:p>
      </dgm:t>
    </dgm:pt>
    <dgm:pt modelId="{DBE7AE91-94CF-45C9-9938-62D3E50A9811}">
      <dgm:prSet custT="1"/>
      <dgm:spPr/>
      <dgm:t>
        <a:bodyPr/>
        <a:lstStyle/>
        <a:p>
          <a:pPr algn="just">
            <a:lnSpc>
              <a:spcPct val="100000"/>
            </a:lnSpc>
          </a:pPr>
          <a:endParaRPr lang="en-US" sz="1600" dirty="0"/>
        </a:p>
      </dgm:t>
    </dgm:pt>
    <dgm:pt modelId="{8E5EF760-B919-4473-B173-12AE2324717A}" type="parTrans" cxnId="{DBAF1652-C7F5-4643-95EA-5E79B1072397}">
      <dgm:prSet/>
      <dgm:spPr/>
      <dgm:t>
        <a:bodyPr/>
        <a:lstStyle/>
        <a:p>
          <a:endParaRPr lang="es-ES"/>
        </a:p>
      </dgm:t>
    </dgm:pt>
    <dgm:pt modelId="{B94223F0-7E58-46C4-AFA0-D464571202E3}" type="sibTrans" cxnId="{DBAF1652-C7F5-4643-95EA-5E79B1072397}">
      <dgm:prSet/>
      <dgm:spPr/>
      <dgm:t>
        <a:bodyPr/>
        <a:lstStyle/>
        <a:p>
          <a:endParaRPr lang="es-ES"/>
        </a:p>
      </dgm:t>
    </dgm:pt>
    <dgm:pt modelId="{59C3BCB0-FBFE-42C1-8C83-DA0AFBB2BD56}">
      <dgm:prSet custT="1"/>
      <dgm:spPr/>
      <dgm:t>
        <a:bodyPr/>
        <a:lstStyle/>
        <a:p>
          <a:pPr algn="just">
            <a:lnSpc>
              <a:spcPct val="100000"/>
            </a:lnSpc>
          </a:pPr>
          <a:endParaRPr lang="en-US" sz="1600" dirty="0"/>
        </a:p>
      </dgm:t>
    </dgm:pt>
    <dgm:pt modelId="{84A2A4F7-5F22-43BA-8C99-8EED96E86E2D}" type="parTrans" cxnId="{41DBAF56-BF52-43F0-8C24-6B194FF1A64B}">
      <dgm:prSet/>
      <dgm:spPr/>
      <dgm:t>
        <a:bodyPr/>
        <a:lstStyle/>
        <a:p>
          <a:endParaRPr lang="es-ES"/>
        </a:p>
      </dgm:t>
    </dgm:pt>
    <dgm:pt modelId="{D566D02C-0F63-43F9-B167-D0625AFE1795}" type="sibTrans" cxnId="{41DBAF56-BF52-43F0-8C24-6B194FF1A64B}">
      <dgm:prSet/>
      <dgm:spPr/>
      <dgm:t>
        <a:bodyPr/>
        <a:lstStyle/>
        <a:p>
          <a:endParaRPr lang="es-ES"/>
        </a:p>
      </dgm:t>
    </dgm:pt>
    <dgm:pt modelId="{97FD93B2-AC6C-42AF-81A8-30864A7B5728}">
      <dgm:prSet custT="1"/>
      <dgm:spPr/>
      <dgm:t>
        <a:bodyPr/>
        <a:lstStyle/>
        <a:p>
          <a:pPr algn="just">
            <a:lnSpc>
              <a:spcPct val="100000"/>
            </a:lnSpc>
          </a:pPr>
          <a:endParaRPr lang="en-US" sz="1600" dirty="0"/>
        </a:p>
      </dgm:t>
    </dgm:pt>
    <dgm:pt modelId="{59ACCC39-18AD-4233-AF60-44CDF989086F}" type="parTrans" cxnId="{55196E23-2FBE-4B88-8C46-98E9D0986F9D}">
      <dgm:prSet/>
      <dgm:spPr/>
      <dgm:t>
        <a:bodyPr/>
        <a:lstStyle/>
        <a:p>
          <a:endParaRPr lang="es-ES"/>
        </a:p>
      </dgm:t>
    </dgm:pt>
    <dgm:pt modelId="{25CD69A8-4F78-480B-9000-85ED47A2D187}" type="sibTrans" cxnId="{55196E23-2FBE-4B88-8C46-98E9D0986F9D}">
      <dgm:prSet/>
      <dgm:spPr/>
      <dgm:t>
        <a:bodyPr/>
        <a:lstStyle/>
        <a:p>
          <a:endParaRPr lang="es-ES"/>
        </a:p>
      </dgm:t>
    </dgm:pt>
    <dgm:pt modelId="{3687AC54-8191-49B2-9509-660EBA101B5E}">
      <dgm:prSet custT="1"/>
      <dgm:spPr/>
      <dgm:t>
        <a:bodyPr/>
        <a:lstStyle/>
        <a:p>
          <a:pPr algn="just">
            <a:lnSpc>
              <a:spcPct val="100000"/>
            </a:lnSpc>
          </a:pPr>
          <a:endParaRPr lang="en-US" sz="1600" dirty="0"/>
        </a:p>
      </dgm:t>
    </dgm:pt>
    <dgm:pt modelId="{83267DE3-C8D0-41E5-A175-C4C1EC6B6105}" type="parTrans" cxnId="{A80ECCB7-4682-4CA5-B046-E3E3DF048EF5}">
      <dgm:prSet/>
      <dgm:spPr/>
      <dgm:t>
        <a:bodyPr/>
        <a:lstStyle/>
        <a:p>
          <a:endParaRPr lang="es-ES"/>
        </a:p>
      </dgm:t>
    </dgm:pt>
    <dgm:pt modelId="{933BE7FA-E255-4321-A45D-8CBDE9E5E1CA}" type="sibTrans" cxnId="{A80ECCB7-4682-4CA5-B046-E3E3DF048EF5}">
      <dgm:prSet/>
      <dgm:spPr/>
      <dgm:t>
        <a:bodyPr/>
        <a:lstStyle/>
        <a:p>
          <a:endParaRPr lang="es-ES"/>
        </a:p>
      </dgm:t>
    </dgm:pt>
    <dgm:pt modelId="{A9C0D2AC-ED49-4BB1-BC00-47A62AA8B7F3}" type="pres">
      <dgm:prSet presAssocID="{59CCA0E3-EE58-4FF3-899E-C53D83B4332D}" presName="linearFlow" presStyleCnt="0">
        <dgm:presLayoutVars>
          <dgm:dir/>
          <dgm:animLvl val="lvl"/>
          <dgm:resizeHandles val="exact"/>
        </dgm:presLayoutVars>
      </dgm:prSet>
      <dgm:spPr/>
      <dgm:t>
        <a:bodyPr/>
        <a:lstStyle/>
        <a:p>
          <a:endParaRPr lang="es-ES"/>
        </a:p>
      </dgm:t>
    </dgm:pt>
    <dgm:pt modelId="{D936D7FC-ECC0-4177-A946-C17D83CF4573}" type="pres">
      <dgm:prSet presAssocID="{0A1E0C8B-2D6C-4146-ABDC-A871E5DDD57C}" presName="composite" presStyleCnt="0"/>
      <dgm:spPr/>
      <dgm:t>
        <a:bodyPr/>
        <a:lstStyle/>
        <a:p>
          <a:endParaRPr lang="es-ES"/>
        </a:p>
      </dgm:t>
    </dgm:pt>
    <dgm:pt modelId="{B254C2BC-D766-4721-AEB9-2509F72C6B3A}" type="pres">
      <dgm:prSet presAssocID="{0A1E0C8B-2D6C-4146-ABDC-A871E5DDD57C}" presName="parentText" presStyleLbl="alignNode1" presStyleIdx="0" presStyleCnt="2">
        <dgm:presLayoutVars>
          <dgm:chMax val="1"/>
          <dgm:bulletEnabled val="1"/>
        </dgm:presLayoutVars>
      </dgm:prSet>
      <dgm:spPr/>
      <dgm:t>
        <a:bodyPr/>
        <a:lstStyle/>
        <a:p>
          <a:endParaRPr lang="es-ES"/>
        </a:p>
      </dgm:t>
    </dgm:pt>
    <dgm:pt modelId="{F5106127-2780-478B-AB8F-FE0BBB99F232}" type="pres">
      <dgm:prSet presAssocID="{0A1E0C8B-2D6C-4146-ABDC-A871E5DDD57C}" presName="descendantText" presStyleLbl="alignAcc1" presStyleIdx="0" presStyleCnt="2">
        <dgm:presLayoutVars>
          <dgm:bulletEnabled val="1"/>
        </dgm:presLayoutVars>
      </dgm:prSet>
      <dgm:spPr/>
      <dgm:t>
        <a:bodyPr/>
        <a:lstStyle/>
        <a:p>
          <a:endParaRPr lang="es-ES"/>
        </a:p>
      </dgm:t>
    </dgm:pt>
    <dgm:pt modelId="{9DE6A103-B181-48C8-9041-33065A2FB6D4}" type="pres">
      <dgm:prSet presAssocID="{E64CCFA0-B4DA-42BC-BE92-961C197DF98F}" presName="sp" presStyleCnt="0"/>
      <dgm:spPr/>
      <dgm:t>
        <a:bodyPr/>
        <a:lstStyle/>
        <a:p>
          <a:endParaRPr lang="es-ES"/>
        </a:p>
      </dgm:t>
    </dgm:pt>
    <dgm:pt modelId="{0D96F382-8CB1-423A-9392-EC4C4D24CFB5}" type="pres">
      <dgm:prSet presAssocID="{E354EDBB-2778-409C-A25A-6D101A86D36B}" presName="composite" presStyleCnt="0"/>
      <dgm:spPr/>
      <dgm:t>
        <a:bodyPr/>
        <a:lstStyle/>
        <a:p>
          <a:endParaRPr lang="es-ES"/>
        </a:p>
      </dgm:t>
    </dgm:pt>
    <dgm:pt modelId="{C0B33226-B143-437C-8B7C-DB1C1FECB5DC}" type="pres">
      <dgm:prSet presAssocID="{E354EDBB-2778-409C-A25A-6D101A86D36B}" presName="parentText" presStyleLbl="alignNode1" presStyleIdx="1" presStyleCnt="2">
        <dgm:presLayoutVars>
          <dgm:chMax val="1"/>
          <dgm:bulletEnabled val="1"/>
        </dgm:presLayoutVars>
      </dgm:prSet>
      <dgm:spPr/>
      <dgm:t>
        <a:bodyPr/>
        <a:lstStyle/>
        <a:p>
          <a:endParaRPr lang="es-ES"/>
        </a:p>
      </dgm:t>
    </dgm:pt>
    <dgm:pt modelId="{2EBEF273-6DD9-4868-B205-3556253AEA4B}" type="pres">
      <dgm:prSet presAssocID="{E354EDBB-2778-409C-A25A-6D101A86D36B}" presName="descendantText" presStyleLbl="alignAcc1" presStyleIdx="1" presStyleCnt="2" custScaleY="386764">
        <dgm:presLayoutVars>
          <dgm:bulletEnabled val="1"/>
        </dgm:presLayoutVars>
      </dgm:prSet>
      <dgm:spPr/>
      <dgm:t>
        <a:bodyPr/>
        <a:lstStyle/>
        <a:p>
          <a:endParaRPr lang="es-ES"/>
        </a:p>
      </dgm:t>
    </dgm:pt>
  </dgm:ptLst>
  <dgm:cxnLst>
    <dgm:cxn modelId="{639A8AFF-2C5E-4BB8-B2D9-C0DB7227101E}" type="presOf" srcId="{59C3BCB0-FBFE-42C1-8C83-DA0AFBB2BD56}" destId="{2EBEF273-6DD9-4868-B205-3556253AEA4B}" srcOrd="0" destOrd="5" presId="urn:microsoft.com/office/officeart/2005/8/layout/chevron2"/>
    <dgm:cxn modelId="{55196E23-2FBE-4B88-8C46-98E9D0986F9D}" srcId="{E354EDBB-2778-409C-A25A-6D101A86D36B}" destId="{97FD93B2-AC6C-42AF-81A8-30864A7B5728}" srcOrd="7" destOrd="0" parTransId="{59ACCC39-18AD-4233-AF60-44CDF989086F}" sibTransId="{25CD69A8-4F78-480B-9000-85ED47A2D187}"/>
    <dgm:cxn modelId="{8E8A0A6B-7360-49E0-A880-7730FFF81087}" srcId="{E354EDBB-2778-409C-A25A-6D101A86D36B}" destId="{D5DC2D25-EB5B-4CF8-B6DA-E35A80D999B0}" srcOrd="2" destOrd="0" parTransId="{C53FAC72-7637-43DE-BDFF-648420FC5B0D}" sibTransId="{B4C92EB9-8F40-46B4-A447-DE2FF0907550}"/>
    <dgm:cxn modelId="{D8E84860-E0EC-4EC0-8D1D-05B8C1126FC4}" srcId="{E354EDBB-2778-409C-A25A-6D101A86D36B}" destId="{50E0C524-5EDB-4DFE-8ED4-E4FA3D856B6F}" srcOrd="8" destOrd="0" parTransId="{4069F69D-6446-4C6E-BACE-DF8F363E28F1}" sibTransId="{AE1F57D6-FA83-405B-A698-2A31897E61EE}"/>
    <dgm:cxn modelId="{30547F52-7F03-4B02-B041-CE51FC8700DF}" srcId="{0A1E0C8B-2D6C-4146-ABDC-A871E5DDD57C}" destId="{96355884-DC72-4E04-8150-F58FDA92A725}" srcOrd="0" destOrd="0" parTransId="{054F03CC-3C3B-4263-B39B-46054675762E}" sibTransId="{897B41DC-3A47-4EB5-BD31-E44F73E9F185}"/>
    <dgm:cxn modelId="{1F1DDC54-F360-4097-82B4-35D7C2991ED7}" type="presOf" srcId="{D95CF229-D43F-4CB6-BD51-FF586C585F58}" destId="{2EBEF273-6DD9-4868-B205-3556253AEA4B}" srcOrd="0" destOrd="6" presId="urn:microsoft.com/office/officeart/2005/8/layout/chevron2"/>
    <dgm:cxn modelId="{287ABAF1-68B3-4836-82DD-96ED99D4DC60}" srcId="{E354EDBB-2778-409C-A25A-6D101A86D36B}" destId="{B4C7B7B8-BA96-4B88-A6B4-598914E10329}" srcOrd="4" destOrd="0" parTransId="{D98B9E69-F66D-4DEF-AC07-B0C988410587}" sibTransId="{58AB1CF8-730E-4874-9C29-7A9C2E0F096F}"/>
    <dgm:cxn modelId="{498FE23E-D817-4123-BCB1-2ED3FF081CBB}" srcId="{E354EDBB-2778-409C-A25A-6D101A86D36B}" destId="{E62CE1BC-DC02-48A6-B7CD-11C1CE9DED0B}" srcOrd="0" destOrd="0" parTransId="{EE9F5BC0-63D2-4AE4-BBAB-D81801D3E060}" sibTransId="{083AE071-BECD-4B86-8E1B-5C69D37675EA}"/>
    <dgm:cxn modelId="{E4E1D44E-BAFE-4E1B-A52F-FB3C9C2703E2}" type="presOf" srcId="{59CCA0E3-EE58-4FF3-899E-C53D83B4332D}" destId="{A9C0D2AC-ED49-4BB1-BC00-47A62AA8B7F3}" srcOrd="0" destOrd="0" presId="urn:microsoft.com/office/officeart/2005/8/layout/chevron2"/>
    <dgm:cxn modelId="{CF521BFC-5D2D-44C9-9BFA-61D41AC888C8}" type="presOf" srcId="{96355884-DC72-4E04-8150-F58FDA92A725}" destId="{F5106127-2780-478B-AB8F-FE0BBB99F232}" srcOrd="0" destOrd="0" presId="urn:microsoft.com/office/officeart/2005/8/layout/chevron2"/>
    <dgm:cxn modelId="{85D668AD-83F9-4C0C-AB97-F4AA7878941B}" type="presOf" srcId="{B4C7B7B8-BA96-4B88-A6B4-598914E10329}" destId="{2EBEF273-6DD9-4868-B205-3556253AEA4B}" srcOrd="0" destOrd="4" presId="urn:microsoft.com/office/officeart/2005/8/layout/chevron2"/>
    <dgm:cxn modelId="{C18A2687-7823-411F-97C9-C2685F03D225}" type="presOf" srcId="{3687AC54-8191-49B2-9509-660EBA101B5E}" destId="{2EBEF273-6DD9-4868-B205-3556253AEA4B}" srcOrd="0" destOrd="9" presId="urn:microsoft.com/office/officeart/2005/8/layout/chevron2"/>
    <dgm:cxn modelId="{6D9D9324-D2F0-4EC9-8143-CBAD6FF1214C}" srcId="{59CCA0E3-EE58-4FF3-899E-C53D83B4332D}" destId="{0A1E0C8B-2D6C-4146-ABDC-A871E5DDD57C}" srcOrd="0" destOrd="0" parTransId="{3DBA70E1-694C-4776-BCA6-FD640B892947}" sibTransId="{E64CCFA0-B4DA-42BC-BE92-961C197DF98F}"/>
    <dgm:cxn modelId="{A80ECCB7-4682-4CA5-B046-E3E3DF048EF5}" srcId="{E354EDBB-2778-409C-A25A-6D101A86D36B}" destId="{3687AC54-8191-49B2-9509-660EBA101B5E}" srcOrd="9" destOrd="0" parTransId="{83267DE3-C8D0-41E5-A175-C4C1EC6B6105}" sibTransId="{933BE7FA-E255-4321-A45D-8CBDE9E5E1CA}"/>
    <dgm:cxn modelId="{6DC4201F-163C-4A00-A6AA-18615003EDF3}" type="presOf" srcId="{93828465-714F-4ADA-BB9A-6278CC02AC92}" destId="{2EBEF273-6DD9-4868-B205-3556253AEA4B}" srcOrd="0" destOrd="10" presId="urn:microsoft.com/office/officeart/2005/8/layout/chevron2"/>
    <dgm:cxn modelId="{0BEA409F-BC5B-42E6-8CEE-246C9CC0FE06}" type="presOf" srcId="{D5DC2D25-EB5B-4CF8-B6DA-E35A80D999B0}" destId="{2EBEF273-6DD9-4868-B205-3556253AEA4B}" srcOrd="0" destOrd="2" presId="urn:microsoft.com/office/officeart/2005/8/layout/chevron2"/>
    <dgm:cxn modelId="{B56CE0D6-0997-4B0E-ABE8-6856F963C7BD}" type="presOf" srcId="{0A1E0C8B-2D6C-4146-ABDC-A871E5DDD57C}" destId="{B254C2BC-D766-4721-AEB9-2509F72C6B3A}" srcOrd="0" destOrd="0" presId="urn:microsoft.com/office/officeart/2005/8/layout/chevron2"/>
    <dgm:cxn modelId="{41DBAF56-BF52-43F0-8C24-6B194FF1A64B}" srcId="{E354EDBB-2778-409C-A25A-6D101A86D36B}" destId="{59C3BCB0-FBFE-42C1-8C83-DA0AFBB2BD56}" srcOrd="5" destOrd="0" parTransId="{84A2A4F7-5F22-43BA-8C99-8EED96E86E2D}" sibTransId="{D566D02C-0F63-43F9-B167-D0625AFE1795}"/>
    <dgm:cxn modelId="{BDDF1C71-F4A2-4C85-80D0-F2F752C2EAB1}" srcId="{E354EDBB-2778-409C-A25A-6D101A86D36B}" destId="{53357872-BD37-47AB-98FC-0B856FED11B4}" srcOrd="1" destOrd="0" parTransId="{5B5E2139-B4C5-4AFF-ABBD-EED9E2337911}" sibTransId="{AD0EBC8B-D93C-4B35-A9A8-15E94A42ECE5}"/>
    <dgm:cxn modelId="{57D2A04E-A996-4FB2-B574-FEB40E9951E6}" type="presOf" srcId="{97FD93B2-AC6C-42AF-81A8-30864A7B5728}" destId="{2EBEF273-6DD9-4868-B205-3556253AEA4B}" srcOrd="0" destOrd="7" presId="urn:microsoft.com/office/officeart/2005/8/layout/chevron2"/>
    <dgm:cxn modelId="{DD3B6652-72CB-4C64-9C40-DEF596A3558D}" type="presOf" srcId="{E354EDBB-2778-409C-A25A-6D101A86D36B}" destId="{C0B33226-B143-437C-8B7C-DB1C1FECB5DC}" srcOrd="0" destOrd="0" presId="urn:microsoft.com/office/officeart/2005/8/layout/chevron2"/>
    <dgm:cxn modelId="{1652F3DE-B892-42A9-8CB6-F7906F4D5431}" type="presOf" srcId="{E62CE1BC-DC02-48A6-B7CD-11C1CE9DED0B}" destId="{2EBEF273-6DD9-4868-B205-3556253AEA4B}" srcOrd="0" destOrd="0" presId="urn:microsoft.com/office/officeart/2005/8/layout/chevron2"/>
    <dgm:cxn modelId="{18D091C0-098B-4A55-994A-96DF4CE9FB3A}" type="presOf" srcId="{DBE7AE91-94CF-45C9-9938-62D3E50A9811}" destId="{2EBEF273-6DD9-4868-B205-3556253AEA4B}" srcOrd="0" destOrd="3" presId="urn:microsoft.com/office/officeart/2005/8/layout/chevron2"/>
    <dgm:cxn modelId="{9A81833A-E6F7-4A83-B782-C075C486ED4B}" srcId="{E354EDBB-2778-409C-A25A-6D101A86D36B}" destId="{D95CF229-D43F-4CB6-BD51-FF586C585F58}" srcOrd="6" destOrd="0" parTransId="{9B85F0F5-67FC-4E8E-A797-51A82436B81E}" sibTransId="{3B155E27-8C30-451F-93CF-FC062978DBE6}"/>
    <dgm:cxn modelId="{D41A392A-27C4-414D-AF0B-2533815A8345}" type="presOf" srcId="{50E0C524-5EDB-4DFE-8ED4-E4FA3D856B6F}" destId="{2EBEF273-6DD9-4868-B205-3556253AEA4B}" srcOrd="0" destOrd="8" presId="urn:microsoft.com/office/officeart/2005/8/layout/chevron2"/>
    <dgm:cxn modelId="{AC362621-B389-4BB4-B64F-283BBDB324EE}" type="presOf" srcId="{53357872-BD37-47AB-98FC-0B856FED11B4}" destId="{2EBEF273-6DD9-4868-B205-3556253AEA4B}" srcOrd="0" destOrd="1" presId="urn:microsoft.com/office/officeart/2005/8/layout/chevron2"/>
    <dgm:cxn modelId="{885BD524-3E25-4FDC-9C88-877B2A25168C}" srcId="{E354EDBB-2778-409C-A25A-6D101A86D36B}" destId="{93828465-714F-4ADA-BB9A-6278CC02AC92}" srcOrd="10" destOrd="0" parTransId="{F9B078B2-B2AA-4BE9-9A04-071B84F88CEA}" sibTransId="{B870E188-49B4-445E-8868-1395340249F1}"/>
    <dgm:cxn modelId="{D31F93C8-6BCD-4A2F-A964-16C006889F2D}" srcId="{59CCA0E3-EE58-4FF3-899E-C53D83B4332D}" destId="{E354EDBB-2778-409C-A25A-6D101A86D36B}" srcOrd="1" destOrd="0" parTransId="{50B742A6-E6E9-4542-9AD4-5C8731985159}" sibTransId="{0425CFF3-B296-4D69-A69F-1F13D60A156F}"/>
    <dgm:cxn modelId="{DBAF1652-C7F5-4643-95EA-5E79B1072397}" srcId="{E354EDBB-2778-409C-A25A-6D101A86D36B}" destId="{DBE7AE91-94CF-45C9-9938-62D3E50A9811}" srcOrd="3" destOrd="0" parTransId="{8E5EF760-B919-4473-B173-12AE2324717A}" sibTransId="{B94223F0-7E58-46C4-AFA0-D464571202E3}"/>
    <dgm:cxn modelId="{276AC51E-523D-4DBF-8489-9B0379547369}" type="presParOf" srcId="{A9C0D2AC-ED49-4BB1-BC00-47A62AA8B7F3}" destId="{D936D7FC-ECC0-4177-A946-C17D83CF4573}" srcOrd="0" destOrd="0" presId="urn:microsoft.com/office/officeart/2005/8/layout/chevron2"/>
    <dgm:cxn modelId="{84CD3144-9F06-4487-88CA-16090E9F275A}" type="presParOf" srcId="{D936D7FC-ECC0-4177-A946-C17D83CF4573}" destId="{B254C2BC-D766-4721-AEB9-2509F72C6B3A}" srcOrd="0" destOrd="0" presId="urn:microsoft.com/office/officeart/2005/8/layout/chevron2"/>
    <dgm:cxn modelId="{999891AD-7031-4ED0-9369-493D2C709163}" type="presParOf" srcId="{D936D7FC-ECC0-4177-A946-C17D83CF4573}" destId="{F5106127-2780-478B-AB8F-FE0BBB99F232}" srcOrd="1" destOrd="0" presId="urn:microsoft.com/office/officeart/2005/8/layout/chevron2"/>
    <dgm:cxn modelId="{FB3944AA-4114-4946-A2B3-02D870A3465C}" type="presParOf" srcId="{A9C0D2AC-ED49-4BB1-BC00-47A62AA8B7F3}" destId="{9DE6A103-B181-48C8-9041-33065A2FB6D4}" srcOrd="1" destOrd="0" presId="urn:microsoft.com/office/officeart/2005/8/layout/chevron2"/>
    <dgm:cxn modelId="{A55E2ACE-01B0-4CF3-A885-566F06E35D30}" type="presParOf" srcId="{A9C0D2AC-ED49-4BB1-BC00-47A62AA8B7F3}" destId="{0D96F382-8CB1-423A-9392-EC4C4D24CFB5}" srcOrd="2" destOrd="0" presId="urn:microsoft.com/office/officeart/2005/8/layout/chevron2"/>
    <dgm:cxn modelId="{B411A1E7-EC08-46E8-8EB8-F04A320D68A9}" type="presParOf" srcId="{0D96F382-8CB1-423A-9392-EC4C4D24CFB5}" destId="{C0B33226-B143-437C-8B7C-DB1C1FECB5DC}" srcOrd="0" destOrd="0" presId="urn:microsoft.com/office/officeart/2005/8/layout/chevron2"/>
    <dgm:cxn modelId="{9D33B4CA-D59C-44A4-BFB0-BAD51A641B17}" type="presParOf" srcId="{0D96F382-8CB1-423A-9392-EC4C4D24CFB5}" destId="{2EBEF273-6DD9-4868-B205-3556253AEA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D3124-CBE3-400C-8346-D3ABD4DD33A9}" type="doc">
      <dgm:prSet loTypeId="urn:microsoft.com/office/officeart/2005/8/layout/arrow6" loCatId="relationship" qsTypeId="urn:microsoft.com/office/officeart/2005/8/quickstyle/simple3" qsCatId="simple" csTypeId="urn:microsoft.com/office/officeart/2005/8/colors/accent1_2" csCatId="accent1" phldr="1"/>
      <dgm:spPr/>
      <dgm:t>
        <a:bodyPr/>
        <a:lstStyle/>
        <a:p>
          <a:endParaRPr lang="es-ES"/>
        </a:p>
      </dgm:t>
    </dgm:pt>
    <dgm:pt modelId="{44938A7F-B2AA-42AD-B0C2-3945EFD9D53B}">
      <dgm:prSet phldrT="[Texto]"/>
      <dgm:spPr/>
      <dgm:t>
        <a:bodyPr/>
        <a:lstStyle/>
        <a:p>
          <a:r>
            <a:rPr lang="es-EC" dirty="0" smtClean="0">
              <a:latin typeface="Times New Roman" panose="02020603050405020304" pitchFamily="18" charset="0"/>
              <a:cs typeface="Times New Roman" panose="02020603050405020304" pitchFamily="18" charset="0"/>
            </a:rPr>
            <a:t>La aplicación de un programa lúdico – recreativo disminuye al menos un 25% los niveles de estrés de los estudiantes en la carrera de Gastronomía del Instituto Universitario Internacional I.T.I. </a:t>
          </a:r>
          <a:endParaRPr lang="es-ES" dirty="0">
            <a:latin typeface="Times New Roman" panose="02020603050405020304" pitchFamily="18" charset="0"/>
            <a:cs typeface="Times New Roman" panose="02020603050405020304" pitchFamily="18" charset="0"/>
          </a:endParaRPr>
        </a:p>
      </dgm:t>
    </dgm:pt>
    <dgm:pt modelId="{E3D4CB5F-7AF4-41AE-A3BB-29E47E625193}" type="parTrans" cxnId="{117D3D9E-5E6A-4DF4-8F9A-7229CE94610D}">
      <dgm:prSet/>
      <dgm:spPr/>
      <dgm:t>
        <a:bodyPr/>
        <a:lstStyle/>
        <a:p>
          <a:endParaRPr lang="es-ES"/>
        </a:p>
      </dgm:t>
    </dgm:pt>
    <dgm:pt modelId="{CBA21E7B-F65B-4777-8ADD-CF0246BA9536}" type="sibTrans" cxnId="{117D3D9E-5E6A-4DF4-8F9A-7229CE94610D}">
      <dgm:prSet/>
      <dgm:spPr/>
      <dgm:t>
        <a:bodyPr/>
        <a:lstStyle/>
        <a:p>
          <a:endParaRPr lang="es-ES"/>
        </a:p>
      </dgm:t>
    </dgm:pt>
    <dgm:pt modelId="{4E1B667E-B3A9-42FA-9F42-3C12DD327AB4}">
      <dgm:prSet phldrT="[Texto]"/>
      <dgm:spPr/>
      <dgm:t>
        <a:bodyPr/>
        <a:lstStyle/>
        <a:p>
          <a:r>
            <a:rPr lang="es-EC" dirty="0" smtClean="0">
              <a:latin typeface="Times New Roman" panose="02020603050405020304" pitchFamily="18" charset="0"/>
              <a:cs typeface="Times New Roman" panose="02020603050405020304" pitchFamily="18" charset="0"/>
            </a:rPr>
            <a:t>La aplicación de un programa lúdico – recreativo NO disminuye los niveles de estrés de los estudiantes en la carrera de Gastronomía del Instituto Universitario Internacional I.T.I.</a:t>
          </a:r>
          <a:endParaRPr lang="es-ES" dirty="0">
            <a:latin typeface="Times New Roman" panose="02020603050405020304" pitchFamily="18" charset="0"/>
            <a:cs typeface="Times New Roman" panose="02020603050405020304" pitchFamily="18" charset="0"/>
          </a:endParaRPr>
        </a:p>
      </dgm:t>
    </dgm:pt>
    <dgm:pt modelId="{E0AE183F-9C21-4B26-9AB0-177C84E019BC}" type="parTrans" cxnId="{180C2DC4-D743-49BC-982E-C8B666BB97B2}">
      <dgm:prSet/>
      <dgm:spPr/>
      <dgm:t>
        <a:bodyPr/>
        <a:lstStyle/>
        <a:p>
          <a:endParaRPr lang="es-ES"/>
        </a:p>
      </dgm:t>
    </dgm:pt>
    <dgm:pt modelId="{575CAFB0-378E-4D41-8B69-A1774B17FBBA}" type="sibTrans" cxnId="{180C2DC4-D743-49BC-982E-C8B666BB97B2}">
      <dgm:prSet/>
      <dgm:spPr/>
      <dgm:t>
        <a:bodyPr/>
        <a:lstStyle/>
        <a:p>
          <a:endParaRPr lang="es-ES"/>
        </a:p>
      </dgm:t>
    </dgm:pt>
    <dgm:pt modelId="{7A68E33D-6554-42B6-BC29-35A6C4639FEE}" type="pres">
      <dgm:prSet presAssocID="{39DD3124-CBE3-400C-8346-D3ABD4DD33A9}" presName="compositeShape" presStyleCnt="0">
        <dgm:presLayoutVars>
          <dgm:chMax val="2"/>
          <dgm:dir/>
          <dgm:resizeHandles val="exact"/>
        </dgm:presLayoutVars>
      </dgm:prSet>
      <dgm:spPr/>
      <dgm:t>
        <a:bodyPr/>
        <a:lstStyle/>
        <a:p>
          <a:endParaRPr lang="es-ES"/>
        </a:p>
      </dgm:t>
    </dgm:pt>
    <dgm:pt modelId="{A3D8021E-B245-4B4E-BF36-C93C5C30F92F}" type="pres">
      <dgm:prSet presAssocID="{39DD3124-CBE3-400C-8346-D3ABD4DD33A9}" presName="ribbon" presStyleLbl="node1" presStyleIdx="0" presStyleCnt="1"/>
      <dgm:spPr/>
    </dgm:pt>
    <dgm:pt modelId="{2BCC9D34-FF46-45C6-8E14-105BE87C2A1B}" type="pres">
      <dgm:prSet presAssocID="{39DD3124-CBE3-400C-8346-D3ABD4DD33A9}" presName="leftArrowText" presStyleLbl="node1" presStyleIdx="0" presStyleCnt="1">
        <dgm:presLayoutVars>
          <dgm:chMax val="0"/>
          <dgm:bulletEnabled val="1"/>
        </dgm:presLayoutVars>
      </dgm:prSet>
      <dgm:spPr/>
      <dgm:t>
        <a:bodyPr/>
        <a:lstStyle/>
        <a:p>
          <a:endParaRPr lang="es-ES"/>
        </a:p>
      </dgm:t>
    </dgm:pt>
    <dgm:pt modelId="{82CE2043-B758-4FAB-8D95-2D623EDEA85F}" type="pres">
      <dgm:prSet presAssocID="{39DD3124-CBE3-400C-8346-D3ABD4DD33A9}" presName="rightArrowText" presStyleLbl="node1" presStyleIdx="0" presStyleCnt="1">
        <dgm:presLayoutVars>
          <dgm:chMax val="0"/>
          <dgm:bulletEnabled val="1"/>
        </dgm:presLayoutVars>
      </dgm:prSet>
      <dgm:spPr/>
      <dgm:t>
        <a:bodyPr/>
        <a:lstStyle/>
        <a:p>
          <a:endParaRPr lang="es-ES"/>
        </a:p>
      </dgm:t>
    </dgm:pt>
  </dgm:ptLst>
  <dgm:cxnLst>
    <dgm:cxn modelId="{1BA6C97D-A02D-4EB3-8870-CC1137A2FD7F}" type="presOf" srcId="{44938A7F-B2AA-42AD-B0C2-3945EFD9D53B}" destId="{2BCC9D34-FF46-45C6-8E14-105BE87C2A1B}" srcOrd="0" destOrd="0" presId="urn:microsoft.com/office/officeart/2005/8/layout/arrow6"/>
    <dgm:cxn modelId="{F4AF52C6-AA0B-46F1-B788-C8C1869B9AF3}" type="presOf" srcId="{4E1B667E-B3A9-42FA-9F42-3C12DD327AB4}" destId="{82CE2043-B758-4FAB-8D95-2D623EDEA85F}" srcOrd="0" destOrd="0" presId="urn:microsoft.com/office/officeart/2005/8/layout/arrow6"/>
    <dgm:cxn modelId="{CA3AEC70-6EDE-46B7-AEFE-01064958ADF6}" type="presOf" srcId="{39DD3124-CBE3-400C-8346-D3ABD4DD33A9}" destId="{7A68E33D-6554-42B6-BC29-35A6C4639FEE}" srcOrd="0" destOrd="0" presId="urn:microsoft.com/office/officeart/2005/8/layout/arrow6"/>
    <dgm:cxn modelId="{117D3D9E-5E6A-4DF4-8F9A-7229CE94610D}" srcId="{39DD3124-CBE3-400C-8346-D3ABD4DD33A9}" destId="{44938A7F-B2AA-42AD-B0C2-3945EFD9D53B}" srcOrd="0" destOrd="0" parTransId="{E3D4CB5F-7AF4-41AE-A3BB-29E47E625193}" sibTransId="{CBA21E7B-F65B-4777-8ADD-CF0246BA9536}"/>
    <dgm:cxn modelId="{180C2DC4-D743-49BC-982E-C8B666BB97B2}" srcId="{39DD3124-CBE3-400C-8346-D3ABD4DD33A9}" destId="{4E1B667E-B3A9-42FA-9F42-3C12DD327AB4}" srcOrd="1" destOrd="0" parTransId="{E0AE183F-9C21-4B26-9AB0-177C84E019BC}" sibTransId="{575CAFB0-378E-4D41-8B69-A1774B17FBBA}"/>
    <dgm:cxn modelId="{2B11D9CA-F5B7-4D3E-A1B7-2BD9919A33DF}" type="presParOf" srcId="{7A68E33D-6554-42B6-BC29-35A6C4639FEE}" destId="{A3D8021E-B245-4B4E-BF36-C93C5C30F92F}" srcOrd="0" destOrd="0" presId="urn:microsoft.com/office/officeart/2005/8/layout/arrow6"/>
    <dgm:cxn modelId="{CD235289-9333-40C2-808F-535AF9CB66ED}" type="presParOf" srcId="{7A68E33D-6554-42B6-BC29-35A6C4639FEE}" destId="{2BCC9D34-FF46-45C6-8E14-105BE87C2A1B}" srcOrd="1" destOrd="0" presId="urn:microsoft.com/office/officeart/2005/8/layout/arrow6"/>
    <dgm:cxn modelId="{CADA4EC1-E2EE-4A3A-B10A-FA4A381AAB53}" type="presParOf" srcId="{7A68E33D-6554-42B6-BC29-35A6C4639FEE}" destId="{82CE2043-B758-4FAB-8D95-2D623EDEA85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A60E4-7A5A-4C55-9E09-938BAF0B3B8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B5F81D06-1158-409E-92E6-DAD5DC6E622C}">
      <dgm:prSet phldrT="[Texto]" custT="1"/>
      <dgm:spPr/>
      <dgm:t>
        <a:bodyPr/>
        <a:lstStyle/>
        <a:p>
          <a:r>
            <a:rPr lang="es-ES" sz="3200" dirty="0" smtClean="0"/>
            <a:t>Variable 1 - CAUSA</a:t>
          </a:r>
          <a:endParaRPr lang="es-ES" sz="3200" dirty="0"/>
        </a:p>
      </dgm:t>
    </dgm:pt>
    <dgm:pt modelId="{DBAF1DF4-46EF-4D3D-8DFC-5ACF6A8E5BBC}" type="parTrans" cxnId="{C0FFDCA5-951B-46F8-B0AE-ABB5E1CFCF2F}">
      <dgm:prSet/>
      <dgm:spPr/>
      <dgm:t>
        <a:bodyPr/>
        <a:lstStyle/>
        <a:p>
          <a:endParaRPr lang="es-ES"/>
        </a:p>
      </dgm:t>
    </dgm:pt>
    <dgm:pt modelId="{936466D9-1EBA-4475-950B-89451F56DD9E}" type="sibTrans" cxnId="{C0FFDCA5-951B-46F8-B0AE-ABB5E1CFCF2F}">
      <dgm:prSet/>
      <dgm:spPr/>
      <dgm:t>
        <a:bodyPr/>
        <a:lstStyle/>
        <a:p>
          <a:endParaRPr lang="es-ES"/>
        </a:p>
      </dgm:t>
    </dgm:pt>
    <dgm:pt modelId="{76B814C5-606F-4604-8016-33F2210F6810}">
      <dgm:prSet phldrT="[Texto]" custT="1"/>
      <dgm:spPr/>
      <dgm:t>
        <a:bodyPr/>
        <a:lstStyle/>
        <a:p>
          <a:r>
            <a:rPr lang="es-ES" sz="4000" dirty="0" smtClean="0"/>
            <a:t>Programa Lúdico - Recreativo</a:t>
          </a:r>
          <a:endParaRPr lang="es-ES" sz="4000" dirty="0"/>
        </a:p>
      </dgm:t>
    </dgm:pt>
    <dgm:pt modelId="{2220DA19-E042-49EB-9075-AC51C9A01209}" type="parTrans" cxnId="{634601F2-1FE4-4845-A311-D3454A060A72}">
      <dgm:prSet/>
      <dgm:spPr/>
      <dgm:t>
        <a:bodyPr/>
        <a:lstStyle/>
        <a:p>
          <a:endParaRPr lang="es-ES"/>
        </a:p>
      </dgm:t>
    </dgm:pt>
    <dgm:pt modelId="{5ACC5DD3-837E-40BB-A8D9-8D964918F2F0}" type="sibTrans" cxnId="{634601F2-1FE4-4845-A311-D3454A060A72}">
      <dgm:prSet/>
      <dgm:spPr/>
      <dgm:t>
        <a:bodyPr/>
        <a:lstStyle/>
        <a:p>
          <a:endParaRPr lang="es-ES"/>
        </a:p>
      </dgm:t>
    </dgm:pt>
    <dgm:pt modelId="{6659164E-B136-4B62-8B98-86CA99C61D9C}">
      <dgm:prSet phldrT="[Texto]" custT="1"/>
      <dgm:spPr/>
      <dgm:t>
        <a:bodyPr/>
        <a:lstStyle/>
        <a:p>
          <a:r>
            <a:rPr lang="es-ES" sz="3200" dirty="0" smtClean="0"/>
            <a:t>Variable 2 - EFECTO</a:t>
          </a:r>
          <a:endParaRPr lang="es-ES" sz="3200" dirty="0"/>
        </a:p>
      </dgm:t>
    </dgm:pt>
    <dgm:pt modelId="{BB1AD561-2A10-4560-8950-CF5CEA83EFC6}" type="parTrans" cxnId="{6BFD6508-2658-4678-A9D6-1EFD80C9951F}">
      <dgm:prSet/>
      <dgm:spPr/>
      <dgm:t>
        <a:bodyPr/>
        <a:lstStyle/>
        <a:p>
          <a:endParaRPr lang="es-ES"/>
        </a:p>
      </dgm:t>
    </dgm:pt>
    <dgm:pt modelId="{41DB0716-56EB-4E18-8CD2-B8717F87A803}" type="sibTrans" cxnId="{6BFD6508-2658-4678-A9D6-1EFD80C9951F}">
      <dgm:prSet/>
      <dgm:spPr/>
      <dgm:t>
        <a:bodyPr/>
        <a:lstStyle/>
        <a:p>
          <a:endParaRPr lang="es-ES"/>
        </a:p>
      </dgm:t>
    </dgm:pt>
    <dgm:pt modelId="{1748DBDC-CEA3-4FA8-8C0A-1DCE12783F7C}">
      <dgm:prSet phldrT="[Texto]" custT="1"/>
      <dgm:spPr/>
      <dgm:t>
        <a:bodyPr/>
        <a:lstStyle/>
        <a:p>
          <a:r>
            <a:rPr lang="es-ES" sz="4000" dirty="0" smtClean="0"/>
            <a:t>Disminución de Estrés</a:t>
          </a:r>
          <a:endParaRPr lang="es-ES" sz="4000" dirty="0"/>
        </a:p>
      </dgm:t>
    </dgm:pt>
    <dgm:pt modelId="{6984D4F7-CAF2-4BF1-908E-317EFECB3237}" type="parTrans" cxnId="{F6E84E9B-3292-4D4F-8726-BC1E55820B69}">
      <dgm:prSet/>
      <dgm:spPr/>
      <dgm:t>
        <a:bodyPr/>
        <a:lstStyle/>
        <a:p>
          <a:endParaRPr lang="es-ES"/>
        </a:p>
      </dgm:t>
    </dgm:pt>
    <dgm:pt modelId="{7DABCB64-D09C-4CD5-937D-CC281672AC32}" type="sibTrans" cxnId="{F6E84E9B-3292-4D4F-8726-BC1E55820B69}">
      <dgm:prSet/>
      <dgm:spPr/>
      <dgm:t>
        <a:bodyPr/>
        <a:lstStyle/>
        <a:p>
          <a:endParaRPr lang="es-ES"/>
        </a:p>
      </dgm:t>
    </dgm:pt>
    <dgm:pt modelId="{FDDB2989-8216-4C52-B363-33F24A7F652B}" type="pres">
      <dgm:prSet presAssocID="{C94A60E4-7A5A-4C55-9E09-938BAF0B3B87}" presName="linear" presStyleCnt="0">
        <dgm:presLayoutVars>
          <dgm:animLvl val="lvl"/>
          <dgm:resizeHandles val="exact"/>
        </dgm:presLayoutVars>
      </dgm:prSet>
      <dgm:spPr/>
      <dgm:t>
        <a:bodyPr/>
        <a:lstStyle/>
        <a:p>
          <a:endParaRPr lang="es-ES"/>
        </a:p>
      </dgm:t>
    </dgm:pt>
    <dgm:pt modelId="{7D7E37D7-5315-4D98-B862-9CDB011A1BBA}" type="pres">
      <dgm:prSet presAssocID="{B5F81D06-1158-409E-92E6-DAD5DC6E622C}" presName="parentText" presStyleLbl="node1" presStyleIdx="0" presStyleCnt="2">
        <dgm:presLayoutVars>
          <dgm:chMax val="0"/>
          <dgm:bulletEnabled val="1"/>
        </dgm:presLayoutVars>
      </dgm:prSet>
      <dgm:spPr/>
      <dgm:t>
        <a:bodyPr/>
        <a:lstStyle/>
        <a:p>
          <a:endParaRPr lang="es-ES"/>
        </a:p>
      </dgm:t>
    </dgm:pt>
    <dgm:pt modelId="{4214F09B-2BBD-4F6D-BE1E-66EFBF6CB1C8}" type="pres">
      <dgm:prSet presAssocID="{B5F81D06-1158-409E-92E6-DAD5DC6E622C}" presName="childText" presStyleLbl="revTx" presStyleIdx="0" presStyleCnt="2">
        <dgm:presLayoutVars>
          <dgm:bulletEnabled val="1"/>
        </dgm:presLayoutVars>
      </dgm:prSet>
      <dgm:spPr/>
      <dgm:t>
        <a:bodyPr/>
        <a:lstStyle/>
        <a:p>
          <a:endParaRPr lang="es-ES"/>
        </a:p>
      </dgm:t>
    </dgm:pt>
    <dgm:pt modelId="{7674967F-FE22-4232-98D5-C673F010E8F5}" type="pres">
      <dgm:prSet presAssocID="{6659164E-B136-4B62-8B98-86CA99C61D9C}" presName="parentText" presStyleLbl="node1" presStyleIdx="1" presStyleCnt="2">
        <dgm:presLayoutVars>
          <dgm:chMax val="0"/>
          <dgm:bulletEnabled val="1"/>
        </dgm:presLayoutVars>
      </dgm:prSet>
      <dgm:spPr/>
      <dgm:t>
        <a:bodyPr/>
        <a:lstStyle/>
        <a:p>
          <a:endParaRPr lang="es-ES"/>
        </a:p>
      </dgm:t>
    </dgm:pt>
    <dgm:pt modelId="{1750B6D1-34F6-4E16-805F-0BAE782148E3}" type="pres">
      <dgm:prSet presAssocID="{6659164E-B136-4B62-8B98-86CA99C61D9C}" presName="childText" presStyleLbl="revTx" presStyleIdx="1" presStyleCnt="2">
        <dgm:presLayoutVars>
          <dgm:bulletEnabled val="1"/>
        </dgm:presLayoutVars>
      </dgm:prSet>
      <dgm:spPr/>
      <dgm:t>
        <a:bodyPr/>
        <a:lstStyle/>
        <a:p>
          <a:endParaRPr lang="es-ES"/>
        </a:p>
      </dgm:t>
    </dgm:pt>
  </dgm:ptLst>
  <dgm:cxnLst>
    <dgm:cxn modelId="{C0FFDCA5-951B-46F8-B0AE-ABB5E1CFCF2F}" srcId="{C94A60E4-7A5A-4C55-9E09-938BAF0B3B87}" destId="{B5F81D06-1158-409E-92E6-DAD5DC6E622C}" srcOrd="0" destOrd="0" parTransId="{DBAF1DF4-46EF-4D3D-8DFC-5ACF6A8E5BBC}" sibTransId="{936466D9-1EBA-4475-950B-89451F56DD9E}"/>
    <dgm:cxn modelId="{3E1693A7-22F5-45D0-A075-D798E2FEA54B}" type="presOf" srcId="{76B814C5-606F-4604-8016-33F2210F6810}" destId="{4214F09B-2BBD-4F6D-BE1E-66EFBF6CB1C8}" srcOrd="0" destOrd="0" presId="urn:microsoft.com/office/officeart/2005/8/layout/vList2"/>
    <dgm:cxn modelId="{2BC5205F-F41F-48EE-B556-0EAB65C3F753}" type="presOf" srcId="{6659164E-B136-4B62-8B98-86CA99C61D9C}" destId="{7674967F-FE22-4232-98D5-C673F010E8F5}" srcOrd="0" destOrd="0" presId="urn:microsoft.com/office/officeart/2005/8/layout/vList2"/>
    <dgm:cxn modelId="{E2942505-804E-4591-925C-E93F28FD8AEC}" type="presOf" srcId="{C94A60E4-7A5A-4C55-9E09-938BAF0B3B87}" destId="{FDDB2989-8216-4C52-B363-33F24A7F652B}" srcOrd="0" destOrd="0" presId="urn:microsoft.com/office/officeart/2005/8/layout/vList2"/>
    <dgm:cxn modelId="{F6E84E9B-3292-4D4F-8726-BC1E55820B69}" srcId="{6659164E-B136-4B62-8B98-86CA99C61D9C}" destId="{1748DBDC-CEA3-4FA8-8C0A-1DCE12783F7C}" srcOrd="0" destOrd="0" parTransId="{6984D4F7-CAF2-4BF1-908E-317EFECB3237}" sibTransId="{7DABCB64-D09C-4CD5-937D-CC281672AC32}"/>
    <dgm:cxn modelId="{A3D7AD6F-0651-4C12-A4E0-A3D6AE79A6C1}" type="presOf" srcId="{B5F81D06-1158-409E-92E6-DAD5DC6E622C}" destId="{7D7E37D7-5315-4D98-B862-9CDB011A1BBA}" srcOrd="0" destOrd="0" presId="urn:microsoft.com/office/officeart/2005/8/layout/vList2"/>
    <dgm:cxn modelId="{6BFD6508-2658-4678-A9D6-1EFD80C9951F}" srcId="{C94A60E4-7A5A-4C55-9E09-938BAF0B3B87}" destId="{6659164E-B136-4B62-8B98-86CA99C61D9C}" srcOrd="1" destOrd="0" parTransId="{BB1AD561-2A10-4560-8950-CF5CEA83EFC6}" sibTransId="{41DB0716-56EB-4E18-8CD2-B8717F87A803}"/>
    <dgm:cxn modelId="{634601F2-1FE4-4845-A311-D3454A060A72}" srcId="{B5F81D06-1158-409E-92E6-DAD5DC6E622C}" destId="{76B814C5-606F-4604-8016-33F2210F6810}" srcOrd="0" destOrd="0" parTransId="{2220DA19-E042-49EB-9075-AC51C9A01209}" sibTransId="{5ACC5DD3-837E-40BB-A8D9-8D964918F2F0}"/>
    <dgm:cxn modelId="{1F94A7FB-AC91-4011-BE67-4D2D1EC88655}" type="presOf" srcId="{1748DBDC-CEA3-4FA8-8C0A-1DCE12783F7C}" destId="{1750B6D1-34F6-4E16-805F-0BAE782148E3}" srcOrd="0" destOrd="0" presId="urn:microsoft.com/office/officeart/2005/8/layout/vList2"/>
    <dgm:cxn modelId="{D8A93BA1-ACD7-4DF0-8793-B1EDF4E6045A}" type="presParOf" srcId="{FDDB2989-8216-4C52-B363-33F24A7F652B}" destId="{7D7E37D7-5315-4D98-B862-9CDB011A1BBA}" srcOrd="0" destOrd="0" presId="urn:microsoft.com/office/officeart/2005/8/layout/vList2"/>
    <dgm:cxn modelId="{C7048169-49BF-48BD-B6C7-A74E6A8FD0AB}" type="presParOf" srcId="{FDDB2989-8216-4C52-B363-33F24A7F652B}" destId="{4214F09B-2BBD-4F6D-BE1E-66EFBF6CB1C8}" srcOrd="1" destOrd="0" presId="urn:microsoft.com/office/officeart/2005/8/layout/vList2"/>
    <dgm:cxn modelId="{E098D309-D64B-4A09-8D79-E91B387B356B}" type="presParOf" srcId="{FDDB2989-8216-4C52-B363-33F24A7F652B}" destId="{7674967F-FE22-4232-98D5-C673F010E8F5}" srcOrd="2" destOrd="0" presId="urn:microsoft.com/office/officeart/2005/8/layout/vList2"/>
    <dgm:cxn modelId="{71F56F9F-DE6A-432B-ADDB-81C99002AE6F}" type="presParOf" srcId="{FDDB2989-8216-4C52-B363-33F24A7F652B}" destId="{1750B6D1-34F6-4E16-805F-0BAE782148E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E81277-B84D-4D78-AEC7-A114395DA46A}"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A0079D32-462F-440D-AE62-EE33D8DB3112}">
      <dgm:prSet phldrT="[Texto]"/>
      <dgm:spPr/>
      <dgm:t>
        <a:bodyPr/>
        <a:lstStyle/>
        <a:p>
          <a:r>
            <a:rPr lang="es-EC" dirty="0" smtClean="0"/>
            <a:t>Ocio Humanista </a:t>
          </a:r>
          <a:endParaRPr lang="es-EC" dirty="0"/>
        </a:p>
      </dgm:t>
    </dgm:pt>
    <dgm:pt modelId="{ED7088D0-2033-4D98-A1F7-4FF2FA4F5FFB}" type="parTrans" cxnId="{C5A9DA14-9D64-496C-A7BC-BB08912CF072}">
      <dgm:prSet/>
      <dgm:spPr/>
      <dgm:t>
        <a:bodyPr/>
        <a:lstStyle/>
        <a:p>
          <a:endParaRPr lang="es-EC"/>
        </a:p>
      </dgm:t>
    </dgm:pt>
    <dgm:pt modelId="{E5AE0194-B3C9-448C-BB31-AA1032CD06C6}" type="sibTrans" cxnId="{C5A9DA14-9D64-496C-A7BC-BB08912CF072}">
      <dgm:prSet/>
      <dgm:spPr/>
      <dgm:t>
        <a:bodyPr/>
        <a:lstStyle/>
        <a:p>
          <a:endParaRPr lang="es-EC"/>
        </a:p>
      </dgm:t>
    </dgm:pt>
    <dgm:pt modelId="{F1F3689F-550A-48B0-8E6F-83970260372E}">
      <dgm:prSet phldrT="[Texto]"/>
      <dgm:spPr/>
      <dgm:t>
        <a:bodyPr/>
        <a:lstStyle/>
        <a:p>
          <a:r>
            <a:rPr lang="es-EC" dirty="0" smtClean="0"/>
            <a:t>Forjado en valores.</a:t>
          </a:r>
          <a:endParaRPr lang="es-EC" dirty="0"/>
        </a:p>
      </dgm:t>
    </dgm:pt>
    <dgm:pt modelId="{30B555D2-7FAA-419A-BCC1-BB214FBEDC27}" type="parTrans" cxnId="{F8420F4B-CF8C-4A3D-B32C-92425A30493E}">
      <dgm:prSet/>
      <dgm:spPr/>
      <dgm:t>
        <a:bodyPr/>
        <a:lstStyle/>
        <a:p>
          <a:endParaRPr lang="es-EC"/>
        </a:p>
      </dgm:t>
    </dgm:pt>
    <dgm:pt modelId="{4C1C055D-4E26-49D1-AD1F-0EA04E74DA10}" type="sibTrans" cxnId="{F8420F4B-CF8C-4A3D-B32C-92425A30493E}">
      <dgm:prSet/>
      <dgm:spPr/>
      <dgm:t>
        <a:bodyPr/>
        <a:lstStyle/>
        <a:p>
          <a:endParaRPr lang="es-EC"/>
        </a:p>
      </dgm:t>
    </dgm:pt>
    <dgm:pt modelId="{1B0C301B-09A3-4A62-A308-CA51D9E9CB62}">
      <dgm:prSet phldrT="[Texto]"/>
      <dgm:spPr/>
      <dgm:t>
        <a:bodyPr/>
        <a:lstStyle/>
        <a:p>
          <a:endParaRPr lang="es-EC" dirty="0"/>
        </a:p>
      </dgm:t>
    </dgm:pt>
    <dgm:pt modelId="{91B45B26-C6A3-4A41-BB85-DA25D6FFF865}" type="parTrans" cxnId="{32DB1C07-3D1E-46C2-BEAD-52966C0A8639}">
      <dgm:prSet/>
      <dgm:spPr/>
      <dgm:t>
        <a:bodyPr/>
        <a:lstStyle/>
        <a:p>
          <a:endParaRPr lang="es-EC"/>
        </a:p>
      </dgm:t>
    </dgm:pt>
    <dgm:pt modelId="{2187A88A-2D3F-481B-BAB9-A709664785EC}" type="sibTrans" cxnId="{32DB1C07-3D1E-46C2-BEAD-52966C0A8639}">
      <dgm:prSet/>
      <dgm:spPr/>
      <dgm:t>
        <a:bodyPr/>
        <a:lstStyle/>
        <a:p>
          <a:endParaRPr lang="es-EC"/>
        </a:p>
      </dgm:t>
    </dgm:pt>
    <dgm:pt modelId="{030FC942-AEBF-4566-BE02-85FBFEB45BB3}">
      <dgm:prSet phldrT="[Texto]"/>
      <dgm:spPr/>
      <dgm:t>
        <a:bodyPr/>
        <a:lstStyle/>
        <a:p>
          <a:endParaRPr lang="es-EC" dirty="0"/>
        </a:p>
      </dgm:t>
    </dgm:pt>
    <dgm:pt modelId="{B7061CB4-77BF-4226-8B35-D3E314E9C0CD}" type="parTrans" cxnId="{4367B00B-04F7-4BF7-B3B7-2C3045203436}">
      <dgm:prSet/>
      <dgm:spPr/>
      <dgm:t>
        <a:bodyPr/>
        <a:lstStyle/>
        <a:p>
          <a:endParaRPr lang="es-EC"/>
        </a:p>
      </dgm:t>
    </dgm:pt>
    <dgm:pt modelId="{3E5501F7-488D-4BBB-BE32-6E7C35E8FD07}" type="sibTrans" cxnId="{4367B00B-04F7-4BF7-B3B7-2C3045203436}">
      <dgm:prSet/>
      <dgm:spPr/>
      <dgm:t>
        <a:bodyPr/>
        <a:lstStyle/>
        <a:p>
          <a:endParaRPr lang="es-EC"/>
        </a:p>
      </dgm:t>
    </dgm:pt>
    <dgm:pt modelId="{7A124808-E1F6-4EF7-BD1A-5B7E6D02DF8A}">
      <dgm:prSet phldrT="[Texto]"/>
      <dgm:spPr/>
      <dgm:t>
        <a:bodyPr/>
        <a:lstStyle/>
        <a:p>
          <a:r>
            <a:rPr lang="es-EC" dirty="0" smtClean="0"/>
            <a:t>Desarrollo integral como ser social.</a:t>
          </a:r>
          <a:endParaRPr lang="es-EC" dirty="0"/>
        </a:p>
      </dgm:t>
    </dgm:pt>
    <dgm:pt modelId="{1E690F1B-B42C-4650-98CE-F9C3CA7B9B32}" type="parTrans" cxnId="{921034B6-AD48-4CD0-A5A5-AB4FA7515CE5}">
      <dgm:prSet/>
      <dgm:spPr/>
      <dgm:t>
        <a:bodyPr/>
        <a:lstStyle/>
        <a:p>
          <a:endParaRPr lang="es-ES"/>
        </a:p>
      </dgm:t>
    </dgm:pt>
    <dgm:pt modelId="{6C8CFD7A-D393-40C6-AA54-95F2360D1E29}" type="sibTrans" cxnId="{921034B6-AD48-4CD0-A5A5-AB4FA7515CE5}">
      <dgm:prSet/>
      <dgm:spPr/>
      <dgm:t>
        <a:bodyPr/>
        <a:lstStyle/>
        <a:p>
          <a:endParaRPr lang="es-ES"/>
        </a:p>
      </dgm:t>
    </dgm:pt>
    <dgm:pt modelId="{84FB3F12-6C27-4F83-BCEC-297C49340A1C}">
      <dgm:prSet phldrT="[Texto]"/>
      <dgm:spPr/>
      <dgm:t>
        <a:bodyPr/>
        <a:lstStyle/>
        <a:p>
          <a:r>
            <a:rPr lang="es-EC" dirty="0" smtClean="0"/>
            <a:t>Contribuye a la sensación de bienestar.</a:t>
          </a:r>
          <a:endParaRPr lang="es-EC" dirty="0"/>
        </a:p>
      </dgm:t>
    </dgm:pt>
    <dgm:pt modelId="{29B0E8F1-5951-46FF-B331-DA3E0CF69578}" type="parTrans" cxnId="{BFBFC17B-1A75-4ECC-B0C1-7900962D73CE}">
      <dgm:prSet/>
      <dgm:spPr/>
      <dgm:t>
        <a:bodyPr/>
        <a:lstStyle/>
        <a:p>
          <a:endParaRPr lang="es-ES"/>
        </a:p>
      </dgm:t>
    </dgm:pt>
    <dgm:pt modelId="{34FB73F6-6C74-4587-A236-716732A3A65C}" type="sibTrans" cxnId="{BFBFC17B-1A75-4ECC-B0C1-7900962D73CE}">
      <dgm:prSet/>
      <dgm:spPr/>
      <dgm:t>
        <a:bodyPr/>
        <a:lstStyle/>
        <a:p>
          <a:endParaRPr lang="es-ES"/>
        </a:p>
      </dgm:t>
    </dgm:pt>
    <dgm:pt modelId="{C61F268C-6475-4E30-8408-EC2EF49FE75A}">
      <dgm:prSet phldrT="[Texto]"/>
      <dgm:spPr/>
      <dgm:t>
        <a:bodyPr/>
        <a:lstStyle/>
        <a:p>
          <a:endParaRPr lang="es-EC" dirty="0"/>
        </a:p>
      </dgm:t>
    </dgm:pt>
    <dgm:pt modelId="{580D706C-532F-491F-8B91-F94815663280}" type="parTrans" cxnId="{39F0DAE9-58E8-48E9-B021-E8D3907DEF6E}">
      <dgm:prSet/>
      <dgm:spPr/>
      <dgm:t>
        <a:bodyPr/>
        <a:lstStyle/>
        <a:p>
          <a:endParaRPr lang="es-ES"/>
        </a:p>
      </dgm:t>
    </dgm:pt>
    <dgm:pt modelId="{1A4786A5-FF56-4B0A-8085-E57312F84044}" type="sibTrans" cxnId="{39F0DAE9-58E8-48E9-B021-E8D3907DEF6E}">
      <dgm:prSet/>
      <dgm:spPr/>
      <dgm:t>
        <a:bodyPr/>
        <a:lstStyle/>
        <a:p>
          <a:endParaRPr lang="es-ES"/>
        </a:p>
      </dgm:t>
    </dgm:pt>
    <dgm:pt modelId="{2602D469-59D8-4FCD-A2CE-A6A58F6E8951}">
      <dgm:prSet phldrT="[Texto]"/>
      <dgm:spPr/>
      <dgm:t>
        <a:bodyPr/>
        <a:lstStyle/>
        <a:p>
          <a:r>
            <a:rPr lang="es-EC" dirty="0" smtClean="0"/>
            <a:t>Busca ser trascendente (Cuenca, 2020).</a:t>
          </a:r>
          <a:endParaRPr lang="es-EC" dirty="0"/>
        </a:p>
      </dgm:t>
    </dgm:pt>
    <dgm:pt modelId="{D5303EDF-EA32-41E4-B0B4-228D46C89D49}" type="parTrans" cxnId="{68F44D50-A27D-4A27-9BBF-0592E3A3E39F}">
      <dgm:prSet/>
      <dgm:spPr/>
      <dgm:t>
        <a:bodyPr/>
        <a:lstStyle/>
        <a:p>
          <a:endParaRPr lang="es-ES"/>
        </a:p>
      </dgm:t>
    </dgm:pt>
    <dgm:pt modelId="{DD8BAEFC-68EA-47AA-846D-A9AADA64F269}" type="sibTrans" cxnId="{68F44D50-A27D-4A27-9BBF-0592E3A3E39F}">
      <dgm:prSet/>
      <dgm:spPr/>
      <dgm:t>
        <a:bodyPr/>
        <a:lstStyle/>
        <a:p>
          <a:endParaRPr lang="es-ES"/>
        </a:p>
      </dgm:t>
    </dgm:pt>
    <dgm:pt modelId="{A1B2B2C9-B8D9-4C47-A28F-BEDAD5224492}">
      <dgm:prSet phldrT="[Texto]"/>
      <dgm:spPr/>
      <dgm:t>
        <a:bodyPr/>
        <a:lstStyle/>
        <a:p>
          <a:r>
            <a:rPr lang="es-EC" dirty="0" smtClean="0"/>
            <a:t>Creatividad – Solidaridad – Desarrollo personal</a:t>
          </a:r>
          <a:endParaRPr lang="es-EC" dirty="0"/>
        </a:p>
      </dgm:t>
    </dgm:pt>
    <dgm:pt modelId="{2E321B08-B6DD-4E88-A699-213C6A033948}" type="parTrans" cxnId="{A53B090D-E513-4076-8AC3-24FDD1BFE0CB}">
      <dgm:prSet/>
      <dgm:spPr/>
      <dgm:t>
        <a:bodyPr/>
        <a:lstStyle/>
        <a:p>
          <a:endParaRPr lang="es-ES"/>
        </a:p>
      </dgm:t>
    </dgm:pt>
    <dgm:pt modelId="{460600A6-0E2E-416D-A4ED-D86FF9B105A1}" type="sibTrans" cxnId="{A53B090D-E513-4076-8AC3-24FDD1BFE0CB}">
      <dgm:prSet/>
      <dgm:spPr/>
      <dgm:t>
        <a:bodyPr/>
        <a:lstStyle/>
        <a:p>
          <a:endParaRPr lang="es-ES"/>
        </a:p>
      </dgm:t>
    </dgm:pt>
    <dgm:pt modelId="{00A35495-B1F9-4670-9B3A-9E7C01484F61}">
      <dgm:prSet phldrT="[Texto]"/>
      <dgm:spPr/>
      <dgm:t>
        <a:bodyPr/>
        <a:lstStyle/>
        <a:p>
          <a:endParaRPr lang="es-EC" dirty="0"/>
        </a:p>
      </dgm:t>
    </dgm:pt>
    <dgm:pt modelId="{CDE99930-D012-40C3-8D49-EF20D13B5E02}" type="parTrans" cxnId="{0131D896-808E-4F92-8D00-F7E62233DDD0}">
      <dgm:prSet/>
      <dgm:spPr/>
      <dgm:t>
        <a:bodyPr/>
        <a:lstStyle/>
        <a:p>
          <a:endParaRPr lang="es-ES"/>
        </a:p>
      </dgm:t>
    </dgm:pt>
    <dgm:pt modelId="{04375DC4-B90C-4B08-A355-B78E97B343C0}" type="sibTrans" cxnId="{0131D896-808E-4F92-8D00-F7E62233DDD0}">
      <dgm:prSet/>
      <dgm:spPr/>
      <dgm:t>
        <a:bodyPr/>
        <a:lstStyle/>
        <a:p>
          <a:endParaRPr lang="es-ES"/>
        </a:p>
      </dgm:t>
    </dgm:pt>
    <dgm:pt modelId="{22F4A4AD-B196-4191-A6CE-B3B5484F2891}" type="pres">
      <dgm:prSet presAssocID="{47E81277-B84D-4D78-AEC7-A114395DA46A}" presName="Name0" presStyleCnt="0">
        <dgm:presLayoutVars>
          <dgm:dir/>
          <dgm:animLvl val="lvl"/>
          <dgm:resizeHandles val="exact"/>
        </dgm:presLayoutVars>
      </dgm:prSet>
      <dgm:spPr/>
      <dgm:t>
        <a:bodyPr/>
        <a:lstStyle/>
        <a:p>
          <a:endParaRPr lang="es-ES"/>
        </a:p>
      </dgm:t>
    </dgm:pt>
    <dgm:pt modelId="{93E635F4-5DD2-4A4B-A400-45453931D483}" type="pres">
      <dgm:prSet presAssocID="{A0079D32-462F-440D-AE62-EE33D8DB3112}" presName="composite" presStyleCnt="0"/>
      <dgm:spPr/>
      <dgm:t>
        <a:bodyPr/>
        <a:lstStyle/>
        <a:p>
          <a:endParaRPr lang="es-ES"/>
        </a:p>
      </dgm:t>
    </dgm:pt>
    <dgm:pt modelId="{DADBD78F-8096-4004-95DF-BD0732851A49}" type="pres">
      <dgm:prSet presAssocID="{A0079D32-462F-440D-AE62-EE33D8DB3112}" presName="parTx" presStyleLbl="alignNode1" presStyleIdx="0" presStyleCnt="2">
        <dgm:presLayoutVars>
          <dgm:chMax val="0"/>
          <dgm:chPref val="0"/>
          <dgm:bulletEnabled val="1"/>
        </dgm:presLayoutVars>
      </dgm:prSet>
      <dgm:spPr/>
      <dgm:t>
        <a:bodyPr/>
        <a:lstStyle/>
        <a:p>
          <a:endParaRPr lang="es-ES"/>
        </a:p>
      </dgm:t>
    </dgm:pt>
    <dgm:pt modelId="{56B618E9-9EB2-4F8B-93FF-CC5E80EF689A}" type="pres">
      <dgm:prSet presAssocID="{A0079D32-462F-440D-AE62-EE33D8DB3112}" presName="desTx" presStyleLbl="alignAccFollowNode1" presStyleIdx="0" presStyleCnt="2">
        <dgm:presLayoutVars>
          <dgm:bulletEnabled val="1"/>
        </dgm:presLayoutVars>
      </dgm:prSet>
      <dgm:spPr/>
      <dgm:t>
        <a:bodyPr/>
        <a:lstStyle/>
        <a:p>
          <a:endParaRPr lang="es-ES"/>
        </a:p>
      </dgm:t>
    </dgm:pt>
    <dgm:pt modelId="{BD9C984E-8763-4DFD-89A4-9F0023082598}" type="pres">
      <dgm:prSet presAssocID="{E5AE0194-B3C9-448C-BB31-AA1032CD06C6}" presName="space" presStyleCnt="0"/>
      <dgm:spPr/>
      <dgm:t>
        <a:bodyPr/>
        <a:lstStyle/>
        <a:p>
          <a:endParaRPr lang="es-ES"/>
        </a:p>
      </dgm:t>
    </dgm:pt>
    <dgm:pt modelId="{4E3BB1B6-44C3-4D1B-94C4-628D36822368}" type="pres">
      <dgm:prSet presAssocID="{1B0C301B-09A3-4A62-A308-CA51D9E9CB62}" presName="composite" presStyleCnt="0"/>
      <dgm:spPr/>
      <dgm:t>
        <a:bodyPr/>
        <a:lstStyle/>
        <a:p>
          <a:endParaRPr lang="es-ES"/>
        </a:p>
      </dgm:t>
    </dgm:pt>
    <dgm:pt modelId="{68F5CD7F-C974-455A-80DB-83A5AC8DE690}" type="pres">
      <dgm:prSet presAssocID="{1B0C301B-09A3-4A62-A308-CA51D9E9CB62}" presName="parTx" presStyleLbl="alignNode1" presStyleIdx="1" presStyleCnt="2">
        <dgm:presLayoutVars>
          <dgm:chMax val="0"/>
          <dgm:chPref val="0"/>
          <dgm:bulletEnabled val="1"/>
        </dgm:presLayoutVars>
      </dgm:prSet>
      <dgm:spPr/>
      <dgm:t>
        <a:bodyPr/>
        <a:lstStyle/>
        <a:p>
          <a:endParaRPr lang="es-ES"/>
        </a:p>
      </dgm:t>
    </dgm:pt>
    <dgm:pt modelId="{FEDA6251-25D6-4481-BE30-D16441F334E6}" type="pres">
      <dgm:prSet presAssocID="{1B0C301B-09A3-4A62-A308-CA51D9E9CB62}" presName="desTx" presStyleLbl="alignAccFollowNode1" presStyleIdx="1" presStyleCnt="2">
        <dgm:presLayoutVars>
          <dgm:bulletEnabled val="1"/>
        </dgm:presLayoutVars>
      </dgm:prSet>
      <dgm:spPr/>
      <dgm:t>
        <a:bodyPr/>
        <a:lstStyle/>
        <a:p>
          <a:endParaRPr lang="es-ES"/>
        </a:p>
      </dgm:t>
    </dgm:pt>
  </dgm:ptLst>
  <dgm:cxnLst>
    <dgm:cxn modelId="{59A74E12-4637-4C0A-B9E1-04E18A8CEE42}" type="presOf" srcId="{F1F3689F-550A-48B0-8E6F-83970260372E}" destId="{56B618E9-9EB2-4F8B-93FF-CC5E80EF689A}" srcOrd="0" destOrd="0" presId="urn:microsoft.com/office/officeart/2005/8/layout/hList1"/>
    <dgm:cxn modelId="{39F0DAE9-58E8-48E9-B021-E8D3907DEF6E}" srcId="{A0079D32-462F-440D-AE62-EE33D8DB3112}" destId="{C61F268C-6475-4E30-8408-EC2EF49FE75A}" srcOrd="6" destOrd="0" parTransId="{580D706C-532F-491F-8B91-F94815663280}" sibTransId="{1A4786A5-FF56-4B0A-8085-E57312F84044}"/>
    <dgm:cxn modelId="{4367B00B-04F7-4BF7-B3B7-2C3045203436}" srcId="{1B0C301B-09A3-4A62-A308-CA51D9E9CB62}" destId="{030FC942-AEBF-4566-BE02-85FBFEB45BB3}" srcOrd="0" destOrd="0" parTransId="{B7061CB4-77BF-4226-8B35-D3E314E9C0CD}" sibTransId="{3E5501F7-488D-4BBB-BE32-6E7C35E8FD07}"/>
    <dgm:cxn modelId="{9F6C78F3-2D99-42EE-B25C-3FB80AC61A84}" type="presOf" srcId="{1B0C301B-09A3-4A62-A308-CA51D9E9CB62}" destId="{68F5CD7F-C974-455A-80DB-83A5AC8DE690}" srcOrd="0" destOrd="0" presId="urn:microsoft.com/office/officeart/2005/8/layout/hList1"/>
    <dgm:cxn modelId="{0131D896-808E-4F92-8D00-F7E62233DDD0}" srcId="{A0079D32-462F-440D-AE62-EE33D8DB3112}" destId="{00A35495-B1F9-4670-9B3A-9E7C01484F61}" srcOrd="4" destOrd="0" parTransId="{CDE99930-D012-40C3-8D49-EF20D13B5E02}" sibTransId="{04375DC4-B90C-4B08-A355-B78E97B343C0}"/>
    <dgm:cxn modelId="{BFBFC17B-1A75-4ECC-B0C1-7900962D73CE}" srcId="{A0079D32-462F-440D-AE62-EE33D8DB3112}" destId="{84FB3F12-6C27-4F83-BCEC-297C49340A1C}" srcOrd="2" destOrd="0" parTransId="{29B0E8F1-5951-46FF-B331-DA3E0CF69578}" sibTransId="{34FB73F6-6C74-4587-A236-716732A3A65C}"/>
    <dgm:cxn modelId="{DA6B930F-ACA9-4B81-99FA-AB7AE26ED55E}" type="presOf" srcId="{2602D469-59D8-4FCD-A2CE-A6A58F6E8951}" destId="{56B618E9-9EB2-4F8B-93FF-CC5E80EF689A}" srcOrd="0" destOrd="3" presId="urn:microsoft.com/office/officeart/2005/8/layout/hList1"/>
    <dgm:cxn modelId="{32DB1C07-3D1E-46C2-BEAD-52966C0A8639}" srcId="{47E81277-B84D-4D78-AEC7-A114395DA46A}" destId="{1B0C301B-09A3-4A62-A308-CA51D9E9CB62}" srcOrd="1" destOrd="0" parTransId="{91B45B26-C6A3-4A41-BB85-DA25D6FFF865}" sibTransId="{2187A88A-2D3F-481B-BAB9-A709664785EC}"/>
    <dgm:cxn modelId="{A53B090D-E513-4076-8AC3-24FDD1BFE0CB}" srcId="{A0079D32-462F-440D-AE62-EE33D8DB3112}" destId="{A1B2B2C9-B8D9-4C47-A28F-BEDAD5224492}" srcOrd="5" destOrd="0" parTransId="{2E321B08-B6DD-4E88-A699-213C6A033948}" sibTransId="{460600A6-0E2E-416D-A4ED-D86FF9B105A1}"/>
    <dgm:cxn modelId="{65946F80-787B-40D2-93CE-BD4DE7B753F0}" type="presOf" srcId="{030FC942-AEBF-4566-BE02-85FBFEB45BB3}" destId="{FEDA6251-25D6-4481-BE30-D16441F334E6}" srcOrd="0" destOrd="0" presId="urn:microsoft.com/office/officeart/2005/8/layout/hList1"/>
    <dgm:cxn modelId="{BA501015-8469-48A1-80CA-18A94DB92D9E}" type="presOf" srcId="{7A124808-E1F6-4EF7-BD1A-5B7E6D02DF8A}" destId="{56B618E9-9EB2-4F8B-93FF-CC5E80EF689A}" srcOrd="0" destOrd="1" presId="urn:microsoft.com/office/officeart/2005/8/layout/hList1"/>
    <dgm:cxn modelId="{F8420F4B-CF8C-4A3D-B32C-92425A30493E}" srcId="{A0079D32-462F-440D-AE62-EE33D8DB3112}" destId="{F1F3689F-550A-48B0-8E6F-83970260372E}" srcOrd="0" destOrd="0" parTransId="{30B555D2-7FAA-419A-BCC1-BB214FBEDC27}" sibTransId="{4C1C055D-4E26-49D1-AD1F-0EA04E74DA10}"/>
    <dgm:cxn modelId="{B4B8D160-1778-4445-A7F7-76E06196BF31}" type="presOf" srcId="{00A35495-B1F9-4670-9B3A-9E7C01484F61}" destId="{56B618E9-9EB2-4F8B-93FF-CC5E80EF689A}" srcOrd="0" destOrd="4" presId="urn:microsoft.com/office/officeart/2005/8/layout/hList1"/>
    <dgm:cxn modelId="{D2ECB6E9-9D73-4158-A454-493DA1719E77}" type="presOf" srcId="{84FB3F12-6C27-4F83-BCEC-297C49340A1C}" destId="{56B618E9-9EB2-4F8B-93FF-CC5E80EF689A}" srcOrd="0" destOrd="2" presId="urn:microsoft.com/office/officeart/2005/8/layout/hList1"/>
    <dgm:cxn modelId="{4A65EB04-0E55-4760-9761-8CE1A9019548}" type="presOf" srcId="{A1B2B2C9-B8D9-4C47-A28F-BEDAD5224492}" destId="{56B618E9-9EB2-4F8B-93FF-CC5E80EF689A}" srcOrd="0" destOrd="5" presId="urn:microsoft.com/office/officeart/2005/8/layout/hList1"/>
    <dgm:cxn modelId="{BB6EC32D-7776-4153-9151-11B45C9E8E3E}" type="presOf" srcId="{A0079D32-462F-440D-AE62-EE33D8DB3112}" destId="{DADBD78F-8096-4004-95DF-BD0732851A49}" srcOrd="0" destOrd="0" presId="urn:microsoft.com/office/officeart/2005/8/layout/hList1"/>
    <dgm:cxn modelId="{2D642996-D421-47BF-B650-A73A959F0626}" type="presOf" srcId="{C61F268C-6475-4E30-8408-EC2EF49FE75A}" destId="{56B618E9-9EB2-4F8B-93FF-CC5E80EF689A}" srcOrd="0" destOrd="6" presId="urn:microsoft.com/office/officeart/2005/8/layout/hList1"/>
    <dgm:cxn modelId="{8C7321E2-F084-4A9F-98BE-3FA5A5E8BF51}" type="presOf" srcId="{47E81277-B84D-4D78-AEC7-A114395DA46A}" destId="{22F4A4AD-B196-4191-A6CE-B3B5484F2891}" srcOrd="0" destOrd="0" presId="urn:microsoft.com/office/officeart/2005/8/layout/hList1"/>
    <dgm:cxn modelId="{68F44D50-A27D-4A27-9BBF-0592E3A3E39F}" srcId="{A0079D32-462F-440D-AE62-EE33D8DB3112}" destId="{2602D469-59D8-4FCD-A2CE-A6A58F6E8951}" srcOrd="3" destOrd="0" parTransId="{D5303EDF-EA32-41E4-B0B4-228D46C89D49}" sibTransId="{DD8BAEFC-68EA-47AA-846D-A9AADA64F269}"/>
    <dgm:cxn modelId="{921034B6-AD48-4CD0-A5A5-AB4FA7515CE5}" srcId="{A0079D32-462F-440D-AE62-EE33D8DB3112}" destId="{7A124808-E1F6-4EF7-BD1A-5B7E6D02DF8A}" srcOrd="1" destOrd="0" parTransId="{1E690F1B-B42C-4650-98CE-F9C3CA7B9B32}" sibTransId="{6C8CFD7A-D393-40C6-AA54-95F2360D1E29}"/>
    <dgm:cxn modelId="{C5A9DA14-9D64-496C-A7BC-BB08912CF072}" srcId="{47E81277-B84D-4D78-AEC7-A114395DA46A}" destId="{A0079D32-462F-440D-AE62-EE33D8DB3112}" srcOrd="0" destOrd="0" parTransId="{ED7088D0-2033-4D98-A1F7-4FF2FA4F5FFB}" sibTransId="{E5AE0194-B3C9-448C-BB31-AA1032CD06C6}"/>
    <dgm:cxn modelId="{6BA8BE28-C461-4D09-A4AB-0C7348797566}" type="presParOf" srcId="{22F4A4AD-B196-4191-A6CE-B3B5484F2891}" destId="{93E635F4-5DD2-4A4B-A400-45453931D483}" srcOrd="0" destOrd="0" presId="urn:microsoft.com/office/officeart/2005/8/layout/hList1"/>
    <dgm:cxn modelId="{E00FF958-1F5D-4D1C-B781-FBF895CC3721}" type="presParOf" srcId="{93E635F4-5DD2-4A4B-A400-45453931D483}" destId="{DADBD78F-8096-4004-95DF-BD0732851A49}" srcOrd="0" destOrd="0" presId="urn:microsoft.com/office/officeart/2005/8/layout/hList1"/>
    <dgm:cxn modelId="{A610AD64-D12F-4873-BD61-C398E081B9DB}" type="presParOf" srcId="{93E635F4-5DD2-4A4B-A400-45453931D483}" destId="{56B618E9-9EB2-4F8B-93FF-CC5E80EF689A}" srcOrd="1" destOrd="0" presId="urn:microsoft.com/office/officeart/2005/8/layout/hList1"/>
    <dgm:cxn modelId="{AEA81C5E-E51A-49E7-9D30-E8E032185328}" type="presParOf" srcId="{22F4A4AD-B196-4191-A6CE-B3B5484F2891}" destId="{BD9C984E-8763-4DFD-89A4-9F0023082598}" srcOrd="1" destOrd="0" presId="urn:microsoft.com/office/officeart/2005/8/layout/hList1"/>
    <dgm:cxn modelId="{0C34E34F-0E68-483A-8F92-F0E44DF789B4}" type="presParOf" srcId="{22F4A4AD-B196-4191-A6CE-B3B5484F2891}" destId="{4E3BB1B6-44C3-4D1B-94C4-628D36822368}" srcOrd="2" destOrd="0" presId="urn:microsoft.com/office/officeart/2005/8/layout/hList1"/>
    <dgm:cxn modelId="{58879A97-315C-49D9-B2E4-C0E9877D95D4}" type="presParOf" srcId="{4E3BB1B6-44C3-4D1B-94C4-628D36822368}" destId="{68F5CD7F-C974-455A-80DB-83A5AC8DE690}" srcOrd="0" destOrd="0" presId="urn:microsoft.com/office/officeart/2005/8/layout/hList1"/>
    <dgm:cxn modelId="{2B7CE03E-5D18-4A18-B0B2-E5E1CA4C2365}" type="presParOf" srcId="{4E3BB1B6-44C3-4D1B-94C4-628D36822368}" destId="{FEDA6251-25D6-4481-BE30-D16441F334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E81277-B84D-4D78-AEC7-A114395DA46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A0079D32-462F-440D-AE62-EE33D8DB3112}">
      <dgm:prSet phldrT="[Texto]"/>
      <dgm:spPr/>
      <dgm:t>
        <a:bodyPr/>
        <a:lstStyle/>
        <a:p>
          <a:r>
            <a:rPr lang="es-EC" dirty="0" smtClean="0"/>
            <a:t>Expresión lúdica</a:t>
          </a:r>
          <a:endParaRPr lang="es-EC" dirty="0"/>
        </a:p>
      </dgm:t>
    </dgm:pt>
    <dgm:pt modelId="{ED7088D0-2033-4D98-A1F7-4FF2FA4F5FFB}" type="parTrans" cxnId="{C5A9DA14-9D64-496C-A7BC-BB08912CF072}">
      <dgm:prSet/>
      <dgm:spPr/>
      <dgm:t>
        <a:bodyPr/>
        <a:lstStyle/>
        <a:p>
          <a:endParaRPr lang="es-EC"/>
        </a:p>
      </dgm:t>
    </dgm:pt>
    <dgm:pt modelId="{E5AE0194-B3C9-448C-BB31-AA1032CD06C6}" type="sibTrans" cxnId="{C5A9DA14-9D64-496C-A7BC-BB08912CF072}">
      <dgm:prSet/>
      <dgm:spPr/>
      <dgm:t>
        <a:bodyPr/>
        <a:lstStyle/>
        <a:p>
          <a:endParaRPr lang="es-EC"/>
        </a:p>
      </dgm:t>
    </dgm:pt>
    <dgm:pt modelId="{F1F3689F-550A-48B0-8E6F-83970260372E}">
      <dgm:prSet phldrT="[Texto]"/>
      <dgm:spPr/>
      <dgm:t>
        <a:bodyPr/>
        <a:lstStyle/>
        <a:p>
          <a:r>
            <a:rPr lang="es-EC" dirty="0" smtClean="0"/>
            <a:t>Hace uso del juego como mecanismo y herramienta para generar una actitud positiva, la misma que colabora con el generar una habilidad para sobrellevar las pérdidas o fracasos de la vida cotidiana (Ibáñez, 2020).</a:t>
          </a:r>
          <a:endParaRPr lang="es-EC" dirty="0"/>
        </a:p>
      </dgm:t>
    </dgm:pt>
    <dgm:pt modelId="{30B555D2-7FAA-419A-BCC1-BB214FBEDC27}" type="parTrans" cxnId="{F8420F4B-CF8C-4A3D-B32C-92425A30493E}">
      <dgm:prSet/>
      <dgm:spPr/>
      <dgm:t>
        <a:bodyPr/>
        <a:lstStyle/>
        <a:p>
          <a:endParaRPr lang="es-EC"/>
        </a:p>
      </dgm:t>
    </dgm:pt>
    <dgm:pt modelId="{4C1C055D-4E26-49D1-AD1F-0EA04E74DA10}" type="sibTrans" cxnId="{F8420F4B-CF8C-4A3D-B32C-92425A30493E}">
      <dgm:prSet/>
      <dgm:spPr/>
      <dgm:t>
        <a:bodyPr/>
        <a:lstStyle/>
        <a:p>
          <a:endParaRPr lang="es-EC"/>
        </a:p>
      </dgm:t>
    </dgm:pt>
    <dgm:pt modelId="{1B0C301B-09A3-4A62-A308-CA51D9E9CB62}">
      <dgm:prSet phldrT="[Texto]"/>
      <dgm:spPr/>
      <dgm:t>
        <a:bodyPr/>
        <a:lstStyle/>
        <a:p>
          <a:r>
            <a:rPr lang="es-EC" dirty="0" smtClean="0"/>
            <a:t>Expresión Artística </a:t>
          </a:r>
          <a:endParaRPr lang="es-EC" dirty="0"/>
        </a:p>
      </dgm:t>
    </dgm:pt>
    <dgm:pt modelId="{91B45B26-C6A3-4A41-BB85-DA25D6FFF865}" type="parTrans" cxnId="{32DB1C07-3D1E-46C2-BEAD-52966C0A8639}">
      <dgm:prSet/>
      <dgm:spPr/>
      <dgm:t>
        <a:bodyPr/>
        <a:lstStyle/>
        <a:p>
          <a:endParaRPr lang="es-EC"/>
        </a:p>
      </dgm:t>
    </dgm:pt>
    <dgm:pt modelId="{2187A88A-2D3F-481B-BAB9-A709664785EC}" type="sibTrans" cxnId="{32DB1C07-3D1E-46C2-BEAD-52966C0A8639}">
      <dgm:prSet/>
      <dgm:spPr/>
      <dgm:t>
        <a:bodyPr/>
        <a:lstStyle/>
        <a:p>
          <a:endParaRPr lang="es-EC"/>
        </a:p>
      </dgm:t>
    </dgm:pt>
    <dgm:pt modelId="{030FC942-AEBF-4566-BE02-85FBFEB45BB3}">
      <dgm:prSet phldrT="[Texto]"/>
      <dgm:spPr/>
      <dgm:t>
        <a:bodyPr/>
        <a:lstStyle/>
        <a:p>
          <a:r>
            <a:rPr lang="es-EC" dirty="0" smtClean="0"/>
            <a:t>El arte tiene una función terapéutica, con un efecto liberador de nostalgias y angustias.</a:t>
          </a:r>
          <a:endParaRPr lang="es-EC" dirty="0"/>
        </a:p>
      </dgm:t>
    </dgm:pt>
    <dgm:pt modelId="{B7061CB4-77BF-4226-8B35-D3E314E9C0CD}" type="parTrans" cxnId="{4367B00B-04F7-4BF7-B3B7-2C3045203436}">
      <dgm:prSet/>
      <dgm:spPr/>
      <dgm:t>
        <a:bodyPr/>
        <a:lstStyle/>
        <a:p>
          <a:endParaRPr lang="es-EC"/>
        </a:p>
      </dgm:t>
    </dgm:pt>
    <dgm:pt modelId="{3E5501F7-488D-4BBB-BE32-6E7C35E8FD07}" type="sibTrans" cxnId="{4367B00B-04F7-4BF7-B3B7-2C3045203436}">
      <dgm:prSet/>
      <dgm:spPr/>
      <dgm:t>
        <a:bodyPr/>
        <a:lstStyle/>
        <a:p>
          <a:endParaRPr lang="es-EC"/>
        </a:p>
      </dgm:t>
    </dgm:pt>
    <dgm:pt modelId="{A951F52F-76E7-478D-B04A-A3F86EBD54C3}">
      <dgm:prSet phldrT="[Texto]"/>
      <dgm:spPr/>
      <dgm:t>
        <a:bodyPr/>
        <a:lstStyle/>
        <a:p>
          <a:r>
            <a:rPr lang="es-EC" dirty="0" smtClean="0"/>
            <a:t>Promueve el uso de estrategias, no conscientes, que permiten lograr el cometido y una ruta de escape ante una problemática.</a:t>
          </a:r>
          <a:endParaRPr lang="es-EC" dirty="0"/>
        </a:p>
      </dgm:t>
    </dgm:pt>
    <dgm:pt modelId="{214AC4D9-47AD-4E22-A13B-FC93B102EB13}" type="parTrans" cxnId="{26A1FDFE-AD21-4D7F-A223-145CE7C4ACF9}">
      <dgm:prSet/>
      <dgm:spPr/>
      <dgm:t>
        <a:bodyPr/>
        <a:lstStyle/>
        <a:p>
          <a:endParaRPr lang="es-ES"/>
        </a:p>
      </dgm:t>
    </dgm:pt>
    <dgm:pt modelId="{700DC766-581A-42AD-A38A-CD15264AB8DC}" type="sibTrans" cxnId="{26A1FDFE-AD21-4D7F-A223-145CE7C4ACF9}">
      <dgm:prSet/>
      <dgm:spPr/>
      <dgm:t>
        <a:bodyPr/>
        <a:lstStyle/>
        <a:p>
          <a:endParaRPr lang="es-ES"/>
        </a:p>
      </dgm:t>
    </dgm:pt>
    <dgm:pt modelId="{56B3788A-404E-44A6-B732-F4CAEDF50530}">
      <dgm:prSet phldrT="[Texto]"/>
      <dgm:spPr/>
      <dgm:t>
        <a:bodyPr/>
        <a:lstStyle/>
        <a:p>
          <a:r>
            <a:rPr lang="es-EC" dirty="0" smtClean="0"/>
            <a:t>La pintura, danza y música, mejora la salud mental, equilibrio emocional y el desarrollo académico – contexto holístico (Romero, 2004).</a:t>
          </a:r>
          <a:endParaRPr lang="es-EC" dirty="0"/>
        </a:p>
      </dgm:t>
    </dgm:pt>
    <dgm:pt modelId="{2C173A53-7DEB-4833-B0CF-1C697C941A72}" type="parTrans" cxnId="{9426B055-CFC5-4B82-A746-548D23C9B65A}">
      <dgm:prSet/>
      <dgm:spPr/>
      <dgm:t>
        <a:bodyPr/>
        <a:lstStyle/>
        <a:p>
          <a:endParaRPr lang="es-ES"/>
        </a:p>
      </dgm:t>
    </dgm:pt>
    <dgm:pt modelId="{836A47BF-8F55-4C7C-B6BF-D4F1529F0D0B}" type="sibTrans" cxnId="{9426B055-CFC5-4B82-A746-548D23C9B65A}">
      <dgm:prSet/>
      <dgm:spPr/>
      <dgm:t>
        <a:bodyPr/>
        <a:lstStyle/>
        <a:p>
          <a:endParaRPr lang="es-ES"/>
        </a:p>
      </dgm:t>
    </dgm:pt>
    <dgm:pt modelId="{22F4A4AD-B196-4191-A6CE-B3B5484F2891}" type="pres">
      <dgm:prSet presAssocID="{47E81277-B84D-4D78-AEC7-A114395DA46A}" presName="Name0" presStyleCnt="0">
        <dgm:presLayoutVars>
          <dgm:dir/>
          <dgm:animLvl val="lvl"/>
          <dgm:resizeHandles val="exact"/>
        </dgm:presLayoutVars>
      </dgm:prSet>
      <dgm:spPr/>
      <dgm:t>
        <a:bodyPr/>
        <a:lstStyle/>
        <a:p>
          <a:endParaRPr lang="es-ES"/>
        </a:p>
      </dgm:t>
    </dgm:pt>
    <dgm:pt modelId="{93E635F4-5DD2-4A4B-A400-45453931D483}" type="pres">
      <dgm:prSet presAssocID="{A0079D32-462F-440D-AE62-EE33D8DB3112}" presName="composite" presStyleCnt="0"/>
      <dgm:spPr/>
      <dgm:t>
        <a:bodyPr/>
        <a:lstStyle/>
        <a:p>
          <a:endParaRPr lang="es-ES"/>
        </a:p>
      </dgm:t>
    </dgm:pt>
    <dgm:pt modelId="{DADBD78F-8096-4004-95DF-BD0732851A49}" type="pres">
      <dgm:prSet presAssocID="{A0079D32-462F-440D-AE62-EE33D8DB3112}" presName="parTx" presStyleLbl="alignNode1" presStyleIdx="0" presStyleCnt="2" custLinFactNeighborY="1620">
        <dgm:presLayoutVars>
          <dgm:chMax val="0"/>
          <dgm:chPref val="0"/>
          <dgm:bulletEnabled val="1"/>
        </dgm:presLayoutVars>
      </dgm:prSet>
      <dgm:spPr/>
      <dgm:t>
        <a:bodyPr/>
        <a:lstStyle/>
        <a:p>
          <a:endParaRPr lang="es-ES"/>
        </a:p>
      </dgm:t>
    </dgm:pt>
    <dgm:pt modelId="{56B618E9-9EB2-4F8B-93FF-CC5E80EF689A}" type="pres">
      <dgm:prSet presAssocID="{A0079D32-462F-440D-AE62-EE33D8DB3112}" presName="desTx" presStyleLbl="alignAccFollowNode1" presStyleIdx="0" presStyleCnt="2">
        <dgm:presLayoutVars>
          <dgm:bulletEnabled val="1"/>
        </dgm:presLayoutVars>
      </dgm:prSet>
      <dgm:spPr/>
      <dgm:t>
        <a:bodyPr/>
        <a:lstStyle/>
        <a:p>
          <a:endParaRPr lang="es-ES"/>
        </a:p>
      </dgm:t>
    </dgm:pt>
    <dgm:pt modelId="{BD9C984E-8763-4DFD-89A4-9F0023082598}" type="pres">
      <dgm:prSet presAssocID="{E5AE0194-B3C9-448C-BB31-AA1032CD06C6}" presName="space" presStyleCnt="0"/>
      <dgm:spPr/>
      <dgm:t>
        <a:bodyPr/>
        <a:lstStyle/>
        <a:p>
          <a:endParaRPr lang="es-ES"/>
        </a:p>
      </dgm:t>
    </dgm:pt>
    <dgm:pt modelId="{4E3BB1B6-44C3-4D1B-94C4-628D36822368}" type="pres">
      <dgm:prSet presAssocID="{1B0C301B-09A3-4A62-A308-CA51D9E9CB62}" presName="composite" presStyleCnt="0"/>
      <dgm:spPr/>
      <dgm:t>
        <a:bodyPr/>
        <a:lstStyle/>
        <a:p>
          <a:endParaRPr lang="es-ES"/>
        </a:p>
      </dgm:t>
    </dgm:pt>
    <dgm:pt modelId="{68F5CD7F-C974-455A-80DB-83A5AC8DE690}" type="pres">
      <dgm:prSet presAssocID="{1B0C301B-09A3-4A62-A308-CA51D9E9CB62}" presName="parTx" presStyleLbl="alignNode1" presStyleIdx="1" presStyleCnt="2">
        <dgm:presLayoutVars>
          <dgm:chMax val="0"/>
          <dgm:chPref val="0"/>
          <dgm:bulletEnabled val="1"/>
        </dgm:presLayoutVars>
      </dgm:prSet>
      <dgm:spPr/>
      <dgm:t>
        <a:bodyPr/>
        <a:lstStyle/>
        <a:p>
          <a:endParaRPr lang="es-ES"/>
        </a:p>
      </dgm:t>
    </dgm:pt>
    <dgm:pt modelId="{FEDA6251-25D6-4481-BE30-D16441F334E6}" type="pres">
      <dgm:prSet presAssocID="{1B0C301B-09A3-4A62-A308-CA51D9E9CB62}" presName="desTx" presStyleLbl="alignAccFollowNode1" presStyleIdx="1" presStyleCnt="2">
        <dgm:presLayoutVars>
          <dgm:bulletEnabled val="1"/>
        </dgm:presLayoutVars>
      </dgm:prSet>
      <dgm:spPr/>
      <dgm:t>
        <a:bodyPr/>
        <a:lstStyle/>
        <a:p>
          <a:endParaRPr lang="es-ES"/>
        </a:p>
      </dgm:t>
    </dgm:pt>
  </dgm:ptLst>
  <dgm:cxnLst>
    <dgm:cxn modelId="{26A1FDFE-AD21-4D7F-A223-145CE7C4ACF9}" srcId="{A0079D32-462F-440D-AE62-EE33D8DB3112}" destId="{A951F52F-76E7-478D-B04A-A3F86EBD54C3}" srcOrd="1" destOrd="0" parTransId="{214AC4D9-47AD-4E22-A13B-FC93B102EB13}" sibTransId="{700DC766-581A-42AD-A38A-CD15264AB8DC}"/>
    <dgm:cxn modelId="{F8420F4B-CF8C-4A3D-B32C-92425A30493E}" srcId="{A0079D32-462F-440D-AE62-EE33D8DB3112}" destId="{F1F3689F-550A-48B0-8E6F-83970260372E}" srcOrd="0" destOrd="0" parTransId="{30B555D2-7FAA-419A-BCC1-BB214FBEDC27}" sibTransId="{4C1C055D-4E26-49D1-AD1F-0EA04E74DA10}"/>
    <dgm:cxn modelId="{274C408C-93D0-4731-B68D-CDF54F214876}" type="presOf" srcId="{56B3788A-404E-44A6-B732-F4CAEDF50530}" destId="{FEDA6251-25D6-4481-BE30-D16441F334E6}" srcOrd="0" destOrd="1" presId="urn:microsoft.com/office/officeart/2005/8/layout/hList1"/>
    <dgm:cxn modelId="{4367B00B-04F7-4BF7-B3B7-2C3045203436}" srcId="{1B0C301B-09A3-4A62-A308-CA51D9E9CB62}" destId="{030FC942-AEBF-4566-BE02-85FBFEB45BB3}" srcOrd="0" destOrd="0" parTransId="{B7061CB4-77BF-4226-8B35-D3E314E9C0CD}" sibTransId="{3E5501F7-488D-4BBB-BE32-6E7C35E8FD07}"/>
    <dgm:cxn modelId="{6525F1A2-5F00-40AB-A2F7-6FA8EBCF4EFB}" type="presOf" srcId="{A951F52F-76E7-478D-B04A-A3F86EBD54C3}" destId="{56B618E9-9EB2-4F8B-93FF-CC5E80EF689A}" srcOrd="0" destOrd="1" presId="urn:microsoft.com/office/officeart/2005/8/layout/hList1"/>
    <dgm:cxn modelId="{8C7321E2-F084-4A9F-98BE-3FA5A5E8BF51}" type="presOf" srcId="{47E81277-B84D-4D78-AEC7-A114395DA46A}" destId="{22F4A4AD-B196-4191-A6CE-B3B5484F2891}" srcOrd="0" destOrd="0" presId="urn:microsoft.com/office/officeart/2005/8/layout/hList1"/>
    <dgm:cxn modelId="{C5A9DA14-9D64-496C-A7BC-BB08912CF072}" srcId="{47E81277-B84D-4D78-AEC7-A114395DA46A}" destId="{A0079D32-462F-440D-AE62-EE33D8DB3112}" srcOrd="0" destOrd="0" parTransId="{ED7088D0-2033-4D98-A1F7-4FF2FA4F5FFB}" sibTransId="{E5AE0194-B3C9-448C-BB31-AA1032CD06C6}"/>
    <dgm:cxn modelId="{BB6EC32D-7776-4153-9151-11B45C9E8E3E}" type="presOf" srcId="{A0079D32-462F-440D-AE62-EE33D8DB3112}" destId="{DADBD78F-8096-4004-95DF-BD0732851A49}" srcOrd="0" destOrd="0" presId="urn:microsoft.com/office/officeart/2005/8/layout/hList1"/>
    <dgm:cxn modelId="{9F6C78F3-2D99-42EE-B25C-3FB80AC61A84}" type="presOf" srcId="{1B0C301B-09A3-4A62-A308-CA51D9E9CB62}" destId="{68F5CD7F-C974-455A-80DB-83A5AC8DE690}" srcOrd="0" destOrd="0" presId="urn:microsoft.com/office/officeart/2005/8/layout/hList1"/>
    <dgm:cxn modelId="{59A74E12-4637-4C0A-B9E1-04E18A8CEE42}" type="presOf" srcId="{F1F3689F-550A-48B0-8E6F-83970260372E}" destId="{56B618E9-9EB2-4F8B-93FF-CC5E80EF689A}" srcOrd="0" destOrd="0" presId="urn:microsoft.com/office/officeart/2005/8/layout/hList1"/>
    <dgm:cxn modelId="{9426B055-CFC5-4B82-A746-548D23C9B65A}" srcId="{1B0C301B-09A3-4A62-A308-CA51D9E9CB62}" destId="{56B3788A-404E-44A6-B732-F4CAEDF50530}" srcOrd="1" destOrd="0" parTransId="{2C173A53-7DEB-4833-B0CF-1C697C941A72}" sibTransId="{836A47BF-8F55-4C7C-B6BF-D4F1529F0D0B}"/>
    <dgm:cxn modelId="{65946F80-787B-40D2-93CE-BD4DE7B753F0}" type="presOf" srcId="{030FC942-AEBF-4566-BE02-85FBFEB45BB3}" destId="{FEDA6251-25D6-4481-BE30-D16441F334E6}" srcOrd="0" destOrd="0" presId="urn:microsoft.com/office/officeart/2005/8/layout/hList1"/>
    <dgm:cxn modelId="{32DB1C07-3D1E-46C2-BEAD-52966C0A8639}" srcId="{47E81277-B84D-4D78-AEC7-A114395DA46A}" destId="{1B0C301B-09A3-4A62-A308-CA51D9E9CB62}" srcOrd="1" destOrd="0" parTransId="{91B45B26-C6A3-4A41-BB85-DA25D6FFF865}" sibTransId="{2187A88A-2D3F-481B-BAB9-A709664785EC}"/>
    <dgm:cxn modelId="{6BA8BE28-C461-4D09-A4AB-0C7348797566}" type="presParOf" srcId="{22F4A4AD-B196-4191-A6CE-B3B5484F2891}" destId="{93E635F4-5DD2-4A4B-A400-45453931D483}" srcOrd="0" destOrd="0" presId="urn:microsoft.com/office/officeart/2005/8/layout/hList1"/>
    <dgm:cxn modelId="{E00FF958-1F5D-4D1C-B781-FBF895CC3721}" type="presParOf" srcId="{93E635F4-5DD2-4A4B-A400-45453931D483}" destId="{DADBD78F-8096-4004-95DF-BD0732851A49}" srcOrd="0" destOrd="0" presId="urn:microsoft.com/office/officeart/2005/8/layout/hList1"/>
    <dgm:cxn modelId="{A610AD64-D12F-4873-BD61-C398E081B9DB}" type="presParOf" srcId="{93E635F4-5DD2-4A4B-A400-45453931D483}" destId="{56B618E9-9EB2-4F8B-93FF-CC5E80EF689A}" srcOrd="1" destOrd="0" presId="urn:microsoft.com/office/officeart/2005/8/layout/hList1"/>
    <dgm:cxn modelId="{AEA81C5E-E51A-49E7-9D30-E8E032185328}" type="presParOf" srcId="{22F4A4AD-B196-4191-A6CE-B3B5484F2891}" destId="{BD9C984E-8763-4DFD-89A4-9F0023082598}" srcOrd="1" destOrd="0" presId="urn:microsoft.com/office/officeart/2005/8/layout/hList1"/>
    <dgm:cxn modelId="{0C34E34F-0E68-483A-8F92-F0E44DF789B4}" type="presParOf" srcId="{22F4A4AD-B196-4191-A6CE-B3B5484F2891}" destId="{4E3BB1B6-44C3-4D1B-94C4-628D36822368}" srcOrd="2" destOrd="0" presId="urn:microsoft.com/office/officeart/2005/8/layout/hList1"/>
    <dgm:cxn modelId="{58879A97-315C-49D9-B2E4-C0E9877D95D4}" type="presParOf" srcId="{4E3BB1B6-44C3-4D1B-94C4-628D36822368}" destId="{68F5CD7F-C974-455A-80DB-83A5AC8DE690}" srcOrd="0" destOrd="0" presId="urn:microsoft.com/office/officeart/2005/8/layout/hList1"/>
    <dgm:cxn modelId="{2B7CE03E-5D18-4A18-B0B2-E5E1CA4C2365}" type="presParOf" srcId="{4E3BB1B6-44C3-4D1B-94C4-628D36822368}" destId="{FEDA6251-25D6-4481-BE30-D16441F334E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E81277-B84D-4D78-AEC7-A114395DA46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A0079D32-462F-440D-AE62-EE33D8DB3112}">
      <dgm:prSet phldrT="[Texto]"/>
      <dgm:spPr/>
      <dgm:t>
        <a:bodyPr/>
        <a:lstStyle/>
        <a:p>
          <a:r>
            <a:rPr lang="es-EC" dirty="0" smtClean="0"/>
            <a:t>Estrés </a:t>
          </a:r>
          <a:endParaRPr lang="es-EC" dirty="0"/>
        </a:p>
      </dgm:t>
    </dgm:pt>
    <dgm:pt modelId="{ED7088D0-2033-4D98-A1F7-4FF2FA4F5FFB}" type="parTrans" cxnId="{C5A9DA14-9D64-496C-A7BC-BB08912CF072}">
      <dgm:prSet/>
      <dgm:spPr/>
      <dgm:t>
        <a:bodyPr/>
        <a:lstStyle/>
        <a:p>
          <a:endParaRPr lang="es-EC"/>
        </a:p>
      </dgm:t>
    </dgm:pt>
    <dgm:pt modelId="{E5AE0194-B3C9-448C-BB31-AA1032CD06C6}" type="sibTrans" cxnId="{C5A9DA14-9D64-496C-A7BC-BB08912CF072}">
      <dgm:prSet/>
      <dgm:spPr/>
      <dgm:t>
        <a:bodyPr/>
        <a:lstStyle/>
        <a:p>
          <a:endParaRPr lang="es-EC"/>
        </a:p>
      </dgm:t>
    </dgm:pt>
    <dgm:pt modelId="{F1F3689F-550A-48B0-8E6F-83970260372E}">
      <dgm:prSet phldrT="[Texto]"/>
      <dgm:spPr/>
      <dgm:t>
        <a:bodyPr/>
        <a:lstStyle/>
        <a:p>
          <a:r>
            <a:rPr lang="es-EC" dirty="0" smtClean="0"/>
            <a:t>Tensión provocada por situaciones agobiantes que originan reacciones psicosomáticas o trastornos psicológicos a veces graves (RAE, 2020).</a:t>
          </a:r>
          <a:endParaRPr lang="es-EC" dirty="0"/>
        </a:p>
      </dgm:t>
    </dgm:pt>
    <dgm:pt modelId="{30B555D2-7FAA-419A-BCC1-BB214FBEDC27}" type="parTrans" cxnId="{F8420F4B-CF8C-4A3D-B32C-92425A30493E}">
      <dgm:prSet/>
      <dgm:spPr/>
      <dgm:t>
        <a:bodyPr/>
        <a:lstStyle/>
        <a:p>
          <a:endParaRPr lang="es-EC"/>
        </a:p>
      </dgm:t>
    </dgm:pt>
    <dgm:pt modelId="{4C1C055D-4E26-49D1-AD1F-0EA04E74DA10}" type="sibTrans" cxnId="{F8420F4B-CF8C-4A3D-B32C-92425A30493E}">
      <dgm:prSet/>
      <dgm:spPr/>
      <dgm:t>
        <a:bodyPr/>
        <a:lstStyle/>
        <a:p>
          <a:endParaRPr lang="es-EC"/>
        </a:p>
      </dgm:t>
    </dgm:pt>
    <dgm:pt modelId="{1B0C301B-09A3-4A62-A308-CA51D9E9CB62}">
      <dgm:prSet phldrT="[Texto]"/>
      <dgm:spPr/>
      <dgm:t>
        <a:bodyPr/>
        <a:lstStyle/>
        <a:p>
          <a:endParaRPr lang="es-EC" dirty="0"/>
        </a:p>
      </dgm:t>
    </dgm:pt>
    <dgm:pt modelId="{91B45B26-C6A3-4A41-BB85-DA25D6FFF865}" type="parTrans" cxnId="{32DB1C07-3D1E-46C2-BEAD-52966C0A8639}">
      <dgm:prSet/>
      <dgm:spPr/>
      <dgm:t>
        <a:bodyPr/>
        <a:lstStyle/>
        <a:p>
          <a:endParaRPr lang="es-EC"/>
        </a:p>
      </dgm:t>
    </dgm:pt>
    <dgm:pt modelId="{2187A88A-2D3F-481B-BAB9-A709664785EC}" type="sibTrans" cxnId="{32DB1C07-3D1E-46C2-BEAD-52966C0A8639}">
      <dgm:prSet/>
      <dgm:spPr/>
      <dgm:t>
        <a:bodyPr/>
        <a:lstStyle/>
        <a:p>
          <a:endParaRPr lang="es-EC"/>
        </a:p>
      </dgm:t>
    </dgm:pt>
    <dgm:pt modelId="{030FC942-AEBF-4566-BE02-85FBFEB45BB3}">
      <dgm:prSet phldrT="[Texto]"/>
      <dgm:spPr/>
      <dgm:t>
        <a:bodyPr/>
        <a:lstStyle/>
        <a:p>
          <a:endParaRPr lang="es-EC" dirty="0"/>
        </a:p>
      </dgm:t>
    </dgm:pt>
    <dgm:pt modelId="{B7061CB4-77BF-4226-8B35-D3E314E9C0CD}" type="parTrans" cxnId="{4367B00B-04F7-4BF7-B3B7-2C3045203436}">
      <dgm:prSet/>
      <dgm:spPr/>
      <dgm:t>
        <a:bodyPr/>
        <a:lstStyle/>
        <a:p>
          <a:endParaRPr lang="es-EC"/>
        </a:p>
      </dgm:t>
    </dgm:pt>
    <dgm:pt modelId="{3E5501F7-488D-4BBB-BE32-6E7C35E8FD07}" type="sibTrans" cxnId="{4367B00B-04F7-4BF7-B3B7-2C3045203436}">
      <dgm:prSet/>
      <dgm:spPr/>
      <dgm:t>
        <a:bodyPr/>
        <a:lstStyle/>
        <a:p>
          <a:endParaRPr lang="es-EC"/>
        </a:p>
      </dgm:t>
    </dgm:pt>
    <dgm:pt modelId="{ACF57ED2-7963-4A5D-B9B5-40B0D5C8B3C9}">
      <dgm:prSet phldrT="[Texto]"/>
      <dgm:spPr/>
      <dgm:t>
        <a:bodyPr/>
        <a:lstStyle/>
        <a:p>
          <a:r>
            <a:rPr lang="es-EC" dirty="0" smtClean="0"/>
            <a:t>Evidencia del Estrés: Nerviosismo, tensión, cansancio, agobio,  inquietud </a:t>
          </a:r>
          <a:r>
            <a:rPr lang="es-EC" dirty="0" smtClean="0">
              <a:sym typeface="Wingdings" panose="05000000000000000000" pitchFamily="2" charset="2"/>
            </a:rPr>
            <a:t></a:t>
          </a:r>
          <a:r>
            <a:rPr lang="es-EC" dirty="0" smtClean="0"/>
            <a:t> presión escolar, laboral o de otra índole (Gómez y Díaz, 2007).</a:t>
          </a:r>
          <a:endParaRPr lang="es-EC" dirty="0"/>
        </a:p>
      </dgm:t>
    </dgm:pt>
    <dgm:pt modelId="{AF89079E-3226-4B73-BA46-886B488A6888}" type="parTrans" cxnId="{9C840E42-35E3-4A8E-A328-3A627D5EFC04}">
      <dgm:prSet/>
      <dgm:spPr/>
      <dgm:t>
        <a:bodyPr/>
        <a:lstStyle/>
        <a:p>
          <a:endParaRPr lang="es-ES"/>
        </a:p>
      </dgm:t>
    </dgm:pt>
    <dgm:pt modelId="{6A00CDD8-C6EE-4892-AD20-7FC183B3C719}" type="sibTrans" cxnId="{9C840E42-35E3-4A8E-A328-3A627D5EFC04}">
      <dgm:prSet/>
      <dgm:spPr/>
      <dgm:t>
        <a:bodyPr/>
        <a:lstStyle/>
        <a:p>
          <a:endParaRPr lang="es-ES"/>
        </a:p>
      </dgm:t>
    </dgm:pt>
    <dgm:pt modelId="{22F4A4AD-B196-4191-A6CE-B3B5484F2891}" type="pres">
      <dgm:prSet presAssocID="{47E81277-B84D-4D78-AEC7-A114395DA46A}" presName="Name0" presStyleCnt="0">
        <dgm:presLayoutVars>
          <dgm:dir/>
          <dgm:animLvl val="lvl"/>
          <dgm:resizeHandles val="exact"/>
        </dgm:presLayoutVars>
      </dgm:prSet>
      <dgm:spPr/>
      <dgm:t>
        <a:bodyPr/>
        <a:lstStyle/>
        <a:p>
          <a:endParaRPr lang="es-ES"/>
        </a:p>
      </dgm:t>
    </dgm:pt>
    <dgm:pt modelId="{93E635F4-5DD2-4A4B-A400-45453931D483}" type="pres">
      <dgm:prSet presAssocID="{A0079D32-462F-440D-AE62-EE33D8DB3112}" presName="composite" presStyleCnt="0"/>
      <dgm:spPr/>
      <dgm:t>
        <a:bodyPr/>
        <a:lstStyle/>
        <a:p>
          <a:endParaRPr lang="es-ES"/>
        </a:p>
      </dgm:t>
    </dgm:pt>
    <dgm:pt modelId="{DADBD78F-8096-4004-95DF-BD0732851A49}" type="pres">
      <dgm:prSet presAssocID="{A0079D32-462F-440D-AE62-EE33D8DB3112}" presName="parTx" presStyleLbl="alignNode1" presStyleIdx="0" presStyleCnt="2" custScaleY="100717" custLinFactNeighborY="-2400">
        <dgm:presLayoutVars>
          <dgm:chMax val="0"/>
          <dgm:chPref val="0"/>
          <dgm:bulletEnabled val="1"/>
        </dgm:presLayoutVars>
      </dgm:prSet>
      <dgm:spPr/>
      <dgm:t>
        <a:bodyPr/>
        <a:lstStyle/>
        <a:p>
          <a:endParaRPr lang="es-ES"/>
        </a:p>
      </dgm:t>
    </dgm:pt>
    <dgm:pt modelId="{56B618E9-9EB2-4F8B-93FF-CC5E80EF689A}" type="pres">
      <dgm:prSet presAssocID="{A0079D32-462F-440D-AE62-EE33D8DB3112}" presName="desTx" presStyleLbl="alignAccFollowNode1" presStyleIdx="0" presStyleCnt="2">
        <dgm:presLayoutVars>
          <dgm:bulletEnabled val="1"/>
        </dgm:presLayoutVars>
      </dgm:prSet>
      <dgm:spPr/>
      <dgm:t>
        <a:bodyPr/>
        <a:lstStyle/>
        <a:p>
          <a:endParaRPr lang="es-ES"/>
        </a:p>
      </dgm:t>
    </dgm:pt>
    <dgm:pt modelId="{BD9C984E-8763-4DFD-89A4-9F0023082598}" type="pres">
      <dgm:prSet presAssocID="{E5AE0194-B3C9-448C-BB31-AA1032CD06C6}" presName="space" presStyleCnt="0"/>
      <dgm:spPr/>
      <dgm:t>
        <a:bodyPr/>
        <a:lstStyle/>
        <a:p>
          <a:endParaRPr lang="es-ES"/>
        </a:p>
      </dgm:t>
    </dgm:pt>
    <dgm:pt modelId="{4E3BB1B6-44C3-4D1B-94C4-628D36822368}" type="pres">
      <dgm:prSet presAssocID="{1B0C301B-09A3-4A62-A308-CA51D9E9CB62}" presName="composite" presStyleCnt="0"/>
      <dgm:spPr/>
      <dgm:t>
        <a:bodyPr/>
        <a:lstStyle/>
        <a:p>
          <a:endParaRPr lang="es-ES"/>
        </a:p>
      </dgm:t>
    </dgm:pt>
    <dgm:pt modelId="{68F5CD7F-C974-455A-80DB-83A5AC8DE690}" type="pres">
      <dgm:prSet presAssocID="{1B0C301B-09A3-4A62-A308-CA51D9E9CB62}" presName="parTx" presStyleLbl="alignNode1" presStyleIdx="1" presStyleCnt="2">
        <dgm:presLayoutVars>
          <dgm:chMax val="0"/>
          <dgm:chPref val="0"/>
          <dgm:bulletEnabled val="1"/>
        </dgm:presLayoutVars>
      </dgm:prSet>
      <dgm:spPr/>
      <dgm:t>
        <a:bodyPr/>
        <a:lstStyle/>
        <a:p>
          <a:endParaRPr lang="es-ES"/>
        </a:p>
      </dgm:t>
    </dgm:pt>
    <dgm:pt modelId="{FEDA6251-25D6-4481-BE30-D16441F334E6}" type="pres">
      <dgm:prSet presAssocID="{1B0C301B-09A3-4A62-A308-CA51D9E9CB62}" presName="desTx" presStyleLbl="alignAccFollowNode1" presStyleIdx="1" presStyleCnt="2">
        <dgm:presLayoutVars>
          <dgm:bulletEnabled val="1"/>
        </dgm:presLayoutVars>
      </dgm:prSet>
      <dgm:spPr/>
      <dgm:t>
        <a:bodyPr/>
        <a:lstStyle/>
        <a:p>
          <a:endParaRPr lang="es-ES"/>
        </a:p>
      </dgm:t>
    </dgm:pt>
  </dgm:ptLst>
  <dgm:cxnLst>
    <dgm:cxn modelId="{F8420F4B-CF8C-4A3D-B32C-92425A30493E}" srcId="{A0079D32-462F-440D-AE62-EE33D8DB3112}" destId="{F1F3689F-550A-48B0-8E6F-83970260372E}" srcOrd="0" destOrd="0" parTransId="{30B555D2-7FAA-419A-BCC1-BB214FBEDC27}" sibTransId="{4C1C055D-4E26-49D1-AD1F-0EA04E74DA10}"/>
    <dgm:cxn modelId="{0DB0A54D-601C-43BA-A374-5D9C33ED9CB5}" type="presOf" srcId="{ACF57ED2-7963-4A5D-B9B5-40B0D5C8B3C9}" destId="{56B618E9-9EB2-4F8B-93FF-CC5E80EF689A}" srcOrd="0" destOrd="1" presId="urn:microsoft.com/office/officeart/2005/8/layout/hList1"/>
    <dgm:cxn modelId="{9C840E42-35E3-4A8E-A328-3A627D5EFC04}" srcId="{A0079D32-462F-440D-AE62-EE33D8DB3112}" destId="{ACF57ED2-7963-4A5D-B9B5-40B0D5C8B3C9}" srcOrd="1" destOrd="0" parTransId="{AF89079E-3226-4B73-BA46-886B488A6888}" sibTransId="{6A00CDD8-C6EE-4892-AD20-7FC183B3C719}"/>
    <dgm:cxn modelId="{4367B00B-04F7-4BF7-B3B7-2C3045203436}" srcId="{1B0C301B-09A3-4A62-A308-CA51D9E9CB62}" destId="{030FC942-AEBF-4566-BE02-85FBFEB45BB3}" srcOrd="0" destOrd="0" parTransId="{B7061CB4-77BF-4226-8B35-D3E314E9C0CD}" sibTransId="{3E5501F7-488D-4BBB-BE32-6E7C35E8FD07}"/>
    <dgm:cxn modelId="{8C7321E2-F084-4A9F-98BE-3FA5A5E8BF51}" type="presOf" srcId="{47E81277-B84D-4D78-AEC7-A114395DA46A}" destId="{22F4A4AD-B196-4191-A6CE-B3B5484F2891}" srcOrd="0" destOrd="0" presId="urn:microsoft.com/office/officeart/2005/8/layout/hList1"/>
    <dgm:cxn modelId="{C5A9DA14-9D64-496C-A7BC-BB08912CF072}" srcId="{47E81277-B84D-4D78-AEC7-A114395DA46A}" destId="{A0079D32-462F-440D-AE62-EE33D8DB3112}" srcOrd="0" destOrd="0" parTransId="{ED7088D0-2033-4D98-A1F7-4FF2FA4F5FFB}" sibTransId="{E5AE0194-B3C9-448C-BB31-AA1032CD06C6}"/>
    <dgm:cxn modelId="{BB6EC32D-7776-4153-9151-11B45C9E8E3E}" type="presOf" srcId="{A0079D32-462F-440D-AE62-EE33D8DB3112}" destId="{DADBD78F-8096-4004-95DF-BD0732851A49}" srcOrd="0" destOrd="0" presId="urn:microsoft.com/office/officeart/2005/8/layout/hList1"/>
    <dgm:cxn modelId="{9F6C78F3-2D99-42EE-B25C-3FB80AC61A84}" type="presOf" srcId="{1B0C301B-09A3-4A62-A308-CA51D9E9CB62}" destId="{68F5CD7F-C974-455A-80DB-83A5AC8DE690}" srcOrd="0" destOrd="0" presId="urn:microsoft.com/office/officeart/2005/8/layout/hList1"/>
    <dgm:cxn modelId="{59A74E12-4637-4C0A-B9E1-04E18A8CEE42}" type="presOf" srcId="{F1F3689F-550A-48B0-8E6F-83970260372E}" destId="{56B618E9-9EB2-4F8B-93FF-CC5E80EF689A}" srcOrd="0" destOrd="0" presId="urn:microsoft.com/office/officeart/2005/8/layout/hList1"/>
    <dgm:cxn modelId="{65946F80-787B-40D2-93CE-BD4DE7B753F0}" type="presOf" srcId="{030FC942-AEBF-4566-BE02-85FBFEB45BB3}" destId="{FEDA6251-25D6-4481-BE30-D16441F334E6}" srcOrd="0" destOrd="0" presId="urn:microsoft.com/office/officeart/2005/8/layout/hList1"/>
    <dgm:cxn modelId="{32DB1C07-3D1E-46C2-BEAD-52966C0A8639}" srcId="{47E81277-B84D-4D78-AEC7-A114395DA46A}" destId="{1B0C301B-09A3-4A62-A308-CA51D9E9CB62}" srcOrd="1" destOrd="0" parTransId="{91B45B26-C6A3-4A41-BB85-DA25D6FFF865}" sibTransId="{2187A88A-2D3F-481B-BAB9-A709664785EC}"/>
    <dgm:cxn modelId="{6BA8BE28-C461-4D09-A4AB-0C7348797566}" type="presParOf" srcId="{22F4A4AD-B196-4191-A6CE-B3B5484F2891}" destId="{93E635F4-5DD2-4A4B-A400-45453931D483}" srcOrd="0" destOrd="0" presId="urn:microsoft.com/office/officeart/2005/8/layout/hList1"/>
    <dgm:cxn modelId="{E00FF958-1F5D-4D1C-B781-FBF895CC3721}" type="presParOf" srcId="{93E635F4-5DD2-4A4B-A400-45453931D483}" destId="{DADBD78F-8096-4004-95DF-BD0732851A49}" srcOrd="0" destOrd="0" presId="urn:microsoft.com/office/officeart/2005/8/layout/hList1"/>
    <dgm:cxn modelId="{A610AD64-D12F-4873-BD61-C398E081B9DB}" type="presParOf" srcId="{93E635F4-5DD2-4A4B-A400-45453931D483}" destId="{56B618E9-9EB2-4F8B-93FF-CC5E80EF689A}" srcOrd="1" destOrd="0" presId="urn:microsoft.com/office/officeart/2005/8/layout/hList1"/>
    <dgm:cxn modelId="{AEA81C5E-E51A-49E7-9D30-E8E032185328}" type="presParOf" srcId="{22F4A4AD-B196-4191-A6CE-B3B5484F2891}" destId="{BD9C984E-8763-4DFD-89A4-9F0023082598}" srcOrd="1" destOrd="0" presId="urn:microsoft.com/office/officeart/2005/8/layout/hList1"/>
    <dgm:cxn modelId="{0C34E34F-0E68-483A-8F92-F0E44DF789B4}" type="presParOf" srcId="{22F4A4AD-B196-4191-A6CE-B3B5484F2891}" destId="{4E3BB1B6-44C3-4D1B-94C4-628D36822368}" srcOrd="2" destOrd="0" presId="urn:microsoft.com/office/officeart/2005/8/layout/hList1"/>
    <dgm:cxn modelId="{58879A97-315C-49D9-B2E4-C0E9877D95D4}" type="presParOf" srcId="{4E3BB1B6-44C3-4D1B-94C4-628D36822368}" destId="{68F5CD7F-C974-455A-80DB-83A5AC8DE690}" srcOrd="0" destOrd="0" presId="urn:microsoft.com/office/officeart/2005/8/layout/hList1"/>
    <dgm:cxn modelId="{2B7CE03E-5D18-4A18-B0B2-E5E1CA4C2365}" type="presParOf" srcId="{4E3BB1B6-44C3-4D1B-94C4-628D36822368}" destId="{FEDA6251-25D6-4481-BE30-D16441F334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E81277-B84D-4D78-AEC7-A114395DA46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A0079D32-462F-440D-AE62-EE33D8DB3112}">
      <dgm:prSet phldrT="[Texto]"/>
      <dgm:spPr/>
      <dgm:t>
        <a:bodyPr/>
        <a:lstStyle/>
        <a:p>
          <a:r>
            <a:rPr lang="es-EC" dirty="0" smtClean="0"/>
            <a:t>Estrés Académico</a:t>
          </a:r>
          <a:endParaRPr lang="es-EC" dirty="0"/>
        </a:p>
      </dgm:t>
    </dgm:pt>
    <dgm:pt modelId="{ED7088D0-2033-4D98-A1F7-4FF2FA4F5FFB}" type="parTrans" cxnId="{C5A9DA14-9D64-496C-A7BC-BB08912CF072}">
      <dgm:prSet/>
      <dgm:spPr/>
      <dgm:t>
        <a:bodyPr/>
        <a:lstStyle/>
        <a:p>
          <a:endParaRPr lang="es-EC"/>
        </a:p>
      </dgm:t>
    </dgm:pt>
    <dgm:pt modelId="{E5AE0194-B3C9-448C-BB31-AA1032CD06C6}" type="sibTrans" cxnId="{C5A9DA14-9D64-496C-A7BC-BB08912CF072}">
      <dgm:prSet/>
      <dgm:spPr/>
      <dgm:t>
        <a:bodyPr/>
        <a:lstStyle/>
        <a:p>
          <a:endParaRPr lang="es-EC"/>
        </a:p>
      </dgm:t>
    </dgm:pt>
    <dgm:pt modelId="{F1F3689F-550A-48B0-8E6F-83970260372E}">
      <dgm:prSet phldrT="[Texto]"/>
      <dgm:spPr/>
      <dgm:t>
        <a:bodyPr/>
        <a:lstStyle/>
        <a:p>
          <a:r>
            <a:rPr lang="es-EC" dirty="0" smtClean="0"/>
            <a:t>Situaciones de recepción de enseñanzas, evaluaciones, deberes y retos académicos nuevos que se suman a las preocupaciones familiares, laborales de ser el caso o sociales preexistentes.</a:t>
          </a:r>
          <a:endParaRPr lang="es-EC" dirty="0"/>
        </a:p>
      </dgm:t>
    </dgm:pt>
    <dgm:pt modelId="{30B555D2-7FAA-419A-BCC1-BB214FBEDC27}" type="parTrans" cxnId="{F8420F4B-CF8C-4A3D-B32C-92425A30493E}">
      <dgm:prSet/>
      <dgm:spPr/>
      <dgm:t>
        <a:bodyPr/>
        <a:lstStyle/>
        <a:p>
          <a:endParaRPr lang="es-EC"/>
        </a:p>
      </dgm:t>
    </dgm:pt>
    <dgm:pt modelId="{4C1C055D-4E26-49D1-AD1F-0EA04E74DA10}" type="sibTrans" cxnId="{F8420F4B-CF8C-4A3D-B32C-92425A30493E}">
      <dgm:prSet/>
      <dgm:spPr/>
      <dgm:t>
        <a:bodyPr/>
        <a:lstStyle/>
        <a:p>
          <a:endParaRPr lang="es-EC"/>
        </a:p>
      </dgm:t>
    </dgm:pt>
    <dgm:pt modelId="{1B0C301B-09A3-4A62-A308-CA51D9E9CB62}">
      <dgm:prSet phldrT="[Texto]"/>
      <dgm:spPr/>
      <dgm:t>
        <a:bodyPr/>
        <a:lstStyle/>
        <a:p>
          <a:r>
            <a:rPr lang="es-EC" dirty="0" smtClean="0"/>
            <a:t>Estrés por pandemia</a:t>
          </a:r>
          <a:endParaRPr lang="es-EC" dirty="0"/>
        </a:p>
      </dgm:t>
    </dgm:pt>
    <dgm:pt modelId="{91B45B26-C6A3-4A41-BB85-DA25D6FFF865}" type="parTrans" cxnId="{32DB1C07-3D1E-46C2-BEAD-52966C0A8639}">
      <dgm:prSet/>
      <dgm:spPr/>
      <dgm:t>
        <a:bodyPr/>
        <a:lstStyle/>
        <a:p>
          <a:endParaRPr lang="es-EC"/>
        </a:p>
      </dgm:t>
    </dgm:pt>
    <dgm:pt modelId="{2187A88A-2D3F-481B-BAB9-A709664785EC}" type="sibTrans" cxnId="{32DB1C07-3D1E-46C2-BEAD-52966C0A8639}">
      <dgm:prSet/>
      <dgm:spPr/>
      <dgm:t>
        <a:bodyPr/>
        <a:lstStyle/>
        <a:p>
          <a:endParaRPr lang="es-EC"/>
        </a:p>
      </dgm:t>
    </dgm:pt>
    <dgm:pt modelId="{030FC942-AEBF-4566-BE02-85FBFEB45BB3}">
      <dgm:prSet phldrT="[Texto]"/>
      <dgm:spPr/>
      <dgm:t>
        <a:bodyPr/>
        <a:lstStyle/>
        <a:p>
          <a:r>
            <a:rPr lang="es-ES" dirty="0" smtClean="0"/>
            <a:t>Encierro prolongado.</a:t>
          </a:r>
          <a:endParaRPr lang="es-EC" dirty="0"/>
        </a:p>
      </dgm:t>
    </dgm:pt>
    <dgm:pt modelId="{B7061CB4-77BF-4226-8B35-D3E314E9C0CD}" type="parTrans" cxnId="{4367B00B-04F7-4BF7-B3B7-2C3045203436}">
      <dgm:prSet/>
      <dgm:spPr/>
      <dgm:t>
        <a:bodyPr/>
        <a:lstStyle/>
        <a:p>
          <a:endParaRPr lang="es-EC"/>
        </a:p>
      </dgm:t>
    </dgm:pt>
    <dgm:pt modelId="{3E5501F7-488D-4BBB-BE32-6E7C35E8FD07}" type="sibTrans" cxnId="{4367B00B-04F7-4BF7-B3B7-2C3045203436}">
      <dgm:prSet/>
      <dgm:spPr/>
      <dgm:t>
        <a:bodyPr/>
        <a:lstStyle/>
        <a:p>
          <a:endParaRPr lang="es-EC"/>
        </a:p>
      </dgm:t>
    </dgm:pt>
    <dgm:pt modelId="{AE4D940F-EB4A-4130-A54B-20060B5E3DEC}">
      <dgm:prSet phldrT="[Texto]"/>
      <dgm:spPr/>
      <dgm:t>
        <a:bodyPr/>
        <a:lstStyle/>
        <a:p>
          <a:r>
            <a:rPr lang="es-EC" dirty="0" smtClean="0"/>
            <a:t>Falta de concentración, agotamiento físico, dificultad para recordar, incapacidad de pronta respuesta, irritabilidad, disminución de la facilidad comunicativa, ausentismo, entrega de deberes no concluidos, depresión o desgano (Macías, 2007).</a:t>
          </a:r>
          <a:endParaRPr lang="es-EC" dirty="0"/>
        </a:p>
      </dgm:t>
    </dgm:pt>
    <dgm:pt modelId="{01A5F0E1-1F50-41E4-B7D6-86799538D0CC}" type="parTrans" cxnId="{5A8FBECC-F2FD-46B1-B91B-BB5A53CEA08D}">
      <dgm:prSet/>
      <dgm:spPr/>
      <dgm:t>
        <a:bodyPr/>
        <a:lstStyle/>
        <a:p>
          <a:endParaRPr lang="es-ES"/>
        </a:p>
      </dgm:t>
    </dgm:pt>
    <dgm:pt modelId="{713CBE9B-5270-4FAE-A2EE-8460B1CF1D9B}" type="sibTrans" cxnId="{5A8FBECC-F2FD-46B1-B91B-BB5A53CEA08D}">
      <dgm:prSet/>
      <dgm:spPr/>
      <dgm:t>
        <a:bodyPr/>
        <a:lstStyle/>
        <a:p>
          <a:endParaRPr lang="es-ES"/>
        </a:p>
      </dgm:t>
    </dgm:pt>
    <dgm:pt modelId="{2E3A8F1E-8B13-4C3C-AEC5-748E84473044}">
      <dgm:prSet phldrT="[Texto]"/>
      <dgm:spPr/>
      <dgm:t>
        <a:bodyPr/>
        <a:lstStyle/>
        <a:p>
          <a:r>
            <a:rPr lang="es-EC" dirty="0" smtClean="0"/>
            <a:t>Falta de espacios de distención y esparcimiento fuera del círculo familiar.</a:t>
          </a:r>
          <a:endParaRPr lang="es-EC" dirty="0"/>
        </a:p>
      </dgm:t>
    </dgm:pt>
    <dgm:pt modelId="{8C6821C1-656B-4FB4-9365-6F700D821C67}" type="parTrans" cxnId="{DF16630D-58D1-4363-89D3-CB687996B723}">
      <dgm:prSet/>
      <dgm:spPr/>
      <dgm:t>
        <a:bodyPr/>
        <a:lstStyle/>
        <a:p>
          <a:endParaRPr lang="es-ES"/>
        </a:p>
      </dgm:t>
    </dgm:pt>
    <dgm:pt modelId="{6C1538C1-ADB3-478B-B9AC-63BC2487E820}" type="sibTrans" cxnId="{DF16630D-58D1-4363-89D3-CB687996B723}">
      <dgm:prSet/>
      <dgm:spPr/>
      <dgm:t>
        <a:bodyPr/>
        <a:lstStyle/>
        <a:p>
          <a:endParaRPr lang="es-ES"/>
        </a:p>
      </dgm:t>
    </dgm:pt>
    <dgm:pt modelId="{160E65A0-E72E-4226-9671-B96DC9D834B4}">
      <dgm:prSet phldrT="[Texto]"/>
      <dgm:spPr/>
      <dgm:t>
        <a:bodyPr/>
        <a:lstStyle/>
        <a:p>
          <a:r>
            <a:rPr lang="es-EC" dirty="0" smtClean="0"/>
            <a:t>Clases virtuales, sin una planificación adecuada para ello por parte de las entidades educativas.</a:t>
          </a:r>
          <a:endParaRPr lang="es-EC" dirty="0"/>
        </a:p>
      </dgm:t>
    </dgm:pt>
    <dgm:pt modelId="{B6091416-96C4-490B-911B-766C3A2AE6E8}" type="parTrans" cxnId="{F46710CF-0CC7-46AA-9F85-B47DAE4AE674}">
      <dgm:prSet/>
      <dgm:spPr/>
      <dgm:t>
        <a:bodyPr/>
        <a:lstStyle/>
        <a:p>
          <a:endParaRPr lang="es-ES"/>
        </a:p>
      </dgm:t>
    </dgm:pt>
    <dgm:pt modelId="{E50213D7-5883-4F25-A61D-4D99968E706D}" type="sibTrans" cxnId="{F46710CF-0CC7-46AA-9F85-B47DAE4AE674}">
      <dgm:prSet/>
      <dgm:spPr/>
      <dgm:t>
        <a:bodyPr/>
        <a:lstStyle/>
        <a:p>
          <a:endParaRPr lang="es-ES"/>
        </a:p>
      </dgm:t>
    </dgm:pt>
    <dgm:pt modelId="{D1B74CE8-B41E-4DF9-A352-C1E8015D831A}">
      <dgm:prSet phldrT="[Texto]"/>
      <dgm:spPr/>
      <dgm:t>
        <a:bodyPr/>
        <a:lstStyle/>
        <a:p>
          <a:endParaRPr lang="es-EC" dirty="0"/>
        </a:p>
      </dgm:t>
    </dgm:pt>
    <dgm:pt modelId="{39B83065-0A0C-432F-91D6-7113E6EB5888}" type="parTrans" cxnId="{A28A0CC8-5797-4C8B-9395-B0D7ED076396}">
      <dgm:prSet/>
      <dgm:spPr/>
      <dgm:t>
        <a:bodyPr/>
        <a:lstStyle/>
        <a:p>
          <a:endParaRPr lang="es-ES"/>
        </a:p>
      </dgm:t>
    </dgm:pt>
    <dgm:pt modelId="{80BF26AA-842D-4CA8-BFC7-3A00A4EECBA0}" type="sibTrans" cxnId="{A28A0CC8-5797-4C8B-9395-B0D7ED076396}">
      <dgm:prSet/>
      <dgm:spPr/>
      <dgm:t>
        <a:bodyPr/>
        <a:lstStyle/>
        <a:p>
          <a:endParaRPr lang="es-ES"/>
        </a:p>
      </dgm:t>
    </dgm:pt>
    <dgm:pt modelId="{AB238E11-7A9A-4B15-AD92-768628EC4C2F}">
      <dgm:prSet phldrT="[Texto]"/>
      <dgm:spPr/>
      <dgm:t>
        <a:bodyPr/>
        <a:lstStyle/>
        <a:p>
          <a:r>
            <a:rPr lang="es-EC" dirty="0" smtClean="0"/>
            <a:t>Metodología no apta para la modalidad virtual.</a:t>
          </a:r>
          <a:endParaRPr lang="es-EC" dirty="0"/>
        </a:p>
      </dgm:t>
    </dgm:pt>
    <dgm:pt modelId="{5510ACEB-6AC2-4061-9293-913C7A23F88C}" type="parTrans" cxnId="{58505850-9D17-4C41-BDA1-475803768F66}">
      <dgm:prSet/>
      <dgm:spPr/>
      <dgm:t>
        <a:bodyPr/>
        <a:lstStyle/>
        <a:p>
          <a:endParaRPr lang="es-ES"/>
        </a:p>
      </dgm:t>
    </dgm:pt>
    <dgm:pt modelId="{446F834F-22E9-440E-9F9B-E20FFB29DE87}" type="sibTrans" cxnId="{58505850-9D17-4C41-BDA1-475803768F66}">
      <dgm:prSet/>
      <dgm:spPr/>
      <dgm:t>
        <a:bodyPr/>
        <a:lstStyle/>
        <a:p>
          <a:endParaRPr lang="es-ES"/>
        </a:p>
      </dgm:t>
    </dgm:pt>
    <dgm:pt modelId="{C3373EFA-FAF5-484C-A87E-C01C8D12F3EA}">
      <dgm:prSet phldrT="[Texto]"/>
      <dgm:spPr/>
      <dgm:t>
        <a:bodyPr/>
        <a:lstStyle/>
        <a:p>
          <a:r>
            <a:rPr lang="es-EC" dirty="0" smtClean="0"/>
            <a:t>Sobre carga de deberes que se deben conjugar con las responsabilidades familiares.</a:t>
          </a:r>
          <a:endParaRPr lang="es-EC" dirty="0"/>
        </a:p>
      </dgm:t>
    </dgm:pt>
    <dgm:pt modelId="{1D3382F6-A95C-43CF-8284-44E8AE768A74}" type="parTrans" cxnId="{D253DB5F-179D-4347-8166-8972DC498658}">
      <dgm:prSet/>
      <dgm:spPr/>
      <dgm:t>
        <a:bodyPr/>
        <a:lstStyle/>
        <a:p>
          <a:endParaRPr lang="es-ES"/>
        </a:p>
      </dgm:t>
    </dgm:pt>
    <dgm:pt modelId="{50DE1EC1-DECC-4864-8B20-7AAF0CBE7FB1}" type="sibTrans" cxnId="{D253DB5F-179D-4347-8166-8972DC498658}">
      <dgm:prSet/>
      <dgm:spPr/>
      <dgm:t>
        <a:bodyPr/>
        <a:lstStyle/>
        <a:p>
          <a:endParaRPr lang="es-ES"/>
        </a:p>
      </dgm:t>
    </dgm:pt>
    <dgm:pt modelId="{B6248E07-0C3E-4B69-964F-D2EE5A3970DB}">
      <dgm:prSet phldrT="[Texto]"/>
      <dgm:spPr/>
      <dgm:t>
        <a:bodyPr/>
        <a:lstStyle/>
        <a:p>
          <a:r>
            <a:rPr lang="es-EC" dirty="0" smtClean="0"/>
            <a:t>Falta de espacios destinados únicamente para el estudio (Ayala, 2021) </a:t>
          </a:r>
          <a:endParaRPr lang="es-EC" dirty="0"/>
        </a:p>
      </dgm:t>
    </dgm:pt>
    <dgm:pt modelId="{2BDAB088-118D-4EEF-B744-98EC14FF4AC1}" type="parTrans" cxnId="{BA6853A8-1AB1-481C-BD05-8397943612C8}">
      <dgm:prSet/>
      <dgm:spPr/>
      <dgm:t>
        <a:bodyPr/>
        <a:lstStyle/>
        <a:p>
          <a:endParaRPr lang="es-ES"/>
        </a:p>
      </dgm:t>
    </dgm:pt>
    <dgm:pt modelId="{C6F2B114-DF2E-4448-9F06-775B97A348A9}" type="sibTrans" cxnId="{BA6853A8-1AB1-481C-BD05-8397943612C8}">
      <dgm:prSet/>
      <dgm:spPr/>
      <dgm:t>
        <a:bodyPr/>
        <a:lstStyle/>
        <a:p>
          <a:endParaRPr lang="es-ES"/>
        </a:p>
      </dgm:t>
    </dgm:pt>
    <dgm:pt modelId="{22F4A4AD-B196-4191-A6CE-B3B5484F2891}" type="pres">
      <dgm:prSet presAssocID="{47E81277-B84D-4D78-AEC7-A114395DA46A}" presName="Name0" presStyleCnt="0">
        <dgm:presLayoutVars>
          <dgm:dir/>
          <dgm:animLvl val="lvl"/>
          <dgm:resizeHandles val="exact"/>
        </dgm:presLayoutVars>
      </dgm:prSet>
      <dgm:spPr/>
      <dgm:t>
        <a:bodyPr/>
        <a:lstStyle/>
        <a:p>
          <a:endParaRPr lang="es-ES"/>
        </a:p>
      </dgm:t>
    </dgm:pt>
    <dgm:pt modelId="{93E635F4-5DD2-4A4B-A400-45453931D483}" type="pres">
      <dgm:prSet presAssocID="{A0079D32-462F-440D-AE62-EE33D8DB3112}" presName="composite" presStyleCnt="0"/>
      <dgm:spPr/>
      <dgm:t>
        <a:bodyPr/>
        <a:lstStyle/>
        <a:p>
          <a:endParaRPr lang="es-ES"/>
        </a:p>
      </dgm:t>
    </dgm:pt>
    <dgm:pt modelId="{DADBD78F-8096-4004-95DF-BD0732851A49}" type="pres">
      <dgm:prSet presAssocID="{A0079D32-462F-440D-AE62-EE33D8DB3112}" presName="parTx" presStyleLbl="alignNode1" presStyleIdx="0" presStyleCnt="2">
        <dgm:presLayoutVars>
          <dgm:chMax val="0"/>
          <dgm:chPref val="0"/>
          <dgm:bulletEnabled val="1"/>
        </dgm:presLayoutVars>
      </dgm:prSet>
      <dgm:spPr/>
      <dgm:t>
        <a:bodyPr/>
        <a:lstStyle/>
        <a:p>
          <a:endParaRPr lang="es-ES"/>
        </a:p>
      </dgm:t>
    </dgm:pt>
    <dgm:pt modelId="{56B618E9-9EB2-4F8B-93FF-CC5E80EF689A}" type="pres">
      <dgm:prSet presAssocID="{A0079D32-462F-440D-AE62-EE33D8DB3112}" presName="desTx" presStyleLbl="alignAccFollowNode1" presStyleIdx="0" presStyleCnt="2" custLinFactNeighborY="247">
        <dgm:presLayoutVars>
          <dgm:bulletEnabled val="1"/>
        </dgm:presLayoutVars>
      </dgm:prSet>
      <dgm:spPr/>
      <dgm:t>
        <a:bodyPr/>
        <a:lstStyle/>
        <a:p>
          <a:endParaRPr lang="es-ES"/>
        </a:p>
      </dgm:t>
    </dgm:pt>
    <dgm:pt modelId="{BD9C984E-8763-4DFD-89A4-9F0023082598}" type="pres">
      <dgm:prSet presAssocID="{E5AE0194-B3C9-448C-BB31-AA1032CD06C6}" presName="space" presStyleCnt="0"/>
      <dgm:spPr/>
      <dgm:t>
        <a:bodyPr/>
        <a:lstStyle/>
        <a:p>
          <a:endParaRPr lang="es-ES"/>
        </a:p>
      </dgm:t>
    </dgm:pt>
    <dgm:pt modelId="{4E3BB1B6-44C3-4D1B-94C4-628D36822368}" type="pres">
      <dgm:prSet presAssocID="{1B0C301B-09A3-4A62-A308-CA51D9E9CB62}" presName="composite" presStyleCnt="0"/>
      <dgm:spPr/>
      <dgm:t>
        <a:bodyPr/>
        <a:lstStyle/>
        <a:p>
          <a:endParaRPr lang="es-ES"/>
        </a:p>
      </dgm:t>
    </dgm:pt>
    <dgm:pt modelId="{68F5CD7F-C974-455A-80DB-83A5AC8DE690}" type="pres">
      <dgm:prSet presAssocID="{1B0C301B-09A3-4A62-A308-CA51D9E9CB62}" presName="parTx" presStyleLbl="alignNode1" presStyleIdx="1" presStyleCnt="2" custLinFactNeighborX="-3540">
        <dgm:presLayoutVars>
          <dgm:chMax val="0"/>
          <dgm:chPref val="0"/>
          <dgm:bulletEnabled val="1"/>
        </dgm:presLayoutVars>
      </dgm:prSet>
      <dgm:spPr/>
      <dgm:t>
        <a:bodyPr/>
        <a:lstStyle/>
        <a:p>
          <a:endParaRPr lang="es-ES"/>
        </a:p>
      </dgm:t>
    </dgm:pt>
    <dgm:pt modelId="{FEDA6251-25D6-4481-BE30-D16441F334E6}" type="pres">
      <dgm:prSet presAssocID="{1B0C301B-09A3-4A62-A308-CA51D9E9CB62}" presName="desTx" presStyleLbl="alignAccFollowNode1" presStyleIdx="1" presStyleCnt="2" custLinFactNeighborX="-3540">
        <dgm:presLayoutVars>
          <dgm:bulletEnabled val="1"/>
        </dgm:presLayoutVars>
      </dgm:prSet>
      <dgm:spPr/>
      <dgm:t>
        <a:bodyPr/>
        <a:lstStyle/>
        <a:p>
          <a:endParaRPr lang="es-ES"/>
        </a:p>
      </dgm:t>
    </dgm:pt>
  </dgm:ptLst>
  <dgm:cxnLst>
    <dgm:cxn modelId="{EF0CF5FA-71B3-4D5E-8B20-970CCA62F0BF}" type="presOf" srcId="{B6248E07-0C3E-4B69-964F-D2EE5A3970DB}" destId="{FEDA6251-25D6-4481-BE30-D16441F334E6}" srcOrd="0" destOrd="5" presId="urn:microsoft.com/office/officeart/2005/8/layout/hList1"/>
    <dgm:cxn modelId="{59A74E12-4637-4C0A-B9E1-04E18A8CEE42}" type="presOf" srcId="{F1F3689F-550A-48B0-8E6F-83970260372E}" destId="{56B618E9-9EB2-4F8B-93FF-CC5E80EF689A}" srcOrd="0" destOrd="0" presId="urn:microsoft.com/office/officeart/2005/8/layout/hList1"/>
    <dgm:cxn modelId="{4367B00B-04F7-4BF7-B3B7-2C3045203436}" srcId="{1B0C301B-09A3-4A62-A308-CA51D9E9CB62}" destId="{030FC942-AEBF-4566-BE02-85FBFEB45BB3}" srcOrd="0" destOrd="0" parTransId="{B7061CB4-77BF-4226-8B35-D3E314E9C0CD}" sibTransId="{3E5501F7-488D-4BBB-BE32-6E7C35E8FD07}"/>
    <dgm:cxn modelId="{49BBF7B5-CD99-4E1B-A31A-13AC9D6B57AA}" type="presOf" srcId="{C3373EFA-FAF5-484C-A87E-C01C8D12F3EA}" destId="{FEDA6251-25D6-4481-BE30-D16441F334E6}" srcOrd="0" destOrd="4" presId="urn:microsoft.com/office/officeart/2005/8/layout/hList1"/>
    <dgm:cxn modelId="{5A8FBECC-F2FD-46B1-B91B-BB5A53CEA08D}" srcId="{A0079D32-462F-440D-AE62-EE33D8DB3112}" destId="{AE4D940F-EB4A-4130-A54B-20060B5E3DEC}" srcOrd="1" destOrd="0" parTransId="{01A5F0E1-1F50-41E4-B7D6-86799538D0CC}" sibTransId="{713CBE9B-5270-4FAE-A2EE-8460B1CF1D9B}"/>
    <dgm:cxn modelId="{9F6C78F3-2D99-42EE-B25C-3FB80AC61A84}" type="presOf" srcId="{1B0C301B-09A3-4A62-A308-CA51D9E9CB62}" destId="{68F5CD7F-C974-455A-80DB-83A5AC8DE690}" srcOrd="0" destOrd="0" presId="urn:microsoft.com/office/officeart/2005/8/layout/hList1"/>
    <dgm:cxn modelId="{32DB1C07-3D1E-46C2-BEAD-52966C0A8639}" srcId="{47E81277-B84D-4D78-AEC7-A114395DA46A}" destId="{1B0C301B-09A3-4A62-A308-CA51D9E9CB62}" srcOrd="1" destOrd="0" parTransId="{91B45B26-C6A3-4A41-BB85-DA25D6FFF865}" sibTransId="{2187A88A-2D3F-481B-BAB9-A709664785EC}"/>
    <dgm:cxn modelId="{A28A0CC8-5797-4C8B-9395-B0D7ED076396}" srcId="{1B0C301B-09A3-4A62-A308-CA51D9E9CB62}" destId="{D1B74CE8-B41E-4DF9-A352-C1E8015D831A}" srcOrd="6" destOrd="0" parTransId="{39B83065-0A0C-432F-91D6-7113E6EB5888}" sibTransId="{80BF26AA-842D-4CA8-BFC7-3A00A4EECBA0}"/>
    <dgm:cxn modelId="{58505850-9D17-4C41-BDA1-475803768F66}" srcId="{1B0C301B-09A3-4A62-A308-CA51D9E9CB62}" destId="{AB238E11-7A9A-4B15-AD92-768628EC4C2F}" srcOrd="3" destOrd="0" parTransId="{5510ACEB-6AC2-4061-9293-913C7A23F88C}" sibTransId="{446F834F-22E9-440E-9F9B-E20FFB29DE87}"/>
    <dgm:cxn modelId="{C3243E3A-AEBD-483A-AFB6-629FF132A333}" type="presOf" srcId="{2E3A8F1E-8B13-4C3C-AEC5-748E84473044}" destId="{FEDA6251-25D6-4481-BE30-D16441F334E6}" srcOrd="0" destOrd="1" presId="urn:microsoft.com/office/officeart/2005/8/layout/hList1"/>
    <dgm:cxn modelId="{F46710CF-0CC7-46AA-9F85-B47DAE4AE674}" srcId="{1B0C301B-09A3-4A62-A308-CA51D9E9CB62}" destId="{160E65A0-E72E-4226-9671-B96DC9D834B4}" srcOrd="2" destOrd="0" parTransId="{B6091416-96C4-490B-911B-766C3A2AE6E8}" sibTransId="{E50213D7-5883-4F25-A61D-4D99968E706D}"/>
    <dgm:cxn modelId="{628B6401-3978-4FF5-A39B-940838B62B5D}" type="presOf" srcId="{D1B74CE8-B41E-4DF9-A352-C1E8015D831A}" destId="{FEDA6251-25D6-4481-BE30-D16441F334E6}" srcOrd="0" destOrd="6" presId="urn:microsoft.com/office/officeart/2005/8/layout/hList1"/>
    <dgm:cxn modelId="{65946F80-787B-40D2-93CE-BD4DE7B753F0}" type="presOf" srcId="{030FC942-AEBF-4566-BE02-85FBFEB45BB3}" destId="{FEDA6251-25D6-4481-BE30-D16441F334E6}" srcOrd="0" destOrd="0" presId="urn:microsoft.com/office/officeart/2005/8/layout/hList1"/>
    <dgm:cxn modelId="{F8420F4B-CF8C-4A3D-B32C-92425A30493E}" srcId="{A0079D32-462F-440D-AE62-EE33D8DB3112}" destId="{F1F3689F-550A-48B0-8E6F-83970260372E}" srcOrd="0" destOrd="0" parTransId="{30B555D2-7FAA-419A-BCC1-BB214FBEDC27}" sibTransId="{4C1C055D-4E26-49D1-AD1F-0EA04E74DA10}"/>
    <dgm:cxn modelId="{FAA1BACC-AC90-4D3A-924B-F5FE5349E6F0}" type="presOf" srcId="{AB238E11-7A9A-4B15-AD92-768628EC4C2F}" destId="{FEDA6251-25D6-4481-BE30-D16441F334E6}" srcOrd="0" destOrd="3" presId="urn:microsoft.com/office/officeart/2005/8/layout/hList1"/>
    <dgm:cxn modelId="{BA6853A8-1AB1-481C-BD05-8397943612C8}" srcId="{1B0C301B-09A3-4A62-A308-CA51D9E9CB62}" destId="{B6248E07-0C3E-4B69-964F-D2EE5A3970DB}" srcOrd="5" destOrd="0" parTransId="{2BDAB088-118D-4EEF-B744-98EC14FF4AC1}" sibTransId="{C6F2B114-DF2E-4448-9F06-775B97A348A9}"/>
    <dgm:cxn modelId="{BB6EC32D-7776-4153-9151-11B45C9E8E3E}" type="presOf" srcId="{A0079D32-462F-440D-AE62-EE33D8DB3112}" destId="{DADBD78F-8096-4004-95DF-BD0732851A49}" srcOrd="0" destOrd="0" presId="urn:microsoft.com/office/officeart/2005/8/layout/hList1"/>
    <dgm:cxn modelId="{DF16630D-58D1-4363-89D3-CB687996B723}" srcId="{1B0C301B-09A3-4A62-A308-CA51D9E9CB62}" destId="{2E3A8F1E-8B13-4C3C-AEC5-748E84473044}" srcOrd="1" destOrd="0" parTransId="{8C6821C1-656B-4FB4-9365-6F700D821C67}" sibTransId="{6C1538C1-ADB3-478B-B9AC-63BC2487E820}"/>
    <dgm:cxn modelId="{8C7321E2-F084-4A9F-98BE-3FA5A5E8BF51}" type="presOf" srcId="{47E81277-B84D-4D78-AEC7-A114395DA46A}" destId="{22F4A4AD-B196-4191-A6CE-B3B5484F2891}" srcOrd="0" destOrd="0" presId="urn:microsoft.com/office/officeart/2005/8/layout/hList1"/>
    <dgm:cxn modelId="{A5CA4CF7-4648-491E-A157-594690AD42A7}" type="presOf" srcId="{AE4D940F-EB4A-4130-A54B-20060B5E3DEC}" destId="{56B618E9-9EB2-4F8B-93FF-CC5E80EF689A}" srcOrd="0" destOrd="1" presId="urn:microsoft.com/office/officeart/2005/8/layout/hList1"/>
    <dgm:cxn modelId="{CFCC50D4-76B3-48E1-AAD9-F724A8AC30C3}" type="presOf" srcId="{160E65A0-E72E-4226-9671-B96DC9D834B4}" destId="{FEDA6251-25D6-4481-BE30-D16441F334E6}" srcOrd="0" destOrd="2" presId="urn:microsoft.com/office/officeart/2005/8/layout/hList1"/>
    <dgm:cxn modelId="{D253DB5F-179D-4347-8166-8972DC498658}" srcId="{1B0C301B-09A3-4A62-A308-CA51D9E9CB62}" destId="{C3373EFA-FAF5-484C-A87E-C01C8D12F3EA}" srcOrd="4" destOrd="0" parTransId="{1D3382F6-A95C-43CF-8284-44E8AE768A74}" sibTransId="{50DE1EC1-DECC-4864-8B20-7AAF0CBE7FB1}"/>
    <dgm:cxn modelId="{C5A9DA14-9D64-496C-A7BC-BB08912CF072}" srcId="{47E81277-B84D-4D78-AEC7-A114395DA46A}" destId="{A0079D32-462F-440D-AE62-EE33D8DB3112}" srcOrd="0" destOrd="0" parTransId="{ED7088D0-2033-4D98-A1F7-4FF2FA4F5FFB}" sibTransId="{E5AE0194-B3C9-448C-BB31-AA1032CD06C6}"/>
    <dgm:cxn modelId="{6BA8BE28-C461-4D09-A4AB-0C7348797566}" type="presParOf" srcId="{22F4A4AD-B196-4191-A6CE-B3B5484F2891}" destId="{93E635F4-5DD2-4A4B-A400-45453931D483}" srcOrd="0" destOrd="0" presId="urn:microsoft.com/office/officeart/2005/8/layout/hList1"/>
    <dgm:cxn modelId="{E00FF958-1F5D-4D1C-B781-FBF895CC3721}" type="presParOf" srcId="{93E635F4-5DD2-4A4B-A400-45453931D483}" destId="{DADBD78F-8096-4004-95DF-BD0732851A49}" srcOrd="0" destOrd="0" presId="urn:microsoft.com/office/officeart/2005/8/layout/hList1"/>
    <dgm:cxn modelId="{A610AD64-D12F-4873-BD61-C398E081B9DB}" type="presParOf" srcId="{93E635F4-5DD2-4A4B-A400-45453931D483}" destId="{56B618E9-9EB2-4F8B-93FF-CC5E80EF689A}" srcOrd="1" destOrd="0" presId="urn:microsoft.com/office/officeart/2005/8/layout/hList1"/>
    <dgm:cxn modelId="{AEA81C5E-E51A-49E7-9D30-E8E032185328}" type="presParOf" srcId="{22F4A4AD-B196-4191-A6CE-B3B5484F2891}" destId="{BD9C984E-8763-4DFD-89A4-9F0023082598}" srcOrd="1" destOrd="0" presId="urn:microsoft.com/office/officeart/2005/8/layout/hList1"/>
    <dgm:cxn modelId="{0C34E34F-0E68-483A-8F92-F0E44DF789B4}" type="presParOf" srcId="{22F4A4AD-B196-4191-A6CE-B3B5484F2891}" destId="{4E3BB1B6-44C3-4D1B-94C4-628D36822368}" srcOrd="2" destOrd="0" presId="urn:microsoft.com/office/officeart/2005/8/layout/hList1"/>
    <dgm:cxn modelId="{58879A97-315C-49D9-B2E4-C0E9877D95D4}" type="presParOf" srcId="{4E3BB1B6-44C3-4D1B-94C4-628D36822368}" destId="{68F5CD7F-C974-455A-80DB-83A5AC8DE690}" srcOrd="0" destOrd="0" presId="urn:microsoft.com/office/officeart/2005/8/layout/hList1"/>
    <dgm:cxn modelId="{2B7CE03E-5D18-4A18-B0B2-E5E1CA4C2365}" type="presParOf" srcId="{4E3BB1B6-44C3-4D1B-94C4-628D36822368}" destId="{FEDA6251-25D6-4481-BE30-D16441F334E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7670F-FEB3-4B12-B767-422B4BAC7ED4}">
      <dsp:nvSpPr>
        <dsp:cNvPr id="0" name=""/>
        <dsp:cNvSpPr/>
      </dsp:nvSpPr>
      <dsp:spPr>
        <a:xfrm>
          <a:off x="3505826" y="3522"/>
          <a:ext cx="2145368" cy="115378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Cap. 1</a:t>
          </a:r>
        </a:p>
        <a:p>
          <a:pPr lvl="0" algn="ctr" defTabSz="889000">
            <a:lnSpc>
              <a:spcPct val="90000"/>
            </a:lnSpc>
            <a:spcBef>
              <a:spcPct val="0"/>
            </a:spcBef>
            <a:spcAft>
              <a:spcPct val="35000"/>
            </a:spcAft>
          </a:pPr>
          <a:r>
            <a:rPr lang="es-ES" sz="2000" kern="1200" dirty="0" smtClean="0"/>
            <a:t>El Problema</a:t>
          </a:r>
          <a:endParaRPr lang="es-ES" sz="2000" kern="1200" dirty="0"/>
        </a:p>
      </dsp:txBody>
      <dsp:txXfrm>
        <a:off x="3562149" y="59845"/>
        <a:ext cx="2032722" cy="1041140"/>
      </dsp:txXfrm>
    </dsp:sp>
    <dsp:sp modelId="{3B232711-EB21-46A0-941A-D33AD770D501}">
      <dsp:nvSpPr>
        <dsp:cNvPr id="0" name=""/>
        <dsp:cNvSpPr/>
      </dsp:nvSpPr>
      <dsp:spPr>
        <a:xfrm>
          <a:off x="2272971" y="580415"/>
          <a:ext cx="4611078" cy="4611078"/>
        </a:xfrm>
        <a:custGeom>
          <a:avLst/>
          <a:gdLst/>
          <a:ahLst/>
          <a:cxnLst/>
          <a:rect l="0" t="0" r="0" b="0"/>
          <a:pathLst>
            <a:path>
              <a:moveTo>
                <a:pt x="3572141" y="379084"/>
              </a:moveTo>
              <a:arcTo wR="2305539" hR="2305539" stAng="18199443" swAng="1024567"/>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D59DC9-1922-4D6F-91C3-7E38D8B215D9}">
      <dsp:nvSpPr>
        <dsp:cNvPr id="0" name=""/>
        <dsp:cNvSpPr/>
      </dsp:nvSpPr>
      <dsp:spPr>
        <a:xfrm>
          <a:off x="5698524" y="1596610"/>
          <a:ext cx="2145368" cy="115378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Cap. 2</a:t>
          </a:r>
        </a:p>
        <a:p>
          <a:pPr lvl="0" algn="ctr" defTabSz="889000">
            <a:lnSpc>
              <a:spcPct val="90000"/>
            </a:lnSpc>
            <a:spcBef>
              <a:spcPct val="0"/>
            </a:spcBef>
            <a:spcAft>
              <a:spcPct val="35000"/>
            </a:spcAft>
          </a:pPr>
          <a:r>
            <a:rPr lang="es-ES" sz="2000" kern="1200" dirty="0" smtClean="0"/>
            <a:t>Marco Metodológico y Teórico </a:t>
          </a:r>
          <a:endParaRPr lang="es-ES" sz="2000" kern="1200" dirty="0"/>
        </a:p>
      </dsp:txBody>
      <dsp:txXfrm>
        <a:off x="5754847" y="1652933"/>
        <a:ext cx="2032722" cy="1041140"/>
      </dsp:txXfrm>
    </dsp:sp>
    <dsp:sp modelId="{4F8CCC08-37F6-494E-851A-D37B09B4ACF6}">
      <dsp:nvSpPr>
        <dsp:cNvPr id="0" name=""/>
        <dsp:cNvSpPr/>
      </dsp:nvSpPr>
      <dsp:spPr>
        <a:xfrm>
          <a:off x="2294003" y="783602"/>
          <a:ext cx="4611078" cy="4611078"/>
        </a:xfrm>
        <a:custGeom>
          <a:avLst/>
          <a:gdLst/>
          <a:ahLst/>
          <a:cxnLst/>
          <a:rect l="0" t="0" r="0" b="0"/>
          <a:pathLst>
            <a:path>
              <a:moveTo>
                <a:pt x="4608998" y="2207642"/>
              </a:moveTo>
              <a:arcTo wR="2305539" hR="2305539" stAng="21453984" swAng="1104132"/>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B3242D-188B-4066-8F15-9BF88DCE80C1}">
      <dsp:nvSpPr>
        <dsp:cNvPr id="0" name=""/>
        <dsp:cNvSpPr/>
      </dsp:nvSpPr>
      <dsp:spPr>
        <a:xfrm>
          <a:off x="5194891" y="3952209"/>
          <a:ext cx="2287443" cy="115378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Cap. 3</a:t>
          </a:r>
        </a:p>
        <a:p>
          <a:pPr lvl="0" algn="ctr" defTabSz="889000">
            <a:lnSpc>
              <a:spcPct val="90000"/>
            </a:lnSpc>
            <a:spcBef>
              <a:spcPct val="0"/>
            </a:spcBef>
            <a:spcAft>
              <a:spcPct val="35000"/>
            </a:spcAft>
          </a:pPr>
          <a:r>
            <a:rPr lang="es-ES" sz="2000" kern="1200" dirty="0" smtClean="0"/>
            <a:t>Programa de Intervención “Minuto Loco”</a:t>
          </a:r>
          <a:endParaRPr lang="es-ES" sz="2000" kern="1200" dirty="0"/>
        </a:p>
      </dsp:txBody>
      <dsp:txXfrm>
        <a:off x="5251214" y="4008532"/>
        <a:ext cx="2174797" cy="1041140"/>
      </dsp:txXfrm>
    </dsp:sp>
    <dsp:sp modelId="{CA005E91-8028-4D8F-AB22-3EDDC010F171}">
      <dsp:nvSpPr>
        <dsp:cNvPr id="0" name=""/>
        <dsp:cNvSpPr/>
      </dsp:nvSpPr>
      <dsp:spPr>
        <a:xfrm>
          <a:off x="2304617" y="678144"/>
          <a:ext cx="4611078" cy="4611078"/>
        </a:xfrm>
        <a:custGeom>
          <a:avLst/>
          <a:gdLst/>
          <a:ahLst/>
          <a:cxnLst/>
          <a:rect l="0" t="0" r="0" b="0"/>
          <a:pathLst>
            <a:path>
              <a:moveTo>
                <a:pt x="2847956" y="4546363"/>
              </a:moveTo>
              <a:arcTo wR="2305539" hR="2305539" stAng="4583558" swAng="1775501"/>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6FBBD7-71E1-4129-87CE-5123C5E40E31}">
      <dsp:nvSpPr>
        <dsp:cNvPr id="0" name=""/>
        <dsp:cNvSpPr/>
      </dsp:nvSpPr>
      <dsp:spPr>
        <a:xfrm>
          <a:off x="1745714" y="3913026"/>
          <a:ext cx="2145368" cy="115378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Cap. 4</a:t>
          </a:r>
        </a:p>
        <a:p>
          <a:pPr lvl="0" algn="ctr" defTabSz="889000">
            <a:lnSpc>
              <a:spcPct val="90000"/>
            </a:lnSpc>
            <a:spcBef>
              <a:spcPct val="0"/>
            </a:spcBef>
            <a:spcAft>
              <a:spcPct val="35000"/>
            </a:spcAft>
          </a:pPr>
          <a:r>
            <a:rPr lang="es-ES" sz="2000" kern="1200" dirty="0" smtClean="0"/>
            <a:t>Tabulación y Análisis de Resultados</a:t>
          </a:r>
          <a:endParaRPr lang="es-ES" sz="2000" kern="1200" dirty="0"/>
        </a:p>
      </dsp:txBody>
      <dsp:txXfrm>
        <a:off x="1802037" y="3969349"/>
        <a:ext cx="2032722" cy="1041140"/>
      </dsp:txXfrm>
    </dsp:sp>
    <dsp:sp modelId="{F654784A-2B00-48F9-919B-951952BA908A}">
      <dsp:nvSpPr>
        <dsp:cNvPr id="0" name=""/>
        <dsp:cNvSpPr/>
      </dsp:nvSpPr>
      <dsp:spPr>
        <a:xfrm>
          <a:off x="2258623" y="735055"/>
          <a:ext cx="4611078" cy="4611078"/>
        </a:xfrm>
        <a:custGeom>
          <a:avLst/>
          <a:gdLst/>
          <a:ahLst/>
          <a:cxnLst/>
          <a:rect l="0" t="0" r="0" b="0"/>
          <a:pathLst>
            <a:path>
              <a:moveTo>
                <a:pt x="93877" y="2956741"/>
              </a:moveTo>
              <a:arcTo wR="2305539" hR="2305539" stAng="9815606" swAng="1068544"/>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204A36-15CF-44C7-B104-23A5BCE59DC8}">
      <dsp:nvSpPr>
        <dsp:cNvPr id="0" name=""/>
        <dsp:cNvSpPr/>
      </dsp:nvSpPr>
      <dsp:spPr>
        <a:xfrm>
          <a:off x="1221730" y="1596610"/>
          <a:ext cx="2328163" cy="1153786"/>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Cap. 5</a:t>
          </a:r>
        </a:p>
        <a:p>
          <a:pPr lvl="0" algn="ctr" defTabSz="889000">
            <a:lnSpc>
              <a:spcPct val="90000"/>
            </a:lnSpc>
            <a:spcBef>
              <a:spcPct val="0"/>
            </a:spcBef>
            <a:spcAft>
              <a:spcPct val="35000"/>
            </a:spcAft>
          </a:pPr>
          <a:r>
            <a:rPr lang="es-ES" sz="2000" kern="1200" dirty="0" smtClean="0"/>
            <a:t>Conclusiones y Recomendaciones</a:t>
          </a:r>
          <a:endParaRPr lang="es-ES" sz="2000" kern="1200" dirty="0"/>
        </a:p>
      </dsp:txBody>
      <dsp:txXfrm>
        <a:off x="1278053" y="1652933"/>
        <a:ext cx="2215517" cy="1041140"/>
      </dsp:txXfrm>
    </dsp:sp>
    <dsp:sp modelId="{D1DAA440-2391-4CCF-B503-CDD6AA99FA57}">
      <dsp:nvSpPr>
        <dsp:cNvPr id="0" name=""/>
        <dsp:cNvSpPr/>
      </dsp:nvSpPr>
      <dsp:spPr>
        <a:xfrm>
          <a:off x="2272971" y="580415"/>
          <a:ext cx="4611078" cy="4611078"/>
        </a:xfrm>
        <a:custGeom>
          <a:avLst/>
          <a:gdLst/>
          <a:ahLst/>
          <a:cxnLst/>
          <a:rect l="0" t="0" r="0" b="0"/>
          <a:pathLst>
            <a:path>
              <a:moveTo>
                <a:pt x="529086" y="835938"/>
              </a:moveTo>
              <a:arcTo wR="2305539" hR="2305539" stAng="13175990" swAng="1024567"/>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4C2BC-D766-4721-AEB9-2509F72C6B3A}">
      <dsp:nvSpPr>
        <dsp:cNvPr id="0" name=""/>
        <dsp:cNvSpPr/>
      </dsp:nvSpPr>
      <dsp:spPr>
        <a:xfrm rot="5400000">
          <a:off x="-258941" y="262955"/>
          <a:ext cx="1726276" cy="1208393"/>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a:t>General</a:t>
          </a:r>
        </a:p>
      </dsp:txBody>
      <dsp:txXfrm rot="-5400000">
        <a:off x="1" y="608211"/>
        <a:ext cx="1208393" cy="517883"/>
      </dsp:txXfrm>
    </dsp:sp>
    <dsp:sp modelId="{F5106127-2780-478B-AB8F-FE0BBB99F232}">
      <dsp:nvSpPr>
        <dsp:cNvPr id="0" name=""/>
        <dsp:cNvSpPr/>
      </dsp:nvSpPr>
      <dsp:spPr>
        <a:xfrm rot="5400000">
          <a:off x="5481772" y="-4269365"/>
          <a:ext cx="1122079" cy="9668837"/>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150000"/>
            </a:lnSpc>
            <a:spcBef>
              <a:spcPct val="0"/>
            </a:spcBef>
            <a:spcAft>
              <a:spcPct val="15000"/>
            </a:spcAft>
            <a:buChar char="••"/>
          </a:pPr>
          <a:r>
            <a:rPr lang="es-ES_tradnl" sz="1600" b="1" kern="1200" dirty="0" smtClean="0"/>
            <a:t>Demostrar la eficacia de la aplicación de un programa </a:t>
          </a:r>
          <a:r>
            <a:rPr lang="es-EC" sz="1600" b="1" kern="1200" dirty="0" smtClean="0"/>
            <a:t>lúdico – recreativo en la reducción de los niveles de estrés en los estudiantes de Gastronomía del Instituto Universitario Internacional I.T.I.</a:t>
          </a:r>
          <a:endParaRPr lang="es-EC" sz="1600" b="1" kern="1200" dirty="0"/>
        </a:p>
      </dsp:txBody>
      <dsp:txXfrm rot="-5400000">
        <a:off x="1208394" y="58788"/>
        <a:ext cx="9614062" cy="1012529"/>
      </dsp:txXfrm>
    </dsp:sp>
    <dsp:sp modelId="{C0B33226-B143-437C-8B7C-DB1C1FECB5DC}">
      <dsp:nvSpPr>
        <dsp:cNvPr id="0" name=""/>
        <dsp:cNvSpPr/>
      </dsp:nvSpPr>
      <dsp:spPr>
        <a:xfrm rot="5400000">
          <a:off x="-258941" y="3441829"/>
          <a:ext cx="1726276" cy="1208393"/>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Específicos </a:t>
          </a:r>
        </a:p>
      </dsp:txBody>
      <dsp:txXfrm rot="-5400000">
        <a:off x="1" y="3787085"/>
        <a:ext cx="1208393" cy="517883"/>
      </dsp:txXfrm>
    </dsp:sp>
    <dsp:sp modelId="{2EBEF273-6DD9-4868-B205-3556253AEA4B}">
      <dsp:nvSpPr>
        <dsp:cNvPr id="0" name=""/>
        <dsp:cNvSpPr/>
      </dsp:nvSpPr>
      <dsp:spPr>
        <a:xfrm rot="5400000">
          <a:off x="3872912" y="-1090490"/>
          <a:ext cx="4339799" cy="9668837"/>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ct val="15000"/>
            </a:spcAft>
            <a:buChar char="••"/>
          </a:pPr>
          <a:r>
            <a:rPr lang="es-MX" sz="1600" kern="1200" dirty="0" smtClean="0"/>
            <a:t>Fundamentar teórica y metodológicamente la relación entre la recreación y la reducción del estrés.</a:t>
          </a:r>
          <a:endParaRPr lang="es-EC" sz="1600" kern="1200" dirty="0"/>
        </a:p>
        <a:p>
          <a:pPr marL="171450" lvl="1" indent="-171450" algn="just" defTabSz="711200">
            <a:lnSpc>
              <a:spcPct val="100000"/>
            </a:lnSpc>
            <a:spcBef>
              <a:spcPct val="0"/>
            </a:spcBef>
            <a:spcAft>
              <a:spcPct val="15000"/>
            </a:spcAft>
            <a:buChar char="••"/>
          </a:pPr>
          <a:endParaRPr lang="es-EC" sz="1600" kern="1200" dirty="0"/>
        </a:p>
        <a:p>
          <a:pPr marL="171450" lvl="1" indent="-171450" algn="just" defTabSz="711200">
            <a:lnSpc>
              <a:spcPct val="100000"/>
            </a:lnSpc>
            <a:spcBef>
              <a:spcPct val="0"/>
            </a:spcBef>
            <a:spcAft>
              <a:spcPct val="15000"/>
            </a:spcAft>
            <a:buChar char="••"/>
          </a:pPr>
          <a:r>
            <a:rPr lang="es-MX" sz="1600" kern="1200" dirty="0" smtClean="0"/>
            <a:t>Aplicar un pre test para determinar los niveles de estrés en los alumnos de la carrera de Gastronomía del Instituto Universitario Internacional I.T.I</a:t>
          </a:r>
          <a:endParaRPr lang="en-US" sz="1600" kern="1200" dirty="0"/>
        </a:p>
        <a:p>
          <a:pPr marL="171450" lvl="1" indent="-171450" algn="just" defTabSz="711200">
            <a:lnSpc>
              <a:spcPct val="100000"/>
            </a:lnSpc>
            <a:spcBef>
              <a:spcPct val="0"/>
            </a:spcBef>
            <a:spcAft>
              <a:spcPct val="15000"/>
            </a:spcAft>
            <a:buChar char="••"/>
          </a:pPr>
          <a:endParaRPr lang="en-US" sz="1600" kern="1200" dirty="0"/>
        </a:p>
        <a:p>
          <a:pPr marL="171450" lvl="1" indent="-171450" algn="just" defTabSz="711200">
            <a:lnSpc>
              <a:spcPct val="100000"/>
            </a:lnSpc>
            <a:spcBef>
              <a:spcPct val="0"/>
            </a:spcBef>
            <a:spcAft>
              <a:spcPct val="15000"/>
            </a:spcAft>
            <a:buChar char="••"/>
          </a:pPr>
          <a:r>
            <a:rPr lang="es-MX" sz="1600" kern="1200" dirty="0" smtClean="0"/>
            <a:t>Diseñar un programa lúdico – recreativo que disminuya los niveles de estrés de los alumnos de la carrera de Gastronomía del Instituto Universitario Internacional I.T.I</a:t>
          </a:r>
          <a:endParaRPr lang="en-US" sz="1600" kern="1200" dirty="0"/>
        </a:p>
        <a:p>
          <a:pPr marL="171450" lvl="1" indent="-171450" algn="just" defTabSz="711200">
            <a:lnSpc>
              <a:spcPct val="100000"/>
            </a:lnSpc>
            <a:spcBef>
              <a:spcPct val="0"/>
            </a:spcBef>
            <a:spcAft>
              <a:spcPct val="15000"/>
            </a:spcAft>
            <a:buChar char="••"/>
          </a:pPr>
          <a:endParaRPr lang="en-US" sz="1600" kern="1200" dirty="0"/>
        </a:p>
        <a:p>
          <a:pPr marL="171450" lvl="1" indent="-171450" algn="just" defTabSz="711200">
            <a:lnSpc>
              <a:spcPct val="100000"/>
            </a:lnSpc>
            <a:spcBef>
              <a:spcPct val="0"/>
            </a:spcBef>
            <a:spcAft>
              <a:spcPct val="15000"/>
            </a:spcAft>
            <a:buChar char="••"/>
          </a:pPr>
          <a:r>
            <a:rPr lang="es-MX" sz="1600" kern="1200" dirty="0" smtClean="0"/>
            <a:t>Aplicar el programa lúdico - recreativo que disminuya los niveles de estrés de los alumnos de Gastronomía del Instituto Universitario Internacional I.T.I.</a:t>
          </a:r>
          <a:endParaRPr lang="en-US" sz="1600" kern="1200" dirty="0"/>
        </a:p>
        <a:p>
          <a:pPr marL="171450" lvl="1" indent="-171450" algn="just" defTabSz="711200">
            <a:lnSpc>
              <a:spcPct val="100000"/>
            </a:lnSpc>
            <a:spcBef>
              <a:spcPct val="0"/>
            </a:spcBef>
            <a:spcAft>
              <a:spcPct val="15000"/>
            </a:spcAft>
            <a:buChar char="••"/>
          </a:pPr>
          <a:endParaRPr lang="en-US" sz="1600" kern="1200" dirty="0"/>
        </a:p>
        <a:p>
          <a:pPr marL="171450" lvl="1" indent="-171450" algn="just" defTabSz="711200">
            <a:lnSpc>
              <a:spcPct val="100000"/>
            </a:lnSpc>
            <a:spcBef>
              <a:spcPct val="0"/>
            </a:spcBef>
            <a:spcAft>
              <a:spcPct val="15000"/>
            </a:spcAft>
            <a:buChar char="••"/>
          </a:pPr>
          <a:r>
            <a:rPr lang="es-MX" sz="1600" kern="1200" dirty="0" smtClean="0"/>
            <a:t>Realizar un post test para determinar si disminuyeron los niveles de estrés en los alumnos del Instituto Universitario Internacional I.T.I.</a:t>
          </a:r>
          <a:endParaRPr lang="en-US" sz="1600" kern="1200" dirty="0"/>
        </a:p>
        <a:p>
          <a:pPr marL="171450" lvl="1" indent="-171450" algn="just" defTabSz="711200">
            <a:lnSpc>
              <a:spcPct val="100000"/>
            </a:lnSpc>
            <a:spcBef>
              <a:spcPct val="0"/>
            </a:spcBef>
            <a:spcAft>
              <a:spcPct val="15000"/>
            </a:spcAft>
            <a:buChar char="••"/>
          </a:pPr>
          <a:endParaRPr lang="en-US" sz="1600" kern="1200" dirty="0"/>
        </a:p>
        <a:p>
          <a:pPr marL="171450" lvl="1" indent="-171450" algn="just" defTabSz="711200">
            <a:lnSpc>
              <a:spcPct val="100000"/>
            </a:lnSpc>
            <a:spcBef>
              <a:spcPct val="0"/>
            </a:spcBef>
            <a:spcAft>
              <a:spcPct val="15000"/>
            </a:spcAft>
            <a:buChar char="••"/>
          </a:pPr>
          <a:r>
            <a:rPr lang="es-MX" sz="1600" kern="1200" dirty="0" smtClean="0"/>
            <a:t>Evaluar los resultados obtenidos con la implementación del programa lúdico-recreativo en los alumnos del Instituto Universitario Internacional I.T.I.</a:t>
          </a:r>
          <a:endParaRPr lang="en-US" sz="1600" kern="1200" dirty="0"/>
        </a:p>
      </dsp:txBody>
      <dsp:txXfrm rot="-5400000">
        <a:off x="1208393" y="1785881"/>
        <a:ext cx="9456985" cy="3916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021E-B245-4B4E-BF36-C93C5C30F92F}">
      <dsp:nvSpPr>
        <dsp:cNvPr id="0" name=""/>
        <dsp:cNvSpPr/>
      </dsp:nvSpPr>
      <dsp:spPr>
        <a:xfrm>
          <a:off x="0" y="737011"/>
          <a:ext cx="10485118" cy="4194047"/>
        </a:xfrm>
        <a:prstGeom prst="leftRightRibb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CC9D34-FF46-45C6-8E14-105BE87C2A1B}">
      <dsp:nvSpPr>
        <dsp:cNvPr id="0" name=""/>
        <dsp:cNvSpPr/>
      </dsp:nvSpPr>
      <dsp:spPr>
        <a:xfrm>
          <a:off x="1258214" y="1470970"/>
          <a:ext cx="3460089" cy="2055083"/>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La aplicación de un programa lúdico – recreativo disminuye al menos un 25% los niveles de estrés de los estudiantes en la carrera de Gastronomía del Instituto Universitario Internacional I.T.I. </a:t>
          </a:r>
          <a:endParaRPr lang="es-ES" sz="2000" kern="1200" dirty="0">
            <a:latin typeface="Times New Roman" panose="02020603050405020304" pitchFamily="18" charset="0"/>
            <a:cs typeface="Times New Roman" panose="02020603050405020304" pitchFamily="18" charset="0"/>
          </a:endParaRPr>
        </a:p>
      </dsp:txBody>
      <dsp:txXfrm>
        <a:off x="1258214" y="1470970"/>
        <a:ext cx="3460089" cy="2055083"/>
      </dsp:txXfrm>
    </dsp:sp>
    <dsp:sp modelId="{82CE2043-B758-4FAB-8D95-2D623EDEA85F}">
      <dsp:nvSpPr>
        <dsp:cNvPr id="0" name=""/>
        <dsp:cNvSpPr/>
      </dsp:nvSpPr>
      <dsp:spPr>
        <a:xfrm>
          <a:off x="5242559" y="2142017"/>
          <a:ext cx="4089196" cy="2055083"/>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La aplicación de un programa lúdico – recreativo NO disminuye los niveles de estrés de los estudiantes en la carrera de Gastronomía del Instituto Universitario Internacional I.T.I.</a:t>
          </a:r>
          <a:endParaRPr lang="es-ES" sz="2000" kern="1200" dirty="0">
            <a:latin typeface="Times New Roman" panose="02020603050405020304" pitchFamily="18" charset="0"/>
            <a:cs typeface="Times New Roman" panose="02020603050405020304" pitchFamily="18" charset="0"/>
          </a:endParaRPr>
        </a:p>
      </dsp:txBody>
      <dsp:txXfrm>
        <a:off x="5242559" y="2142017"/>
        <a:ext cx="4089196" cy="2055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E37D7-5315-4D98-B862-9CDB011A1BBA}">
      <dsp:nvSpPr>
        <dsp:cNvPr id="0" name=""/>
        <dsp:cNvSpPr/>
      </dsp:nvSpPr>
      <dsp:spPr>
        <a:xfrm>
          <a:off x="0" y="416133"/>
          <a:ext cx="8128000" cy="1216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Variable 1 - CAUSA</a:t>
          </a:r>
          <a:endParaRPr lang="es-ES" sz="3200" kern="1200" dirty="0"/>
        </a:p>
      </dsp:txBody>
      <dsp:txXfrm>
        <a:off x="59399" y="475532"/>
        <a:ext cx="8009202" cy="1098002"/>
      </dsp:txXfrm>
    </dsp:sp>
    <dsp:sp modelId="{4214F09B-2BBD-4F6D-BE1E-66EFBF6CB1C8}">
      <dsp:nvSpPr>
        <dsp:cNvPr id="0" name=""/>
        <dsp:cNvSpPr/>
      </dsp:nvSpPr>
      <dsp:spPr>
        <a:xfrm>
          <a:off x="0" y="16329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s-ES" sz="4000" kern="1200" dirty="0" smtClean="0"/>
            <a:t>Programa Lúdico - Recreativo</a:t>
          </a:r>
          <a:endParaRPr lang="es-ES" sz="4000" kern="1200" dirty="0"/>
        </a:p>
      </dsp:txBody>
      <dsp:txXfrm>
        <a:off x="0" y="1632933"/>
        <a:ext cx="8128000" cy="1076400"/>
      </dsp:txXfrm>
    </dsp:sp>
    <dsp:sp modelId="{7674967F-FE22-4232-98D5-C673F010E8F5}">
      <dsp:nvSpPr>
        <dsp:cNvPr id="0" name=""/>
        <dsp:cNvSpPr/>
      </dsp:nvSpPr>
      <dsp:spPr>
        <a:xfrm>
          <a:off x="0" y="2709333"/>
          <a:ext cx="8128000" cy="121680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Variable 2 - EFECTO</a:t>
          </a:r>
          <a:endParaRPr lang="es-ES" sz="3200" kern="1200" dirty="0"/>
        </a:p>
      </dsp:txBody>
      <dsp:txXfrm>
        <a:off x="59399" y="2768732"/>
        <a:ext cx="8009202" cy="1098002"/>
      </dsp:txXfrm>
    </dsp:sp>
    <dsp:sp modelId="{1750B6D1-34F6-4E16-805F-0BAE782148E3}">
      <dsp:nvSpPr>
        <dsp:cNvPr id="0" name=""/>
        <dsp:cNvSpPr/>
      </dsp:nvSpPr>
      <dsp:spPr>
        <a:xfrm>
          <a:off x="0" y="3926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s-ES" sz="4000" kern="1200" dirty="0" smtClean="0"/>
            <a:t>Disminución de Estrés</a:t>
          </a:r>
          <a:endParaRPr lang="es-ES" sz="4000" kern="1200" dirty="0"/>
        </a:p>
      </dsp:txBody>
      <dsp:txXfrm>
        <a:off x="0" y="3926133"/>
        <a:ext cx="8128000"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BD78F-8096-4004-95DF-BD0732851A49}">
      <dsp:nvSpPr>
        <dsp:cNvPr id="0" name=""/>
        <dsp:cNvSpPr/>
      </dsp:nvSpPr>
      <dsp:spPr>
        <a:xfrm>
          <a:off x="38" y="206138"/>
          <a:ext cx="3645784" cy="6336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C" sz="2200" kern="1200" dirty="0" smtClean="0"/>
            <a:t>Ocio Humanista </a:t>
          </a:r>
          <a:endParaRPr lang="es-EC" sz="2200" kern="1200" dirty="0"/>
        </a:p>
      </dsp:txBody>
      <dsp:txXfrm>
        <a:off x="38" y="206138"/>
        <a:ext cx="3645784" cy="633600"/>
      </dsp:txXfrm>
    </dsp:sp>
    <dsp:sp modelId="{56B618E9-9EB2-4F8B-93FF-CC5E80EF689A}">
      <dsp:nvSpPr>
        <dsp:cNvPr id="0" name=""/>
        <dsp:cNvSpPr/>
      </dsp:nvSpPr>
      <dsp:spPr>
        <a:xfrm>
          <a:off x="38" y="839738"/>
          <a:ext cx="3645784" cy="380457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t>Forjado en valores.</a:t>
          </a:r>
          <a:endParaRPr lang="es-EC" sz="2200" kern="1200" dirty="0"/>
        </a:p>
        <a:p>
          <a:pPr marL="228600" lvl="1" indent="-228600" algn="l" defTabSz="977900">
            <a:lnSpc>
              <a:spcPct val="90000"/>
            </a:lnSpc>
            <a:spcBef>
              <a:spcPct val="0"/>
            </a:spcBef>
            <a:spcAft>
              <a:spcPct val="15000"/>
            </a:spcAft>
            <a:buChar char="••"/>
          </a:pPr>
          <a:r>
            <a:rPr lang="es-EC" sz="2200" kern="1200" dirty="0" smtClean="0"/>
            <a:t>Desarrollo integral como ser social.</a:t>
          </a:r>
          <a:endParaRPr lang="es-EC" sz="2200" kern="1200" dirty="0"/>
        </a:p>
        <a:p>
          <a:pPr marL="228600" lvl="1" indent="-228600" algn="l" defTabSz="977900">
            <a:lnSpc>
              <a:spcPct val="90000"/>
            </a:lnSpc>
            <a:spcBef>
              <a:spcPct val="0"/>
            </a:spcBef>
            <a:spcAft>
              <a:spcPct val="15000"/>
            </a:spcAft>
            <a:buChar char="••"/>
          </a:pPr>
          <a:r>
            <a:rPr lang="es-EC" sz="2200" kern="1200" dirty="0" smtClean="0"/>
            <a:t>Contribuye a la sensación de bienestar.</a:t>
          </a:r>
          <a:endParaRPr lang="es-EC" sz="2200" kern="1200" dirty="0"/>
        </a:p>
        <a:p>
          <a:pPr marL="228600" lvl="1" indent="-228600" algn="l" defTabSz="977900">
            <a:lnSpc>
              <a:spcPct val="90000"/>
            </a:lnSpc>
            <a:spcBef>
              <a:spcPct val="0"/>
            </a:spcBef>
            <a:spcAft>
              <a:spcPct val="15000"/>
            </a:spcAft>
            <a:buChar char="••"/>
          </a:pPr>
          <a:r>
            <a:rPr lang="es-EC" sz="2200" kern="1200" dirty="0" smtClean="0"/>
            <a:t>Busca ser trascendente (Cuenca, 2020).</a:t>
          </a:r>
          <a:endParaRPr lang="es-EC" sz="2200" kern="1200" dirty="0"/>
        </a:p>
        <a:p>
          <a:pPr marL="228600" lvl="1" indent="-228600" algn="l" defTabSz="977900">
            <a:lnSpc>
              <a:spcPct val="90000"/>
            </a:lnSpc>
            <a:spcBef>
              <a:spcPct val="0"/>
            </a:spcBef>
            <a:spcAft>
              <a:spcPct val="15000"/>
            </a:spcAft>
            <a:buChar char="••"/>
          </a:pPr>
          <a:endParaRPr lang="es-EC" sz="2200" kern="1200" dirty="0"/>
        </a:p>
        <a:p>
          <a:pPr marL="228600" lvl="1" indent="-228600" algn="l" defTabSz="977900">
            <a:lnSpc>
              <a:spcPct val="90000"/>
            </a:lnSpc>
            <a:spcBef>
              <a:spcPct val="0"/>
            </a:spcBef>
            <a:spcAft>
              <a:spcPct val="15000"/>
            </a:spcAft>
            <a:buChar char="••"/>
          </a:pPr>
          <a:r>
            <a:rPr lang="es-EC" sz="2200" kern="1200" dirty="0" smtClean="0"/>
            <a:t>Creatividad – Solidaridad – Desarrollo personal</a:t>
          </a:r>
          <a:endParaRPr lang="es-EC" sz="2200" kern="1200" dirty="0"/>
        </a:p>
        <a:p>
          <a:pPr marL="228600" lvl="1" indent="-228600" algn="l" defTabSz="977900">
            <a:lnSpc>
              <a:spcPct val="90000"/>
            </a:lnSpc>
            <a:spcBef>
              <a:spcPct val="0"/>
            </a:spcBef>
            <a:spcAft>
              <a:spcPct val="15000"/>
            </a:spcAft>
            <a:buChar char="••"/>
          </a:pPr>
          <a:endParaRPr lang="es-EC" sz="2200" kern="1200" dirty="0"/>
        </a:p>
      </dsp:txBody>
      <dsp:txXfrm>
        <a:off x="38" y="839738"/>
        <a:ext cx="3645784" cy="3804570"/>
      </dsp:txXfrm>
    </dsp:sp>
    <dsp:sp modelId="{68F5CD7F-C974-455A-80DB-83A5AC8DE690}">
      <dsp:nvSpPr>
        <dsp:cNvPr id="0" name=""/>
        <dsp:cNvSpPr/>
      </dsp:nvSpPr>
      <dsp:spPr>
        <a:xfrm>
          <a:off x="4156232" y="206138"/>
          <a:ext cx="3645784" cy="633600"/>
        </a:xfrm>
        <a:prstGeom prst="rect">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endParaRPr lang="es-EC" sz="2200" kern="1200" dirty="0"/>
        </a:p>
      </dsp:txBody>
      <dsp:txXfrm>
        <a:off x="4156232" y="206138"/>
        <a:ext cx="3645784" cy="633600"/>
      </dsp:txXfrm>
    </dsp:sp>
    <dsp:sp modelId="{FEDA6251-25D6-4481-BE30-D16441F334E6}">
      <dsp:nvSpPr>
        <dsp:cNvPr id="0" name=""/>
        <dsp:cNvSpPr/>
      </dsp:nvSpPr>
      <dsp:spPr>
        <a:xfrm>
          <a:off x="4156232" y="839738"/>
          <a:ext cx="3645784" cy="3804570"/>
        </a:xfrm>
        <a:prstGeom prst="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s-EC" sz="2200" kern="1200" dirty="0"/>
        </a:p>
      </dsp:txBody>
      <dsp:txXfrm>
        <a:off x="4156232" y="839738"/>
        <a:ext cx="3645784" cy="3804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BD78F-8096-4004-95DF-BD0732851A49}">
      <dsp:nvSpPr>
        <dsp:cNvPr id="0" name=""/>
        <dsp:cNvSpPr/>
      </dsp:nvSpPr>
      <dsp:spPr>
        <a:xfrm>
          <a:off x="38" y="230752"/>
          <a:ext cx="3674270" cy="5472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smtClean="0"/>
            <a:t>Expresión lúdica</a:t>
          </a:r>
          <a:endParaRPr lang="es-EC" sz="1900" kern="1200" dirty="0"/>
        </a:p>
      </dsp:txBody>
      <dsp:txXfrm>
        <a:off x="38" y="230752"/>
        <a:ext cx="3674270" cy="547200"/>
      </dsp:txXfrm>
    </dsp:sp>
    <dsp:sp modelId="{56B618E9-9EB2-4F8B-93FF-CC5E80EF689A}">
      <dsp:nvSpPr>
        <dsp:cNvPr id="0" name=""/>
        <dsp:cNvSpPr/>
      </dsp:nvSpPr>
      <dsp:spPr>
        <a:xfrm>
          <a:off x="38" y="769087"/>
          <a:ext cx="3674270" cy="3859469"/>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Hace uso del juego como mecanismo y herramienta para generar una actitud positiva, la misma que colabora con el generar una habilidad para sobrellevar las pérdidas o fracasos de la vida cotidiana (Ibáñez, 2020).</a:t>
          </a:r>
          <a:endParaRPr lang="es-EC" sz="1900" kern="1200" dirty="0"/>
        </a:p>
        <a:p>
          <a:pPr marL="171450" lvl="1" indent="-171450" algn="l" defTabSz="844550">
            <a:lnSpc>
              <a:spcPct val="90000"/>
            </a:lnSpc>
            <a:spcBef>
              <a:spcPct val="0"/>
            </a:spcBef>
            <a:spcAft>
              <a:spcPct val="15000"/>
            </a:spcAft>
            <a:buChar char="••"/>
          </a:pPr>
          <a:r>
            <a:rPr lang="es-EC" sz="1900" kern="1200" dirty="0" smtClean="0"/>
            <a:t>Promueve el uso de estrategias, no conscientes, que permiten lograr el cometido y una ruta de escape ante una problemática.</a:t>
          </a:r>
          <a:endParaRPr lang="es-EC" sz="1900" kern="1200" dirty="0"/>
        </a:p>
      </dsp:txBody>
      <dsp:txXfrm>
        <a:off x="38" y="769087"/>
        <a:ext cx="3674270" cy="3859469"/>
      </dsp:txXfrm>
    </dsp:sp>
    <dsp:sp modelId="{68F5CD7F-C974-455A-80DB-83A5AC8DE690}">
      <dsp:nvSpPr>
        <dsp:cNvPr id="0" name=""/>
        <dsp:cNvSpPr/>
      </dsp:nvSpPr>
      <dsp:spPr>
        <a:xfrm>
          <a:off x="4188706" y="221887"/>
          <a:ext cx="3674270" cy="547200"/>
        </a:xfrm>
        <a:prstGeom prst="rect">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smtClean="0"/>
            <a:t>Expresión Artística </a:t>
          </a:r>
          <a:endParaRPr lang="es-EC" sz="1900" kern="1200" dirty="0"/>
        </a:p>
      </dsp:txBody>
      <dsp:txXfrm>
        <a:off x="4188706" y="221887"/>
        <a:ext cx="3674270" cy="547200"/>
      </dsp:txXfrm>
    </dsp:sp>
    <dsp:sp modelId="{FEDA6251-25D6-4481-BE30-D16441F334E6}">
      <dsp:nvSpPr>
        <dsp:cNvPr id="0" name=""/>
        <dsp:cNvSpPr/>
      </dsp:nvSpPr>
      <dsp:spPr>
        <a:xfrm>
          <a:off x="4188706" y="769087"/>
          <a:ext cx="3674270" cy="3859469"/>
        </a:xfrm>
        <a:prstGeom prst="rect">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2651784"/>
              <a:satOff val="-27828"/>
              <a:lumOff val="-1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El arte tiene una función terapéutica, con un efecto liberador de nostalgias y angustias.</a:t>
          </a:r>
          <a:endParaRPr lang="es-EC" sz="1900" kern="1200" dirty="0"/>
        </a:p>
        <a:p>
          <a:pPr marL="171450" lvl="1" indent="-171450" algn="l" defTabSz="844550">
            <a:lnSpc>
              <a:spcPct val="90000"/>
            </a:lnSpc>
            <a:spcBef>
              <a:spcPct val="0"/>
            </a:spcBef>
            <a:spcAft>
              <a:spcPct val="15000"/>
            </a:spcAft>
            <a:buChar char="••"/>
          </a:pPr>
          <a:r>
            <a:rPr lang="es-EC" sz="1900" kern="1200" dirty="0" smtClean="0"/>
            <a:t>La pintura, danza y música, mejora la salud mental, equilibrio emocional y el desarrollo académico – contexto holístico (Romero, 2004).</a:t>
          </a:r>
          <a:endParaRPr lang="es-EC" sz="1900" kern="1200" dirty="0"/>
        </a:p>
      </dsp:txBody>
      <dsp:txXfrm>
        <a:off x="4188706" y="769087"/>
        <a:ext cx="3674270" cy="3859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BD78F-8096-4004-95DF-BD0732851A49}">
      <dsp:nvSpPr>
        <dsp:cNvPr id="0" name=""/>
        <dsp:cNvSpPr/>
      </dsp:nvSpPr>
      <dsp:spPr>
        <a:xfrm>
          <a:off x="38" y="129022"/>
          <a:ext cx="3645784" cy="60913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kern="1200" dirty="0" smtClean="0"/>
            <a:t>Estrés </a:t>
          </a:r>
          <a:endParaRPr lang="es-EC" sz="2100" kern="1200" dirty="0"/>
        </a:p>
      </dsp:txBody>
      <dsp:txXfrm>
        <a:off x="38" y="129022"/>
        <a:ext cx="3645784" cy="609136"/>
      </dsp:txXfrm>
    </dsp:sp>
    <dsp:sp modelId="{56B618E9-9EB2-4F8B-93FF-CC5E80EF689A}">
      <dsp:nvSpPr>
        <dsp:cNvPr id="0" name=""/>
        <dsp:cNvSpPr/>
      </dsp:nvSpPr>
      <dsp:spPr>
        <a:xfrm>
          <a:off x="38" y="750505"/>
          <a:ext cx="3645784" cy="3956402"/>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Tensión provocada por situaciones agobiantes que originan reacciones psicosomáticas o trastornos psicológicos a veces graves (RAE, 2020).</a:t>
          </a:r>
          <a:endParaRPr lang="es-EC" sz="2100" kern="1200" dirty="0"/>
        </a:p>
        <a:p>
          <a:pPr marL="228600" lvl="1" indent="-228600" algn="l" defTabSz="933450">
            <a:lnSpc>
              <a:spcPct val="90000"/>
            </a:lnSpc>
            <a:spcBef>
              <a:spcPct val="0"/>
            </a:spcBef>
            <a:spcAft>
              <a:spcPct val="15000"/>
            </a:spcAft>
            <a:buChar char="••"/>
          </a:pPr>
          <a:r>
            <a:rPr lang="es-EC" sz="2100" kern="1200" dirty="0" smtClean="0"/>
            <a:t>Evidencia del Estrés: Nerviosismo, tensión, cansancio, agobio,  inquietud </a:t>
          </a:r>
          <a:r>
            <a:rPr lang="es-EC" sz="2100" kern="1200" dirty="0" smtClean="0">
              <a:sym typeface="Wingdings" panose="05000000000000000000" pitchFamily="2" charset="2"/>
            </a:rPr>
            <a:t></a:t>
          </a:r>
          <a:r>
            <a:rPr lang="es-EC" sz="2100" kern="1200" dirty="0" smtClean="0"/>
            <a:t> presión escolar, laboral o de otra índole (Gómez y Díaz, 2007).</a:t>
          </a:r>
          <a:endParaRPr lang="es-EC" sz="2100" kern="1200" dirty="0"/>
        </a:p>
      </dsp:txBody>
      <dsp:txXfrm>
        <a:off x="38" y="750505"/>
        <a:ext cx="3645784" cy="3956402"/>
      </dsp:txXfrm>
    </dsp:sp>
    <dsp:sp modelId="{68F5CD7F-C974-455A-80DB-83A5AC8DE690}">
      <dsp:nvSpPr>
        <dsp:cNvPr id="0" name=""/>
        <dsp:cNvSpPr/>
      </dsp:nvSpPr>
      <dsp:spPr>
        <a:xfrm>
          <a:off x="4156232" y="144621"/>
          <a:ext cx="3645784" cy="604800"/>
        </a:xfrm>
        <a:prstGeom prst="rect">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endParaRPr lang="es-EC" sz="2100" kern="1200" dirty="0"/>
        </a:p>
      </dsp:txBody>
      <dsp:txXfrm>
        <a:off x="4156232" y="144621"/>
        <a:ext cx="3645784" cy="604800"/>
      </dsp:txXfrm>
    </dsp:sp>
    <dsp:sp modelId="{FEDA6251-25D6-4481-BE30-D16441F334E6}">
      <dsp:nvSpPr>
        <dsp:cNvPr id="0" name=""/>
        <dsp:cNvSpPr/>
      </dsp:nvSpPr>
      <dsp:spPr>
        <a:xfrm>
          <a:off x="4156232" y="749421"/>
          <a:ext cx="3645784" cy="3956402"/>
        </a:xfrm>
        <a:prstGeom prst="rect">
          <a:avLst/>
        </a:prstGeom>
        <a:solidFill>
          <a:schemeClr val="accent4">
            <a:tint val="40000"/>
            <a:alpha val="90000"/>
            <a:hueOff val="-495293"/>
            <a:satOff val="-28229"/>
            <a:lumOff val="-2343"/>
            <a:alphaOff val="0"/>
          </a:schemeClr>
        </a:solidFill>
        <a:ln w="19050" cap="rnd" cmpd="sng" algn="ctr">
          <a:solidFill>
            <a:schemeClr val="accent4">
              <a:tint val="40000"/>
              <a:alpha val="90000"/>
              <a:hueOff val="-495293"/>
              <a:satOff val="-28229"/>
              <a:lumOff val="-2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s-EC" sz="2100" kern="1200" dirty="0"/>
        </a:p>
      </dsp:txBody>
      <dsp:txXfrm>
        <a:off x="4156232" y="749421"/>
        <a:ext cx="3645784" cy="39564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BD78F-8096-4004-95DF-BD0732851A49}">
      <dsp:nvSpPr>
        <dsp:cNvPr id="0" name=""/>
        <dsp:cNvSpPr/>
      </dsp:nvSpPr>
      <dsp:spPr>
        <a:xfrm>
          <a:off x="38" y="36749"/>
          <a:ext cx="3692967" cy="489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t>Estrés Académico</a:t>
          </a:r>
          <a:endParaRPr lang="es-EC" sz="1700" kern="1200" dirty="0"/>
        </a:p>
      </dsp:txBody>
      <dsp:txXfrm>
        <a:off x="38" y="36749"/>
        <a:ext cx="3692967" cy="489600"/>
      </dsp:txXfrm>
    </dsp:sp>
    <dsp:sp modelId="{56B618E9-9EB2-4F8B-93FF-CC5E80EF689A}">
      <dsp:nvSpPr>
        <dsp:cNvPr id="0" name=""/>
        <dsp:cNvSpPr/>
      </dsp:nvSpPr>
      <dsp:spPr>
        <a:xfrm>
          <a:off x="38" y="536939"/>
          <a:ext cx="3692967" cy="428734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Situaciones de recepción de enseñanzas, evaluaciones, deberes y retos académicos nuevos que se suman a las preocupaciones familiares, laborales de ser el caso o sociales preexistentes.</a:t>
          </a:r>
          <a:endParaRPr lang="es-EC" sz="1700" kern="1200" dirty="0"/>
        </a:p>
        <a:p>
          <a:pPr marL="171450" lvl="1" indent="-171450" algn="l" defTabSz="755650">
            <a:lnSpc>
              <a:spcPct val="90000"/>
            </a:lnSpc>
            <a:spcBef>
              <a:spcPct val="0"/>
            </a:spcBef>
            <a:spcAft>
              <a:spcPct val="15000"/>
            </a:spcAft>
            <a:buChar char="••"/>
          </a:pPr>
          <a:r>
            <a:rPr lang="es-EC" sz="1700" kern="1200" dirty="0" smtClean="0"/>
            <a:t>Falta de concentración, agotamiento físico, dificultad para recordar, incapacidad de pronta respuesta, irritabilidad, disminución de la facilidad comunicativa, ausentismo, entrega de deberes no concluidos, depresión o desgano (Macías, 2007).</a:t>
          </a:r>
          <a:endParaRPr lang="es-EC" sz="1700" kern="1200" dirty="0"/>
        </a:p>
      </dsp:txBody>
      <dsp:txXfrm>
        <a:off x="38" y="536939"/>
        <a:ext cx="3692967" cy="4287346"/>
      </dsp:txXfrm>
    </dsp:sp>
    <dsp:sp modelId="{68F5CD7F-C974-455A-80DB-83A5AC8DE690}">
      <dsp:nvSpPr>
        <dsp:cNvPr id="0" name=""/>
        <dsp:cNvSpPr/>
      </dsp:nvSpPr>
      <dsp:spPr>
        <a:xfrm>
          <a:off x="4079290" y="36749"/>
          <a:ext cx="3692967" cy="489600"/>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t>Estrés por pandemia</a:t>
          </a:r>
          <a:endParaRPr lang="es-EC" sz="1700" kern="1200" dirty="0"/>
        </a:p>
      </dsp:txBody>
      <dsp:txXfrm>
        <a:off x="4079290" y="36749"/>
        <a:ext cx="3692967" cy="489600"/>
      </dsp:txXfrm>
    </dsp:sp>
    <dsp:sp modelId="{FEDA6251-25D6-4481-BE30-D16441F334E6}">
      <dsp:nvSpPr>
        <dsp:cNvPr id="0" name=""/>
        <dsp:cNvSpPr/>
      </dsp:nvSpPr>
      <dsp:spPr>
        <a:xfrm>
          <a:off x="4079290" y="526349"/>
          <a:ext cx="3692967" cy="4287346"/>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Encierro prolongado.</a:t>
          </a:r>
          <a:endParaRPr lang="es-EC" sz="1700" kern="1200" dirty="0"/>
        </a:p>
        <a:p>
          <a:pPr marL="171450" lvl="1" indent="-171450" algn="l" defTabSz="755650">
            <a:lnSpc>
              <a:spcPct val="90000"/>
            </a:lnSpc>
            <a:spcBef>
              <a:spcPct val="0"/>
            </a:spcBef>
            <a:spcAft>
              <a:spcPct val="15000"/>
            </a:spcAft>
            <a:buChar char="••"/>
          </a:pPr>
          <a:r>
            <a:rPr lang="es-EC" sz="1700" kern="1200" dirty="0" smtClean="0"/>
            <a:t>Falta de espacios de distención y esparcimiento fuera del círculo familiar.</a:t>
          </a:r>
          <a:endParaRPr lang="es-EC" sz="1700" kern="1200" dirty="0"/>
        </a:p>
        <a:p>
          <a:pPr marL="171450" lvl="1" indent="-171450" algn="l" defTabSz="755650">
            <a:lnSpc>
              <a:spcPct val="90000"/>
            </a:lnSpc>
            <a:spcBef>
              <a:spcPct val="0"/>
            </a:spcBef>
            <a:spcAft>
              <a:spcPct val="15000"/>
            </a:spcAft>
            <a:buChar char="••"/>
          </a:pPr>
          <a:r>
            <a:rPr lang="es-EC" sz="1700" kern="1200" dirty="0" smtClean="0"/>
            <a:t>Clases virtuales, sin una planificación adecuada para ello por parte de las entidades educativas.</a:t>
          </a:r>
          <a:endParaRPr lang="es-EC" sz="1700" kern="1200" dirty="0"/>
        </a:p>
        <a:p>
          <a:pPr marL="171450" lvl="1" indent="-171450" algn="l" defTabSz="755650">
            <a:lnSpc>
              <a:spcPct val="90000"/>
            </a:lnSpc>
            <a:spcBef>
              <a:spcPct val="0"/>
            </a:spcBef>
            <a:spcAft>
              <a:spcPct val="15000"/>
            </a:spcAft>
            <a:buChar char="••"/>
          </a:pPr>
          <a:r>
            <a:rPr lang="es-EC" sz="1700" kern="1200" dirty="0" smtClean="0"/>
            <a:t>Metodología no apta para la modalidad virtual.</a:t>
          </a:r>
          <a:endParaRPr lang="es-EC" sz="1700" kern="1200" dirty="0"/>
        </a:p>
        <a:p>
          <a:pPr marL="171450" lvl="1" indent="-171450" algn="l" defTabSz="755650">
            <a:lnSpc>
              <a:spcPct val="90000"/>
            </a:lnSpc>
            <a:spcBef>
              <a:spcPct val="0"/>
            </a:spcBef>
            <a:spcAft>
              <a:spcPct val="15000"/>
            </a:spcAft>
            <a:buChar char="••"/>
          </a:pPr>
          <a:r>
            <a:rPr lang="es-EC" sz="1700" kern="1200" dirty="0" smtClean="0"/>
            <a:t>Sobre carga de deberes que se deben conjugar con las responsabilidades familiares.</a:t>
          </a:r>
          <a:endParaRPr lang="es-EC" sz="1700" kern="1200" dirty="0"/>
        </a:p>
        <a:p>
          <a:pPr marL="171450" lvl="1" indent="-171450" algn="l" defTabSz="755650">
            <a:lnSpc>
              <a:spcPct val="90000"/>
            </a:lnSpc>
            <a:spcBef>
              <a:spcPct val="0"/>
            </a:spcBef>
            <a:spcAft>
              <a:spcPct val="15000"/>
            </a:spcAft>
            <a:buChar char="••"/>
          </a:pPr>
          <a:r>
            <a:rPr lang="es-EC" sz="1700" kern="1200" dirty="0" smtClean="0"/>
            <a:t>Falta de espacios destinados únicamente para el estudio (Ayala, 2021) </a:t>
          </a:r>
          <a:endParaRPr lang="es-EC" sz="1700" kern="1200" dirty="0"/>
        </a:p>
        <a:p>
          <a:pPr marL="171450" lvl="1" indent="-171450" algn="l" defTabSz="755650">
            <a:lnSpc>
              <a:spcPct val="90000"/>
            </a:lnSpc>
            <a:spcBef>
              <a:spcPct val="0"/>
            </a:spcBef>
            <a:spcAft>
              <a:spcPct val="15000"/>
            </a:spcAft>
            <a:buChar char="••"/>
          </a:pPr>
          <a:endParaRPr lang="es-EC" sz="1700" kern="1200" dirty="0"/>
        </a:p>
      </dsp:txBody>
      <dsp:txXfrm>
        <a:off x="4079290" y="526349"/>
        <a:ext cx="3692967" cy="428734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1.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1.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053" y="358934"/>
            <a:ext cx="5268745"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1973199" y="1883198"/>
            <a:ext cx="6810191" cy="1631216"/>
          </a:xfrm>
          <a:prstGeom prst="rect">
            <a:avLst/>
          </a:prstGeom>
        </p:spPr>
        <p:txBody>
          <a:bodyPr wrap="square">
            <a:spAutoFit/>
          </a:bodyPr>
          <a:lstStyle/>
          <a:p>
            <a:pPr algn="ctr"/>
            <a:r>
              <a:rPr lang="es-EC" sz="1600" b="1" dirty="0"/>
              <a:t>DEPARTAMENTO DE CIENCIAS HUMANAS  Y </a:t>
            </a:r>
            <a:r>
              <a:rPr lang="es-EC" sz="1600" b="1" dirty="0" smtClean="0"/>
              <a:t>SOCIALES</a:t>
            </a:r>
          </a:p>
          <a:p>
            <a:pPr algn="ctr"/>
            <a:endParaRPr lang="es-EC" sz="1600" b="1" dirty="0" smtClean="0"/>
          </a:p>
          <a:p>
            <a:pPr algn="ctr"/>
            <a:r>
              <a:rPr lang="es-EC" sz="1600" b="1" dirty="0"/>
              <a:t>CENTRO DE POSTGRADOS</a:t>
            </a:r>
            <a:br>
              <a:rPr lang="es-EC" sz="1600" b="1" dirty="0"/>
            </a:br>
            <a:r>
              <a:rPr lang="es-EC" sz="1600" b="1" dirty="0"/>
              <a:t/>
            </a:r>
            <a:br>
              <a:rPr lang="es-EC" sz="1600" b="1" dirty="0"/>
            </a:br>
            <a:r>
              <a:rPr lang="es-ES" b="1" dirty="0"/>
              <a:t>TRABAJO DE TITULACIÓN PREVIO A LA OBTENCIÓN DEL TÍTULO DE MAGISTER EN RECREACIÓN Y TIEMPO LIBRE</a:t>
            </a:r>
            <a:endParaRPr lang="es-ES" dirty="0"/>
          </a:p>
        </p:txBody>
      </p:sp>
      <p:sp>
        <p:nvSpPr>
          <p:cNvPr id="13" name="12 Rectángulo"/>
          <p:cNvSpPr/>
          <p:nvPr/>
        </p:nvSpPr>
        <p:spPr>
          <a:xfrm>
            <a:off x="810878" y="3861641"/>
            <a:ext cx="9134834" cy="1477328"/>
          </a:xfrm>
          <a:prstGeom prst="rect">
            <a:avLst/>
          </a:prstGeom>
        </p:spPr>
        <p:txBody>
          <a:bodyPr wrap="square">
            <a:spAutoFit/>
          </a:bodyPr>
          <a:lstStyle/>
          <a:p>
            <a:pPr algn="ctr"/>
            <a:r>
              <a:rPr lang="es-ES" b="1" dirty="0"/>
              <a:t>TEMA: </a:t>
            </a:r>
            <a:r>
              <a:rPr lang="es-EC" b="1" dirty="0"/>
              <a:t>INCIDENCIA DE LA APLICACIÓN DE UN PROGRAMA LÚDICO - RECREATIVO EN LA REDUCCIÓN DE LOS NIVELES DE ESTRÉS, EN LOS ESTUDIANTES DE GASTRONOMÍA DEL INSTITUTO UNIVERSITARIO INTERNACIONAL I.T.I</a:t>
            </a:r>
            <a:r>
              <a:rPr lang="es-EC" b="1" dirty="0" smtClean="0"/>
              <a:t>.</a:t>
            </a:r>
            <a:endParaRPr lang="es-EC" dirty="0"/>
          </a:p>
          <a:p>
            <a:r>
              <a:rPr lang="es-ES" b="1" dirty="0"/>
              <a:t> </a:t>
            </a:r>
            <a:endParaRPr lang="es-EC" dirty="0"/>
          </a:p>
          <a:p>
            <a:pPr algn="ctr"/>
            <a:endParaRPr lang="es-ES" dirty="0"/>
          </a:p>
        </p:txBody>
      </p:sp>
      <p:sp>
        <p:nvSpPr>
          <p:cNvPr id="14" name="13 Rectángulo"/>
          <p:cNvSpPr/>
          <p:nvPr/>
        </p:nvSpPr>
        <p:spPr>
          <a:xfrm>
            <a:off x="810878" y="5870862"/>
            <a:ext cx="9659155" cy="646331"/>
          </a:xfrm>
          <a:prstGeom prst="rect">
            <a:avLst/>
          </a:prstGeom>
        </p:spPr>
        <p:txBody>
          <a:bodyPr wrap="square">
            <a:spAutoFit/>
          </a:bodyPr>
          <a:lstStyle/>
          <a:p>
            <a:pPr algn="ctr"/>
            <a:r>
              <a:rPr lang="es-ES" b="1" dirty="0" err="1" smtClean="0"/>
              <a:t>Mgs</a:t>
            </a:r>
            <a:r>
              <a:rPr lang="es-ES" b="1" dirty="0" smtClean="0"/>
              <a:t>. </a:t>
            </a:r>
            <a:r>
              <a:rPr lang="es-ES" b="1" dirty="0" smtClean="0"/>
              <a:t>Barrionuevo, </a:t>
            </a:r>
            <a:r>
              <a:rPr lang="es-ES" b="1" dirty="0" err="1" smtClean="0"/>
              <a:t>Denice</a:t>
            </a:r>
            <a:endParaRPr lang="es-ES" b="1" dirty="0" smtClean="0"/>
          </a:p>
          <a:p>
            <a:pPr algn="ctr"/>
            <a:r>
              <a:rPr lang="es-ES" dirty="0" smtClean="0"/>
              <a:t>DIRECTORA </a:t>
            </a:r>
            <a:r>
              <a:rPr lang="es-ES" dirty="0"/>
              <a:t>	</a:t>
            </a:r>
          </a:p>
        </p:txBody>
      </p:sp>
      <p:sp>
        <p:nvSpPr>
          <p:cNvPr id="6" name="13 Rectángulo"/>
          <p:cNvSpPr/>
          <p:nvPr/>
        </p:nvSpPr>
        <p:spPr>
          <a:xfrm>
            <a:off x="642846" y="5039865"/>
            <a:ext cx="9659155" cy="646331"/>
          </a:xfrm>
          <a:prstGeom prst="rect">
            <a:avLst/>
          </a:prstGeom>
        </p:spPr>
        <p:txBody>
          <a:bodyPr wrap="square">
            <a:spAutoFit/>
          </a:bodyPr>
          <a:lstStyle/>
          <a:p>
            <a:pPr algn="ctr"/>
            <a:r>
              <a:rPr lang="es-ES" b="1" dirty="0" smtClean="0"/>
              <a:t>Ing</a:t>
            </a:r>
            <a:r>
              <a:rPr lang="es-ES" b="1" dirty="0" smtClean="0"/>
              <a:t>. Olmedo, </a:t>
            </a:r>
            <a:r>
              <a:rPr lang="es-ES" b="1" dirty="0" err="1" smtClean="0"/>
              <a:t>Kabir</a:t>
            </a:r>
            <a:r>
              <a:rPr lang="es-ES" b="1" dirty="0" smtClean="0"/>
              <a:t> </a:t>
            </a:r>
            <a:endParaRPr lang="es-ES" b="1" dirty="0"/>
          </a:p>
          <a:p>
            <a:pPr algn="ctr"/>
            <a:r>
              <a:rPr lang="es-ES" dirty="0" smtClean="0"/>
              <a:t>AUTOR </a:t>
            </a:r>
            <a:r>
              <a:rPr lang="es-ES" dirty="0"/>
              <a:t>	</a:t>
            </a:r>
          </a:p>
        </p:txBody>
      </p:sp>
    </p:spTree>
    <p:extLst>
      <p:ext uri="{BB962C8B-B14F-4D97-AF65-F5344CB8AC3E}">
        <p14:creationId xmlns:p14="http://schemas.microsoft.com/office/powerpoint/2010/main" val="104401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blioteca Virtual de Investigación: junio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988" y="46427"/>
            <a:ext cx="1385482" cy="1569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02"/>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6988629" y="256771"/>
            <a:ext cx="5203371"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DISEÑO DE LA INVESTIGACIÓN</a:t>
            </a:r>
            <a:endParaRPr lang="es-EC" sz="2800" dirty="0">
              <a:solidFill>
                <a:schemeClr val="bg1"/>
              </a:solidFill>
            </a:endParaRPr>
          </a:p>
        </p:txBody>
      </p:sp>
      <p:sp>
        <p:nvSpPr>
          <p:cNvPr id="6" name="CuadroTexto 5"/>
          <p:cNvSpPr txBox="1"/>
          <p:nvPr/>
        </p:nvSpPr>
        <p:spPr>
          <a:xfrm>
            <a:off x="796834" y="1698171"/>
            <a:ext cx="4183129"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ENFOQUE INVESTIGATIVO</a:t>
            </a:r>
            <a:endParaRPr lang="en-US" b="1" dirty="0"/>
          </a:p>
        </p:txBody>
      </p:sp>
      <p:sp>
        <p:nvSpPr>
          <p:cNvPr id="8" name="CuadroTexto 7"/>
          <p:cNvSpPr txBox="1"/>
          <p:nvPr/>
        </p:nvSpPr>
        <p:spPr>
          <a:xfrm>
            <a:off x="796834" y="2155928"/>
            <a:ext cx="4188606" cy="456985"/>
          </a:xfrm>
          <a:prstGeom prst="rect">
            <a:avLst/>
          </a:prstGeom>
          <a:solidFill>
            <a:schemeClr val="bg2"/>
          </a:solidFill>
        </p:spPr>
        <p:txBody>
          <a:bodyPr wrap="square" rtlCol="0">
            <a:spAutoFit/>
          </a:bodyPr>
          <a:lstStyle/>
          <a:p>
            <a:pPr algn="ctr">
              <a:lnSpc>
                <a:spcPct val="150000"/>
              </a:lnSpc>
            </a:pPr>
            <a:r>
              <a:rPr lang="es-ES" dirty="0" err="1" smtClean="0"/>
              <a:t>Cuali</a:t>
            </a:r>
            <a:r>
              <a:rPr lang="es-ES" dirty="0" smtClean="0"/>
              <a:t>-cuantitativo</a:t>
            </a:r>
            <a:endParaRPr lang="en-US" dirty="0"/>
          </a:p>
        </p:txBody>
      </p:sp>
      <p:sp>
        <p:nvSpPr>
          <p:cNvPr id="9" name="CuadroTexto 8"/>
          <p:cNvSpPr txBox="1"/>
          <p:nvPr/>
        </p:nvSpPr>
        <p:spPr>
          <a:xfrm>
            <a:off x="792479" y="3267469"/>
            <a:ext cx="4166824" cy="507831"/>
          </a:xfrm>
          <a:prstGeom prst="rect">
            <a:avLst/>
          </a:prstGeom>
          <a:solidFill>
            <a:schemeClr val="accent2">
              <a:lumMod val="40000"/>
              <a:lumOff val="60000"/>
            </a:schemeClr>
          </a:solidFill>
        </p:spPr>
        <p:txBody>
          <a:bodyPr wrap="square" rtlCol="0">
            <a:spAutoFit/>
          </a:bodyPr>
          <a:lstStyle/>
          <a:p>
            <a:pPr algn="ctr">
              <a:lnSpc>
                <a:spcPct val="150000"/>
              </a:lnSpc>
            </a:pPr>
            <a:r>
              <a:rPr lang="es-ES" b="1" dirty="0" smtClean="0"/>
              <a:t>NIVEL DE INVESTIGACIÓN</a:t>
            </a:r>
            <a:endParaRPr lang="en-US" b="1" dirty="0"/>
          </a:p>
        </p:txBody>
      </p:sp>
      <p:sp>
        <p:nvSpPr>
          <p:cNvPr id="10" name="CuadroTexto 9"/>
          <p:cNvSpPr txBox="1"/>
          <p:nvPr/>
        </p:nvSpPr>
        <p:spPr>
          <a:xfrm>
            <a:off x="2294155" y="3802526"/>
            <a:ext cx="1328227" cy="507831"/>
          </a:xfrm>
          <a:prstGeom prst="rect">
            <a:avLst/>
          </a:prstGeom>
          <a:solidFill>
            <a:schemeClr val="bg2"/>
          </a:solidFill>
        </p:spPr>
        <p:txBody>
          <a:bodyPr wrap="square" rtlCol="0">
            <a:spAutoFit/>
          </a:bodyPr>
          <a:lstStyle/>
          <a:p>
            <a:pPr algn="ctr">
              <a:lnSpc>
                <a:spcPct val="150000"/>
              </a:lnSpc>
            </a:pPr>
            <a:r>
              <a:rPr lang="es-ES" dirty="0" smtClean="0"/>
              <a:t>Descriptivo</a:t>
            </a:r>
            <a:endParaRPr lang="en-US" dirty="0"/>
          </a:p>
        </p:txBody>
      </p:sp>
      <p:sp>
        <p:nvSpPr>
          <p:cNvPr id="11" name="CuadroTexto 10"/>
          <p:cNvSpPr txBox="1"/>
          <p:nvPr/>
        </p:nvSpPr>
        <p:spPr>
          <a:xfrm>
            <a:off x="753290" y="3817554"/>
            <a:ext cx="1467395" cy="507831"/>
          </a:xfrm>
          <a:prstGeom prst="rect">
            <a:avLst/>
          </a:prstGeom>
          <a:solidFill>
            <a:schemeClr val="bg2"/>
          </a:solidFill>
        </p:spPr>
        <p:txBody>
          <a:bodyPr wrap="square" rtlCol="0">
            <a:spAutoFit/>
          </a:bodyPr>
          <a:lstStyle/>
          <a:p>
            <a:pPr algn="ctr">
              <a:lnSpc>
                <a:spcPct val="150000"/>
              </a:lnSpc>
            </a:pPr>
            <a:r>
              <a:rPr lang="es-ES" dirty="0" smtClean="0"/>
              <a:t>Exploratorio</a:t>
            </a:r>
            <a:endParaRPr lang="en-US" dirty="0"/>
          </a:p>
        </p:txBody>
      </p:sp>
      <p:sp>
        <p:nvSpPr>
          <p:cNvPr id="12" name="CuadroTexto 11"/>
          <p:cNvSpPr txBox="1"/>
          <p:nvPr/>
        </p:nvSpPr>
        <p:spPr>
          <a:xfrm>
            <a:off x="818266" y="4896973"/>
            <a:ext cx="4161697" cy="507831"/>
          </a:xfrm>
          <a:prstGeom prst="rect">
            <a:avLst/>
          </a:prstGeom>
          <a:solidFill>
            <a:schemeClr val="accent5">
              <a:lumMod val="20000"/>
              <a:lumOff val="80000"/>
            </a:schemeClr>
          </a:solidFill>
        </p:spPr>
        <p:txBody>
          <a:bodyPr wrap="square" rtlCol="0">
            <a:spAutoFit/>
          </a:bodyPr>
          <a:lstStyle/>
          <a:p>
            <a:pPr algn="ctr">
              <a:lnSpc>
                <a:spcPct val="150000"/>
              </a:lnSpc>
            </a:pPr>
            <a:r>
              <a:rPr lang="es-ES" b="1" dirty="0" smtClean="0"/>
              <a:t>DISEÑO DE LA INVESTIGACIÓN</a:t>
            </a:r>
            <a:endParaRPr lang="en-US" b="1" dirty="0"/>
          </a:p>
        </p:txBody>
      </p:sp>
      <p:sp>
        <p:nvSpPr>
          <p:cNvPr id="13" name="CuadroTexto 12"/>
          <p:cNvSpPr txBox="1"/>
          <p:nvPr/>
        </p:nvSpPr>
        <p:spPr>
          <a:xfrm>
            <a:off x="872527" y="5449341"/>
            <a:ext cx="2039485" cy="507831"/>
          </a:xfrm>
          <a:prstGeom prst="rect">
            <a:avLst/>
          </a:prstGeom>
          <a:solidFill>
            <a:schemeClr val="bg2"/>
          </a:solidFill>
        </p:spPr>
        <p:txBody>
          <a:bodyPr wrap="square" rtlCol="0">
            <a:spAutoFit/>
          </a:bodyPr>
          <a:lstStyle/>
          <a:p>
            <a:pPr algn="ctr">
              <a:lnSpc>
                <a:spcPct val="150000"/>
              </a:lnSpc>
            </a:pPr>
            <a:r>
              <a:rPr lang="es-ES" dirty="0" smtClean="0"/>
              <a:t>Documental</a:t>
            </a:r>
            <a:endParaRPr lang="en-US" dirty="0"/>
          </a:p>
        </p:txBody>
      </p:sp>
      <p:sp>
        <p:nvSpPr>
          <p:cNvPr id="14" name="CuadroTexto 13"/>
          <p:cNvSpPr txBox="1"/>
          <p:nvPr/>
        </p:nvSpPr>
        <p:spPr>
          <a:xfrm>
            <a:off x="1768843" y="6018646"/>
            <a:ext cx="2239110" cy="507831"/>
          </a:xfrm>
          <a:prstGeom prst="rect">
            <a:avLst/>
          </a:prstGeom>
          <a:solidFill>
            <a:schemeClr val="bg2"/>
          </a:solidFill>
        </p:spPr>
        <p:txBody>
          <a:bodyPr wrap="square" rtlCol="0">
            <a:spAutoFit/>
          </a:bodyPr>
          <a:lstStyle/>
          <a:p>
            <a:pPr algn="ctr">
              <a:lnSpc>
                <a:spcPct val="150000"/>
              </a:lnSpc>
            </a:pPr>
            <a:r>
              <a:rPr lang="es-ES" dirty="0" smtClean="0"/>
              <a:t>Cuasi experimental</a:t>
            </a:r>
            <a:endParaRPr lang="en-US" dirty="0"/>
          </a:p>
        </p:txBody>
      </p:sp>
      <p:sp>
        <p:nvSpPr>
          <p:cNvPr id="15" name="CuadroTexto 14"/>
          <p:cNvSpPr txBox="1"/>
          <p:nvPr/>
        </p:nvSpPr>
        <p:spPr>
          <a:xfrm>
            <a:off x="3017520" y="5449894"/>
            <a:ext cx="1928775" cy="507831"/>
          </a:xfrm>
          <a:prstGeom prst="rect">
            <a:avLst/>
          </a:prstGeom>
          <a:solidFill>
            <a:schemeClr val="bg2"/>
          </a:solidFill>
        </p:spPr>
        <p:txBody>
          <a:bodyPr wrap="square" rtlCol="0">
            <a:spAutoFit/>
          </a:bodyPr>
          <a:lstStyle/>
          <a:p>
            <a:pPr algn="ctr">
              <a:lnSpc>
                <a:spcPct val="150000"/>
              </a:lnSpc>
            </a:pPr>
            <a:r>
              <a:rPr lang="es-ES" dirty="0" smtClean="0"/>
              <a:t>De campo</a:t>
            </a:r>
            <a:endParaRPr lang="en-US" dirty="0"/>
          </a:p>
        </p:txBody>
      </p:sp>
      <p:sp>
        <p:nvSpPr>
          <p:cNvPr id="16" name="CuadroTexto 15"/>
          <p:cNvSpPr txBox="1"/>
          <p:nvPr/>
        </p:nvSpPr>
        <p:spPr>
          <a:xfrm>
            <a:off x="6897189" y="2760036"/>
            <a:ext cx="4519748" cy="507831"/>
          </a:xfrm>
          <a:prstGeom prst="rect">
            <a:avLst/>
          </a:prstGeom>
          <a:solidFill>
            <a:schemeClr val="bg2"/>
          </a:solidFill>
        </p:spPr>
        <p:txBody>
          <a:bodyPr wrap="square" rtlCol="0">
            <a:spAutoFit/>
          </a:bodyPr>
          <a:lstStyle/>
          <a:p>
            <a:pPr algn="ctr">
              <a:lnSpc>
                <a:spcPct val="150000"/>
              </a:lnSpc>
            </a:pPr>
            <a:r>
              <a:rPr lang="es-ES" dirty="0" smtClean="0"/>
              <a:t>Observación</a:t>
            </a:r>
            <a:endParaRPr lang="en-US" dirty="0"/>
          </a:p>
        </p:txBody>
      </p:sp>
      <p:sp>
        <p:nvSpPr>
          <p:cNvPr id="17" name="CuadroTexto 16"/>
          <p:cNvSpPr txBox="1"/>
          <p:nvPr/>
        </p:nvSpPr>
        <p:spPr>
          <a:xfrm>
            <a:off x="6161644" y="1698171"/>
            <a:ext cx="5809962" cy="507831"/>
          </a:xfrm>
          <a:prstGeom prst="rect">
            <a:avLst/>
          </a:prstGeom>
          <a:solidFill>
            <a:srgbClr val="92D050"/>
          </a:solidFill>
        </p:spPr>
        <p:txBody>
          <a:bodyPr wrap="square" rtlCol="0">
            <a:spAutoFit/>
          </a:bodyPr>
          <a:lstStyle/>
          <a:p>
            <a:pPr algn="ctr">
              <a:lnSpc>
                <a:spcPct val="150000"/>
              </a:lnSpc>
            </a:pPr>
            <a:r>
              <a:rPr lang="es-ES" b="1" dirty="0" smtClean="0"/>
              <a:t>MÉTODOS DE INVESTIGACIÓN</a:t>
            </a:r>
            <a:endParaRPr lang="en-US" b="1" dirty="0"/>
          </a:p>
        </p:txBody>
      </p:sp>
      <p:sp>
        <p:nvSpPr>
          <p:cNvPr id="18" name="CuadroTexto 17"/>
          <p:cNvSpPr txBox="1"/>
          <p:nvPr/>
        </p:nvSpPr>
        <p:spPr>
          <a:xfrm>
            <a:off x="6161644" y="2226187"/>
            <a:ext cx="1770189" cy="456985"/>
          </a:xfrm>
          <a:prstGeom prst="rect">
            <a:avLst/>
          </a:prstGeom>
          <a:solidFill>
            <a:schemeClr val="bg2"/>
          </a:solidFill>
        </p:spPr>
        <p:txBody>
          <a:bodyPr wrap="square" rtlCol="0">
            <a:spAutoFit/>
          </a:bodyPr>
          <a:lstStyle/>
          <a:p>
            <a:pPr algn="ctr">
              <a:lnSpc>
                <a:spcPct val="150000"/>
              </a:lnSpc>
            </a:pPr>
            <a:r>
              <a:rPr lang="es-ES" dirty="0" smtClean="0"/>
              <a:t>Deductivo</a:t>
            </a:r>
            <a:endParaRPr lang="en-US" dirty="0"/>
          </a:p>
        </p:txBody>
      </p:sp>
      <p:sp>
        <p:nvSpPr>
          <p:cNvPr id="19" name="CuadroTexto 18"/>
          <p:cNvSpPr txBox="1"/>
          <p:nvPr/>
        </p:nvSpPr>
        <p:spPr>
          <a:xfrm>
            <a:off x="8041074" y="2203249"/>
            <a:ext cx="1994829" cy="507831"/>
          </a:xfrm>
          <a:prstGeom prst="rect">
            <a:avLst/>
          </a:prstGeom>
          <a:solidFill>
            <a:schemeClr val="bg2"/>
          </a:solidFill>
        </p:spPr>
        <p:txBody>
          <a:bodyPr wrap="square" rtlCol="0">
            <a:spAutoFit/>
          </a:bodyPr>
          <a:lstStyle/>
          <a:p>
            <a:pPr algn="ctr">
              <a:lnSpc>
                <a:spcPct val="150000"/>
              </a:lnSpc>
            </a:pPr>
            <a:r>
              <a:rPr lang="es-ES" dirty="0" smtClean="0"/>
              <a:t>Analítico</a:t>
            </a:r>
            <a:endParaRPr lang="en-US" dirty="0"/>
          </a:p>
        </p:txBody>
      </p:sp>
      <p:sp>
        <p:nvSpPr>
          <p:cNvPr id="20" name="CuadroTexto 19"/>
          <p:cNvSpPr txBox="1"/>
          <p:nvPr/>
        </p:nvSpPr>
        <p:spPr>
          <a:xfrm>
            <a:off x="10201417" y="2220246"/>
            <a:ext cx="1770189" cy="456985"/>
          </a:xfrm>
          <a:prstGeom prst="rect">
            <a:avLst/>
          </a:prstGeom>
          <a:solidFill>
            <a:schemeClr val="bg2"/>
          </a:solidFill>
        </p:spPr>
        <p:txBody>
          <a:bodyPr wrap="square" rtlCol="0">
            <a:spAutoFit/>
          </a:bodyPr>
          <a:lstStyle/>
          <a:p>
            <a:pPr algn="ctr">
              <a:lnSpc>
                <a:spcPct val="150000"/>
              </a:lnSpc>
            </a:pPr>
            <a:r>
              <a:rPr lang="es-ES" dirty="0" smtClean="0"/>
              <a:t>Comparativo</a:t>
            </a:r>
            <a:endParaRPr lang="en-US" dirty="0"/>
          </a:p>
        </p:txBody>
      </p:sp>
      <p:sp>
        <p:nvSpPr>
          <p:cNvPr id="22" name="CuadroTexto 21"/>
          <p:cNvSpPr txBox="1"/>
          <p:nvPr/>
        </p:nvSpPr>
        <p:spPr>
          <a:xfrm>
            <a:off x="6246050" y="3411162"/>
            <a:ext cx="5725556" cy="456985"/>
          </a:xfrm>
          <a:prstGeom prst="rect">
            <a:avLst/>
          </a:prstGeom>
          <a:solidFill>
            <a:schemeClr val="accent4">
              <a:lumMod val="60000"/>
              <a:lumOff val="40000"/>
            </a:schemeClr>
          </a:solidFill>
        </p:spPr>
        <p:txBody>
          <a:bodyPr wrap="square" rtlCol="0">
            <a:spAutoFit/>
          </a:bodyPr>
          <a:lstStyle/>
          <a:p>
            <a:pPr algn="ctr">
              <a:lnSpc>
                <a:spcPct val="150000"/>
              </a:lnSpc>
            </a:pPr>
            <a:r>
              <a:rPr lang="es-ES" b="1" dirty="0" smtClean="0"/>
              <a:t>TÉCNICA DE RECOLECCIÓN DE INFORMACIÓN</a:t>
            </a:r>
            <a:endParaRPr lang="en-US" b="1" dirty="0"/>
          </a:p>
        </p:txBody>
      </p:sp>
      <p:sp>
        <p:nvSpPr>
          <p:cNvPr id="23" name="CuadroTexto 22"/>
          <p:cNvSpPr txBox="1"/>
          <p:nvPr/>
        </p:nvSpPr>
        <p:spPr>
          <a:xfrm>
            <a:off x="6246049" y="3926115"/>
            <a:ext cx="2757771" cy="456985"/>
          </a:xfrm>
          <a:prstGeom prst="rect">
            <a:avLst/>
          </a:prstGeom>
          <a:solidFill>
            <a:schemeClr val="bg2"/>
          </a:solidFill>
        </p:spPr>
        <p:txBody>
          <a:bodyPr wrap="square" rtlCol="0">
            <a:spAutoFit/>
          </a:bodyPr>
          <a:lstStyle/>
          <a:p>
            <a:pPr algn="ctr">
              <a:lnSpc>
                <a:spcPct val="150000"/>
              </a:lnSpc>
            </a:pPr>
            <a:r>
              <a:rPr lang="es-ES" dirty="0" smtClean="0"/>
              <a:t>Primaria:  Test EEP10-C</a:t>
            </a:r>
            <a:endParaRPr lang="en-US" dirty="0"/>
          </a:p>
        </p:txBody>
      </p:sp>
      <p:sp>
        <p:nvSpPr>
          <p:cNvPr id="24" name="CuadroTexto 23"/>
          <p:cNvSpPr txBox="1"/>
          <p:nvPr/>
        </p:nvSpPr>
        <p:spPr>
          <a:xfrm>
            <a:off x="9168731" y="3926115"/>
            <a:ext cx="2802875" cy="872483"/>
          </a:xfrm>
          <a:prstGeom prst="rect">
            <a:avLst/>
          </a:prstGeom>
          <a:solidFill>
            <a:schemeClr val="bg2"/>
          </a:solidFill>
        </p:spPr>
        <p:txBody>
          <a:bodyPr wrap="square" rtlCol="0">
            <a:spAutoFit/>
          </a:bodyPr>
          <a:lstStyle/>
          <a:p>
            <a:pPr algn="ctr">
              <a:lnSpc>
                <a:spcPct val="150000"/>
              </a:lnSpc>
            </a:pPr>
            <a:r>
              <a:rPr lang="es-ES" dirty="0" smtClean="0"/>
              <a:t>Secundarias: Fuentes Bibliográficas</a:t>
            </a:r>
            <a:endParaRPr lang="en-US" dirty="0"/>
          </a:p>
        </p:txBody>
      </p:sp>
      <p:sp>
        <p:nvSpPr>
          <p:cNvPr id="25" name="CuadroTexto 24"/>
          <p:cNvSpPr txBox="1"/>
          <p:nvPr/>
        </p:nvSpPr>
        <p:spPr>
          <a:xfrm>
            <a:off x="6246049" y="4892684"/>
            <a:ext cx="5718070"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POBLACIÓN     -       MUESTRA</a:t>
            </a:r>
            <a:endParaRPr lang="en-US" b="1" dirty="0"/>
          </a:p>
        </p:txBody>
      </p:sp>
      <p:sp>
        <p:nvSpPr>
          <p:cNvPr id="26" name="CuadroTexto 25"/>
          <p:cNvSpPr txBox="1"/>
          <p:nvPr/>
        </p:nvSpPr>
        <p:spPr>
          <a:xfrm>
            <a:off x="6246049" y="5448917"/>
            <a:ext cx="2757772" cy="923330"/>
          </a:xfrm>
          <a:prstGeom prst="rect">
            <a:avLst/>
          </a:prstGeom>
          <a:solidFill>
            <a:schemeClr val="bg2"/>
          </a:solidFill>
        </p:spPr>
        <p:txBody>
          <a:bodyPr wrap="square" rtlCol="0">
            <a:spAutoFit/>
          </a:bodyPr>
          <a:lstStyle/>
          <a:p>
            <a:pPr algn="ctr">
              <a:lnSpc>
                <a:spcPct val="150000"/>
              </a:lnSpc>
            </a:pPr>
            <a:r>
              <a:rPr lang="es-ES" dirty="0" smtClean="0"/>
              <a:t>153 Alumnos de Gastronomía</a:t>
            </a:r>
            <a:endParaRPr lang="en-US" dirty="0"/>
          </a:p>
        </p:txBody>
      </p:sp>
      <p:sp>
        <p:nvSpPr>
          <p:cNvPr id="27" name="CuadroTexto 26"/>
          <p:cNvSpPr txBox="1"/>
          <p:nvPr/>
        </p:nvSpPr>
        <p:spPr>
          <a:xfrm>
            <a:off x="9213834" y="5457856"/>
            <a:ext cx="2757772" cy="872483"/>
          </a:xfrm>
          <a:prstGeom prst="rect">
            <a:avLst/>
          </a:prstGeom>
          <a:solidFill>
            <a:schemeClr val="bg2"/>
          </a:solidFill>
        </p:spPr>
        <p:txBody>
          <a:bodyPr wrap="square" rtlCol="0">
            <a:spAutoFit/>
          </a:bodyPr>
          <a:lstStyle/>
          <a:p>
            <a:pPr algn="ctr">
              <a:lnSpc>
                <a:spcPct val="150000"/>
              </a:lnSpc>
            </a:pPr>
            <a:r>
              <a:rPr lang="es-ES" dirty="0" smtClean="0"/>
              <a:t>26 Alumnos del 4to nivel de Gastronomía</a:t>
            </a:r>
            <a:endParaRPr lang="en-US" dirty="0"/>
          </a:p>
        </p:txBody>
      </p:sp>
      <p:sp>
        <p:nvSpPr>
          <p:cNvPr id="28" name="CuadroTexto 27"/>
          <p:cNvSpPr txBox="1"/>
          <p:nvPr/>
        </p:nvSpPr>
        <p:spPr>
          <a:xfrm>
            <a:off x="3696055" y="3802525"/>
            <a:ext cx="1333144" cy="507831"/>
          </a:xfrm>
          <a:prstGeom prst="rect">
            <a:avLst/>
          </a:prstGeom>
          <a:solidFill>
            <a:schemeClr val="bg2"/>
          </a:solidFill>
        </p:spPr>
        <p:txBody>
          <a:bodyPr wrap="square" rtlCol="0">
            <a:spAutoFit/>
          </a:bodyPr>
          <a:lstStyle/>
          <a:p>
            <a:pPr algn="ctr">
              <a:lnSpc>
                <a:spcPct val="150000"/>
              </a:lnSpc>
            </a:pPr>
            <a:r>
              <a:rPr lang="es-ES" dirty="0" smtClean="0"/>
              <a:t>Explicativo</a:t>
            </a:r>
            <a:endParaRPr lang="en-US" dirty="0"/>
          </a:p>
        </p:txBody>
      </p:sp>
    </p:spTree>
    <p:extLst>
      <p:ext uri="{BB962C8B-B14F-4D97-AF65-F5344CB8AC3E}">
        <p14:creationId xmlns:p14="http://schemas.microsoft.com/office/powerpoint/2010/main" val="57734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5682343" y="253932"/>
            <a:ext cx="6509657"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ANÁLISIS DE LOS RESULTADOS PRE TEST</a:t>
            </a:r>
            <a:endParaRPr lang="es-EC" sz="2800" dirty="0">
              <a:solidFill>
                <a:schemeClr val="bg1"/>
              </a:solidFill>
            </a:endParaRPr>
          </a:p>
        </p:txBody>
      </p:sp>
      <p:grpSp>
        <p:nvGrpSpPr>
          <p:cNvPr id="11" name="Grupo 10"/>
          <p:cNvGrpSpPr/>
          <p:nvPr/>
        </p:nvGrpSpPr>
        <p:grpSpPr>
          <a:xfrm>
            <a:off x="1078524" y="1012874"/>
            <a:ext cx="4914314" cy="5746652"/>
            <a:chOff x="154744" y="140676"/>
            <a:chExt cx="6091312" cy="7751298"/>
          </a:xfrm>
        </p:grpSpPr>
        <p:pic>
          <p:nvPicPr>
            <p:cNvPr id="9" name="Imagen 8"/>
            <p:cNvPicPr>
              <a:picLocks noChangeAspect="1"/>
            </p:cNvPicPr>
            <p:nvPr/>
          </p:nvPicPr>
          <p:blipFill rotWithShape="1">
            <a:blip r:embed="rId3"/>
            <a:srcRect l="26069" t="30048" r="27223" b="9567"/>
            <a:stretch/>
          </p:blipFill>
          <p:spPr>
            <a:xfrm>
              <a:off x="168813" y="140676"/>
              <a:ext cx="6077243" cy="4417255"/>
            </a:xfrm>
            <a:prstGeom prst="rect">
              <a:avLst/>
            </a:prstGeom>
          </p:spPr>
        </p:pic>
        <p:pic>
          <p:nvPicPr>
            <p:cNvPr id="10" name="Imagen 9"/>
            <p:cNvPicPr>
              <a:picLocks noChangeAspect="1"/>
            </p:cNvPicPr>
            <p:nvPr/>
          </p:nvPicPr>
          <p:blipFill rotWithShape="1">
            <a:blip r:embed="rId4"/>
            <a:srcRect l="25961" t="35048" r="27331" b="19375"/>
            <a:stretch/>
          </p:blipFill>
          <p:spPr>
            <a:xfrm>
              <a:off x="154744" y="4557931"/>
              <a:ext cx="6077243" cy="3334043"/>
            </a:xfrm>
            <a:prstGeom prst="rect">
              <a:avLst/>
            </a:prstGeom>
          </p:spPr>
        </p:pic>
      </p:grpSp>
      <p:sp>
        <p:nvSpPr>
          <p:cNvPr id="14" name="CuadroTexto 13"/>
          <p:cNvSpPr txBox="1"/>
          <p:nvPr/>
        </p:nvSpPr>
        <p:spPr>
          <a:xfrm>
            <a:off x="6373231" y="1866983"/>
            <a:ext cx="5635889"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DEL PRE TEST</a:t>
            </a:r>
            <a:endParaRPr lang="en-US" b="1" dirty="0"/>
          </a:p>
        </p:txBody>
      </p:sp>
      <p:sp>
        <p:nvSpPr>
          <p:cNvPr id="15" name="CuadroTexto 14"/>
          <p:cNvSpPr txBox="1"/>
          <p:nvPr/>
        </p:nvSpPr>
        <p:spPr>
          <a:xfrm>
            <a:off x="6385365" y="2324740"/>
            <a:ext cx="5643268" cy="507831"/>
          </a:xfrm>
          <a:prstGeom prst="rect">
            <a:avLst/>
          </a:prstGeom>
          <a:solidFill>
            <a:schemeClr val="bg2"/>
          </a:solidFill>
        </p:spPr>
        <p:txBody>
          <a:bodyPr wrap="square" rtlCol="0">
            <a:spAutoFit/>
          </a:bodyPr>
          <a:lstStyle/>
          <a:p>
            <a:pPr algn="ctr">
              <a:lnSpc>
                <a:spcPct val="150000"/>
              </a:lnSpc>
            </a:pPr>
            <a:r>
              <a:rPr lang="es-ES" dirty="0" smtClean="0"/>
              <a:t>EEP10-C    Evaluación de Estrés Percibido por COVID</a:t>
            </a:r>
            <a:endParaRPr lang="en-US" dirty="0"/>
          </a:p>
        </p:txBody>
      </p:sp>
      <p:sp>
        <p:nvSpPr>
          <p:cNvPr id="16" name="CuadroTexto 15"/>
          <p:cNvSpPr txBox="1"/>
          <p:nvPr/>
        </p:nvSpPr>
        <p:spPr>
          <a:xfrm>
            <a:off x="7123587" y="3290328"/>
            <a:ext cx="4166824" cy="507831"/>
          </a:xfrm>
          <a:prstGeom prst="rect">
            <a:avLst/>
          </a:prstGeom>
          <a:solidFill>
            <a:schemeClr val="accent2">
              <a:lumMod val="40000"/>
              <a:lumOff val="60000"/>
            </a:schemeClr>
          </a:solidFill>
        </p:spPr>
        <p:txBody>
          <a:bodyPr wrap="square" rtlCol="0">
            <a:spAutoFit/>
          </a:bodyPr>
          <a:lstStyle/>
          <a:p>
            <a:pPr algn="ctr">
              <a:lnSpc>
                <a:spcPct val="150000"/>
              </a:lnSpc>
            </a:pPr>
            <a:r>
              <a:rPr lang="en-US" dirty="0"/>
              <a:t> </a:t>
            </a:r>
            <a:r>
              <a:rPr lang="en-US" dirty="0" smtClean="0"/>
              <a:t>X = 23,35  pts.</a:t>
            </a:r>
            <a:endParaRPr lang="en-US" b="1" dirty="0"/>
          </a:p>
        </p:txBody>
      </p:sp>
      <p:cxnSp>
        <p:nvCxnSpPr>
          <p:cNvPr id="20" name="Conector recto 19"/>
          <p:cNvCxnSpPr/>
          <p:nvPr/>
        </p:nvCxnSpPr>
        <p:spPr>
          <a:xfrm>
            <a:off x="8438012" y="3439929"/>
            <a:ext cx="214312" cy="0"/>
          </a:xfrm>
          <a:prstGeom prst="line">
            <a:avLst/>
          </a:prstGeom>
        </p:spPr>
        <p:style>
          <a:lnRef idx="1">
            <a:schemeClr val="dk1"/>
          </a:lnRef>
          <a:fillRef idx="0">
            <a:schemeClr val="dk1"/>
          </a:fillRef>
          <a:effectRef idx="0">
            <a:schemeClr val="dk1"/>
          </a:effectRef>
          <a:fontRef idx="minor">
            <a:schemeClr val="tx1"/>
          </a:fontRef>
        </p:style>
      </p:cxnSp>
      <p:sp>
        <p:nvSpPr>
          <p:cNvPr id="21" name="Elipse 20"/>
          <p:cNvSpPr/>
          <p:nvPr/>
        </p:nvSpPr>
        <p:spPr>
          <a:xfrm>
            <a:off x="5410201" y="1452563"/>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Elipse 21"/>
          <p:cNvSpPr/>
          <p:nvPr/>
        </p:nvSpPr>
        <p:spPr>
          <a:xfrm>
            <a:off x="5410201" y="1643242"/>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Elipse 23"/>
          <p:cNvSpPr/>
          <p:nvPr/>
        </p:nvSpPr>
        <p:spPr>
          <a:xfrm>
            <a:off x="5410201" y="2024600"/>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Elipse 24"/>
          <p:cNvSpPr/>
          <p:nvPr/>
        </p:nvSpPr>
        <p:spPr>
          <a:xfrm>
            <a:off x="5412620" y="2397803"/>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Elipse 25"/>
          <p:cNvSpPr/>
          <p:nvPr/>
        </p:nvSpPr>
        <p:spPr>
          <a:xfrm>
            <a:off x="5410201" y="2968021"/>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Elipse 26"/>
          <p:cNvSpPr/>
          <p:nvPr/>
        </p:nvSpPr>
        <p:spPr>
          <a:xfrm>
            <a:off x="5410201" y="4884586"/>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Elipse 28"/>
          <p:cNvSpPr/>
          <p:nvPr/>
        </p:nvSpPr>
        <p:spPr>
          <a:xfrm>
            <a:off x="5410201" y="5638599"/>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Elipse 29"/>
          <p:cNvSpPr/>
          <p:nvPr/>
        </p:nvSpPr>
        <p:spPr>
          <a:xfrm>
            <a:off x="5410201" y="5829826"/>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Elipse 30"/>
          <p:cNvSpPr/>
          <p:nvPr/>
        </p:nvSpPr>
        <p:spPr>
          <a:xfrm>
            <a:off x="5410201" y="6024868"/>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Elipse 31"/>
          <p:cNvSpPr/>
          <p:nvPr/>
        </p:nvSpPr>
        <p:spPr>
          <a:xfrm>
            <a:off x="5410201" y="6204300"/>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Elipse 32"/>
          <p:cNvSpPr/>
          <p:nvPr/>
        </p:nvSpPr>
        <p:spPr>
          <a:xfrm>
            <a:off x="5410201" y="1829569"/>
            <a:ext cx="419100" cy="157162"/>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Elipse 33"/>
          <p:cNvSpPr/>
          <p:nvPr/>
        </p:nvSpPr>
        <p:spPr>
          <a:xfrm>
            <a:off x="5410201" y="2767039"/>
            <a:ext cx="419100" cy="157162"/>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Elipse 34"/>
          <p:cNvSpPr/>
          <p:nvPr/>
        </p:nvSpPr>
        <p:spPr>
          <a:xfrm>
            <a:off x="5410201" y="5072733"/>
            <a:ext cx="419100" cy="157162"/>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Elipse 35"/>
          <p:cNvSpPr/>
          <p:nvPr/>
        </p:nvSpPr>
        <p:spPr>
          <a:xfrm>
            <a:off x="5410201" y="5457790"/>
            <a:ext cx="419100" cy="157162"/>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CuadroTexto 36"/>
          <p:cNvSpPr txBox="1"/>
          <p:nvPr/>
        </p:nvSpPr>
        <p:spPr>
          <a:xfrm>
            <a:off x="6283765" y="4722064"/>
            <a:ext cx="5809962" cy="456985"/>
          </a:xfrm>
          <a:prstGeom prst="rect">
            <a:avLst/>
          </a:prstGeom>
          <a:solidFill>
            <a:srgbClr val="00B050"/>
          </a:solidFill>
        </p:spPr>
        <p:txBody>
          <a:bodyPr wrap="square" rtlCol="0">
            <a:spAutoFit/>
          </a:bodyPr>
          <a:lstStyle/>
          <a:p>
            <a:pPr algn="ctr">
              <a:lnSpc>
                <a:spcPct val="150000"/>
              </a:lnSpc>
            </a:pPr>
            <a:r>
              <a:rPr lang="es-ES" b="1" dirty="0" smtClean="0"/>
              <a:t>DESCRIPCIÓN DEL PRE TEST</a:t>
            </a:r>
            <a:endParaRPr lang="en-US" b="1" dirty="0"/>
          </a:p>
        </p:txBody>
      </p:sp>
      <p:sp>
        <p:nvSpPr>
          <p:cNvPr id="38" name="CuadroTexto 37"/>
          <p:cNvSpPr txBox="1"/>
          <p:nvPr/>
        </p:nvSpPr>
        <p:spPr>
          <a:xfrm>
            <a:off x="6283765" y="5237017"/>
            <a:ext cx="1770189" cy="484748"/>
          </a:xfrm>
          <a:prstGeom prst="rect">
            <a:avLst/>
          </a:prstGeom>
          <a:solidFill>
            <a:schemeClr val="bg2"/>
          </a:solidFill>
        </p:spPr>
        <p:txBody>
          <a:bodyPr wrap="square" rtlCol="0">
            <a:spAutoFit/>
          </a:bodyPr>
          <a:lstStyle/>
          <a:p>
            <a:pPr algn="ctr">
              <a:lnSpc>
                <a:spcPct val="150000"/>
              </a:lnSpc>
            </a:pPr>
            <a:r>
              <a:rPr lang="es-ES" sz="1700" dirty="0" smtClean="0"/>
              <a:t>&gt;25 pts. = 38,5%</a:t>
            </a:r>
            <a:endParaRPr lang="en-US" sz="1700" dirty="0"/>
          </a:p>
        </p:txBody>
      </p:sp>
      <p:sp>
        <p:nvSpPr>
          <p:cNvPr id="39" name="CuadroTexto 38"/>
          <p:cNvSpPr txBox="1"/>
          <p:nvPr/>
        </p:nvSpPr>
        <p:spPr>
          <a:xfrm>
            <a:off x="8163195" y="5227142"/>
            <a:ext cx="2160343" cy="484748"/>
          </a:xfrm>
          <a:prstGeom prst="rect">
            <a:avLst/>
          </a:prstGeom>
          <a:solidFill>
            <a:schemeClr val="bg2"/>
          </a:solidFill>
        </p:spPr>
        <p:txBody>
          <a:bodyPr wrap="square" rtlCol="0">
            <a:spAutoFit/>
          </a:bodyPr>
          <a:lstStyle/>
          <a:p>
            <a:pPr algn="ctr">
              <a:lnSpc>
                <a:spcPct val="150000"/>
              </a:lnSpc>
            </a:pPr>
            <a:r>
              <a:rPr lang="es-ES" sz="1700" dirty="0" smtClean="0"/>
              <a:t>23 - 24 pts. = 19,2%  </a:t>
            </a:r>
            <a:endParaRPr lang="en-US" sz="1700" dirty="0"/>
          </a:p>
        </p:txBody>
      </p:sp>
      <p:sp>
        <p:nvSpPr>
          <p:cNvPr id="40" name="CuadroTexto 39"/>
          <p:cNvSpPr txBox="1"/>
          <p:nvPr/>
        </p:nvSpPr>
        <p:spPr>
          <a:xfrm>
            <a:off x="10432779" y="5218739"/>
            <a:ext cx="1660948" cy="484748"/>
          </a:xfrm>
          <a:prstGeom prst="rect">
            <a:avLst/>
          </a:prstGeom>
          <a:solidFill>
            <a:schemeClr val="bg2"/>
          </a:solidFill>
        </p:spPr>
        <p:txBody>
          <a:bodyPr wrap="square" rtlCol="0">
            <a:spAutoFit/>
          </a:bodyPr>
          <a:lstStyle/>
          <a:p>
            <a:pPr algn="ctr">
              <a:lnSpc>
                <a:spcPct val="150000"/>
              </a:lnSpc>
            </a:pPr>
            <a:r>
              <a:rPr lang="es-ES" sz="1700" b="1" dirty="0" smtClean="0"/>
              <a:t>TOTAL =57,7%</a:t>
            </a:r>
          </a:p>
        </p:txBody>
      </p:sp>
      <p:sp>
        <p:nvSpPr>
          <p:cNvPr id="41" name="Elipse 40"/>
          <p:cNvSpPr/>
          <p:nvPr/>
        </p:nvSpPr>
        <p:spPr>
          <a:xfrm>
            <a:off x="6283765" y="5301637"/>
            <a:ext cx="893210" cy="39318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Elipse 41"/>
          <p:cNvSpPr/>
          <p:nvPr/>
        </p:nvSpPr>
        <p:spPr>
          <a:xfrm>
            <a:off x="8181268" y="5301637"/>
            <a:ext cx="1261182" cy="35105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CuadroTexto 1"/>
          <p:cNvSpPr txBox="1"/>
          <p:nvPr/>
        </p:nvSpPr>
        <p:spPr>
          <a:xfrm>
            <a:off x="6373231" y="6204300"/>
            <a:ext cx="5720496" cy="584775"/>
          </a:xfrm>
          <a:prstGeom prst="rect">
            <a:avLst/>
          </a:prstGeom>
          <a:noFill/>
        </p:spPr>
        <p:txBody>
          <a:bodyPr wrap="square" rtlCol="0">
            <a:spAutoFit/>
          </a:bodyPr>
          <a:lstStyle/>
          <a:p>
            <a:pPr algn="ctr"/>
            <a:r>
              <a:rPr lang="es-ES" sz="1600" dirty="0" smtClean="0"/>
              <a:t>Autores del Test: </a:t>
            </a:r>
            <a:r>
              <a:rPr lang="es-EC" sz="1600" dirty="0"/>
              <a:t>Campo-Arias, </a:t>
            </a:r>
            <a:r>
              <a:rPr lang="es-EC" sz="1600" dirty="0" err="1"/>
              <a:t>Pedrozo</a:t>
            </a:r>
            <a:r>
              <a:rPr lang="es-EC" sz="1600" dirty="0"/>
              <a:t>-Cortés y </a:t>
            </a:r>
            <a:r>
              <a:rPr lang="es-EC" sz="1600" dirty="0" err="1"/>
              <a:t>Pedrozo</a:t>
            </a:r>
            <a:r>
              <a:rPr lang="es-EC" sz="1600" dirty="0"/>
              <a:t>-Pupo, 2020). </a:t>
            </a:r>
            <a:endParaRPr lang="en-US" sz="1600" dirty="0"/>
          </a:p>
        </p:txBody>
      </p:sp>
    </p:spTree>
    <p:extLst>
      <p:ext uri="{BB962C8B-B14F-4D97-AF65-F5344CB8AC3E}">
        <p14:creationId xmlns:p14="http://schemas.microsoft.com/office/powerpoint/2010/main" val="334613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973168528"/>
              </p:ext>
            </p:extLst>
          </p:nvPr>
        </p:nvGraphicFramePr>
        <p:xfrm>
          <a:off x="365761" y="1204140"/>
          <a:ext cx="11558954" cy="5611224"/>
        </p:xfrm>
        <a:graphic>
          <a:graphicData uri="http://schemas.openxmlformats.org/drawingml/2006/table">
            <a:tbl>
              <a:tblPr firstRow="1" firstCol="1" bandRow="1">
                <a:tableStyleId>{7DF18680-E054-41AD-8BC1-D1AEF772440D}</a:tableStyleId>
              </a:tblPr>
              <a:tblGrid>
                <a:gridCol w="1475012">
                  <a:extLst>
                    <a:ext uri="{9D8B030D-6E8A-4147-A177-3AD203B41FA5}">
                      <a16:colId xmlns:a16="http://schemas.microsoft.com/office/drawing/2014/main" val="1692371045"/>
                    </a:ext>
                  </a:extLst>
                </a:gridCol>
                <a:gridCol w="5368395">
                  <a:extLst>
                    <a:ext uri="{9D8B030D-6E8A-4147-A177-3AD203B41FA5}">
                      <a16:colId xmlns:a16="http://schemas.microsoft.com/office/drawing/2014/main" val="4001641882"/>
                    </a:ext>
                  </a:extLst>
                </a:gridCol>
                <a:gridCol w="1676744">
                  <a:extLst>
                    <a:ext uri="{9D8B030D-6E8A-4147-A177-3AD203B41FA5}">
                      <a16:colId xmlns:a16="http://schemas.microsoft.com/office/drawing/2014/main" val="3357930723"/>
                    </a:ext>
                  </a:extLst>
                </a:gridCol>
                <a:gridCol w="1493569">
                  <a:extLst>
                    <a:ext uri="{9D8B030D-6E8A-4147-A177-3AD203B41FA5}">
                      <a16:colId xmlns:a16="http://schemas.microsoft.com/office/drawing/2014/main" val="4145049883"/>
                    </a:ext>
                  </a:extLst>
                </a:gridCol>
                <a:gridCol w="1545234">
                  <a:extLst>
                    <a:ext uri="{9D8B030D-6E8A-4147-A177-3AD203B41FA5}">
                      <a16:colId xmlns:a16="http://schemas.microsoft.com/office/drawing/2014/main" val="3028644572"/>
                    </a:ext>
                  </a:extLst>
                </a:gridCol>
              </a:tblGrid>
              <a:tr h="347387">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b"/>
                </a:tc>
                <a:tc gridSpan="4">
                  <a:txBody>
                    <a:bodyPr/>
                    <a:lstStyle/>
                    <a:p>
                      <a:pPr algn="ctr">
                        <a:lnSpc>
                          <a:spcPct val="107000"/>
                        </a:lnSpc>
                        <a:spcAft>
                          <a:spcPts val="0"/>
                        </a:spcAft>
                      </a:pPr>
                      <a:r>
                        <a:rPr lang="es-EC" sz="1800" dirty="0">
                          <a:effectLst/>
                        </a:rPr>
                        <a:t>SEMANA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0174618"/>
                  </a:ext>
                </a:extLst>
              </a:tr>
              <a:tr h="525651">
                <a:tc>
                  <a:txBody>
                    <a:bodyPr/>
                    <a:lstStyle/>
                    <a:p>
                      <a:pPr>
                        <a:lnSpc>
                          <a:spcPct val="107000"/>
                        </a:lnSpc>
                        <a:spcAft>
                          <a:spcPts val="0"/>
                        </a:spcAft>
                      </a:pPr>
                      <a:r>
                        <a:rPr lang="es-EC" sz="1800" b="1">
                          <a:effectLst/>
                        </a:rPr>
                        <a:t>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800" b="1" dirty="0">
                          <a:effectLst/>
                        </a:rPr>
                        <a:t>Actividad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1" dirty="0">
                          <a:effectLst/>
                        </a:rPr>
                        <a:t>Medio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1" dirty="0">
                          <a:effectLst/>
                        </a:rPr>
                        <a:t>Tiempo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1" dirty="0">
                          <a:effectLst/>
                        </a:rPr>
                        <a:t>Recursos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1898193"/>
                  </a:ext>
                </a:extLst>
              </a:tr>
              <a:tr h="287724">
                <a:tc rowSpan="6">
                  <a:txBody>
                    <a:bodyPr/>
                    <a:lstStyle/>
                    <a:p>
                      <a:pPr algn="ctr">
                        <a:lnSpc>
                          <a:spcPct val="107000"/>
                        </a:lnSpc>
                        <a:spcAft>
                          <a:spcPts val="0"/>
                        </a:spcAft>
                      </a:pPr>
                      <a:r>
                        <a:rPr lang="es-EC" sz="1800">
                          <a:effectLst/>
                        </a:rPr>
                        <a:t>Sesión 1                                   45 min.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800">
                          <a:effectLst/>
                        </a:rPr>
                        <a:t>Bienvenida y Presentación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6">
                  <a:txBody>
                    <a:bodyPr/>
                    <a:lstStyle/>
                    <a:p>
                      <a:pPr algn="ctr">
                        <a:lnSpc>
                          <a:spcPct val="107000"/>
                        </a:lnSpc>
                        <a:spcAft>
                          <a:spcPts val="0"/>
                        </a:spcAft>
                      </a:pPr>
                      <a:r>
                        <a:rPr lang="es-EC" sz="1800">
                          <a:effectLst/>
                        </a:rPr>
                        <a:t>Tecnológicos     Virtuales        Lúdicos      Artísticos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800">
                          <a:effectLst/>
                        </a:rPr>
                        <a:t>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rowSpan="6">
                  <a:txBody>
                    <a:bodyPr/>
                    <a:lstStyle/>
                    <a:p>
                      <a:pPr algn="ctr">
                        <a:lnSpc>
                          <a:spcPct val="107000"/>
                        </a:lnSpc>
                        <a:spcAft>
                          <a:spcPts val="0"/>
                        </a:spcAft>
                      </a:pPr>
                      <a:r>
                        <a:rPr lang="es-EC" sz="1800">
                          <a:effectLst/>
                        </a:rPr>
                        <a:t>Computador, micrófonos, cámaras y parlantes.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2842057"/>
                  </a:ext>
                </a:extLst>
              </a:tr>
              <a:tr h="287724">
                <a:tc vMerge="1">
                  <a:txBody>
                    <a:bodyPr/>
                    <a:lstStyle/>
                    <a:p>
                      <a:endParaRPr lang="en-US"/>
                    </a:p>
                  </a:txBody>
                  <a:tcPr/>
                </a:tc>
                <a:tc>
                  <a:txBody>
                    <a:bodyPr/>
                    <a:lstStyle/>
                    <a:p>
                      <a:pPr>
                        <a:lnSpc>
                          <a:spcPct val="107000"/>
                        </a:lnSpc>
                        <a:spcAft>
                          <a:spcPts val="0"/>
                        </a:spcAft>
                      </a:pPr>
                      <a:r>
                        <a:rPr lang="es-EC" sz="1800">
                          <a:effectLst/>
                        </a:rPr>
                        <a:t>Dinámica rompe hielo: El Ritmo Sigue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n-US"/>
                    </a:p>
                  </a:txBody>
                  <a:tcPr/>
                </a:tc>
                <a:extLst>
                  <a:ext uri="{0D108BD9-81ED-4DB2-BD59-A6C34878D82A}">
                    <a16:rowId xmlns:a16="http://schemas.microsoft.com/office/drawing/2014/main" val="344530335"/>
                  </a:ext>
                </a:extLst>
              </a:tr>
              <a:tr h="287724">
                <a:tc vMerge="1">
                  <a:txBody>
                    <a:bodyPr/>
                    <a:lstStyle/>
                    <a:p>
                      <a:endParaRPr lang="en-US"/>
                    </a:p>
                  </a:txBody>
                  <a:tcPr/>
                </a:tc>
                <a:tc>
                  <a:txBody>
                    <a:bodyPr/>
                    <a:lstStyle/>
                    <a:p>
                      <a:pPr>
                        <a:lnSpc>
                          <a:spcPct val="107000"/>
                        </a:lnSpc>
                        <a:spcAft>
                          <a:spcPts val="0"/>
                        </a:spcAft>
                      </a:pPr>
                      <a:r>
                        <a:rPr lang="es-EC" sz="1800">
                          <a:effectLst/>
                        </a:rPr>
                        <a:t>Juego de desinhibición: Simón dice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dirty="0">
                          <a:effectLst/>
                        </a:rPr>
                        <a:t>10 min.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1304626465"/>
                  </a:ext>
                </a:extLst>
              </a:tr>
              <a:tr h="424805">
                <a:tc vMerge="1">
                  <a:txBody>
                    <a:bodyPr/>
                    <a:lstStyle/>
                    <a:p>
                      <a:endParaRPr lang="en-US"/>
                    </a:p>
                  </a:txBody>
                  <a:tcPr/>
                </a:tc>
                <a:tc>
                  <a:txBody>
                    <a:bodyPr/>
                    <a:lstStyle/>
                    <a:p>
                      <a:pPr>
                        <a:lnSpc>
                          <a:spcPct val="107000"/>
                        </a:lnSpc>
                        <a:spcAft>
                          <a:spcPts val="0"/>
                        </a:spcAft>
                      </a:pPr>
                      <a:r>
                        <a:rPr lang="es-EC" sz="1800">
                          <a:effectLst/>
                        </a:rPr>
                        <a:t>Actividad Artística: Interpreta al personaje (mimo)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15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2312817234"/>
                  </a:ext>
                </a:extLst>
              </a:tr>
              <a:tr h="287724">
                <a:tc vMerge="1">
                  <a:txBody>
                    <a:bodyPr/>
                    <a:lstStyle/>
                    <a:p>
                      <a:endParaRPr lang="en-US"/>
                    </a:p>
                  </a:txBody>
                  <a:tcPr/>
                </a:tc>
                <a:tc>
                  <a:txBody>
                    <a:bodyPr/>
                    <a:lstStyle/>
                    <a:p>
                      <a:pPr>
                        <a:lnSpc>
                          <a:spcPct val="107000"/>
                        </a:lnSpc>
                        <a:spcAft>
                          <a:spcPts val="0"/>
                        </a:spcAft>
                      </a:pPr>
                      <a:r>
                        <a:rPr lang="es-EC" sz="1800">
                          <a:effectLst/>
                        </a:rPr>
                        <a:t>BAPNE -Percusión Corporal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2933922120"/>
                  </a:ext>
                </a:extLst>
              </a:tr>
              <a:tr h="644981">
                <a:tc vMerge="1">
                  <a:txBody>
                    <a:bodyPr/>
                    <a:lstStyle/>
                    <a:p>
                      <a:endParaRPr lang="en-US"/>
                    </a:p>
                  </a:txBody>
                  <a:tcPr/>
                </a:tc>
                <a:tc>
                  <a:txBody>
                    <a:bodyPr/>
                    <a:lstStyle/>
                    <a:p>
                      <a:pPr>
                        <a:lnSpc>
                          <a:spcPct val="107000"/>
                        </a:lnSpc>
                        <a:spcAft>
                          <a:spcPts val="0"/>
                        </a:spcAft>
                      </a:pPr>
                      <a:r>
                        <a:rPr lang="es-EC" sz="1800">
                          <a:effectLst/>
                        </a:rPr>
                        <a:t>Reflexión y cierre de la actividad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3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1192530181"/>
                  </a:ext>
                </a:extLst>
              </a:tr>
              <a:tr h="287724">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69617866"/>
                  </a:ext>
                </a:extLst>
              </a:tr>
              <a:tr h="424805">
                <a:tc rowSpan="5">
                  <a:txBody>
                    <a:bodyPr/>
                    <a:lstStyle/>
                    <a:p>
                      <a:pPr algn="ctr">
                        <a:lnSpc>
                          <a:spcPct val="107000"/>
                        </a:lnSpc>
                        <a:spcAft>
                          <a:spcPts val="0"/>
                        </a:spcAft>
                      </a:pPr>
                      <a:r>
                        <a:rPr lang="es-EC" sz="1800">
                          <a:effectLst/>
                        </a:rPr>
                        <a:t>Sesión 2                            45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EC" sz="1800">
                          <a:effectLst/>
                        </a:rPr>
                        <a:t>Dinámica rompe hielo: Mis amigos de la granja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5">
                  <a:txBody>
                    <a:bodyPr/>
                    <a:lstStyle/>
                    <a:p>
                      <a:pPr algn="ctr">
                        <a:lnSpc>
                          <a:spcPct val="107000"/>
                        </a:lnSpc>
                        <a:spcAft>
                          <a:spcPts val="0"/>
                        </a:spcAft>
                      </a:pPr>
                      <a:r>
                        <a:rPr lang="es-EC" sz="1800" dirty="0">
                          <a:effectLst/>
                        </a:rPr>
                        <a:t>Tecnológicos     Virtuales        Lúdicos      Artísticos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1800">
                          <a:effectLst/>
                        </a:rPr>
                        <a:t>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rowSpan="5">
                  <a:txBody>
                    <a:bodyPr/>
                    <a:lstStyle/>
                    <a:p>
                      <a:pPr algn="ctr">
                        <a:lnSpc>
                          <a:spcPct val="107000"/>
                        </a:lnSpc>
                        <a:spcAft>
                          <a:spcPts val="0"/>
                        </a:spcAft>
                      </a:pPr>
                      <a:r>
                        <a:rPr lang="es-EC" sz="1800" dirty="0">
                          <a:effectLst/>
                        </a:rPr>
                        <a:t>Computador, micrófonos, cámaras y parlantes</a:t>
                      </a:r>
                      <a:r>
                        <a:rPr lang="es-EC" sz="1800" dirty="0" smtClean="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09899097"/>
                  </a:ext>
                </a:extLst>
              </a:tr>
              <a:tr h="424805">
                <a:tc vMerge="1">
                  <a:txBody>
                    <a:bodyPr/>
                    <a:lstStyle/>
                    <a:p>
                      <a:endParaRPr lang="en-US"/>
                    </a:p>
                  </a:txBody>
                  <a:tcPr/>
                </a:tc>
                <a:tc>
                  <a:txBody>
                    <a:bodyPr/>
                    <a:lstStyle/>
                    <a:p>
                      <a:pPr>
                        <a:lnSpc>
                          <a:spcPct val="107000"/>
                        </a:lnSpc>
                        <a:spcAft>
                          <a:spcPts val="0"/>
                        </a:spcAft>
                      </a:pPr>
                      <a:r>
                        <a:rPr lang="es-EC" sz="1800">
                          <a:effectLst/>
                        </a:rPr>
                        <a:t>Juego de agilidad mental: Venta de cosas absurdas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15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3654828649"/>
                  </a:ext>
                </a:extLst>
              </a:tr>
              <a:tr h="287724">
                <a:tc vMerge="1">
                  <a:txBody>
                    <a:bodyPr/>
                    <a:lstStyle/>
                    <a:p>
                      <a:endParaRPr lang="en-US"/>
                    </a:p>
                  </a:txBody>
                  <a:tcPr/>
                </a:tc>
                <a:tc>
                  <a:txBody>
                    <a:bodyPr/>
                    <a:lstStyle/>
                    <a:p>
                      <a:pPr>
                        <a:lnSpc>
                          <a:spcPct val="107000"/>
                        </a:lnSpc>
                        <a:spcAft>
                          <a:spcPts val="0"/>
                        </a:spcAft>
                      </a:pPr>
                      <a:r>
                        <a:rPr lang="es-EC" sz="1800" dirty="0">
                          <a:effectLst/>
                        </a:rPr>
                        <a:t>Actividad Artística: </a:t>
                      </a:r>
                      <a:r>
                        <a:rPr lang="es-EC" sz="1800" dirty="0" err="1">
                          <a:effectLst/>
                        </a:rPr>
                        <a:t>Frut</a:t>
                      </a:r>
                      <a:r>
                        <a:rPr lang="es-EC" sz="1800" dirty="0">
                          <a:effectLst/>
                        </a:rPr>
                        <a:t>-arte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15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3334514889"/>
                  </a:ext>
                </a:extLst>
              </a:tr>
              <a:tr h="287724">
                <a:tc vMerge="1">
                  <a:txBody>
                    <a:bodyPr/>
                    <a:lstStyle/>
                    <a:p>
                      <a:endParaRPr lang="en-US"/>
                    </a:p>
                  </a:txBody>
                  <a:tcPr/>
                </a:tc>
                <a:tc>
                  <a:txBody>
                    <a:bodyPr/>
                    <a:lstStyle/>
                    <a:p>
                      <a:pPr>
                        <a:lnSpc>
                          <a:spcPct val="107000"/>
                        </a:lnSpc>
                        <a:spcAft>
                          <a:spcPts val="0"/>
                        </a:spcAft>
                      </a:pPr>
                      <a:r>
                        <a:rPr lang="es-EC" sz="1800" dirty="0" err="1">
                          <a:effectLst/>
                        </a:rPr>
                        <a:t>Brain</a:t>
                      </a:r>
                      <a:r>
                        <a:rPr lang="es-EC" sz="1800" dirty="0">
                          <a:effectLst/>
                        </a:rPr>
                        <a:t> </a:t>
                      </a:r>
                      <a:r>
                        <a:rPr lang="es-EC" sz="1800" dirty="0" err="1">
                          <a:effectLst/>
                        </a:rPr>
                        <a:t>Gym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a:effectLst/>
                        </a:rPr>
                        <a:t>5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1920911299"/>
                  </a:ext>
                </a:extLst>
              </a:tr>
              <a:tr h="764311">
                <a:tc vMerge="1">
                  <a:txBody>
                    <a:bodyPr/>
                    <a:lstStyle/>
                    <a:p>
                      <a:endParaRPr lang="en-US"/>
                    </a:p>
                  </a:txBody>
                  <a:tcPr/>
                </a:tc>
                <a:tc>
                  <a:txBody>
                    <a:bodyPr/>
                    <a:lstStyle/>
                    <a:p>
                      <a:pPr>
                        <a:lnSpc>
                          <a:spcPct val="107000"/>
                        </a:lnSpc>
                        <a:spcAft>
                          <a:spcPts val="0"/>
                        </a:spcAft>
                      </a:pPr>
                      <a:r>
                        <a:rPr lang="es-EC" sz="1800" dirty="0">
                          <a:effectLst/>
                        </a:rPr>
                        <a:t>Reflexión y cierre de la actividad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tc>
                  <a:txBody>
                    <a:bodyPr/>
                    <a:lstStyle/>
                    <a:p>
                      <a:pPr algn="ctr">
                        <a:lnSpc>
                          <a:spcPct val="107000"/>
                        </a:lnSpc>
                        <a:spcAft>
                          <a:spcPts val="0"/>
                        </a:spcAft>
                      </a:pPr>
                      <a:r>
                        <a:rPr lang="es-EC" sz="1800" dirty="0" smtClean="0">
                          <a:effectLst/>
                        </a:rPr>
                        <a:t>3 </a:t>
                      </a:r>
                      <a:r>
                        <a:rPr lang="es-EC" sz="1800" dirty="0">
                          <a:effectLst/>
                        </a:rPr>
                        <a:t>min.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n-US"/>
                    </a:p>
                  </a:txBody>
                  <a:tcPr/>
                </a:tc>
                <a:extLst>
                  <a:ext uri="{0D108BD9-81ED-4DB2-BD59-A6C34878D82A}">
                    <a16:rowId xmlns:a16="http://schemas.microsoft.com/office/drawing/2014/main" val="1531361849"/>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3601330" y="298975"/>
            <a:ext cx="844999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PROGRAMA LÚDICO – RECREATIVO “MINUTO LOCO”</a:t>
            </a:r>
            <a:endParaRPr lang="es-EC" sz="2800" dirty="0">
              <a:solidFill>
                <a:schemeClr val="bg1"/>
              </a:solidFill>
            </a:endParaRPr>
          </a:p>
        </p:txBody>
      </p:sp>
    </p:spTree>
    <p:extLst>
      <p:ext uri="{BB962C8B-B14F-4D97-AF65-F5344CB8AC3E}">
        <p14:creationId xmlns:p14="http://schemas.microsoft.com/office/powerpoint/2010/main" val="317758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D:\respaldo 02 09 2021\Desktop\TESIS\fotos sesiones\5.png"/>
          <p:cNvPicPr/>
          <p:nvPr/>
        </p:nvPicPr>
        <p:blipFill>
          <a:blip r:embed="rId2">
            <a:extLst>
              <a:ext uri="{28A0092B-C50C-407E-A947-70E740481C1C}">
                <a14:useLocalDpi xmlns:a14="http://schemas.microsoft.com/office/drawing/2010/main" val="0"/>
              </a:ext>
            </a:extLst>
          </a:blip>
          <a:srcRect/>
          <a:stretch>
            <a:fillRect/>
          </a:stretch>
        </p:blipFill>
        <p:spPr bwMode="auto">
          <a:xfrm>
            <a:off x="556440" y="595791"/>
            <a:ext cx="3623673" cy="276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p:nvPr/>
        </p:nvPicPr>
        <p:blipFill rotWithShape="1">
          <a:blip r:embed="rId3"/>
          <a:srcRect l="5825" t="14699" r="4085" b="5249"/>
          <a:stretch/>
        </p:blipFill>
        <p:spPr bwMode="auto">
          <a:xfrm>
            <a:off x="7139350" y="3362621"/>
            <a:ext cx="4922022" cy="3436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9" name="Imagen 8" descr="D:\respaldo 02 09 2021\Desktop\TESIS\fotos sesiones\4.png"/>
          <p:cNvPicPr/>
          <p:nvPr/>
        </p:nvPicPr>
        <p:blipFill rotWithShape="1">
          <a:blip r:embed="rId4" cstate="print">
            <a:extLst>
              <a:ext uri="{28A0092B-C50C-407E-A947-70E740481C1C}">
                <a14:useLocalDpi xmlns:a14="http://schemas.microsoft.com/office/drawing/2010/main" val="0"/>
              </a:ext>
            </a:extLst>
          </a:blip>
          <a:srcRect r="6949"/>
          <a:stretch/>
        </p:blipFill>
        <p:spPr bwMode="auto">
          <a:xfrm>
            <a:off x="5583737" y="595791"/>
            <a:ext cx="3821521" cy="2441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0" name="Imagen 9" descr="D:\respaldo 02 09 2021\Desktop\TESIS\fotos sesiones\10.png"/>
          <p:cNvPicPr/>
          <p:nvPr/>
        </p:nvPicPr>
        <p:blipFill rotWithShape="1">
          <a:blip r:embed="rId5">
            <a:extLst>
              <a:ext uri="{28A0092B-C50C-407E-A947-70E740481C1C}">
                <a14:useLocalDpi xmlns:a14="http://schemas.microsoft.com/office/drawing/2010/main" val="0"/>
              </a:ext>
            </a:extLst>
          </a:blip>
          <a:srcRect l="4498" r="4162"/>
          <a:stretch/>
        </p:blipFill>
        <p:spPr bwMode="auto">
          <a:xfrm>
            <a:off x="944957" y="4028803"/>
            <a:ext cx="5417425" cy="2488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29764"/>
            <a:ext cx="2925478" cy="47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uadroTexto 11"/>
          <p:cNvSpPr txBox="1"/>
          <p:nvPr/>
        </p:nvSpPr>
        <p:spPr>
          <a:xfrm>
            <a:off x="7139350" y="-22696"/>
            <a:ext cx="5121756" cy="461665"/>
          </a:xfrm>
          <a:prstGeom prst="rect">
            <a:avLst/>
          </a:prstGeom>
          <a:solidFill>
            <a:schemeClr val="accent2">
              <a:lumMod val="50000"/>
            </a:schemeClr>
          </a:solidFill>
        </p:spPr>
        <p:txBody>
          <a:bodyPr wrap="square" rtlCol="0">
            <a:spAutoFit/>
          </a:bodyPr>
          <a:lstStyle/>
          <a:p>
            <a:pPr algn="ctr"/>
            <a:r>
              <a:rPr lang="es-EC" sz="2400" dirty="0" smtClean="0">
                <a:solidFill>
                  <a:schemeClr val="bg1"/>
                </a:solidFill>
              </a:rPr>
              <a:t>EVIDENCIA FOTOGRÁFICA</a:t>
            </a:r>
            <a:endParaRPr lang="es-EC" sz="2400" dirty="0">
              <a:solidFill>
                <a:schemeClr val="bg1"/>
              </a:solidFill>
            </a:endParaRPr>
          </a:p>
        </p:txBody>
      </p:sp>
    </p:spTree>
    <p:extLst>
      <p:ext uri="{BB962C8B-B14F-4D97-AF65-F5344CB8AC3E}">
        <p14:creationId xmlns:p14="http://schemas.microsoft.com/office/powerpoint/2010/main" val="288888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988629" y="253932"/>
            <a:ext cx="5203371"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RESULTADOS POS TEST</a:t>
            </a:r>
            <a:endParaRPr lang="es-EC" sz="2800" dirty="0">
              <a:solidFill>
                <a:schemeClr val="bg1"/>
              </a:solidFill>
            </a:endParaRPr>
          </a:p>
        </p:txBody>
      </p:sp>
      <p:sp>
        <p:nvSpPr>
          <p:cNvPr id="14" name="CuadroTexto 13"/>
          <p:cNvSpPr txBox="1"/>
          <p:nvPr/>
        </p:nvSpPr>
        <p:spPr>
          <a:xfrm>
            <a:off x="6053917" y="2636240"/>
            <a:ext cx="5635889"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DEL POS TEST</a:t>
            </a:r>
            <a:endParaRPr lang="en-US" b="1" dirty="0"/>
          </a:p>
        </p:txBody>
      </p:sp>
      <p:sp>
        <p:nvSpPr>
          <p:cNvPr id="15" name="CuadroTexto 14"/>
          <p:cNvSpPr txBox="1"/>
          <p:nvPr/>
        </p:nvSpPr>
        <p:spPr>
          <a:xfrm>
            <a:off x="6066051" y="3093997"/>
            <a:ext cx="5643268" cy="507831"/>
          </a:xfrm>
          <a:prstGeom prst="rect">
            <a:avLst/>
          </a:prstGeom>
          <a:solidFill>
            <a:schemeClr val="bg2"/>
          </a:solidFill>
        </p:spPr>
        <p:txBody>
          <a:bodyPr wrap="square" rtlCol="0">
            <a:spAutoFit/>
          </a:bodyPr>
          <a:lstStyle/>
          <a:p>
            <a:pPr algn="ctr">
              <a:lnSpc>
                <a:spcPct val="150000"/>
              </a:lnSpc>
            </a:pPr>
            <a:r>
              <a:rPr lang="es-ES" dirty="0" smtClean="0"/>
              <a:t>EEP10-C    Evaluación de Estrés Percibido por COVID</a:t>
            </a:r>
            <a:endParaRPr lang="en-US" dirty="0"/>
          </a:p>
        </p:txBody>
      </p:sp>
      <p:sp>
        <p:nvSpPr>
          <p:cNvPr id="16" name="CuadroTexto 15"/>
          <p:cNvSpPr txBox="1"/>
          <p:nvPr/>
        </p:nvSpPr>
        <p:spPr>
          <a:xfrm>
            <a:off x="6804273" y="4059585"/>
            <a:ext cx="4166824" cy="507831"/>
          </a:xfrm>
          <a:prstGeom prst="rect">
            <a:avLst/>
          </a:prstGeom>
          <a:solidFill>
            <a:schemeClr val="accent2">
              <a:lumMod val="40000"/>
              <a:lumOff val="60000"/>
            </a:schemeClr>
          </a:solidFill>
        </p:spPr>
        <p:txBody>
          <a:bodyPr wrap="square" rtlCol="0">
            <a:spAutoFit/>
          </a:bodyPr>
          <a:lstStyle/>
          <a:p>
            <a:pPr algn="ctr">
              <a:lnSpc>
                <a:spcPct val="150000"/>
              </a:lnSpc>
            </a:pPr>
            <a:r>
              <a:rPr lang="en-US" dirty="0"/>
              <a:t> </a:t>
            </a:r>
            <a:r>
              <a:rPr lang="en-US" dirty="0" smtClean="0"/>
              <a:t>X = 18,15  pts.</a:t>
            </a:r>
            <a:endParaRPr lang="en-US" b="1" dirty="0"/>
          </a:p>
        </p:txBody>
      </p:sp>
      <p:cxnSp>
        <p:nvCxnSpPr>
          <p:cNvPr id="20" name="Conector recto 19"/>
          <p:cNvCxnSpPr/>
          <p:nvPr/>
        </p:nvCxnSpPr>
        <p:spPr>
          <a:xfrm>
            <a:off x="8133213" y="4209186"/>
            <a:ext cx="214312" cy="0"/>
          </a:xfrm>
          <a:prstGeom prst="line">
            <a:avLst/>
          </a:prstGeom>
        </p:spPr>
        <p:style>
          <a:lnRef idx="1">
            <a:schemeClr val="dk1"/>
          </a:lnRef>
          <a:fillRef idx="0">
            <a:schemeClr val="dk1"/>
          </a:fillRef>
          <a:effectRef idx="0">
            <a:schemeClr val="dk1"/>
          </a:effectRef>
          <a:fontRef idx="minor">
            <a:schemeClr val="tx1"/>
          </a:fontRef>
        </p:style>
      </p:cxnSp>
      <p:pic>
        <p:nvPicPr>
          <p:cNvPr id="2" name="Imagen 1"/>
          <p:cNvPicPr>
            <a:picLocks noChangeAspect="1"/>
          </p:cNvPicPr>
          <p:nvPr/>
        </p:nvPicPr>
        <p:blipFill rotWithShape="1">
          <a:blip r:embed="rId3"/>
          <a:srcRect l="27132" t="24553" r="27689" b="11557"/>
          <a:stretch/>
        </p:blipFill>
        <p:spPr>
          <a:xfrm>
            <a:off x="688617" y="1008131"/>
            <a:ext cx="4465035" cy="3437332"/>
          </a:xfrm>
          <a:prstGeom prst="rect">
            <a:avLst/>
          </a:prstGeom>
        </p:spPr>
      </p:pic>
      <p:pic>
        <p:nvPicPr>
          <p:cNvPr id="8" name="Imagen 7"/>
          <p:cNvPicPr>
            <a:picLocks noChangeAspect="1"/>
          </p:cNvPicPr>
          <p:nvPr/>
        </p:nvPicPr>
        <p:blipFill rotWithShape="1">
          <a:blip r:embed="rId4"/>
          <a:srcRect l="24566" t="43204" r="27020" b="12352"/>
          <a:stretch/>
        </p:blipFill>
        <p:spPr>
          <a:xfrm>
            <a:off x="688617" y="4445462"/>
            <a:ext cx="4465035" cy="2305857"/>
          </a:xfrm>
          <a:prstGeom prst="rect">
            <a:avLst/>
          </a:prstGeom>
        </p:spPr>
      </p:pic>
    </p:spTree>
    <p:extLst>
      <p:ext uri="{BB962C8B-B14F-4D97-AF65-F5344CB8AC3E}">
        <p14:creationId xmlns:p14="http://schemas.microsoft.com/office/powerpoint/2010/main" val="212601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954107"/>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ANÁLISIS COMPARATIVO </a:t>
            </a:r>
          </a:p>
          <a:p>
            <a:pPr algn="ctr"/>
            <a:r>
              <a:rPr lang="es-EC" sz="2800" dirty="0" smtClean="0">
                <a:solidFill>
                  <a:schemeClr val="bg1"/>
                </a:solidFill>
              </a:rPr>
              <a:t>PRE TEST   /   POS TEST</a:t>
            </a:r>
            <a:endParaRPr lang="es-EC" sz="2800" dirty="0">
              <a:solidFill>
                <a:schemeClr val="bg1"/>
              </a:solidFill>
            </a:endParaRPr>
          </a:p>
        </p:txBody>
      </p:sp>
      <p:sp>
        <p:nvSpPr>
          <p:cNvPr id="14" name="CuadroTexto 13"/>
          <p:cNvSpPr txBox="1"/>
          <p:nvPr/>
        </p:nvSpPr>
        <p:spPr>
          <a:xfrm>
            <a:off x="5386255" y="1983097"/>
            <a:ext cx="5635889" cy="456985"/>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DEL TEST</a:t>
            </a:r>
            <a:endParaRPr lang="en-US" b="1" dirty="0"/>
          </a:p>
        </p:txBody>
      </p:sp>
      <p:sp>
        <p:nvSpPr>
          <p:cNvPr id="15" name="CuadroTexto 14"/>
          <p:cNvSpPr txBox="1"/>
          <p:nvPr/>
        </p:nvSpPr>
        <p:spPr>
          <a:xfrm>
            <a:off x="5398389" y="2440854"/>
            <a:ext cx="5643268" cy="507831"/>
          </a:xfrm>
          <a:prstGeom prst="rect">
            <a:avLst/>
          </a:prstGeom>
          <a:solidFill>
            <a:schemeClr val="bg2"/>
          </a:solidFill>
        </p:spPr>
        <p:txBody>
          <a:bodyPr wrap="square" rtlCol="0">
            <a:spAutoFit/>
          </a:bodyPr>
          <a:lstStyle/>
          <a:p>
            <a:pPr algn="ctr">
              <a:lnSpc>
                <a:spcPct val="150000"/>
              </a:lnSpc>
            </a:pPr>
            <a:r>
              <a:rPr lang="es-ES" dirty="0" smtClean="0"/>
              <a:t>EEP10-C    Evaluación de Estrés Percibido por COVID</a:t>
            </a:r>
            <a:endParaRPr lang="en-US" dirty="0"/>
          </a:p>
        </p:txBody>
      </p:sp>
      <p:sp>
        <p:nvSpPr>
          <p:cNvPr id="16" name="CuadroTexto 15"/>
          <p:cNvSpPr txBox="1"/>
          <p:nvPr/>
        </p:nvSpPr>
        <p:spPr>
          <a:xfrm>
            <a:off x="6070524" y="3468300"/>
            <a:ext cx="4371732" cy="507831"/>
          </a:xfrm>
          <a:prstGeom prst="rect">
            <a:avLst/>
          </a:prstGeom>
          <a:solidFill>
            <a:schemeClr val="accent2">
              <a:lumMod val="40000"/>
              <a:lumOff val="60000"/>
            </a:schemeClr>
          </a:solidFill>
        </p:spPr>
        <p:txBody>
          <a:bodyPr wrap="square" rtlCol="0">
            <a:spAutoFit/>
          </a:bodyPr>
          <a:lstStyle/>
          <a:p>
            <a:pPr algn="ctr">
              <a:lnSpc>
                <a:spcPct val="150000"/>
              </a:lnSpc>
            </a:pPr>
            <a:r>
              <a:rPr lang="en-US" dirty="0"/>
              <a:t> </a:t>
            </a:r>
            <a:r>
              <a:rPr lang="en-US" dirty="0" smtClean="0"/>
              <a:t>X = 23,35  pts.  </a:t>
            </a:r>
            <a:r>
              <a:rPr lang="en-US" b="1" dirty="0" smtClean="0"/>
              <a:t>v/s</a:t>
            </a:r>
            <a:r>
              <a:rPr lang="en-US" dirty="0" smtClean="0"/>
              <a:t>   </a:t>
            </a:r>
            <a:r>
              <a:rPr lang="en-US" dirty="0"/>
              <a:t> X = </a:t>
            </a:r>
            <a:r>
              <a:rPr lang="en-US" dirty="0" smtClean="0"/>
              <a:t>18,15  </a:t>
            </a:r>
            <a:r>
              <a:rPr lang="en-US" dirty="0"/>
              <a:t>pts. </a:t>
            </a:r>
            <a:r>
              <a:rPr lang="en-US" dirty="0" smtClean="0"/>
              <a:t>  </a:t>
            </a:r>
            <a:endParaRPr lang="en-US" b="1" dirty="0"/>
          </a:p>
        </p:txBody>
      </p:sp>
      <p:cxnSp>
        <p:nvCxnSpPr>
          <p:cNvPr id="20" name="Conector recto 19"/>
          <p:cNvCxnSpPr/>
          <p:nvPr/>
        </p:nvCxnSpPr>
        <p:spPr>
          <a:xfrm>
            <a:off x="6407596" y="3594143"/>
            <a:ext cx="214312" cy="0"/>
          </a:xfrm>
          <a:prstGeom prst="line">
            <a:avLst/>
          </a:prstGeom>
        </p:spPr>
        <p:style>
          <a:lnRef idx="1">
            <a:schemeClr val="dk1"/>
          </a:lnRef>
          <a:fillRef idx="0">
            <a:schemeClr val="dk1"/>
          </a:fillRef>
          <a:effectRef idx="0">
            <a:schemeClr val="dk1"/>
          </a:effectRef>
          <a:fontRef idx="minor">
            <a:schemeClr val="tx1"/>
          </a:fontRef>
        </p:style>
      </p:cxnSp>
      <p:sp>
        <p:nvSpPr>
          <p:cNvPr id="37" name="CuadroTexto 36"/>
          <p:cNvSpPr txBox="1"/>
          <p:nvPr/>
        </p:nvSpPr>
        <p:spPr>
          <a:xfrm>
            <a:off x="4089400" y="4707353"/>
            <a:ext cx="7962899" cy="507831"/>
          </a:xfrm>
          <a:prstGeom prst="rect">
            <a:avLst/>
          </a:prstGeom>
          <a:solidFill>
            <a:srgbClr val="00B050"/>
          </a:solidFill>
        </p:spPr>
        <p:txBody>
          <a:bodyPr wrap="square" rtlCol="0">
            <a:spAutoFit/>
          </a:bodyPr>
          <a:lstStyle/>
          <a:p>
            <a:pPr algn="ctr">
              <a:lnSpc>
                <a:spcPct val="150000"/>
              </a:lnSpc>
            </a:pPr>
            <a:r>
              <a:rPr lang="es-ES" b="1" dirty="0" smtClean="0"/>
              <a:t>DESCRIPCIÓN DEL COMPARATIVO</a:t>
            </a:r>
            <a:endParaRPr lang="en-US" b="1" dirty="0"/>
          </a:p>
        </p:txBody>
      </p:sp>
      <p:sp>
        <p:nvSpPr>
          <p:cNvPr id="38" name="CuadroTexto 37"/>
          <p:cNvSpPr txBox="1"/>
          <p:nvPr/>
        </p:nvSpPr>
        <p:spPr>
          <a:xfrm>
            <a:off x="4072089" y="5329787"/>
            <a:ext cx="1770189" cy="484748"/>
          </a:xfrm>
          <a:prstGeom prst="rect">
            <a:avLst/>
          </a:prstGeom>
          <a:solidFill>
            <a:schemeClr val="bg2"/>
          </a:solidFill>
        </p:spPr>
        <p:txBody>
          <a:bodyPr wrap="square" rtlCol="0">
            <a:spAutoFit/>
          </a:bodyPr>
          <a:lstStyle/>
          <a:p>
            <a:pPr algn="ctr">
              <a:lnSpc>
                <a:spcPct val="150000"/>
              </a:lnSpc>
            </a:pPr>
            <a:r>
              <a:rPr lang="es-ES" sz="1700" dirty="0" smtClean="0"/>
              <a:t>22 pts. = 19%</a:t>
            </a:r>
            <a:endParaRPr lang="en-US" sz="1700" dirty="0"/>
          </a:p>
        </p:txBody>
      </p:sp>
      <p:sp>
        <p:nvSpPr>
          <p:cNvPr id="39" name="CuadroTexto 38"/>
          <p:cNvSpPr txBox="1"/>
          <p:nvPr/>
        </p:nvSpPr>
        <p:spPr>
          <a:xfrm>
            <a:off x="5958753" y="5329787"/>
            <a:ext cx="2160343" cy="484748"/>
          </a:xfrm>
          <a:prstGeom prst="rect">
            <a:avLst/>
          </a:prstGeom>
          <a:solidFill>
            <a:schemeClr val="bg2"/>
          </a:solidFill>
        </p:spPr>
        <p:txBody>
          <a:bodyPr wrap="square" rtlCol="0">
            <a:spAutoFit/>
          </a:bodyPr>
          <a:lstStyle/>
          <a:p>
            <a:pPr algn="ctr">
              <a:lnSpc>
                <a:spcPct val="150000"/>
              </a:lnSpc>
            </a:pPr>
            <a:r>
              <a:rPr lang="es-ES" sz="1700" dirty="0" smtClean="0"/>
              <a:t>Reducción Pts. = 5.2  </a:t>
            </a:r>
            <a:endParaRPr lang="en-US" sz="1700" dirty="0"/>
          </a:p>
        </p:txBody>
      </p:sp>
      <p:sp>
        <p:nvSpPr>
          <p:cNvPr id="40" name="CuadroTexto 39"/>
          <p:cNvSpPr txBox="1"/>
          <p:nvPr/>
        </p:nvSpPr>
        <p:spPr>
          <a:xfrm>
            <a:off x="8235572" y="5333436"/>
            <a:ext cx="3816728" cy="484748"/>
          </a:xfrm>
          <a:prstGeom prst="rect">
            <a:avLst/>
          </a:prstGeom>
          <a:solidFill>
            <a:schemeClr val="bg2"/>
          </a:solidFill>
        </p:spPr>
        <p:txBody>
          <a:bodyPr wrap="square" rtlCol="0">
            <a:spAutoFit/>
          </a:bodyPr>
          <a:lstStyle/>
          <a:p>
            <a:pPr algn="ctr">
              <a:lnSpc>
                <a:spcPct val="150000"/>
              </a:lnSpc>
            </a:pPr>
            <a:r>
              <a:rPr lang="es-ES" sz="1700" b="1" dirty="0" smtClean="0"/>
              <a:t>Reducción Estrés Percibido = 22.3%</a:t>
            </a:r>
          </a:p>
        </p:txBody>
      </p:sp>
      <p:sp>
        <p:nvSpPr>
          <p:cNvPr id="41" name="Elipse 40"/>
          <p:cNvSpPr/>
          <p:nvPr/>
        </p:nvSpPr>
        <p:spPr>
          <a:xfrm>
            <a:off x="4181848" y="5375568"/>
            <a:ext cx="893210" cy="39318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Imagen 1"/>
          <p:cNvPicPr>
            <a:picLocks noChangeAspect="1"/>
          </p:cNvPicPr>
          <p:nvPr/>
        </p:nvPicPr>
        <p:blipFill rotWithShape="1">
          <a:blip r:embed="rId3"/>
          <a:srcRect l="36167" t="22569" r="47211" b="8382"/>
          <a:stretch/>
        </p:blipFill>
        <p:spPr>
          <a:xfrm>
            <a:off x="957943" y="1183932"/>
            <a:ext cx="2963508" cy="5525557"/>
          </a:xfrm>
          <a:prstGeom prst="rect">
            <a:avLst/>
          </a:prstGeom>
        </p:spPr>
      </p:pic>
      <p:cxnSp>
        <p:nvCxnSpPr>
          <p:cNvPr id="43" name="Conector recto 42"/>
          <p:cNvCxnSpPr/>
          <p:nvPr/>
        </p:nvCxnSpPr>
        <p:spPr>
          <a:xfrm>
            <a:off x="8612634" y="3597361"/>
            <a:ext cx="214312" cy="0"/>
          </a:xfrm>
          <a:prstGeom prst="line">
            <a:avLst/>
          </a:prstGeom>
        </p:spPr>
        <p:style>
          <a:lnRef idx="1">
            <a:schemeClr val="dk1"/>
          </a:lnRef>
          <a:fillRef idx="0">
            <a:schemeClr val="dk1"/>
          </a:fillRef>
          <a:effectRef idx="0">
            <a:schemeClr val="dk1"/>
          </a:effectRef>
          <a:fontRef idx="minor">
            <a:schemeClr val="tx1"/>
          </a:fontRef>
        </p:style>
      </p:cxnSp>
      <p:sp>
        <p:nvSpPr>
          <p:cNvPr id="45" name="Elipse 44"/>
          <p:cNvSpPr/>
          <p:nvPr/>
        </p:nvSpPr>
        <p:spPr>
          <a:xfrm>
            <a:off x="3233738" y="2133008"/>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Elipse 45"/>
          <p:cNvSpPr/>
          <p:nvPr/>
        </p:nvSpPr>
        <p:spPr>
          <a:xfrm>
            <a:off x="3233738" y="2494745"/>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Elipse 46"/>
          <p:cNvSpPr/>
          <p:nvPr/>
        </p:nvSpPr>
        <p:spPr>
          <a:xfrm>
            <a:off x="3233738" y="3013644"/>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Elipse 47"/>
          <p:cNvSpPr/>
          <p:nvPr/>
        </p:nvSpPr>
        <p:spPr>
          <a:xfrm>
            <a:off x="3233738" y="4838178"/>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Elipse 48"/>
          <p:cNvSpPr/>
          <p:nvPr/>
        </p:nvSpPr>
        <p:spPr>
          <a:xfrm>
            <a:off x="3233738" y="5936728"/>
            <a:ext cx="419100" cy="1571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059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9" name="Imagen 8"/>
          <p:cNvPicPr>
            <a:picLocks noChangeAspect="1"/>
          </p:cNvPicPr>
          <p:nvPr/>
        </p:nvPicPr>
        <p:blipFill rotWithShape="1">
          <a:blip r:embed="rId3"/>
          <a:srcRect l="24789" t="30308" r="21108" b="8780"/>
          <a:stretch/>
        </p:blipFill>
        <p:spPr>
          <a:xfrm>
            <a:off x="1132114" y="2237739"/>
            <a:ext cx="7039429" cy="4455887"/>
          </a:xfrm>
          <a:prstGeom prst="rect">
            <a:avLst/>
          </a:prstGeom>
        </p:spPr>
      </p:pic>
      <p:pic>
        <p:nvPicPr>
          <p:cNvPr id="13321"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1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2" name="Imagen 1"/>
          <p:cNvPicPr>
            <a:picLocks noChangeAspect="1"/>
          </p:cNvPicPr>
          <p:nvPr/>
        </p:nvPicPr>
        <p:blipFill rotWithShape="1">
          <a:blip r:embed="rId3"/>
          <a:srcRect l="25793" t="25149" r="18765" b="14732"/>
          <a:stretch/>
        </p:blipFill>
        <p:spPr>
          <a:xfrm>
            <a:off x="783771" y="2133600"/>
            <a:ext cx="7213600" cy="4397828"/>
          </a:xfrm>
          <a:prstGeom prst="rect">
            <a:avLst/>
          </a:prstGeom>
        </p:spPr>
      </p:pic>
      <p:pic>
        <p:nvPicPr>
          <p:cNvPr id="8"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9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3" name="Imagen 2"/>
          <p:cNvPicPr>
            <a:picLocks noChangeAspect="1"/>
          </p:cNvPicPr>
          <p:nvPr/>
        </p:nvPicPr>
        <p:blipFill rotWithShape="1">
          <a:blip r:embed="rId3"/>
          <a:srcRect l="26351" t="31100" r="21219" b="9971"/>
          <a:stretch/>
        </p:blipFill>
        <p:spPr>
          <a:xfrm>
            <a:off x="1035093" y="2237739"/>
            <a:ext cx="6821715" cy="4310743"/>
          </a:xfrm>
          <a:prstGeom prst="rect">
            <a:avLst/>
          </a:prstGeom>
        </p:spPr>
      </p:pic>
      <p:pic>
        <p:nvPicPr>
          <p:cNvPr id="8"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61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2" name="Imagen 1"/>
          <p:cNvPicPr>
            <a:picLocks noChangeAspect="1"/>
          </p:cNvPicPr>
          <p:nvPr/>
        </p:nvPicPr>
        <p:blipFill rotWithShape="1">
          <a:blip r:embed="rId3"/>
          <a:srcRect l="24789" t="25149" r="19434" b="11360"/>
          <a:stretch/>
        </p:blipFill>
        <p:spPr>
          <a:xfrm>
            <a:off x="1320800" y="2213429"/>
            <a:ext cx="7257143" cy="4644571"/>
          </a:xfrm>
          <a:prstGeom prst="rect">
            <a:avLst/>
          </a:prstGeom>
        </p:spPr>
      </p:pic>
      <p:pic>
        <p:nvPicPr>
          <p:cNvPr id="8"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005711" y="269278"/>
            <a:ext cx="5051306"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ÍNDICE DE LA PRESENTACIÓN</a:t>
            </a:r>
            <a:endParaRPr lang="es-EC" sz="2800" dirty="0">
              <a:solidFill>
                <a:schemeClr val="bg1"/>
              </a:solidFill>
            </a:endParaRPr>
          </a:p>
        </p:txBody>
      </p:sp>
      <p:graphicFrame>
        <p:nvGraphicFramePr>
          <p:cNvPr id="9" name="Diagrama 8"/>
          <p:cNvGraphicFramePr/>
          <p:nvPr>
            <p:extLst>
              <p:ext uri="{D42A27DB-BD31-4B8C-83A1-F6EECF244321}">
                <p14:modId xmlns:p14="http://schemas.microsoft.com/office/powerpoint/2010/main" val="1579592497"/>
              </p:ext>
            </p:extLst>
          </p:nvPr>
        </p:nvGraphicFramePr>
        <p:xfrm>
          <a:off x="1456006" y="1077182"/>
          <a:ext cx="9065623" cy="540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9193"/>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n 14"/>
          <p:cNvPicPr>
            <a:picLocks noChangeAspect="1"/>
          </p:cNvPicPr>
          <p:nvPr/>
        </p:nvPicPr>
        <p:blipFill>
          <a:blip r:embed="rId8"/>
          <a:stretch>
            <a:fillRect/>
          </a:stretch>
        </p:blipFill>
        <p:spPr>
          <a:xfrm>
            <a:off x="192760" y="4548909"/>
            <a:ext cx="2209800" cy="2066925"/>
          </a:xfrm>
          <a:prstGeom prst="rect">
            <a:avLst/>
          </a:prstGeom>
        </p:spPr>
      </p:pic>
    </p:spTree>
    <p:extLst>
      <p:ext uri="{BB962C8B-B14F-4D97-AF65-F5344CB8AC3E}">
        <p14:creationId xmlns:p14="http://schemas.microsoft.com/office/powerpoint/2010/main" val="155324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3" name="Imagen 2"/>
          <p:cNvPicPr>
            <a:picLocks noChangeAspect="1"/>
          </p:cNvPicPr>
          <p:nvPr/>
        </p:nvPicPr>
        <p:blipFill rotWithShape="1">
          <a:blip r:embed="rId3"/>
          <a:srcRect l="25012" t="24355" r="20661" b="9772"/>
          <a:stretch/>
        </p:blipFill>
        <p:spPr>
          <a:xfrm>
            <a:off x="1306285" y="2039257"/>
            <a:ext cx="7068457" cy="4818743"/>
          </a:xfrm>
          <a:prstGeom prst="rect">
            <a:avLst/>
          </a:prstGeom>
        </p:spPr>
      </p:pic>
      <p:pic>
        <p:nvPicPr>
          <p:cNvPr id="8"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63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6244939" y="464838"/>
            <a:ext cx="5602514"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COMPLEMENTARIA</a:t>
            </a:r>
          </a:p>
        </p:txBody>
      </p:sp>
      <p:sp>
        <p:nvSpPr>
          <p:cNvPr id="27" name="CuadroTexto 26"/>
          <p:cNvSpPr txBox="1"/>
          <p:nvPr/>
        </p:nvSpPr>
        <p:spPr>
          <a:xfrm>
            <a:off x="393341" y="1358983"/>
            <a:ext cx="5851598" cy="507831"/>
          </a:xfrm>
          <a:prstGeom prst="rect">
            <a:avLst/>
          </a:prstGeom>
          <a:solidFill>
            <a:schemeClr val="accent3">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ENCUESTA EVALUATIVA DEL PROGRAMA</a:t>
            </a:r>
            <a:endParaRPr lang="en-US" b="1" dirty="0"/>
          </a:p>
        </p:txBody>
      </p:sp>
      <p:pic>
        <p:nvPicPr>
          <p:cNvPr id="2" name="Imagen 1"/>
          <p:cNvPicPr>
            <a:picLocks noChangeAspect="1"/>
          </p:cNvPicPr>
          <p:nvPr/>
        </p:nvPicPr>
        <p:blipFill rotWithShape="1">
          <a:blip r:embed="rId3"/>
          <a:srcRect l="26128" t="26538" r="19658" b="15129"/>
          <a:stretch/>
        </p:blipFill>
        <p:spPr>
          <a:xfrm>
            <a:off x="1306286" y="2237739"/>
            <a:ext cx="7053943" cy="4267200"/>
          </a:xfrm>
          <a:prstGeom prst="rect">
            <a:avLst/>
          </a:prstGeom>
        </p:spPr>
      </p:pic>
      <p:pic>
        <p:nvPicPr>
          <p:cNvPr id="8" name="Picture 9" descr="Curso de Fundamentos de Estadística, curso abierto, curso en línea, curso  gratis, de la Universidad Atlantic International University."/>
          <p:cNvPicPr>
            <a:picLocks noChangeAspect="1" noChangeArrowheads="1"/>
          </p:cNvPicPr>
          <p:nvPr/>
        </p:nvPicPr>
        <p:blipFill>
          <a:blip r:embed="rId4">
            <a:clrChange>
              <a:clrFrom>
                <a:srgbClr val="AEAEAE"/>
              </a:clrFrom>
              <a:clrTo>
                <a:srgbClr val="AEAEAE">
                  <a:alpha val="0"/>
                </a:srgbClr>
              </a:clrTo>
            </a:clrChange>
            <a:extLst>
              <a:ext uri="{28A0092B-C50C-407E-A947-70E740481C1C}">
                <a14:useLocalDpi xmlns:a14="http://schemas.microsoft.com/office/drawing/2010/main" val="0"/>
              </a:ext>
            </a:extLst>
          </a:blip>
          <a:srcRect/>
          <a:stretch>
            <a:fillRect/>
          </a:stretch>
        </p:blipFill>
        <p:spPr bwMode="auto">
          <a:xfrm>
            <a:off x="9586773" y="5094514"/>
            <a:ext cx="2507424" cy="159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80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4992915" y="298975"/>
            <a:ext cx="7028710"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METODOLOGÍA – OBSERVACIÓN DIRECTA</a:t>
            </a:r>
          </a:p>
        </p:txBody>
      </p:sp>
      <p:sp>
        <p:nvSpPr>
          <p:cNvPr id="27" name="CuadroTexto 26"/>
          <p:cNvSpPr txBox="1"/>
          <p:nvPr/>
        </p:nvSpPr>
        <p:spPr>
          <a:xfrm>
            <a:off x="293018" y="2044842"/>
            <a:ext cx="4753871" cy="923330"/>
          </a:xfrm>
          <a:prstGeom prst="rect">
            <a:avLst/>
          </a:prstGeom>
          <a:solidFill>
            <a:schemeClr val="accent1">
              <a:lumMod val="40000"/>
              <a:lumOff val="60000"/>
            </a:schemeClr>
          </a:solidFill>
          <a:ln w="12700">
            <a:solidFill>
              <a:schemeClr val="lt1">
                <a:hueOff val="0"/>
                <a:satOff val="0"/>
                <a:lumOff val="0"/>
              </a:schemeClr>
            </a:solidFill>
          </a:ln>
        </p:spPr>
        <p:txBody>
          <a:bodyPr wrap="square" rtlCol="0">
            <a:spAutoFit/>
          </a:bodyPr>
          <a:lstStyle/>
          <a:p>
            <a:pPr algn="ctr">
              <a:lnSpc>
                <a:spcPct val="150000"/>
              </a:lnSpc>
            </a:pPr>
            <a:r>
              <a:rPr lang="es-ES" b="1" dirty="0" smtClean="0"/>
              <a:t>RESULTADOS DE LA METODOLOGÍA DE OBSERVACIÓN DIRECTA</a:t>
            </a:r>
            <a:endParaRPr lang="en-US" b="1" dirty="0"/>
          </a:p>
        </p:txBody>
      </p:sp>
      <p:graphicFrame>
        <p:nvGraphicFramePr>
          <p:cNvPr id="4" name="Tabla 3"/>
          <p:cNvGraphicFramePr>
            <a:graphicFrameLocks noGrp="1"/>
          </p:cNvGraphicFramePr>
          <p:nvPr>
            <p:extLst>
              <p:ext uri="{D42A27DB-BD31-4B8C-83A1-F6EECF244321}">
                <p14:modId xmlns:p14="http://schemas.microsoft.com/office/powerpoint/2010/main" val="774197144"/>
              </p:ext>
            </p:extLst>
          </p:nvPr>
        </p:nvGraphicFramePr>
        <p:xfrm>
          <a:off x="5413828" y="1407885"/>
          <a:ext cx="5515429" cy="4949222"/>
        </p:xfrm>
        <a:graphic>
          <a:graphicData uri="http://schemas.openxmlformats.org/drawingml/2006/table">
            <a:tbl>
              <a:tblPr firstRow="1" firstCol="1" bandRow="1">
                <a:tableStyleId>{00A15C55-8517-42AA-B614-E9B94910E393}</a:tableStyleId>
              </a:tblPr>
              <a:tblGrid>
                <a:gridCol w="2481943">
                  <a:extLst>
                    <a:ext uri="{9D8B030D-6E8A-4147-A177-3AD203B41FA5}">
                      <a16:colId xmlns:a16="http://schemas.microsoft.com/office/drawing/2014/main" val="484946788"/>
                    </a:ext>
                  </a:extLst>
                </a:gridCol>
                <a:gridCol w="1262743">
                  <a:extLst>
                    <a:ext uri="{9D8B030D-6E8A-4147-A177-3AD203B41FA5}">
                      <a16:colId xmlns:a16="http://schemas.microsoft.com/office/drawing/2014/main" val="512508438"/>
                    </a:ext>
                  </a:extLst>
                </a:gridCol>
                <a:gridCol w="1770743">
                  <a:extLst>
                    <a:ext uri="{9D8B030D-6E8A-4147-A177-3AD203B41FA5}">
                      <a16:colId xmlns:a16="http://schemas.microsoft.com/office/drawing/2014/main" val="806723707"/>
                    </a:ext>
                  </a:extLst>
                </a:gridCol>
              </a:tblGrid>
              <a:tr h="490258">
                <a:tc>
                  <a:txBody>
                    <a:bodyPr/>
                    <a:lstStyle/>
                    <a:p>
                      <a:pPr marL="228600">
                        <a:lnSpc>
                          <a:spcPct val="107000"/>
                        </a:lnSpc>
                        <a:spcAft>
                          <a:spcPts val="0"/>
                        </a:spcAft>
                      </a:pPr>
                      <a:r>
                        <a:rPr lang="es-ES_tradnl" sz="1500" dirty="0">
                          <a:effectLst/>
                        </a:rPr>
                        <a:t>INDICADORES</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0"/>
                        </a:spcAft>
                      </a:pPr>
                      <a:r>
                        <a:rPr lang="es-ES_tradnl" sz="1500" dirty="0">
                          <a:effectLst/>
                        </a:rPr>
                        <a:t>MEDIA</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0"/>
                        </a:spcAft>
                      </a:pPr>
                      <a:r>
                        <a:rPr lang="es-ES_tradnl" sz="1500" dirty="0">
                          <a:effectLst/>
                        </a:rPr>
                        <a:t>PORCENTAJE</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01521"/>
                  </a:ext>
                </a:extLst>
              </a:tr>
              <a:tr h="306889">
                <a:tc>
                  <a:txBody>
                    <a:bodyPr/>
                    <a:lstStyle/>
                    <a:p>
                      <a:pPr marL="228600">
                        <a:lnSpc>
                          <a:spcPct val="107000"/>
                        </a:lnSpc>
                        <a:spcAft>
                          <a:spcPts val="0"/>
                        </a:spcAft>
                      </a:pPr>
                      <a:r>
                        <a:rPr lang="es-ES_tradnl" sz="1500">
                          <a:effectLst/>
                        </a:rPr>
                        <a:t>Grado de placer</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8,75</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87,5%</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343584"/>
                  </a:ext>
                </a:extLst>
              </a:tr>
              <a:tr h="304725">
                <a:tc>
                  <a:txBody>
                    <a:bodyPr/>
                    <a:lstStyle/>
                    <a:p>
                      <a:pPr marL="228600">
                        <a:lnSpc>
                          <a:spcPct val="107000"/>
                        </a:lnSpc>
                        <a:spcAft>
                          <a:spcPts val="0"/>
                        </a:spcAft>
                      </a:pPr>
                      <a:r>
                        <a:rPr lang="es-ES_tradnl" sz="1500">
                          <a:effectLst/>
                        </a:rPr>
                        <a:t>Participación</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9,12</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91,2%</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44521"/>
                  </a:ext>
                </a:extLst>
              </a:tr>
              <a:tr h="631733">
                <a:tc>
                  <a:txBody>
                    <a:bodyPr/>
                    <a:lstStyle/>
                    <a:p>
                      <a:pPr marL="228600">
                        <a:lnSpc>
                          <a:spcPct val="107000"/>
                        </a:lnSpc>
                        <a:spcAft>
                          <a:spcPts val="0"/>
                        </a:spcAft>
                      </a:pPr>
                      <a:r>
                        <a:rPr lang="es-ES_tradnl" sz="1500">
                          <a:effectLst/>
                        </a:rPr>
                        <a:t>Acatamiento de reglas</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9,45</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94,5%</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834415"/>
                  </a:ext>
                </a:extLst>
              </a:tr>
              <a:tr h="366738">
                <a:tc>
                  <a:txBody>
                    <a:bodyPr/>
                    <a:lstStyle/>
                    <a:p>
                      <a:pPr marL="228600">
                        <a:lnSpc>
                          <a:spcPct val="107000"/>
                        </a:lnSpc>
                        <a:spcAft>
                          <a:spcPts val="0"/>
                        </a:spcAft>
                      </a:pPr>
                      <a:r>
                        <a:rPr lang="es-ES_tradnl" sz="1500" dirty="0" smtClean="0">
                          <a:effectLst/>
                        </a:rPr>
                        <a:t>CLIMA DE GRUPO</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 </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7362147"/>
                  </a:ext>
                </a:extLst>
              </a:tr>
              <a:tr h="304725">
                <a:tc>
                  <a:txBody>
                    <a:bodyPr/>
                    <a:lstStyle/>
                    <a:p>
                      <a:pPr marL="228600">
                        <a:lnSpc>
                          <a:spcPct val="107000"/>
                        </a:lnSpc>
                        <a:spcAft>
                          <a:spcPts val="0"/>
                        </a:spcAft>
                      </a:pPr>
                      <a:r>
                        <a:rPr lang="es-ES_tradnl" sz="1500">
                          <a:effectLst/>
                        </a:rPr>
                        <a:t>Organizado</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9,50</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95,0%</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00300"/>
                  </a:ext>
                </a:extLst>
              </a:tr>
              <a:tr h="304725">
                <a:tc>
                  <a:txBody>
                    <a:bodyPr/>
                    <a:lstStyle/>
                    <a:p>
                      <a:pPr marL="228600">
                        <a:lnSpc>
                          <a:spcPct val="107000"/>
                        </a:lnSpc>
                        <a:spcAft>
                          <a:spcPts val="0"/>
                        </a:spcAft>
                      </a:pPr>
                      <a:r>
                        <a:rPr lang="es-ES_tradnl" sz="1500">
                          <a:effectLst/>
                        </a:rPr>
                        <a:t>Pacífico</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9,80</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98,0%</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45533"/>
                  </a:ext>
                </a:extLst>
              </a:tr>
              <a:tr h="366738">
                <a:tc>
                  <a:txBody>
                    <a:bodyPr/>
                    <a:lstStyle/>
                    <a:p>
                      <a:pPr marL="228600">
                        <a:lnSpc>
                          <a:spcPct val="107000"/>
                        </a:lnSpc>
                        <a:spcAft>
                          <a:spcPts val="0"/>
                        </a:spcAft>
                      </a:pPr>
                      <a:r>
                        <a:rPr lang="es-ES_tradnl" sz="1500">
                          <a:effectLst/>
                        </a:rPr>
                        <a:t>Interacciones</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 </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596038"/>
                  </a:ext>
                </a:extLst>
              </a:tr>
              <a:tr h="304725">
                <a:tc>
                  <a:txBody>
                    <a:bodyPr/>
                    <a:lstStyle/>
                    <a:p>
                      <a:pPr marL="228600">
                        <a:lnSpc>
                          <a:spcPct val="107000"/>
                        </a:lnSpc>
                        <a:spcAft>
                          <a:spcPts val="0"/>
                        </a:spcAft>
                      </a:pPr>
                      <a:r>
                        <a:rPr lang="es-ES_tradnl" sz="1500">
                          <a:effectLst/>
                        </a:rPr>
                        <a:t>Amistosas</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9,36</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93,6%</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562569"/>
                  </a:ext>
                </a:extLst>
              </a:tr>
              <a:tr h="537602">
                <a:tc>
                  <a:txBody>
                    <a:bodyPr/>
                    <a:lstStyle/>
                    <a:p>
                      <a:pPr marL="228600">
                        <a:lnSpc>
                          <a:spcPct val="107000"/>
                        </a:lnSpc>
                        <a:spcAft>
                          <a:spcPts val="0"/>
                        </a:spcAft>
                      </a:pPr>
                      <a:r>
                        <a:rPr lang="es-ES_tradnl" sz="1500">
                          <a:effectLst/>
                        </a:rPr>
                        <a:t>Conductas de cooperación</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9,16</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91,6%</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465302"/>
                  </a:ext>
                </a:extLst>
              </a:tr>
              <a:tr h="420914">
                <a:tc>
                  <a:txBody>
                    <a:bodyPr/>
                    <a:lstStyle/>
                    <a:p>
                      <a:pPr marL="228600">
                        <a:lnSpc>
                          <a:spcPct val="107000"/>
                        </a:lnSpc>
                        <a:spcAft>
                          <a:spcPts val="0"/>
                        </a:spcAft>
                      </a:pPr>
                      <a:r>
                        <a:rPr lang="es-ES_tradnl" sz="1500" dirty="0">
                          <a:effectLst/>
                        </a:rPr>
                        <a:t> </a:t>
                      </a:r>
                      <a:r>
                        <a:rPr lang="es-ES_tradnl" sz="1500" dirty="0" smtClean="0">
                          <a:effectLst/>
                        </a:rPr>
                        <a:t>CREATIVIDAD MOTRIZ</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 </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763107"/>
                  </a:ext>
                </a:extLst>
              </a:tr>
              <a:tr h="304725">
                <a:tc>
                  <a:txBody>
                    <a:bodyPr/>
                    <a:lstStyle/>
                    <a:p>
                      <a:pPr marL="228600">
                        <a:lnSpc>
                          <a:spcPct val="107000"/>
                        </a:lnSpc>
                        <a:spcAft>
                          <a:spcPts val="0"/>
                        </a:spcAft>
                      </a:pPr>
                      <a:r>
                        <a:rPr lang="es-ES_tradnl" sz="1500">
                          <a:effectLst/>
                        </a:rPr>
                        <a:t>Fluidez</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9,25</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smtClean="0">
                          <a:effectLst/>
                        </a:rPr>
                        <a:t>92,5</a:t>
                      </a:r>
                      <a:r>
                        <a:rPr lang="es-ES_tradnl" sz="1500" dirty="0">
                          <a:effectLst/>
                        </a:rPr>
                        <a:t>%</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20930"/>
                  </a:ext>
                </a:extLst>
              </a:tr>
              <a:tr h="304725">
                <a:tc>
                  <a:txBody>
                    <a:bodyPr/>
                    <a:lstStyle/>
                    <a:p>
                      <a:pPr marL="228600">
                        <a:lnSpc>
                          <a:spcPct val="107000"/>
                        </a:lnSpc>
                        <a:spcAft>
                          <a:spcPts val="0"/>
                        </a:spcAft>
                      </a:pPr>
                      <a:r>
                        <a:rPr lang="es-ES_tradnl" sz="1500">
                          <a:effectLst/>
                        </a:rPr>
                        <a:t>Expresividad</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a:effectLst/>
                        </a:rPr>
                        <a:t>8,39</a:t>
                      </a:r>
                      <a:endPar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Aft>
                          <a:spcPts val="0"/>
                        </a:spcAft>
                      </a:pPr>
                      <a:r>
                        <a:rPr lang="es-ES_tradnl" sz="1500" dirty="0">
                          <a:effectLst/>
                        </a:rPr>
                        <a:t>83,9%</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3425950"/>
                  </a:ext>
                </a:extLst>
              </a:tr>
            </a:tbl>
          </a:graphicData>
        </a:graphic>
      </p:graphicFrame>
      <p:sp>
        <p:nvSpPr>
          <p:cNvPr id="7" name="AutoShape 2" descr="La Observación en la Investigación Científica Parte I"/>
          <p:cNvSpPr>
            <a:spLocks noChangeAspect="1" noChangeArrowheads="1"/>
          </p:cNvSpPr>
          <p:nvPr/>
        </p:nvSpPr>
        <p:spPr bwMode="auto">
          <a:xfrm>
            <a:off x="1374775" y="47983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2" name="Picture 4" descr="La Observación en la Investigación Científica Parte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46" y="3366406"/>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08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7879" y="1409314"/>
            <a:ext cx="10394292" cy="5370490"/>
          </a:xfrm>
        </p:spPr>
        <p:txBody>
          <a:bodyPr>
            <a:normAutofit/>
          </a:bodyPr>
          <a:lstStyle/>
          <a:p>
            <a:pPr algn="just">
              <a:lnSpc>
                <a:spcPct val="120000"/>
              </a:lnSpc>
            </a:pPr>
            <a:r>
              <a:rPr lang="es-EC" sz="2000" dirty="0" smtClean="0"/>
              <a:t>El </a:t>
            </a:r>
            <a:r>
              <a:rPr lang="es-EC" sz="2000" dirty="0"/>
              <a:t>programa lúdico – recreativo “Minuto Loco”, </a:t>
            </a:r>
            <a:r>
              <a:rPr lang="es-EC" sz="2000" dirty="0" smtClean="0"/>
              <a:t>fue diseñado para que le permita </a:t>
            </a:r>
            <a:r>
              <a:rPr lang="es-EC" sz="2000" dirty="0"/>
              <a:t>al participante involucrar aspectos lúdicos en un ambiente escolarizado, como una forma idónea de promover una condición positiva, que se traduce en una mejor actitud y una aproximación a nuevas experiencias placenteras,  a través del movimiento, dinámicas, juegos y actividades de tipo artística que abrieron un abanico de posibilidades para canalizar el estrés acumulado a lo largo de la nueva normalidad, instaurada por la pandemia</a:t>
            </a:r>
            <a:r>
              <a:rPr lang="es-EC" sz="2000" dirty="0" smtClean="0"/>
              <a:t>.</a:t>
            </a:r>
          </a:p>
          <a:p>
            <a:pPr algn="just">
              <a:lnSpc>
                <a:spcPct val="120000"/>
              </a:lnSpc>
            </a:pPr>
            <a:endParaRPr lang="es-EC" sz="2000" dirty="0" smtClean="0"/>
          </a:p>
          <a:p>
            <a:pPr algn="just">
              <a:lnSpc>
                <a:spcPct val="120000"/>
              </a:lnSpc>
            </a:pPr>
            <a:r>
              <a:rPr lang="es-EC" sz="2000" dirty="0"/>
              <a:t>El test utilizado para medir los niveles de estrés percibido </a:t>
            </a:r>
            <a:r>
              <a:rPr lang="es-EC" sz="2000" dirty="0" smtClean="0"/>
              <a:t>EEP10-C</a:t>
            </a:r>
            <a:r>
              <a:rPr lang="es-EC" sz="2000" dirty="0"/>
              <a:t>, en el grupo de estudio, fue tomado como mecanismo estandarizado que le permitió al investigador contar con una herramienta de valor, que respondía a las necesidades actuales referentes a la problemática que involucra el COVI-19 y la pandemia causada por este </a:t>
            </a:r>
            <a:r>
              <a:rPr lang="es-EC" sz="2000" dirty="0" smtClean="0"/>
              <a:t>patógeno.</a:t>
            </a:r>
          </a:p>
          <a:p>
            <a:pPr algn="just">
              <a:lnSpc>
                <a:spcPct val="120000"/>
              </a:lnSpc>
            </a:pPr>
            <a:endParaRPr lang="es-EC" sz="2000" dirty="0" smtClean="0"/>
          </a:p>
          <a:p>
            <a:pPr algn="just">
              <a:lnSpc>
                <a:spcPct val="120000"/>
              </a:lnSpc>
            </a:pPr>
            <a:endParaRPr lang="en-US" sz="2000" dirty="0"/>
          </a:p>
          <a:p>
            <a:pPr lvl="0" algn="just">
              <a:lnSpc>
                <a:spcPct val="120000"/>
              </a:lnSpc>
            </a:pPr>
            <a:endParaRPr lang="es-EC"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7721599" y="298975"/>
            <a:ext cx="430002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CONCLUSIONES</a:t>
            </a:r>
          </a:p>
        </p:txBody>
      </p:sp>
    </p:spTree>
    <p:extLst>
      <p:ext uri="{BB962C8B-B14F-4D97-AF65-F5344CB8AC3E}">
        <p14:creationId xmlns:p14="http://schemas.microsoft.com/office/powerpoint/2010/main" val="2174278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5810" y="1513818"/>
            <a:ext cx="10159161" cy="4155461"/>
          </a:xfrm>
        </p:spPr>
        <p:txBody>
          <a:bodyPr>
            <a:noAutofit/>
          </a:bodyPr>
          <a:lstStyle/>
          <a:p>
            <a:pPr algn="just">
              <a:lnSpc>
                <a:spcPct val="120000"/>
              </a:lnSpc>
            </a:pPr>
            <a:r>
              <a:rPr lang="es-EC" sz="2000" dirty="0" smtClean="0"/>
              <a:t>Sobre </a:t>
            </a:r>
            <a:r>
              <a:rPr lang="es-EC" sz="2000" dirty="0"/>
              <a:t>la base de esta herramienta, es que se identificaron las diferencias numéricas, que representan un aumento o disminución del estrés en los estudiantes sujetos de estudio, misma que denotó una reducción del estrés en 5,2 puntos en relación entre el post test y el pre test, es decir, un 22, 25% del total de la muestra</a:t>
            </a:r>
            <a:r>
              <a:rPr lang="es-EC" sz="2000" dirty="0" smtClean="0"/>
              <a:t>.</a:t>
            </a:r>
          </a:p>
          <a:p>
            <a:pPr algn="just">
              <a:lnSpc>
                <a:spcPct val="120000"/>
              </a:lnSpc>
            </a:pPr>
            <a:endParaRPr lang="en-US" sz="2000" dirty="0"/>
          </a:p>
          <a:p>
            <a:pPr algn="just">
              <a:lnSpc>
                <a:spcPct val="120000"/>
              </a:lnSpc>
            </a:pPr>
            <a:r>
              <a:rPr lang="es-EC" sz="2000" dirty="0"/>
              <a:t>Por medio de la observación directa, se identificó que el grado de placer al realizar las actividades propuestas fue de un 87,5% y la expresividad fue puntuada con 83,9%, siendo estos los porcentajes más bajos, sin embargo, en cuanto a los aspectos relacionados a la participación, el acatamiento de reglas, organización, interacciones amistosas, y fluidez, sobrepasan el 91% de valoraciones positivas en todo el desarrollo del programa.</a:t>
            </a:r>
          </a:p>
          <a:p>
            <a:pPr algn="just">
              <a:lnSpc>
                <a:spcPct val="120000"/>
              </a:lnSpc>
            </a:pPr>
            <a:endParaRPr lang="es-EC" sz="2000" dirty="0" smtClean="0"/>
          </a:p>
          <a:p>
            <a:pPr algn="just">
              <a:lnSpc>
                <a:spcPct val="120000"/>
              </a:lnSpc>
            </a:pPr>
            <a:endParaRPr lang="en-US" sz="2000" dirty="0"/>
          </a:p>
          <a:p>
            <a:pPr lvl="0" algn="just">
              <a:lnSpc>
                <a:spcPct val="120000"/>
              </a:lnSpc>
            </a:pPr>
            <a:endParaRPr lang="es-EC"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7721599" y="298975"/>
            <a:ext cx="430002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CONCLUSIONES</a:t>
            </a:r>
          </a:p>
        </p:txBody>
      </p:sp>
    </p:spTree>
    <p:extLst>
      <p:ext uri="{BB962C8B-B14F-4D97-AF65-F5344CB8AC3E}">
        <p14:creationId xmlns:p14="http://schemas.microsoft.com/office/powerpoint/2010/main" val="297546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0311" y="1191601"/>
            <a:ext cx="10002409" cy="5370490"/>
          </a:xfrm>
        </p:spPr>
        <p:txBody>
          <a:bodyPr>
            <a:normAutofit/>
          </a:bodyPr>
          <a:lstStyle/>
          <a:p>
            <a:pPr algn="just">
              <a:lnSpc>
                <a:spcPct val="120000"/>
              </a:lnSpc>
            </a:pPr>
            <a:r>
              <a:rPr lang="es-EC" sz="2000" dirty="0" smtClean="0"/>
              <a:t>Se identificó que el uso de música clásica en varias de las actividades artísticas y de introspección, le </a:t>
            </a:r>
            <a:r>
              <a:rPr lang="es-EC" sz="2000" dirty="0"/>
              <a:t>permitió a los participantes interiorizar sus emociones y por medio de movimientos coordinados, expresarlas sin necesidad de que el monitor se los sugiriese, evidenciando así un empoderamiento y distensión propia de los efectos de la recreación</a:t>
            </a:r>
            <a:r>
              <a:rPr lang="es-EC" sz="2000" dirty="0" smtClean="0"/>
              <a:t>.</a:t>
            </a:r>
          </a:p>
          <a:p>
            <a:pPr algn="just">
              <a:lnSpc>
                <a:spcPct val="120000"/>
              </a:lnSpc>
            </a:pPr>
            <a:endParaRPr lang="es-EC" sz="2000" dirty="0" smtClean="0"/>
          </a:p>
          <a:p>
            <a:pPr algn="just">
              <a:lnSpc>
                <a:spcPct val="120000"/>
              </a:lnSpc>
            </a:pPr>
            <a:r>
              <a:rPr lang="es-EC" sz="2000" dirty="0" smtClean="0"/>
              <a:t>Al ser la virtualidad, el medio escogido por la pandemia, para la realización del programa lúdico-recreativo, los resultados de la observación directa podrían llegar a tener un tinte subjetivo, pues en varias ocasiones se dificultaba el poder apreciar las reacciones, gestos o expresiones de 26 alumnos, por medio de una pantalla. Sin embargo, se buscó ser los más objetivo posible en cuanto a su calificación y tabulación de los datos obtenidos de dicha metodología.</a:t>
            </a:r>
            <a:endParaRPr lang="es-EC"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7721599" y="298975"/>
            <a:ext cx="430002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CONCLUSIONES</a:t>
            </a:r>
          </a:p>
        </p:txBody>
      </p:sp>
    </p:spTree>
    <p:extLst>
      <p:ext uri="{BB962C8B-B14F-4D97-AF65-F5344CB8AC3E}">
        <p14:creationId xmlns:p14="http://schemas.microsoft.com/office/powerpoint/2010/main" val="1582625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6061" y="1567542"/>
            <a:ext cx="10531607" cy="4499429"/>
          </a:xfrm>
        </p:spPr>
        <p:txBody>
          <a:bodyPr>
            <a:normAutofit/>
          </a:bodyPr>
          <a:lstStyle/>
          <a:p>
            <a:pPr algn="just"/>
            <a:r>
              <a:rPr lang="es-EC" sz="2000" dirty="0" smtClean="0"/>
              <a:t>Las actividades lúdicas – recreativas en un entorno universitario, deberían ser normadas e implementadas como parte de los procesos metodológicos de enseñanza, con la finalidad de que el educando encuentre mecanismo idóneos para liberar tensiones y estrés acumulado, debido a factores varios que no le permiten explotar de mejor manera sus capacidades.</a:t>
            </a:r>
          </a:p>
          <a:p>
            <a:pPr algn="just"/>
            <a:endParaRPr lang="es-EC" sz="2000" dirty="0" smtClean="0"/>
          </a:p>
          <a:p>
            <a:pPr algn="just"/>
            <a:r>
              <a:rPr lang="es-EC" sz="2000" dirty="0"/>
              <a:t>Se recomienda tomar la presente investigación como una herramienta capaz de colaborar con una solución a la problemática que desencadenan los altos niveles de estrés tanto en los jóvenes que se están formando en una carrera universitaria, así como para los estudiantes de escuela y colegio, donde será necesario el adaptar la metodología recreativa, las técnicas y/o actividades propuestas en el presente trabajo investigativo.</a:t>
            </a:r>
            <a:endParaRPr lang="en-US" sz="2000" dirty="0"/>
          </a:p>
          <a:p>
            <a:pPr algn="just"/>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7721599" y="298975"/>
            <a:ext cx="430002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RECOMENDACIONES </a:t>
            </a:r>
          </a:p>
        </p:txBody>
      </p:sp>
    </p:spTree>
    <p:extLst>
      <p:ext uri="{BB962C8B-B14F-4D97-AF65-F5344CB8AC3E}">
        <p14:creationId xmlns:p14="http://schemas.microsoft.com/office/powerpoint/2010/main" val="74896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9753" y="1828800"/>
            <a:ext cx="9878096" cy="4499429"/>
          </a:xfrm>
        </p:spPr>
        <p:txBody>
          <a:bodyPr>
            <a:normAutofit/>
          </a:bodyPr>
          <a:lstStyle/>
          <a:p>
            <a:pPr algn="just"/>
            <a:r>
              <a:rPr lang="es-ES" sz="2000" dirty="0" smtClean="0"/>
              <a:t>El educar para el tiempo libre debería ser prioridad de los centros educativos, pues se debería pensar en el profesional como un ser integral, al que hay que nutrir desde varias aristas, con la finalidad de formar personas equilibradas con mecanismos de escape saludables que permitan hacer de esta, una mejor sociedad.</a:t>
            </a:r>
          </a:p>
          <a:p>
            <a:pPr algn="just"/>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90"/>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7721599" y="298975"/>
            <a:ext cx="430002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RECOMENDACIONES </a:t>
            </a:r>
          </a:p>
        </p:txBody>
      </p:sp>
    </p:spTree>
    <p:extLst>
      <p:ext uri="{BB962C8B-B14F-4D97-AF65-F5344CB8AC3E}">
        <p14:creationId xmlns:p14="http://schemas.microsoft.com/office/powerpoint/2010/main" val="4164508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28" y="760433"/>
            <a:ext cx="6450973" cy="135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622960" y="3228592"/>
            <a:ext cx="8510664" cy="1323439"/>
          </a:xfrm>
          <a:prstGeom prst="rect">
            <a:avLst/>
          </a:prstGeom>
          <a:noFill/>
        </p:spPr>
        <p:txBody>
          <a:bodyPr wrap="none" lIns="91440" tIns="45720" rIns="91440" bIns="45720">
            <a:spAutoFit/>
          </a:bodyPr>
          <a:lstStyle/>
          <a:p>
            <a:pPr algn="ctr"/>
            <a:r>
              <a:rPr lang="es-E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MUCHAS GRACIAS</a:t>
            </a:r>
            <a:endParaRPr lang="es-E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AutoShape 2" descr="Gracias | El hexágono de Guadalaja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6579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likisalud.net/wp-content/uploads/2021/01/como-lidiar-estres-generan-noticias.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50" r="13351"/>
          <a:stretch/>
        </p:blipFill>
        <p:spPr bwMode="auto">
          <a:xfrm>
            <a:off x="9616959" y="1139288"/>
            <a:ext cx="2231995" cy="1558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082351" y="2697530"/>
            <a:ext cx="2008909" cy="19811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Estrés </a:t>
            </a:r>
            <a:endParaRPr lang="en-US" dirty="0"/>
          </a:p>
        </p:txBody>
      </p:sp>
      <p:pic>
        <p:nvPicPr>
          <p:cNvPr id="1028" name="Picture 4" descr="Información falsa en redes sociales desencadenan depresión y estrés en  niñas y adolescentes que afecta su participación en temas de interés  nacional - Radio Cadena YSKL 104.1 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835" y="3500847"/>
            <a:ext cx="2233119" cy="1475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dad de dibujos animados Modelo 3D $15 - .obj .unknown .fbx .3ds  .max - Free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441" y="1732854"/>
            <a:ext cx="4233142" cy="42331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tudiar y trabajar: ventajas y desventajas de conseguir un empl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8938" y="5221634"/>
            <a:ext cx="2231995" cy="14887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p:cNvCxnSpPr/>
          <p:nvPr/>
        </p:nvCxnSpPr>
        <p:spPr>
          <a:xfrm flipV="1">
            <a:off x="8477794" y="2312127"/>
            <a:ext cx="979715" cy="109728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endCxn id="1028" idx="1"/>
          </p:cNvCxnSpPr>
          <p:nvPr/>
        </p:nvCxnSpPr>
        <p:spPr>
          <a:xfrm>
            <a:off x="8556957" y="3958047"/>
            <a:ext cx="1058878" cy="28051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553994" y="4398065"/>
            <a:ext cx="903515" cy="156793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338293" y="3500847"/>
            <a:ext cx="50730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370919" y="3688129"/>
            <a:ext cx="474678"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9193"/>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6790509" y="282272"/>
            <a:ext cx="5333999" cy="523220"/>
          </a:xfrm>
          <a:prstGeom prst="rect">
            <a:avLst/>
          </a:prstGeom>
          <a:solidFill>
            <a:schemeClr val="accent2">
              <a:lumMod val="50000"/>
            </a:schemeClr>
          </a:solidFill>
        </p:spPr>
        <p:txBody>
          <a:bodyPr wrap="square" rtlCol="0">
            <a:spAutoFit/>
          </a:bodyPr>
          <a:lstStyle/>
          <a:p>
            <a:pPr algn="r"/>
            <a:r>
              <a:rPr lang="es-EC" sz="2800" dirty="0" smtClean="0">
                <a:solidFill>
                  <a:schemeClr val="bg1"/>
                </a:solidFill>
              </a:rPr>
              <a:t>PLANTEAMIENTO DEL PROBLEMA</a:t>
            </a:r>
            <a:endParaRPr lang="es-EC" sz="2800" dirty="0">
              <a:solidFill>
                <a:schemeClr val="bg1"/>
              </a:solidFill>
            </a:endParaRPr>
          </a:p>
        </p:txBody>
      </p:sp>
      <p:sp>
        <p:nvSpPr>
          <p:cNvPr id="2" name="CuadroTexto 1"/>
          <p:cNvSpPr txBox="1"/>
          <p:nvPr/>
        </p:nvSpPr>
        <p:spPr>
          <a:xfrm>
            <a:off x="1188720" y="1280160"/>
            <a:ext cx="3317966" cy="369332"/>
          </a:xfrm>
          <a:prstGeom prst="rect">
            <a:avLst/>
          </a:prstGeom>
          <a:noFill/>
        </p:spPr>
        <p:txBody>
          <a:bodyPr wrap="square" rtlCol="0">
            <a:spAutoFit/>
          </a:bodyPr>
          <a:lstStyle/>
          <a:p>
            <a:r>
              <a:rPr lang="es-ES" dirty="0" smtClean="0"/>
              <a:t>¿QUÉ SE VA A ESTUDIAR?</a:t>
            </a:r>
            <a:endParaRPr lang="en-US" dirty="0"/>
          </a:p>
        </p:txBody>
      </p:sp>
      <p:sp>
        <p:nvSpPr>
          <p:cNvPr id="3" name="CuadroTexto 2"/>
          <p:cNvSpPr txBox="1"/>
          <p:nvPr/>
        </p:nvSpPr>
        <p:spPr>
          <a:xfrm>
            <a:off x="2067197" y="5710001"/>
            <a:ext cx="6871063" cy="830997"/>
          </a:xfrm>
          <a:prstGeom prst="rect">
            <a:avLst/>
          </a:prstGeom>
          <a:noFill/>
        </p:spPr>
        <p:txBody>
          <a:bodyPr wrap="square" rtlCol="0">
            <a:spAutoFit/>
          </a:bodyPr>
          <a:lstStyle/>
          <a:p>
            <a:pPr algn="just"/>
            <a:r>
              <a:rPr lang="es-ES" sz="1600" b="1" dirty="0" smtClean="0"/>
              <a:t>FORMULACIÓN DEL PROBLEMA</a:t>
            </a:r>
            <a:r>
              <a:rPr lang="es-ES" sz="1600" dirty="0" smtClean="0"/>
              <a:t> </a:t>
            </a:r>
            <a:r>
              <a:rPr lang="es-EC" sz="1600" dirty="0"/>
              <a:t>¿Cómo incide la aplicación de un programa lúdico - recreativo en la reducción de los niveles de estrés en los estudiantes del Instituto Universitario Internacional I.T.I</a:t>
            </a:r>
            <a:r>
              <a:rPr lang="es-EC" sz="1600" dirty="0" smtClean="0"/>
              <a:t>?</a:t>
            </a:r>
            <a:endParaRPr lang="en-US" sz="1600" dirty="0"/>
          </a:p>
        </p:txBody>
      </p:sp>
    </p:spTree>
    <p:extLst>
      <p:ext uri="{BB962C8B-B14F-4D97-AF65-F5344CB8AC3E}">
        <p14:creationId xmlns:p14="http://schemas.microsoft.com/office/powerpoint/2010/main" val="340018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201" y="1734457"/>
            <a:ext cx="8479729" cy="2236198"/>
          </a:xfrm>
        </p:spPr>
        <p:txBody>
          <a:bodyPr>
            <a:normAutofit fontScale="92500" lnSpcReduction="20000"/>
          </a:bodyPr>
          <a:lstStyle/>
          <a:p>
            <a:pPr algn="just"/>
            <a:r>
              <a:rPr lang="es-ES" sz="2800" dirty="0" smtClean="0"/>
              <a:t>Estrés -&gt; Efectos nocivos</a:t>
            </a:r>
          </a:p>
          <a:p>
            <a:pPr algn="just"/>
            <a:r>
              <a:rPr lang="es-ES" sz="2800" dirty="0" smtClean="0"/>
              <a:t>Recreación -&gt; Mecanismo de desfogue y Herramienta positiva </a:t>
            </a:r>
          </a:p>
          <a:p>
            <a:pPr algn="just"/>
            <a:r>
              <a:rPr lang="es-ES" sz="2800" dirty="0" smtClean="0"/>
              <a:t>Mejores estudiantes -&gt; Mejores profesionales.</a:t>
            </a:r>
          </a:p>
          <a:p>
            <a:pPr algn="just"/>
            <a:r>
              <a:rPr lang="es-ES" sz="2800" dirty="0" smtClean="0">
                <a:solidFill>
                  <a:schemeClr val="tx1"/>
                </a:solidFill>
              </a:rPr>
              <a:t>Utilidad </a:t>
            </a:r>
            <a:r>
              <a:rPr lang="es-ES" sz="2800" dirty="0" smtClean="0">
                <a:solidFill>
                  <a:schemeClr val="tx1"/>
                </a:solidFill>
              </a:rPr>
              <a:t>teórica</a:t>
            </a:r>
          </a:p>
          <a:p>
            <a:pPr algn="just"/>
            <a:endParaRPr lang="es-EC" sz="1100" dirty="0"/>
          </a:p>
        </p:txBody>
      </p:sp>
      <p:pic>
        <p:nvPicPr>
          <p:cNvPr id="2052" name="Picture 4" descr="Importancia de la recreación física en la salud - Parques Alegres I.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593" y="4036423"/>
            <a:ext cx="5685425" cy="2429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193"/>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9091123" y="269278"/>
            <a:ext cx="2761242" cy="523220"/>
          </a:xfrm>
          <a:prstGeom prst="rect">
            <a:avLst/>
          </a:prstGeom>
          <a:solidFill>
            <a:schemeClr val="accent2">
              <a:lumMod val="50000"/>
            </a:schemeClr>
          </a:solidFill>
        </p:spPr>
        <p:txBody>
          <a:bodyPr wrap="square" rtlCol="0">
            <a:spAutoFit/>
          </a:bodyPr>
          <a:lstStyle/>
          <a:p>
            <a:pPr algn="r"/>
            <a:r>
              <a:rPr lang="es-EC" sz="2800" dirty="0" smtClean="0">
                <a:solidFill>
                  <a:schemeClr val="bg1"/>
                </a:solidFill>
              </a:rPr>
              <a:t>JUSTIFICACIÓN</a:t>
            </a:r>
            <a:endParaRPr lang="es-EC" sz="2800" dirty="0">
              <a:solidFill>
                <a:schemeClr val="bg1"/>
              </a:solidFill>
            </a:endParaRPr>
          </a:p>
        </p:txBody>
      </p:sp>
      <p:sp>
        <p:nvSpPr>
          <p:cNvPr id="2" name="CuadroTexto 1"/>
          <p:cNvSpPr txBox="1"/>
          <p:nvPr/>
        </p:nvSpPr>
        <p:spPr>
          <a:xfrm>
            <a:off x="757645" y="1299357"/>
            <a:ext cx="2299063" cy="369332"/>
          </a:xfrm>
          <a:prstGeom prst="rect">
            <a:avLst/>
          </a:prstGeom>
          <a:noFill/>
        </p:spPr>
        <p:txBody>
          <a:bodyPr wrap="square" rtlCol="0">
            <a:spAutoFit/>
          </a:bodyPr>
          <a:lstStyle/>
          <a:p>
            <a:r>
              <a:rPr lang="es-ES" dirty="0" smtClean="0"/>
              <a:t>¿POR QUÉ?</a:t>
            </a:r>
            <a:endParaRPr lang="en-US" dirty="0"/>
          </a:p>
        </p:txBody>
      </p:sp>
    </p:spTree>
    <p:extLst>
      <p:ext uri="{BB962C8B-B14F-4D97-AF65-F5344CB8AC3E}">
        <p14:creationId xmlns:p14="http://schemas.microsoft.com/office/powerpoint/2010/main" val="466777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endParaRPr lang="es-EC" dirty="0"/>
          </a:p>
          <a:p>
            <a:pPr lvl="0"/>
            <a:endParaRPr lang="es-EC" dirty="0"/>
          </a:p>
          <a:p>
            <a:pPr lvl="0"/>
            <a:endParaRPr lang="es-EC" dirty="0"/>
          </a:p>
          <a:p>
            <a:pPr lvl="0"/>
            <a:endParaRPr lang="es-EC" dirty="0"/>
          </a:p>
          <a:p>
            <a:endParaRPr lang="es-EC" dirty="0"/>
          </a:p>
        </p:txBody>
      </p:sp>
      <p:graphicFrame>
        <p:nvGraphicFramePr>
          <p:cNvPr id="4" name="Diagrama 3"/>
          <p:cNvGraphicFramePr/>
          <p:nvPr>
            <p:extLst>
              <p:ext uri="{D42A27DB-BD31-4B8C-83A1-F6EECF244321}">
                <p14:modId xmlns:p14="http://schemas.microsoft.com/office/powerpoint/2010/main" val="3853056153"/>
              </p:ext>
            </p:extLst>
          </p:nvPr>
        </p:nvGraphicFramePr>
        <p:xfrm>
          <a:off x="422139" y="940159"/>
          <a:ext cx="10877231" cy="591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566" y="123520"/>
            <a:ext cx="2677886" cy="56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9274002" y="224235"/>
            <a:ext cx="2666999"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OBJETIVOS</a:t>
            </a:r>
            <a:endParaRPr lang="es-EC" sz="2800" dirty="0">
              <a:solidFill>
                <a:schemeClr val="bg1"/>
              </a:solidFill>
            </a:endParaRPr>
          </a:p>
        </p:txBody>
      </p:sp>
    </p:spTree>
    <p:extLst>
      <p:ext uri="{BB962C8B-B14F-4D97-AF65-F5344CB8AC3E}">
        <p14:creationId xmlns:p14="http://schemas.microsoft.com/office/powerpoint/2010/main" val="3234633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23520"/>
            <a:ext cx="2677886" cy="56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7067006" y="224235"/>
            <a:ext cx="487399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HIPÓTESIS DE INVESTIGACIÓN</a:t>
            </a:r>
            <a:endParaRPr lang="es-EC" sz="2800" dirty="0">
              <a:solidFill>
                <a:schemeClr val="bg1"/>
              </a:solidFill>
            </a:endParaRPr>
          </a:p>
        </p:txBody>
      </p:sp>
      <p:graphicFrame>
        <p:nvGraphicFramePr>
          <p:cNvPr id="13" name="Diagrama 12"/>
          <p:cNvGraphicFramePr/>
          <p:nvPr>
            <p:extLst>
              <p:ext uri="{D42A27DB-BD31-4B8C-83A1-F6EECF244321}">
                <p14:modId xmlns:p14="http://schemas.microsoft.com/office/powerpoint/2010/main" val="3512269271"/>
              </p:ext>
            </p:extLst>
          </p:nvPr>
        </p:nvGraphicFramePr>
        <p:xfrm>
          <a:off x="365760" y="941735"/>
          <a:ext cx="10485119" cy="5668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dondear rectángulo de esquina diagonal 13"/>
          <p:cNvSpPr/>
          <p:nvPr/>
        </p:nvSpPr>
        <p:spPr>
          <a:xfrm>
            <a:off x="731519" y="1397726"/>
            <a:ext cx="1136470" cy="65314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H-1</a:t>
            </a:r>
            <a:endParaRPr lang="en-US" dirty="0"/>
          </a:p>
        </p:txBody>
      </p:sp>
      <p:sp>
        <p:nvSpPr>
          <p:cNvPr id="15" name="Redondear rectángulo de esquina diagonal 14"/>
          <p:cNvSpPr/>
          <p:nvPr/>
        </p:nvSpPr>
        <p:spPr>
          <a:xfrm>
            <a:off x="10040983" y="2416628"/>
            <a:ext cx="1227908" cy="74458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H-0</a:t>
            </a:r>
            <a:endParaRPr lang="en-US" dirty="0"/>
          </a:p>
        </p:txBody>
      </p:sp>
    </p:spTree>
    <p:extLst>
      <p:ext uri="{BB962C8B-B14F-4D97-AF65-F5344CB8AC3E}">
        <p14:creationId xmlns:p14="http://schemas.microsoft.com/office/powerpoint/2010/main" val="1498110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23520"/>
            <a:ext cx="2677886" cy="56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7067006" y="224235"/>
            <a:ext cx="487399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VARIABLES DE INVESTIGACIÓN</a:t>
            </a:r>
            <a:endParaRPr lang="es-EC" sz="2800" dirty="0">
              <a:solidFill>
                <a:schemeClr val="bg1"/>
              </a:solidFill>
            </a:endParaRPr>
          </a:p>
        </p:txBody>
      </p:sp>
      <p:graphicFrame>
        <p:nvGraphicFramePr>
          <p:cNvPr id="2" name="Diagrama 1"/>
          <p:cNvGraphicFramePr/>
          <p:nvPr>
            <p:extLst>
              <p:ext uri="{D42A27DB-BD31-4B8C-83A1-F6EECF244321}">
                <p14:modId xmlns:p14="http://schemas.microsoft.com/office/powerpoint/2010/main" val="2211332013"/>
              </p:ext>
            </p:extLst>
          </p:nvPr>
        </p:nvGraphicFramePr>
        <p:xfrm>
          <a:off x="1456509" y="158181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620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31205089"/>
              </p:ext>
            </p:extLst>
          </p:nvPr>
        </p:nvGraphicFramePr>
        <p:xfrm>
          <a:off x="153225" y="1586475"/>
          <a:ext cx="7802055" cy="485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pPr lvl="0"/>
            <a:endParaRPr lang="es-EC" dirty="0"/>
          </a:p>
          <a:p>
            <a:pPr lvl="1"/>
            <a:endParaRPr lang="es-EC" dirty="0"/>
          </a:p>
          <a:p>
            <a:pPr lvl="1"/>
            <a:endParaRPr lang="es-EC" dirty="0"/>
          </a:p>
          <a:p>
            <a:endParaRPr lang="es-EC"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9193"/>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8177349" y="485845"/>
            <a:ext cx="350239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MARCO TEÓRICO</a:t>
            </a:r>
            <a:endParaRPr lang="es-EC" sz="2800" dirty="0">
              <a:solidFill>
                <a:schemeClr val="bg1"/>
              </a:solidFill>
            </a:endParaRPr>
          </a:p>
        </p:txBody>
      </p:sp>
      <p:graphicFrame>
        <p:nvGraphicFramePr>
          <p:cNvPr id="8" name="Diagrama 7"/>
          <p:cNvGraphicFramePr/>
          <p:nvPr>
            <p:extLst>
              <p:ext uri="{D42A27DB-BD31-4B8C-83A1-F6EECF244321}">
                <p14:modId xmlns:p14="http://schemas.microsoft.com/office/powerpoint/2010/main" val="3837087397"/>
              </p:ext>
            </p:extLst>
          </p:nvPr>
        </p:nvGraphicFramePr>
        <p:xfrm>
          <a:off x="4276732" y="1560349"/>
          <a:ext cx="7863016" cy="4850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902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393718659"/>
              </p:ext>
            </p:extLst>
          </p:nvPr>
        </p:nvGraphicFramePr>
        <p:xfrm>
          <a:off x="197976" y="1586475"/>
          <a:ext cx="7802055" cy="485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pPr lvl="0"/>
            <a:endParaRPr lang="es-EC" dirty="0"/>
          </a:p>
          <a:p>
            <a:pPr lvl="1"/>
            <a:endParaRPr lang="es-EC" dirty="0"/>
          </a:p>
          <a:p>
            <a:pPr lvl="1"/>
            <a:endParaRPr lang="es-EC" dirty="0"/>
          </a:p>
          <a:p>
            <a:endParaRPr lang="es-EC"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9193"/>
            <a:ext cx="2912012" cy="61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8177349" y="485845"/>
            <a:ext cx="3502395" cy="523220"/>
          </a:xfrm>
          <a:prstGeom prst="rect">
            <a:avLst/>
          </a:prstGeom>
          <a:solidFill>
            <a:schemeClr val="accent2">
              <a:lumMod val="50000"/>
            </a:schemeClr>
          </a:solidFill>
        </p:spPr>
        <p:txBody>
          <a:bodyPr wrap="square" rtlCol="0">
            <a:spAutoFit/>
          </a:bodyPr>
          <a:lstStyle/>
          <a:p>
            <a:pPr algn="ctr"/>
            <a:r>
              <a:rPr lang="es-EC" sz="2800" dirty="0" smtClean="0">
                <a:solidFill>
                  <a:schemeClr val="bg1"/>
                </a:solidFill>
              </a:rPr>
              <a:t>MARCO TEÓRICO</a:t>
            </a:r>
            <a:endParaRPr lang="es-EC" sz="2800" dirty="0">
              <a:solidFill>
                <a:schemeClr val="bg1"/>
              </a:solidFill>
            </a:endParaRPr>
          </a:p>
        </p:txBody>
      </p:sp>
      <p:graphicFrame>
        <p:nvGraphicFramePr>
          <p:cNvPr id="8" name="Diagrama 7"/>
          <p:cNvGraphicFramePr/>
          <p:nvPr>
            <p:extLst>
              <p:ext uri="{D42A27DB-BD31-4B8C-83A1-F6EECF244321}">
                <p14:modId xmlns:p14="http://schemas.microsoft.com/office/powerpoint/2010/main" val="1818295741"/>
              </p:ext>
            </p:extLst>
          </p:nvPr>
        </p:nvGraphicFramePr>
        <p:xfrm>
          <a:off x="4297681" y="1664852"/>
          <a:ext cx="7903028" cy="48504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5098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6083</TotalTime>
  <Words>1787</Words>
  <Application>Microsoft Office PowerPoint</Application>
  <PresentationFormat>Panorámica</PresentationFormat>
  <Paragraphs>235</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Cristopher Jimenez</dc:creator>
  <cp:lastModifiedBy>Usuario</cp:lastModifiedBy>
  <cp:revision>110</cp:revision>
  <dcterms:created xsi:type="dcterms:W3CDTF">2019-06-16T16:25:17Z</dcterms:created>
  <dcterms:modified xsi:type="dcterms:W3CDTF">2022-01-20T16:02:36Z</dcterms:modified>
</cp:coreProperties>
</file>