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3"/>
  </p:notesMasterIdLst>
  <p:handoutMasterIdLst>
    <p:handoutMasterId r:id="rId44"/>
  </p:handoutMasterIdLst>
  <p:sldIdLst>
    <p:sldId id="336" r:id="rId2"/>
    <p:sldId id="465" r:id="rId3"/>
    <p:sldId id="539" r:id="rId4"/>
    <p:sldId id="524" r:id="rId5"/>
    <p:sldId id="525" r:id="rId6"/>
    <p:sldId id="526" r:id="rId7"/>
    <p:sldId id="527" r:id="rId8"/>
    <p:sldId id="528" r:id="rId9"/>
    <p:sldId id="446" r:id="rId10"/>
    <p:sldId id="529" r:id="rId11"/>
    <p:sldId id="522" r:id="rId12"/>
    <p:sldId id="467" r:id="rId13"/>
    <p:sldId id="468" r:id="rId14"/>
    <p:sldId id="502" r:id="rId15"/>
    <p:sldId id="501" r:id="rId16"/>
    <p:sldId id="503" r:id="rId17"/>
    <p:sldId id="504" r:id="rId18"/>
    <p:sldId id="473" r:id="rId19"/>
    <p:sldId id="513" r:id="rId20"/>
    <p:sldId id="506" r:id="rId21"/>
    <p:sldId id="530" r:id="rId22"/>
    <p:sldId id="507" r:id="rId23"/>
    <p:sldId id="514" r:id="rId24"/>
    <p:sldId id="531" r:id="rId25"/>
    <p:sldId id="540" r:id="rId26"/>
    <p:sldId id="515" r:id="rId27"/>
    <p:sldId id="508" r:id="rId28"/>
    <p:sldId id="510" r:id="rId29"/>
    <p:sldId id="535" r:id="rId30"/>
    <p:sldId id="512" r:id="rId31"/>
    <p:sldId id="537" r:id="rId32"/>
    <p:sldId id="536" r:id="rId33"/>
    <p:sldId id="509" r:id="rId34"/>
    <p:sldId id="487" r:id="rId35"/>
    <p:sldId id="453" r:id="rId36"/>
    <p:sldId id="517" r:id="rId37"/>
    <p:sldId id="488" r:id="rId38"/>
    <p:sldId id="492" r:id="rId39"/>
    <p:sldId id="521" r:id="rId40"/>
    <p:sldId id="489" r:id="rId41"/>
    <p:sldId id="364" r:id="rId4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7" clrIdx="0">
    <p:extLst>
      <p:ext uri="{19B8F6BF-5375-455C-9EA6-DF929625EA0E}">
        <p15:presenceInfo xmlns:p15="http://schemas.microsoft.com/office/powerpoint/2012/main" userId="Andrea" providerId="None"/>
      </p:ext>
    </p:extLst>
  </p:cmAuthor>
  <p:cmAuthor id="2" name="Aldryn Montalvo" initials="AM" lastIdx="1" clrIdx="1">
    <p:extLst>
      <p:ext uri="{19B8F6BF-5375-455C-9EA6-DF929625EA0E}">
        <p15:presenceInfo xmlns:p15="http://schemas.microsoft.com/office/powerpoint/2012/main" userId="c74d00e5eb96d8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E6C"/>
    <a:srgbClr val="EBF1DE"/>
    <a:srgbClr val="C1CDCD"/>
    <a:srgbClr val="77933C"/>
    <a:srgbClr val="DCE6F2"/>
    <a:srgbClr val="80CB7A"/>
    <a:srgbClr val="E3F4E2"/>
    <a:srgbClr val="E4838A"/>
    <a:srgbClr val="D8BA59"/>
    <a:srgbClr val="93C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EF496-61AE-4C73-A38A-210C8391AF0D}" v="2981" dt="2021-03-13T16:14:02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4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486" y="60"/>
      </p:cViewPr>
      <p:guideLst>
        <p:guide orient="horz" pos="2251"/>
        <p:guide pos="3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a Armas" userId="f412bbe61d912a89" providerId="LiveId" clId="{E4DEF496-61AE-4C73-A38A-210C8391AF0D}"/>
    <pc:docChg chg="undo redo custSel addSld delSld modSld sldOrd modMainMaster">
      <pc:chgData name="Camila Armas" userId="f412bbe61d912a89" providerId="LiveId" clId="{E4DEF496-61AE-4C73-A38A-210C8391AF0D}" dt="2021-03-13T22:32:24.861" v="9118" actId="20577"/>
      <pc:docMkLst>
        <pc:docMk/>
      </pc:docMkLst>
      <pc:sldChg chg="modSp mod modTransition">
        <pc:chgData name="Camila Armas" userId="f412bbe61d912a89" providerId="LiveId" clId="{E4DEF496-61AE-4C73-A38A-210C8391AF0D}" dt="2021-03-10T17:08:08.008" v="3544"/>
        <pc:sldMkLst>
          <pc:docMk/>
          <pc:sldMk cId="2790993876" sldId="336"/>
        </pc:sldMkLst>
        <pc:spChg chg="mod">
          <ac:chgData name="Camila Armas" userId="f412bbe61d912a89" providerId="LiveId" clId="{E4DEF496-61AE-4C73-A38A-210C8391AF0D}" dt="2021-03-09T15:18:09.752" v="1245" actId="20577"/>
          <ac:spMkLst>
            <pc:docMk/>
            <pc:sldMk cId="2790993876" sldId="336"/>
            <ac:spMk id="20" creationId="{310FB14D-D666-4105-A803-25B7A0CA27DC}"/>
          </ac:spMkLst>
        </pc:spChg>
        <pc:spChg chg="mod">
          <ac:chgData name="Camila Armas" userId="f412bbe61d912a89" providerId="LiveId" clId="{E4DEF496-61AE-4C73-A38A-210C8391AF0D}" dt="2021-03-09T05:07:54.627" v="360" actId="20577"/>
          <ac:spMkLst>
            <pc:docMk/>
            <pc:sldMk cId="2790993876" sldId="336"/>
            <ac:spMk id="22" creationId="{62FA0988-49D4-450F-8C9C-5B9497CFEB8D}"/>
          </ac:spMkLst>
        </pc:spChg>
      </pc:sldChg>
      <pc:sldChg chg="modSp del mod modTransition">
        <pc:chgData name="Camila Armas" userId="f412bbe61d912a89" providerId="LiveId" clId="{E4DEF496-61AE-4C73-A38A-210C8391AF0D}" dt="2021-03-04T21:00:20.715" v="307" actId="2696"/>
        <pc:sldMkLst>
          <pc:docMk/>
          <pc:sldMk cId="4225378467" sldId="343"/>
        </pc:sldMkLst>
        <pc:spChg chg="mod">
          <ac:chgData name="Camila Armas" userId="f412bbe61d912a89" providerId="LiveId" clId="{E4DEF496-61AE-4C73-A38A-210C8391AF0D}" dt="2021-03-04T20:48:39.165" v="244" actId="13822"/>
          <ac:spMkLst>
            <pc:docMk/>
            <pc:sldMk cId="4225378467" sldId="343"/>
            <ac:spMk id="3" creationId="{B28684C3-2C0A-495E-8B00-71D5111922D4}"/>
          </ac:spMkLst>
        </pc:spChg>
      </pc:sldChg>
      <pc:sldChg chg="addSp delSp modSp del mod modTransition">
        <pc:chgData name="Camila Armas" userId="f412bbe61d912a89" providerId="LiveId" clId="{E4DEF496-61AE-4C73-A38A-210C8391AF0D}" dt="2021-03-09T05:44:38.912" v="1229" actId="2696"/>
        <pc:sldMkLst>
          <pc:docMk/>
          <pc:sldMk cId="3981435842" sldId="344"/>
        </pc:sldMkLst>
        <pc:spChg chg="mod">
          <ac:chgData name="Camila Armas" userId="f412bbe61d912a89" providerId="LiveId" clId="{E4DEF496-61AE-4C73-A38A-210C8391AF0D}" dt="2021-03-09T05:10:25.800" v="483" actId="20577"/>
          <ac:spMkLst>
            <pc:docMk/>
            <pc:sldMk cId="3981435842" sldId="344"/>
            <ac:spMk id="2" creationId="{19B4E76D-2D35-48E5-90D6-69F81D4D0455}"/>
          </ac:spMkLst>
        </pc:spChg>
        <pc:spChg chg="add mod">
          <ac:chgData name="Camila Armas" userId="f412bbe61d912a89" providerId="LiveId" clId="{E4DEF496-61AE-4C73-A38A-210C8391AF0D}" dt="2021-03-09T05:23:32.087" v="637" actId="1076"/>
          <ac:spMkLst>
            <pc:docMk/>
            <pc:sldMk cId="3981435842" sldId="344"/>
            <ac:spMk id="23" creationId="{813E6A17-4FAF-4D4B-B6D0-26A316E86877}"/>
          </ac:spMkLst>
        </pc:spChg>
        <pc:graphicFrameChg chg="del">
          <ac:chgData name="Camila Armas" userId="f412bbe61d912a89" providerId="LiveId" clId="{E4DEF496-61AE-4C73-A38A-210C8391AF0D}" dt="2021-03-09T05:10:59.602" v="484" actId="478"/>
          <ac:graphicFrameMkLst>
            <pc:docMk/>
            <pc:sldMk cId="3981435842" sldId="344"/>
            <ac:graphicFrameMk id="8" creationId="{E2940321-C2DF-4C6E-BB53-D39A70C8FAE9}"/>
          </ac:graphicFrameMkLst>
        </pc:graphicFrameChg>
        <pc:picChg chg="add del mod modCrop">
          <ac:chgData name="Camila Armas" userId="f412bbe61d912a89" providerId="LiveId" clId="{E4DEF496-61AE-4C73-A38A-210C8391AF0D}" dt="2021-03-09T05:14:21.491" v="505" actId="931"/>
          <ac:picMkLst>
            <pc:docMk/>
            <pc:sldMk cId="3981435842" sldId="344"/>
            <ac:picMk id="9" creationId="{D765F8ED-E607-48BC-82F0-38673AAF29F6}"/>
          </ac:picMkLst>
        </pc:picChg>
        <pc:picChg chg="add mod modCrop">
          <ac:chgData name="Camila Armas" userId="f412bbe61d912a89" providerId="LiveId" clId="{E4DEF496-61AE-4C73-A38A-210C8391AF0D}" dt="2021-03-09T05:24:31.345" v="642"/>
          <ac:picMkLst>
            <pc:docMk/>
            <pc:sldMk cId="3981435842" sldId="344"/>
            <ac:picMk id="11" creationId="{15AA44DD-5E14-46B5-8C53-C2209C736BD1}"/>
          </ac:picMkLst>
        </pc:picChg>
        <pc:picChg chg="add del mod modCrop">
          <ac:chgData name="Camila Armas" userId="f412bbe61d912a89" providerId="LiveId" clId="{E4DEF496-61AE-4C73-A38A-210C8391AF0D}" dt="2021-03-09T05:17:02.600" v="542" actId="931"/>
          <ac:picMkLst>
            <pc:docMk/>
            <pc:sldMk cId="3981435842" sldId="344"/>
            <ac:picMk id="13" creationId="{FC34EB47-FF51-4965-94E2-98719C4462FD}"/>
          </ac:picMkLst>
        </pc:picChg>
        <pc:picChg chg="add mod modCrop">
          <ac:chgData name="Camila Armas" userId="f412bbe61d912a89" providerId="LiveId" clId="{E4DEF496-61AE-4C73-A38A-210C8391AF0D}" dt="2021-03-09T05:20:09.317" v="591" actId="1035"/>
          <ac:picMkLst>
            <pc:docMk/>
            <pc:sldMk cId="3981435842" sldId="344"/>
            <ac:picMk id="15" creationId="{4E036533-6B7B-41D1-B57F-3D5DAFC23B8C}"/>
          </ac:picMkLst>
        </pc:picChg>
        <pc:picChg chg="add mod modCrop">
          <ac:chgData name="Camila Armas" userId="f412bbe61d912a89" providerId="LiveId" clId="{E4DEF496-61AE-4C73-A38A-210C8391AF0D}" dt="2021-03-09T05:24:44.394" v="643"/>
          <ac:picMkLst>
            <pc:docMk/>
            <pc:sldMk cId="3981435842" sldId="344"/>
            <ac:picMk id="17" creationId="{647BA4D8-4621-4F21-B002-D8AAA4D7DDEC}"/>
          </ac:picMkLst>
        </pc:picChg>
        <pc:picChg chg="add mod modCrop">
          <ac:chgData name="Camila Armas" userId="f412bbe61d912a89" providerId="LiveId" clId="{E4DEF496-61AE-4C73-A38A-210C8391AF0D}" dt="2021-03-09T05:23:39.559" v="638" actId="1076"/>
          <ac:picMkLst>
            <pc:docMk/>
            <pc:sldMk cId="3981435842" sldId="344"/>
            <ac:picMk id="19" creationId="{C6B98755-110A-4024-8CF8-8DF6C60A4099}"/>
          </ac:picMkLst>
        </pc:picChg>
        <pc:picChg chg="add mod modCrop">
          <ac:chgData name="Camila Armas" userId="f412bbe61d912a89" providerId="LiveId" clId="{E4DEF496-61AE-4C73-A38A-210C8391AF0D}" dt="2021-03-09T05:23:32.087" v="637" actId="1076"/>
          <ac:picMkLst>
            <pc:docMk/>
            <pc:sldMk cId="3981435842" sldId="344"/>
            <ac:picMk id="21" creationId="{0271AAD0-368A-4650-B738-1AA4CDB929CB}"/>
          </ac:picMkLst>
        </pc:picChg>
        <pc:picChg chg="add mod ord modCrop">
          <ac:chgData name="Camila Armas" userId="f412bbe61d912a89" providerId="LiveId" clId="{E4DEF496-61AE-4C73-A38A-210C8391AF0D}" dt="2021-03-09T05:23:32.087" v="637" actId="1076"/>
          <ac:picMkLst>
            <pc:docMk/>
            <pc:sldMk cId="3981435842" sldId="344"/>
            <ac:picMk id="22" creationId="{0E2D765A-BFDC-464E-91B2-9E69B822063B}"/>
          </ac:picMkLst>
        </pc:picChg>
        <pc:picChg chg="add mod modCrop">
          <ac:chgData name="Camila Armas" userId="f412bbe61d912a89" providerId="LiveId" clId="{E4DEF496-61AE-4C73-A38A-210C8391AF0D}" dt="2021-03-09T05:23:23.452" v="636" actId="1076"/>
          <ac:picMkLst>
            <pc:docMk/>
            <pc:sldMk cId="3981435842" sldId="344"/>
            <ac:picMk id="25" creationId="{2FC39831-D428-4901-8662-019AE90390DC}"/>
          </ac:picMkLst>
        </pc:picChg>
      </pc:sldChg>
      <pc:sldChg chg="modSp del mod modTransition">
        <pc:chgData name="Camila Armas" userId="f412bbe61d912a89" providerId="LiveId" clId="{E4DEF496-61AE-4C73-A38A-210C8391AF0D}" dt="2021-03-11T06:27:50.813" v="7746" actId="2696"/>
        <pc:sldMkLst>
          <pc:docMk/>
          <pc:sldMk cId="263966162" sldId="362"/>
        </pc:sldMkLst>
        <pc:spChg chg="mod">
          <ac:chgData name="Camila Armas" userId="f412bbe61d912a89" providerId="LiveId" clId="{E4DEF496-61AE-4C73-A38A-210C8391AF0D}" dt="2021-03-11T02:24:13.578" v="5942" actId="20577"/>
          <ac:spMkLst>
            <pc:docMk/>
            <pc:sldMk cId="263966162" sldId="362"/>
            <ac:spMk id="2" creationId="{55C18EE3-7747-4254-99FC-A7D517DA65D4}"/>
          </ac:spMkLst>
        </pc:spChg>
        <pc:spChg chg="mod">
          <ac:chgData name="Camila Armas" userId="f412bbe61d912a89" providerId="LiveId" clId="{E4DEF496-61AE-4C73-A38A-210C8391AF0D}" dt="2021-03-10T23:22:22.520" v="5530" actId="114"/>
          <ac:spMkLst>
            <pc:docMk/>
            <pc:sldMk cId="263966162" sldId="362"/>
            <ac:spMk id="3" creationId="{F73EC623-9757-4761-8896-EEBCA9B113BA}"/>
          </ac:spMkLst>
        </pc:spChg>
      </pc:sldChg>
      <pc:sldChg chg="modSp del mod modTransition">
        <pc:chgData name="Camila Armas" userId="f412bbe61d912a89" providerId="LiveId" clId="{E4DEF496-61AE-4C73-A38A-210C8391AF0D}" dt="2021-03-11T07:02:14.758" v="8181" actId="2696"/>
        <pc:sldMkLst>
          <pc:docMk/>
          <pc:sldMk cId="1366143473" sldId="363"/>
        </pc:sldMkLst>
        <pc:spChg chg="mod">
          <ac:chgData name="Camila Armas" userId="f412bbe61d912a89" providerId="LiveId" clId="{E4DEF496-61AE-4C73-A38A-210C8391AF0D}" dt="2021-03-11T06:33:04.560" v="7832" actId="20577"/>
          <ac:spMkLst>
            <pc:docMk/>
            <pc:sldMk cId="1366143473" sldId="363"/>
            <ac:spMk id="2" creationId="{6844A8A5-1FCE-499A-9729-ED2D9D361CA0}"/>
          </ac:spMkLst>
        </pc:spChg>
        <pc:spChg chg="mod">
          <ac:chgData name="Camila Armas" userId="f412bbe61d912a89" providerId="LiveId" clId="{E4DEF496-61AE-4C73-A38A-210C8391AF0D}" dt="2021-03-11T06:30:31.922" v="7830" actId="20577"/>
          <ac:spMkLst>
            <pc:docMk/>
            <pc:sldMk cId="1366143473" sldId="363"/>
            <ac:spMk id="3" creationId="{25B35FA8-AF3E-46D9-9B0B-0C5FD295900E}"/>
          </ac:spMkLst>
        </pc:spChg>
      </pc:sldChg>
      <pc:sldChg chg="addSp delSp modSp mod modTransition">
        <pc:chgData name="Camila Armas" userId="f412bbe61d912a89" providerId="LiveId" clId="{E4DEF496-61AE-4C73-A38A-210C8391AF0D}" dt="2021-03-13T02:19:56.739" v="8861" actId="20577"/>
        <pc:sldMkLst>
          <pc:docMk/>
          <pc:sldMk cId="3873139998" sldId="364"/>
        </pc:sldMkLst>
        <pc:spChg chg="mod">
          <ac:chgData name="Camila Armas" userId="f412bbe61d912a89" providerId="LiveId" clId="{E4DEF496-61AE-4C73-A38A-210C8391AF0D}" dt="2021-03-13T02:19:56.739" v="8861" actId="20577"/>
          <ac:spMkLst>
            <pc:docMk/>
            <pc:sldMk cId="3873139998" sldId="364"/>
            <ac:spMk id="2" creationId="{A0B74522-61C8-4927-BACE-4264BC763515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3" creationId="{8228AC45-9529-447D-B7FA-B63EEE4E5A4D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9" creationId="{C8934B26-25E7-4006-BCA6-9994B5A5A7B9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13" creationId="{E84A929F-70AC-417E-9619-541B1A1D5F8B}"/>
          </ac:spMkLst>
        </pc:spChg>
        <pc:spChg chg="mod">
          <ac:chgData name="Camila Armas" userId="f412bbe61d912a89" providerId="LiveId" clId="{E4DEF496-61AE-4C73-A38A-210C8391AF0D}" dt="2021-03-11T07:07:21.373" v="8390" actId="404"/>
          <ac:spMkLst>
            <pc:docMk/>
            <pc:sldMk cId="3873139998" sldId="364"/>
            <ac:spMk id="15" creationId="{81C7F3BC-9FAD-485D-83F7-AB120E9E0D62}"/>
          </ac:spMkLst>
        </pc:spChg>
        <pc:spChg chg="add mod">
          <ac:chgData name="Camila Armas" userId="f412bbe61d912a89" providerId="LiveId" clId="{E4DEF496-61AE-4C73-A38A-210C8391AF0D}" dt="2021-03-11T07:07:34.750" v="8394" actId="1076"/>
          <ac:spMkLst>
            <pc:docMk/>
            <pc:sldMk cId="3873139998" sldId="364"/>
            <ac:spMk id="18" creationId="{7D31BA14-7590-4BED-90B5-B28347EBF051}"/>
          </ac:spMkLst>
        </pc:spChg>
        <pc:grpChg chg="add mod">
          <ac:chgData name="Camila Armas" userId="f412bbe61d912a89" providerId="LiveId" clId="{E4DEF496-61AE-4C73-A38A-210C8391AF0D}" dt="2021-03-11T07:07:37.853" v="8403" actId="1035"/>
          <ac:grpSpMkLst>
            <pc:docMk/>
            <pc:sldMk cId="3873139998" sldId="364"/>
            <ac:grpSpMk id="14" creationId="{AAB728DB-340A-407F-8C9D-D773EDE89ED9}"/>
          </ac:grpSpMkLst>
        </pc:grp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0" creationId="{148722F2-0153-4C14-B2A5-B1FC57831E4A}"/>
          </ac:picMkLst>
        </pc:picChg>
        <pc:picChg chg="add 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2" creationId="{2E030578-4707-45FA-B63A-53D1B18C8870}"/>
          </ac:picMkLst>
        </pc:pic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6" creationId="{9A2EF57C-F42B-4CB4-9AAB-56D2DDE44B70}"/>
          </ac:picMkLst>
        </pc:picChg>
        <pc:picChg chg="mod">
          <ac:chgData name="Camila Armas" userId="f412bbe61d912a89" providerId="LiveId" clId="{E4DEF496-61AE-4C73-A38A-210C8391AF0D}" dt="2021-03-11T07:06:34.578" v="8386" actId="1038"/>
          <ac:picMkLst>
            <pc:docMk/>
            <pc:sldMk cId="3873139998" sldId="364"/>
            <ac:picMk id="17" creationId="{01A0D353-101D-456D-AEA3-96F4DFCF8890}"/>
          </ac:picMkLst>
        </pc:picChg>
        <pc:picChg chg="del">
          <ac:chgData name="Camila Armas" userId="f412bbe61d912a89" providerId="LiveId" clId="{E4DEF496-61AE-4C73-A38A-210C8391AF0D}" dt="2021-03-11T07:05:28.370" v="8301" actId="478"/>
          <ac:picMkLst>
            <pc:docMk/>
            <pc:sldMk cId="3873139998" sldId="364"/>
            <ac:picMk id="25" creationId="{61947EC1-2642-4B55-80D9-28493E61E051}"/>
          </ac:picMkLst>
        </pc:picChg>
      </pc:sldChg>
      <pc:sldChg chg="addSp delSp modSp mod modTransition delAnim modAnim modNotesTx">
        <pc:chgData name="Camila Armas" userId="f412bbe61d912a89" providerId="LiveId" clId="{E4DEF496-61AE-4C73-A38A-210C8391AF0D}" dt="2021-03-13T22:25:50.910" v="9046" actId="20577"/>
        <pc:sldMkLst>
          <pc:docMk/>
          <pc:sldMk cId="2258695741" sldId="369"/>
        </pc:sldMkLst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2" creationId="{F24EF798-00C3-47F1-A657-1527BB0A3812}"/>
          </ac:spMkLst>
        </pc:spChg>
        <pc:spChg chg="mod">
          <ac:chgData name="Camila Armas" userId="f412bbe61d912a89" providerId="LiveId" clId="{E4DEF496-61AE-4C73-A38A-210C8391AF0D}" dt="2021-03-13T02:18:10.924" v="8817" actId="20577"/>
          <ac:spMkLst>
            <pc:docMk/>
            <pc:sldMk cId="2258695741" sldId="369"/>
            <ac:spMk id="8" creationId="{15ECE42D-6AE3-4F90-9D17-CEDD23DFC3B7}"/>
          </ac:spMkLst>
        </pc:spChg>
        <pc:spChg chg="add del mod">
          <ac:chgData name="Camila Armas" userId="f412bbe61d912a89" providerId="LiveId" clId="{E4DEF496-61AE-4C73-A38A-210C8391AF0D}" dt="2021-03-10T16:17:37.914" v="3150" actId="478"/>
          <ac:spMkLst>
            <pc:docMk/>
            <pc:sldMk cId="2258695741" sldId="369"/>
            <ac:spMk id="17" creationId="{BFC4257E-4525-449B-915C-CBFAB20E08C2}"/>
          </ac:spMkLst>
        </pc:spChg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18" creationId="{9D22FB13-02D5-44A4-9D27-54B4A0FB285D}"/>
          </ac:spMkLst>
        </pc:spChg>
        <pc:spChg chg="add del mod">
          <ac:chgData name="Camila Armas" userId="f412bbe61d912a89" providerId="LiveId" clId="{E4DEF496-61AE-4C73-A38A-210C8391AF0D}" dt="2021-03-09T21:50:16" v="2488" actId="478"/>
          <ac:spMkLst>
            <pc:docMk/>
            <pc:sldMk cId="2258695741" sldId="369"/>
            <ac:spMk id="18" creationId="{B35E8C3E-AF75-4C65-BF71-3CF37DDD50B7}"/>
          </ac:spMkLst>
        </pc:spChg>
        <pc:spChg chg="add mod">
          <ac:chgData name="Camila Armas" userId="f412bbe61d912a89" providerId="LiveId" clId="{E4DEF496-61AE-4C73-A38A-210C8391AF0D}" dt="2021-03-10T15:11:56.894" v="2863" actId="1076"/>
          <ac:spMkLst>
            <pc:docMk/>
            <pc:sldMk cId="2258695741" sldId="369"/>
            <ac:spMk id="20" creationId="{6D5E6B9C-C51F-4AC3-8BC2-0C7E52632EAD}"/>
          </ac:spMkLst>
        </pc:spChg>
        <pc:spChg chg="add del mod">
          <ac:chgData name="Camila Armas" userId="f412bbe61d912a89" providerId="LiveId" clId="{E4DEF496-61AE-4C73-A38A-210C8391AF0D}" dt="2021-03-10T16:17:19.604" v="3146" actId="21"/>
          <ac:spMkLst>
            <pc:docMk/>
            <pc:sldMk cId="2258695741" sldId="369"/>
            <ac:spMk id="21" creationId="{5D238974-2E02-4BD8-B2EB-C1D91400B09F}"/>
          </ac:spMkLst>
        </pc:spChg>
        <pc:spChg chg="mod">
          <ac:chgData name="Camila Armas" userId="f412bbe61d912a89" providerId="LiveId" clId="{E4DEF496-61AE-4C73-A38A-210C8391AF0D}" dt="2021-03-10T15:11:15.772" v="2856" actId="1076"/>
          <ac:spMkLst>
            <pc:docMk/>
            <pc:sldMk cId="2258695741" sldId="369"/>
            <ac:spMk id="36" creationId="{D52EA10D-84E7-47EF-9EDD-9AE5F3B371BB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39" creationId="{38194C3C-67E0-4B21-984E-0BA43D9E905A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50" creationId="{51A7FD21-2584-4A22-9866-AE6CA882CCB4}"/>
          </ac:spMkLst>
        </pc:spChg>
        <pc:spChg chg="mod">
          <ac:chgData name="Camila Armas" userId="f412bbe61d912a89" providerId="LiveId" clId="{E4DEF496-61AE-4C73-A38A-210C8391AF0D}" dt="2021-03-10T15:11:30.342" v="2857" actId="1076"/>
          <ac:spMkLst>
            <pc:docMk/>
            <pc:sldMk cId="2258695741" sldId="369"/>
            <ac:spMk id="51" creationId="{C02194B1-3C41-4016-92A5-829E11945457}"/>
          </ac:spMkLst>
        </pc:spChg>
        <pc:spChg chg="mod">
          <ac:chgData name="Camila Armas" userId="f412bbe61d912a89" providerId="LiveId" clId="{E4DEF496-61AE-4C73-A38A-210C8391AF0D}" dt="2021-03-10T15:11:53.003" v="2862" actId="1076"/>
          <ac:spMkLst>
            <pc:docMk/>
            <pc:sldMk cId="2258695741" sldId="369"/>
            <ac:spMk id="53" creationId="{04AC8CAC-9F95-405B-AAB5-1B8479C2D356}"/>
          </ac:spMkLst>
        </pc:spChg>
        <pc:spChg chg="del">
          <ac:chgData name="Camila Armas" userId="f412bbe61d912a89" providerId="LiveId" clId="{E4DEF496-61AE-4C73-A38A-210C8391AF0D}" dt="2021-03-09T21:49:30.890" v="2481" actId="478"/>
          <ac:spMkLst>
            <pc:docMk/>
            <pc:sldMk cId="2258695741" sldId="369"/>
            <ac:spMk id="54" creationId="{3167C027-8D8F-490B-8464-E0607C7C9F6D}"/>
          </ac:spMkLst>
        </pc:spChg>
        <pc:picChg chg="add del mod">
          <ac:chgData name="Camila Armas" userId="f412bbe61d912a89" providerId="LiveId" clId="{E4DEF496-61AE-4C73-A38A-210C8391AF0D}" dt="2021-03-09T21:50:16" v="2488" actId="478"/>
          <ac:picMkLst>
            <pc:docMk/>
            <pc:sldMk cId="2258695741" sldId="369"/>
            <ac:picMk id="17" creationId="{61F01FA8-B997-436E-9CE6-3EEBAF895530}"/>
          </ac:picMkLst>
        </pc:picChg>
        <pc:picChg chg="add mod">
          <ac:chgData name="Camila Armas" userId="f412bbe61d912a89" providerId="LiveId" clId="{E4DEF496-61AE-4C73-A38A-210C8391AF0D}" dt="2021-03-10T15:11:47.308" v="2861" actId="1076"/>
          <ac:picMkLst>
            <pc:docMk/>
            <pc:sldMk cId="2258695741" sldId="369"/>
            <ac:picMk id="19" creationId="{331C48E5-3EEA-45AA-AEB2-89DE0CBD18BB}"/>
          </ac:picMkLst>
        </pc:picChg>
        <pc:picChg chg="mod">
          <ac:chgData name="Camila Armas" userId="f412bbe61d912a89" providerId="LiveId" clId="{E4DEF496-61AE-4C73-A38A-210C8391AF0D}" dt="2021-03-10T15:11:44.323" v="2860" actId="1076"/>
          <ac:picMkLst>
            <pc:docMk/>
            <pc:sldMk cId="2258695741" sldId="369"/>
            <ac:picMk id="30" creationId="{3A20CAB3-B329-4C54-A786-8B15D08A564E}"/>
          </ac:picMkLst>
        </pc:picChg>
        <pc:picChg chg="del">
          <ac:chgData name="Camila Armas" userId="f412bbe61d912a89" providerId="LiveId" clId="{E4DEF496-61AE-4C73-A38A-210C8391AF0D}" dt="2021-03-09T21:49:28.418" v="2480" actId="478"/>
          <ac:picMkLst>
            <pc:docMk/>
            <pc:sldMk cId="2258695741" sldId="369"/>
            <ac:picMk id="31" creationId="{436B83E6-0D6B-4936-8A9A-26F14ABB968A}"/>
          </ac:picMkLst>
        </pc:picChg>
        <pc:picChg chg="mod">
          <ac:chgData name="Camila Armas" userId="f412bbe61d912a89" providerId="LiveId" clId="{E4DEF496-61AE-4C73-A38A-210C8391AF0D}" dt="2021-03-10T17:26:12.123" v="3607"/>
          <ac:picMkLst>
            <pc:docMk/>
            <pc:sldMk cId="2258695741" sldId="369"/>
            <ac:picMk id="55" creationId="{18CCDF6C-9777-4664-963B-3CB21EC91365}"/>
          </ac:picMkLst>
        </pc:picChg>
        <pc:cxnChg chg="mod">
          <ac:chgData name="Camila Armas" userId="f412bbe61d912a89" providerId="LiveId" clId="{E4DEF496-61AE-4C73-A38A-210C8391AF0D}" dt="2021-03-10T15:11:30.342" v="2857" actId="1076"/>
          <ac:cxnSpMkLst>
            <pc:docMk/>
            <pc:sldMk cId="2258695741" sldId="369"/>
            <ac:cxnSpMk id="47" creationId="{20FD9800-1559-4697-BD93-838FEC037A7E}"/>
          </ac:cxnSpMkLst>
        </pc:cxnChg>
        <pc:cxnChg chg="mod">
          <ac:chgData name="Camila Armas" userId="f412bbe61d912a89" providerId="LiveId" clId="{E4DEF496-61AE-4C73-A38A-210C8391AF0D}" dt="2021-03-10T15:11:30.342" v="2857" actId="1076"/>
          <ac:cxnSpMkLst>
            <pc:docMk/>
            <pc:sldMk cId="2258695741" sldId="369"/>
            <ac:cxnSpMk id="52" creationId="{36BC8D26-6F81-4E0D-B4B6-15E1B477AD74}"/>
          </ac:cxnSpMkLst>
        </pc:cxnChg>
      </pc:sldChg>
      <pc:sldChg chg="addSp delSp modSp mod modTransition modAnim modNotesTx">
        <pc:chgData name="Camila Armas" userId="f412bbe61d912a89" providerId="LiveId" clId="{E4DEF496-61AE-4C73-A38A-210C8391AF0D}" dt="2021-03-13T22:25:01.936" v="9041" actId="20577"/>
        <pc:sldMkLst>
          <pc:docMk/>
          <pc:sldMk cId="3270984948" sldId="405"/>
        </pc:sldMkLst>
        <pc:spChg chg="mod">
          <ac:chgData name="Camila Armas" userId="f412bbe61d912a89" providerId="LiveId" clId="{E4DEF496-61AE-4C73-A38A-210C8391AF0D}" dt="2021-03-12T23:06:22.772" v="8787" actId="20577"/>
          <ac:spMkLst>
            <pc:docMk/>
            <pc:sldMk cId="3270984948" sldId="405"/>
            <ac:spMk id="10" creationId="{EB91BA64-95ED-4DA9-A073-8D8BF8D00B89}"/>
          </ac:spMkLst>
        </pc:spChg>
        <pc:spChg chg="add mod">
          <ac:chgData name="Camila Armas" userId="f412bbe61d912a89" providerId="LiveId" clId="{E4DEF496-61AE-4C73-A38A-210C8391AF0D}" dt="2021-03-04T04:41:30.521" v="106" actId="20577"/>
          <ac:spMkLst>
            <pc:docMk/>
            <pc:sldMk cId="3270984948" sldId="405"/>
            <ac:spMk id="14" creationId="{DF8AB2CC-AD76-4DC6-921B-AAEC17FB28FF}"/>
          </ac:spMkLst>
        </pc:spChg>
        <pc:spChg chg="add mod">
          <ac:chgData name="Camila Armas" userId="f412bbe61d912a89" providerId="LiveId" clId="{E4DEF496-61AE-4C73-A38A-210C8391AF0D}" dt="2021-03-04T04:41:39.143" v="108" actId="14100"/>
          <ac:spMkLst>
            <pc:docMk/>
            <pc:sldMk cId="3270984948" sldId="405"/>
            <ac:spMk id="16" creationId="{B9E0E1FF-F293-4E6F-B2E5-8F48ABAF5A74}"/>
          </ac:spMkLst>
        </pc:spChg>
        <pc:spChg chg="add mod">
          <ac:chgData name="Camila Armas" userId="f412bbe61d912a89" providerId="LiveId" clId="{E4DEF496-61AE-4C73-A38A-210C8391AF0D}" dt="2021-03-10T23:18:55.697" v="5520" actId="114"/>
          <ac:spMkLst>
            <pc:docMk/>
            <pc:sldMk cId="3270984948" sldId="405"/>
            <ac:spMk id="17" creationId="{F72BC60B-9FC6-470A-9C10-0410998987C7}"/>
          </ac:spMkLst>
        </pc:spChg>
        <pc:spChg chg="add mod">
          <ac:chgData name="Camila Armas" userId="f412bbe61d912a89" providerId="LiveId" clId="{E4DEF496-61AE-4C73-A38A-210C8391AF0D}" dt="2021-03-10T23:18:23.594" v="5517" actId="114"/>
          <ac:spMkLst>
            <pc:docMk/>
            <pc:sldMk cId="3270984948" sldId="405"/>
            <ac:spMk id="19" creationId="{F595B24F-326C-42A0-B05D-33EEDBD558E4}"/>
          </ac:spMkLst>
        </pc:spChg>
        <pc:spChg chg="mod">
          <ac:chgData name="Camila Armas" userId="f412bbe61d912a89" providerId="LiveId" clId="{E4DEF496-61AE-4C73-A38A-210C8391AF0D}" dt="2021-03-04T04:37:45.776" v="100" actId="1076"/>
          <ac:spMkLst>
            <pc:docMk/>
            <pc:sldMk cId="3270984948" sldId="405"/>
            <ac:spMk id="36" creationId="{80034145-976E-4C7F-A5E7-ED099C230D72}"/>
          </ac:spMkLst>
        </pc:spChg>
        <pc:graphicFrameChg chg="add mod modGraphic">
          <ac:chgData name="Camila Armas" userId="f412bbe61d912a89" providerId="LiveId" clId="{E4DEF496-61AE-4C73-A38A-210C8391AF0D}" dt="2021-03-12T01:07:40.605" v="8484" actId="20577"/>
          <ac:graphicFrameMkLst>
            <pc:docMk/>
            <pc:sldMk cId="3270984948" sldId="405"/>
            <ac:graphicFrameMk id="12" creationId="{C6531B9A-E003-42E5-A715-781B95E31909}"/>
          </ac:graphicFrameMkLst>
        </pc:graphicFrameChg>
        <pc:graphicFrameChg chg="del">
          <ac:chgData name="Camila Armas" userId="f412bbe61d912a89" providerId="LiveId" clId="{E4DEF496-61AE-4C73-A38A-210C8391AF0D}" dt="2021-03-04T03:55:11.099" v="1" actId="478"/>
          <ac:graphicFrameMkLst>
            <pc:docMk/>
            <pc:sldMk cId="3270984948" sldId="405"/>
            <ac:graphicFrameMk id="17" creationId="{29AAE643-02B1-4518-8778-CA33BE3B106A}"/>
          </ac:graphicFrameMkLst>
        </pc:graphicFrameChg>
        <pc:graphicFrameChg chg="del">
          <ac:chgData name="Camila Armas" userId="f412bbe61d912a89" providerId="LiveId" clId="{E4DEF496-61AE-4C73-A38A-210C8391AF0D}" dt="2021-03-04T04:47:53.625" v="109" actId="478"/>
          <ac:graphicFrameMkLst>
            <pc:docMk/>
            <pc:sldMk cId="3270984948" sldId="405"/>
            <ac:graphicFrameMk id="20" creationId="{3BA896AB-DD45-459B-8FAF-685291F28D2C}"/>
          </ac:graphicFrameMkLst>
        </pc:graphicFrameChg>
        <pc:picChg chg="mod">
          <ac:chgData name="Camila Armas" userId="f412bbe61d912a89" providerId="LiveId" clId="{E4DEF496-61AE-4C73-A38A-210C8391AF0D}" dt="2021-03-04T14:43:12.477" v="120" actId="1076"/>
          <ac:picMkLst>
            <pc:docMk/>
            <pc:sldMk cId="3270984948" sldId="405"/>
            <ac:picMk id="8" creationId="{EC3BB954-9178-4C61-9072-5CAE74B3E98E}"/>
          </ac:picMkLst>
        </pc:picChg>
        <pc:picChg chg="add mod">
          <ac:chgData name="Camila Armas" userId="f412bbe61d912a89" providerId="LiveId" clId="{E4DEF496-61AE-4C73-A38A-210C8391AF0D}" dt="2021-03-04T14:44:07.927" v="130" actId="1076"/>
          <ac:picMkLst>
            <pc:docMk/>
            <pc:sldMk cId="3270984948" sldId="405"/>
            <ac:picMk id="13" creationId="{055C88CB-9A48-45DE-B8D5-592E481BEC39}"/>
          </ac:picMkLst>
        </pc:picChg>
        <pc:picChg chg="mod">
          <ac:chgData name="Camila Armas" userId="f412bbe61d912a89" providerId="LiveId" clId="{E4DEF496-61AE-4C73-A38A-210C8391AF0D}" dt="2021-03-04T04:37:48.767" v="101" actId="1076"/>
          <ac:picMkLst>
            <pc:docMk/>
            <pc:sldMk cId="3270984948" sldId="405"/>
            <ac:picMk id="15" creationId="{1C518595-A7A2-4180-AB51-58E0955CFFC7}"/>
          </ac:picMkLst>
        </pc:picChg>
        <pc:picChg chg="add mod">
          <ac:chgData name="Camila Armas" userId="f412bbe61d912a89" providerId="LiveId" clId="{E4DEF496-61AE-4C73-A38A-210C8391AF0D}" dt="2021-03-04T14:44:18.071" v="132" actId="1076"/>
          <ac:picMkLst>
            <pc:docMk/>
            <pc:sldMk cId="3270984948" sldId="405"/>
            <ac:picMk id="18" creationId="{58625014-BDE1-4316-AF03-C16FB0925E05}"/>
          </ac:picMkLst>
        </pc:picChg>
        <pc:picChg chg="del mod">
          <ac:chgData name="Camila Armas" userId="f412bbe61d912a89" providerId="LiveId" clId="{E4DEF496-61AE-4C73-A38A-210C8391AF0D}" dt="2021-03-04T04:03:54.606" v="29" actId="478"/>
          <ac:picMkLst>
            <pc:docMk/>
            <pc:sldMk cId="3270984948" sldId="405"/>
            <ac:picMk id="33" creationId="{7B028388-0C8B-4903-AC2A-3CEF77104FB8}"/>
          </ac:picMkLst>
        </pc:picChg>
        <pc:cxnChg chg="del mod">
          <ac:chgData name="Camila Armas" userId="f412bbe61d912a89" providerId="LiveId" clId="{E4DEF496-61AE-4C73-A38A-210C8391AF0D}" dt="2021-03-04T04:03:58.053" v="30" actId="478"/>
          <ac:cxnSpMkLst>
            <pc:docMk/>
            <pc:sldMk cId="3270984948" sldId="405"/>
            <ac:cxnSpMk id="34" creationId="{90F75CF2-2137-4E67-B89B-18D6E0C8433D}"/>
          </ac:cxnSpMkLst>
        </pc:cxnChg>
      </pc:sldChg>
      <pc:sldChg chg="addSp delSp modSp mod modTransition delAnim modAnim modNotesTx">
        <pc:chgData name="Camila Armas" userId="f412bbe61d912a89" providerId="LiveId" clId="{E4DEF496-61AE-4C73-A38A-210C8391AF0D}" dt="2021-03-13T22:24:39.759" v="9039" actId="20577"/>
        <pc:sldMkLst>
          <pc:docMk/>
          <pc:sldMk cId="132529256" sldId="406"/>
        </pc:sldMkLst>
        <pc:spChg chg="mod">
          <ac:chgData name="Camila Armas" userId="f412bbe61d912a89" providerId="LiveId" clId="{E4DEF496-61AE-4C73-A38A-210C8391AF0D}" dt="2021-03-12T23:06:17.687" v="8785" actId="20577"/>
          <ac:spMkLst>
            <pc:docMk/>
            <pc:sldMk cId="132529256" sldId="406"/>
            <ac:spMk id="10" creationId="{EB91BA64-95ED-4DA9-A073-8D8BF8D00B89}"/>
          </ac:spMkLst>
        </pc:spChg>
        <pc:spChg chg="mod">
          <ac:chgData name="Camila Armas" userId="f412bbe61d912a89" providerId="LiveId" clId="{E4DEF496-61AE-4C73-A38A-210C8391AF0D}" dt="2021-03-10T23:18:14.464" v="5516" actId="114"/>
          <ac:spMkLst>
            <pc:docMk/>
            <pc:sldMk cId="132529256" sldId="406"/>
            <ac:spMk id="12" creationId="{D19303A5-DECC-49DD-8221-BE52D72657C9}"/>
          </ac:spMkLst>
        </pc:spChg>
        <pc:spChg chg="add mod">
          <ac:chgData name="Camila Armas" userId="f412bbe61d912a89" providerId="LiveId" clId="{E4DEF496-61AE-4C73-A38A-210C8391AF0D}" dt="2021-03-10T14:11:51.156" v="2664" actId="1076"/>
          <ac:spMkLst>
            <pc:docMk/>
            <pc:sldMk cId="132529256" sldId="406"/>
            <ac:spMk id="17" creationId="{D2E01773-4408-4E14-8C85-AB63A41FF8C2}"/>
          </ac:spMkLst>
        </pc:spChg>
        <pc:spChg chg="add mod">
          <ac:chgData name="Camila Armas" userId="f412bbe61d912a89" providerId="LiveId" clId="{E4DEF496-61AE-4C73-A38A-210C8391AF0D}" dt="2021-03-10T15:53:52.519" v="2948" actId="14100"/>
          <ac:spMkLst>
            <pc:docMk/>
            <pc:sldMk cId="132529256" sldId="406"/>
            <ac:spMk id="19" creationId="{11A8C248-72E0-4025-990D-2FA07B491398}"/>
          </ac:spMkLst>
        </pc:spChg>
        <pc:spChg chg="mod">
          <ac:chgData name="Camila Armas" userId="f412bbe61d912a89" providerId="LiveId" clId="{E4DEF496-61AE-4C73-A38A-210C8391AF0D}" dt="2021-03-10T15:50:49.485" v="2928" actId="1076"/>
          <ac:spMkLst>
            <pc:docMk/>
            <pc:sldMk cId="132529256" sldId="406"/>
            <ac:spMk id="31" creationId="{B66758CF-858C-4184-B1C3-242C46FAED91}"/>
          </ac:spMkLst>
        </pc:spChg>
        <pc:spChg chg="del">
          <ac:chgData name="Camila Armas" userId="f412bbe61d912a89" providerId="LiveId" clId="{E4DEF496-61AE-4C73-A38A-210C8391AF0D}" dt="2021-03-13T16:00:59.332" v="8900" actId="478"/>
          <ac:spMkLst>
            <pc:docMk/>
            <pc:sldMk cId="132529256" sldId="406"/>
            <ac:spMk id="44" creationId="{53B69908-566D-4E05-942B-6D4FF23B28A2}"/>
          </ac:spMkLst>
        </pc:spChg>
        <pc:graphicFrameChg chg="mod">
          <ac:chgData name="Camila Armas" userId="f412bbe61d912a89" providerId="LiveId" clId="{E4DEF496-61AE-4C73-A38A-210C8391AF0D}" dt="2021-03-13T16:12:09.098" v="9023" actId="20577"/>
          <ac:graphicFrameMkLst>
            <pc:docMk/>
            <pc:sldMk cId="132529256" sldId="406"/>
            <ac:graphicFrameMk id="3" creationId="{B72047C0-ED23-4FA9-AA57-B26EC9F32744}"/>
          </ac:graphicFrameMkLst>
        </pc:graphicFrameChg>
        <pc:graphicFrameChg chg="mod">
          <ac:chgData name="Camila Armas" userId="f412bbe61d912a89" providerId="LiveId" clId="{E4DEF496-61AE-4C73-A38A-210C8391AF0D}" dt="2021-03-11T21:16:21.663" v="8479" actId="20577"/>
          <ac:graphicFrameMkLst>
            <pc:docMk/>
            <pc:sldMk cId="132529256" sldId="406"/>
            <ac:graphicFrameMk id="20" creationId="{66437E39-F6E1-4F20-83EC-6094D2B70A36}"/>
          </ac:graphicFrameMkLst>
        </pc:graphicFrameChg>
        <pc:picChg chg="del">
          <ac:chgData name="Camila Armas" userId="f412bbe61d912a89" providerId="LiveId" clId="{E4DEF496-61AE-4C73-A38A-210C8391AF0D}" dt="2021-03-10T15:49:53.643" v="2904" actId="478"/>
          <ac:picMkLst>
            <pc:docMk/>
            <pc:sldMk cId="132529256" sldId="406"/>
            <ac:picMk id="29" creationId="{3F139F1B-630A-4AA4-A73E-7FED8E443C61}"/>
          </ac:picMkLst>
        </pc:picChg>
        <pc:picChg chg="add mod">
          <ac:chgData name="Camila Armas" userId="f412bbe61d912a89" providerId="LiveId" clId="{E4DEF496-61AE-4C73-A38A-210C8391AF0D}" dt="2021-03-10T15:50:36.094" v="2924" actId="14100"/>
          <ac:picMkLst>
            <pc:docMk/>
            <pc:sldMk cId="132529256" sldId="406"/>
            <ac:picMk id="2050" creationId="{0C26CFEF-9DD4-4126-83BA-2BEC81C8ACD1}"/>
          </ac:picMkLst>
        </pc:picChg>
      </pc:sldChg>
      <pc:sldChg chg="addSp delSp modSp mod modTransition modAnim">
        <pc:chgData name="Camila Armas" userId="f412bbe61d912a89" providerId="LiveId" clId="{E4DEF496-61AE-4C73-A38A-210C8391AF0D}" dt="2021-03-12T23:06:49.112" v="8800" actId="20577"/>
        <pc:sldMkLst>
          <pc:docMk/>
          <pc:sldMk cId="2512685331" sldId="413"/>
        </pc:sldMkLst>
        <pc:spChg chg="mod">
          <ac:chgData name="Camila Armas" userId="f412bbe61d912a89" providerId="LiveId" clId="{E4DEF496-61AE-4C73-A38A-210C8391AF0D}" dt="2021-03-09T16:11:24.111" v="1623" actId="1076"/>
          <ac:spMkLst>
            <pc:docMk/>
            <pc:sldMk cId="2512685331" sldId="413"/>
            <ac:spMk id="2" creationId="{19B4E76D-2D35-48E5-90D6-69F81D4D0455}"/>
          </ac:spMkLst>
        </pc:spChg>
        <pc:spChg chg="mod">
          <ac:chgData name="Camila Armas" userId="f412bbe61d912a89" providerId="LiveId" clId="{E4DEF496-61AE-4C73-A38A-210C8391AF0D}" dt="2021-03-12T23:06:49.112" v="8800" actId="20577"/>
          <ac:spMkLst>
            <pc:docMk/>
            <pc:sldMk cId="2512685331" sldId="413"/>
            <ac:spMk id="3" creationId="{524FEC98-01E4-4F2D-A853-39196D81A194}"/>
          </ac:spMkLst>
        </pc:spChg>
        <pc:spChg chg="add del mod">
          <ac:chgData name="Camila Armas" userId="f412bbe61d912a89" providerId="LiveId" clId="{E4DEF496-61AE-4C73-A38A-210C8391AF0D}" dt="2021-03-09T16:04:15.328" v="1577" actId="478"/>
          <ac:spMkLst>
            <pc:docMk/>
            <pc:sldMk cId="2512685331" sldId="413"/>
            <ac:spMk id="10" creationId="{56A9C5B1-49BE-4858-9EE3-9150E1C9ABE9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1" creationId="{40BDDFE6-DEC1-4198-A391-6CAA02A23353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2" creationId="{F4224322-F101-47A0-9ACD-3EA96592F327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3" creationId="{5D303B17-A614-4B96-8B65-24DFC726A371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14" creationId="{903F30B5-DAA5-4469-A9B8-48D6CA26CB6F}"/>
          </ac:spMkLst>
        </pc:spChg>
        <pc:spChg chg="add del mod">
          <ac:chgData name="Camila Armas" userId="f412bbe61d912a89" providerId="LiveId" clId="{E4DEF496-61AE-4C73-A38A-210C8391AF0D}" dt="2021-03-09T16:03:56.113" v="1575" actId="478"/>
          <ac:spMkLst>
            <pc:docMk/>
            <pc:sldMk cId="2512685331" sldId="413"/>
            <ac:spMk id="18" creationId="{B7423C77-1688-425A-ABED-6A64ED70DC06}"/>
          </ac:spMkLst>
        </pc:spChg>
        <pc:spChg chg="add mod">
          <ac:chgData name="Camila Armas" userId="f412bbe61d912a89" providerId="LiveId" clId="{E4DEF496-61AE-4C73-A38A-210C8391AF0D}" dt="2021-03-09T16:47:29.248" v="1790" actId="1038"/>
          <ac:spMkLst>
            <pc:docMk/>
            <pc:sldMk cId="2512685331" sldId="413"/>
            <ac:spMk id="27" creationId="{A1FD03AE-FE76-4B8A-9C58-17E0F1D8BD2A}"/>
          </ac:spMkLst>
        </pc:spChg>
        <pc:spChg chg="add del mod">
          <ac:chgData name="Camila Armas" userId="f412bbe61d912a89" providerId="LiveId" clId="{E4DEF496-61AE-4C73-A38A-210C8391AF0D}" dt="2021-03-09T16:19:34.112" v="1665" actId="478"/>
          <ac:spMkLst>
            <pc:docMk/>
            <pc:sldMk cId="2512685331" sldId="413"/>
            <ac:spMk id="30" creationId="{78E3FF00-E65E-44A7-8B91-FFF42CBD0A2F}"/>
          </ac:spMkLst>
        </pc:spChg>
        <pc:spChg chg="add mod">
          <ac:chgData name="Camila Armas" userId="f412bbe61d912a89" providerId="LiveId" clId="{E4DEF496-61AE-4C73-A38A-210C8391AF0D}" dt="2021-03-09T16:48:44.803" v="1853" actId="1035"/>
          <ac:spMkLst>
            <pc:docMk/>
            <pc:sldMk cId="2512685331" sldId="413"/>
            <ac:spMk id="1033" creationId="{FFABE950-B0D4-4790-91FB-CA7DDC9AAE5F}"/>
          </ac:spMkLst>
        </pc:spChg>
        <pc:graphicFrameChg chg="del mod">
          <ac:chgData name="Camila Armas" userId="f412bbe61d912a89" providerId="LiveId" clId="{E4DEF496-61AE-4C73-A38A-210C8391AF0D}" dt="2021-03-09T15:56:24.609" v="1427" actId="478"/>
          <ac:graphicFrameMkLst>
            <pc:docMk/>
            <pc:sldMk cId="2512685331" sldId="413"/>
            <ac:graphicFrameMk id="4" creationId="{E4901F58-F515-4F34-AE60-96A2101E0F4F}"/>
          </ac:graphicFrameMkLst>
        </pc:graphicFrameChg>
        <pc:graphicFrameChg chg="del">
          <ac:chgData name="Camila Armas" userId="f412bbe61d912a89" providerId="LiveId" clId="{E4DEF496-61AE-4C73-A38A-210C8391AF0D}" dt="2021-03-09T15:57:48.064" v="1447" actId="478"/>
          <ac:graphicFrameMkLst>
            <pc:docMk/>
            <pc:sldMk cId="2512685331" sldId="413"/>
            <ac:graphicFrameMk id="24" creationId="{BB135578-E5DD-4A13-9FE5-D8C0EF8589D0}"/>
          </ac:graphicFrameMkLst>
        </pc:graphicFrameChg>
        <pc:graphicFrameChg chg="add del mod modGraphic">
          <ac:chgData name="Camila Armas" userId="f412bbe61d912a89" providerId="LiveId" clId="{E4DEF496-61AE-4C73-A38A-210C8391AF0D}" dt="2021-03-09T16:45:47.180" v="1776" actId="478"/>
          <ac:graphicFrameMkLst>
            <pc:docMk/>
            <pc:sldMk cId="2512685331" sldId="413"/>
            <ac:graphicFrameMk id="1024" creationId="{0120E8A3-6FF7-4F3C-AB7B-A949CEF93EF3}"/>
          </ac:graphicFrameMkLst>
        </pc:graphicFrameChg>
        <pc:picChg chg="add del mod modCrop">
          <ac:chgData name="Camila Armas" userId="f412bbe61d912a89" providerId="LiveId" clId="{E4DEF496-61AE-4C73-A38A-210C8391AF0D}" dt="2021-03-09T16:10:49.206" v="1621" actId="478"/>
          <ac:picMkLst>
            <pc:docMk/>
            <pc:sldMk cId="2512685331" sldId="413"/>
            <ac:picMk id="9" creationId="{7AF3880A-193C-44BA-976D-B13B66ABB9E3}"/>
          </ac:picMkLst>
        </pc:picChg>
        <pc:picChg chg="add del mod ord modCrop">
          <ac:chgData name="Camila Armas" userId="f412bbe61d912a89" providerId="LiveId" clId="{E4DEF496-61AE-4C73-A38A-210C8391AF0D}" dt="2021-03-09T16:07:27.949" v="1602" actId="478"/>
          <ac:picMkLst>
            <pc:docMk/>
            <pc:sldMk cId="2512685331" sldId="413"/>
            <ac:picMk id="23" creationId="{A923D547-EDD1-4808-92E8-E2F94B791043}"/>
          </ac:picMkLst>
        </pc:picChg>
        <pc:picChg chg="add mod ord modCrop">
          <ac:chgData name="Camila Armas" userId="f412bbe61d912a89" providerId="LiveId" clId="{E4DEF496-61AE-4C73-A38A-210C8391AF0D}" dt="2021-03-09T16:47:29.248" v="1790" actId="1038"/>
          <ac:picMkLst>
            <pc:docMk/>
            <pc:sldMk cId="2512685331" sldId="413"/>
            <ac:picMk id="26" creationId="{E16FA88C-DA4F-4D0F-9C16-F5B67DDE384D}"/>
          </ac:picMkLst>
        </pc:picChg>
        <pc:picChg chg="add del mod">
          <ac:chgData name="Camila Armas" userId="f412bbe61d912a89" providerId="LiveId" clId="{E4DEF496-61AE-4C73-A38A-210C8391AF0D}" dt="2021-03-09T16:35:54.676" v="1739" actId="478"/>
          <ac:picMkLst>
            <pc:docMk/>
            <pc:sldMk cId="2512685331" sldId="413"/>
            <ac:picMk id="1026" creationId="{ECE65BEE-F1AB-4C1E-AE48-C01E88581A50}"/>
          </ac:picMkLst>
        </pc:picChg>
        <pc:picChg chg="add del mod">
          <ac:chgData name="Camila Armas" userId="f412bbe61d912a89" providerId="LiveId" clId="{E4DEF496-61AE-4C73-A38A-210C8391AF0D}" dt="2021-03-09T16:35:56.408" v="1740" actId="478"/>
          <ac:picMkLst>
            <pc:docMk/>
            <pc:sldMk cId="2512685331" sldId="413"/>
            <ac:picMk id="1028" creationId="{F5AAEC8B-D41C-4D27-A5E6-DD26989B55A3}"/>
          </ac:picMkLst>
        </pc:picChg>
        <pc:picChg chg="add mod">
          <ac:chgData name="Camila Armas" userId="f412bbe61d912a89" providerId="LiveId" clId="{E4DEF496-61AE-4C73-A38A-210C8391AF0D}" dt="2021-03-09T16:47:23.678" v="1782" actId="1076"/>
          <ac:picMkLst>
            <pc:docMk/>
            <pc:sldMk cId="2512685331" sldId="413"/>
            <ac:picMk id="1030" creationId="{AD4C3F9B-5588-44BF-8D90-D6623B6D4E67}"/>
          </ac:picMkLst>
        </pc:picChg>
        <pc:picChg chg="add del mod">
          <ac:chgData name="Camila Armas" userId="f412bbe61d912a89" providerId="LiveId" clId="{E4DEF496-61AE-4C73-A38A-210C8391AF0D}" dt="2021-03-09T16:24:57.298" v="1678" actId="478"/>
          <ac:picMkLst>
            <pc:docMk/>
            <pc:sldMk cId="2512685331" sldId="413"/>
            <ac:picMk id="1032" creationId="{11D7B350-03F3-475B-99AC-52A820598FCF}"/>
          </ac:picMkLst>
        </pc:picChg>
        <pc:picChg chg="add mod">
          <ac:chgData name="Camila Armas" userId="f412bbe61d912a89" providerId="LiveId" clId="{E4DEF496-61AE-4C73-A38A-210C8391AF0D}" dt="2021-03-09T16:48:44.803" v="1853" actId="1035"/>
          <ac:picMkLst>
            <pc:docMk/>
            <pc:sldMk cId="2512685331" sldId="413"/>
            <ac:picMk id="1034" creationId="{21E07863-AA32-41DA-A259-2613B37560DC}"/>
          </ac:picMkLst>
        </pc:picChg>
        <pc:picChg chg="add del">
          <ac:chgData name="Camila Armas" userId="f412bbe61d912a89" providerId="LiveId" clId="{E4DEF496-61AE-4C73-A38A-210C8391AF0D}" dt="2021-03-09T16:47:45.389" v="1792" actId="478"/>
          <ac:picMkLst>
            <pc:docMk/>
            <pc:sldMk cId="2512685331" sldId="413"/>
            <ac:picMk id="1036" creationId="{B540E5B1-7ABA-4034-9FC8-1DEA6120ABB9}"/>
          </ac:picMkLst>
        </pc:picChg>
        <pc:picChg chg="add mod">
          <ac:chgData name="Camila Armas" userId="f412bbe61d912a89" providerId="LiveId" clId="{E4DEF496-61AE-4C73-A38A-210C8391AF0D}" dt="2021-03-09T16:48:44.803" v="1853" actId="1035"/>
          <ac:picMkLst>
            <pc:docMk/>
            <pc:sldMk cId="2512685331" sldId="413"/>
            <ac:picMk id="1038" creationId="{08F187F1-6BF3-401B-BD7C-259F911723EF}"/>
          </ac:picMkLst>
        </pc:picChg>
        <pc:cxnChg chg="add del mod">
          <ac:chgData name="Camila Armas" userId="f412bbe61d912a89" providerId="LiveId" clId="{E4DEF496-61AE-4C73-A38A-210C8391AF0D}" dt="2021-03-09T16:03:58.790" v="1576" actId="478"/>
          <ac:cxnSpMkLst>
            <pc:docMk/>
            <pc:sldMk cId="2512685331" sldId="413"/>
            <ac:cxnSpMk id="16" creationId="{05EFE81C-37D0-4580-B98C-79E46DC736E8}"/>
          </ac:cxnSpMkLst>
        </pc:cxnChg>
        <pc:cxnChg chg="add del mod">
          <ac:chgData name="Camila Armas" userId="f412bbe61d912a89" providerId="LiveId" clId="{E4DEF496-61AE-4C73-A38A-210C8391AF0D}" dt="2021-03-09T16:03:54.267" v="1574" actId="478"/>
          <ac:cxnSpMkLst>
            <pc:docMk/>
            <pc:sldMk cId="2512685331" sldId="413"/>
            <ac:cxnSpMk id="21" creationId="{5D9F8811-AC34-4051-8C67-1EECED12D9A1}"/>
          </ac:cxnSpMkLst>
        </pc:cxnChg>
        <pc:cxnChg chg="add mod">
          <ac:chgData name="Camila Armas" userId="f412bbe61d912a89" providerId="LiveId" clId="{E4DEF496-61AE-4C73-A38A-210C8391AF0D}" dt="2021-03-09T16:47:29.248" v="1790" actId="1038"/>
          <ac:cxnSpMkLst>
            <pc:docMk/>
            <pc:sldMk cId="2512685331" sldId="413"/>
            <ac:cxnSpMk id="29" creationId="{48C15B84-CF21-4210-B6F1-AF9223484B1B}"/>
          </ac:cxnSpMkLst>
        </pc:cxnChg>
      </pc:sldChg>
      <pc:sldChg chg="del">
        <pc:chgData name="Camila Armas" userId="f412bbe61d912a89" providerId="LiveId" clId="{E4DEF496-61AE-4C73-A38A-210C8391AF0D}" dt="2021-03-09T21:33:42.961" v="2318" actId="2696"/>
        <pc:sldMkLst>
          <pc:docMk/>
          <pc:sldMk cId="539605297" sldId="415"/>
        </pc:sldMkLst>
      </pc:sldChg>
      <pc:sldChg chg="addSp delSp modSp mod modTransition delAnim modAnim modNotesTx">
        <pc:chgData name="Camila Armas" userId="f412bbe61d912a89" providerId="LiveId" clId="{E4DEF496-61AE-4C73-A38A-210C8391AF0D}" dt="2021-03-13T22:26:23.906" v="9092" actId="20577"/>
        <pc:sldMkLst>
          <pc:docMk/>
          <pc:sldMk cId="239227546" sldId="421"/>
        </pc:sldMkLst>
        <pc:spChg chg="add mod">
          <ac:chgData name="Camila Armas" userId="f412bbe61d912a89" providerId="LiveId" clId="{E4DEF496-61AE-4C73-A38A-210C8391AF0D}" dt="2021-03-10T16:51:23.142" v="3319" actId="207"/>
          <ac:spMkLst>
            <pc:docMk/>
            <pc:sldMk cId="239227546" sldId="421"/>
            <ac:spMk id="2" creationId="{6B09721F-5922-49CC-B4D7-CFF690B764AA}"/>
          </ac:spMkLst>
        </pc:spChg>
        <pc:spChg chg="mod">
          <ac:chgData name="Camila Armas" userId="f412bbe61d912a89" providerId="LiveId" clId="{E4DEF496-61AE-4C73-A38A-210C8391AF0D}" dt="2021-03-13T02:18:31.625" v="8824" actId="20577"/>
          <ac:spMkLst>
            <pc:docMk/>
            <pc:sldMk cId="239227546" sldId="421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17:32:53.566" v="3730" actId="1036"/>
          <ac:spMkLst>
            <pc:docMk/>
            <pc:sldMk cId="239227546" sldId="421"/>
            <ac:spMk id="12" creationId="{D4D1CE08-487E-4A1A-8BC5-C7A4610F0E80}"/>
          </ac:spMkLst>
        </pc:spChg>
        <pc:spChg chg="mod">
          <ac:chgData name="Camila Armas" userId="f412bbe61d912a89" providerId="LiveId" clId="{E4DEF496-61AE-4C73-A38A-210C8391AF0D}" dt="2021-03-10T16:27:02.471" v="3307" actId="1076"/>
          <ac:spMkLst>
            <pc:docMk/>
            <pc:sldMk cId="239227546" sldId="421"/>
            <ac:spMk id="13" creationId="{967395A9-B31A-4569-B6F3-E4AE39E664B8}"/>
          </ac:spMkLst>
        </pc:spChg>
        <pc:spChg chg="add mod">
          <ac:chgData name="Camila Armas" userId="f412bbe61d912a89" providerId="LiveId" clId="{E4DEF496-61AE-4C73-A38A-210C8391AF0D}" dt="2021-03-10T17:25:19.972" v="3600" actId="1036"/>
          <ac:spMkLst>
            <pc:docMk/>
            <pc:sldMk cId="239227546" sldId="421"/>
            <ac:spMk id="14" creationId="{30A7ED91-A727-41C7-9387-FEC8AEF0F1E0}"/>
          </ac:spMkLst>
        </pc:spChg>
        <pc:spChg chg="del">
          <ac:chgData name="Camila Armas" userId="f412bbe61d912a89" providerId="LiveId" clId="{E4DEF496-61AE-4C73-A38A-210C8391AF0D}" dt="2021-03-10T04:32:46.124" v="2639" actId="478"/>
          <ac:spMkLst>
            <pc:docMk/>
            <pc:sldMk cId="239227546" sldId="421"/>
            <ac:spMk id="14" creationId="{B4624063-E8C6-423A-9148-35B1A601D3E2}"/>
          </ac:spMkLst>
        </pc:spChg>
        <pc:spChg chg="add mod">
          <ac:chgData name="Camila Armas" userId="f412bbe61d912a89" providerId="LiveId" clId="{E4DEF496-61AE-4C73-A38A-210C8391AF0D}" dt="2021-03-10T17:32:53.566" v="3730" actId="1036"/>
          <ac:spMkLst>
            <pc:docMk/>
            <pc:sldMk cId="239227546" sldId="421"/>
            <ac:spMk id="18" creationId="{2CF16E92-F3C5-4B98-8ACD-5F1D018BBF3E}"/>
          </ac:spMkLst>
        </pc:spChg>
        <pc:spChg chg="add mod">
          <ac:chgData name="Camila Armas" userId="f412bbe61d912a89" providerId="LiveId" clId="{E4DEF496-61AE-4C73-A38A-210C8391AF0D}" dt="2021-03-10T23:19:29.446" v="5522" actId="114"/>
          <ac:spMkLst>
            <pc:docMk/>
            <pc:sldMk cId="239227546" sldId="421"/>
            <ac:spMk id="19" creationId="{F72347C2-877E-43ED-A2BA-B30D15D06238}"/>
          </ac:spMkLst>
        </pc:spChg>
        <pc:graphicFrameChg chg="add mod modGraphic">
          <ac:chgData name="Camila Armas" userId="f412bbe61d912a89" providerId="LiveId" clId="{E4DEF496-61AE-4C73-A38A-210C8391AF0D}" dt="2021-03-10T17:33:06.648" v="3736" actId="1038"/>
          <ac:graphicFrameMkLst>
            <pc:docMk/>
            <pc:sldMk cId="239227546" sldId="421"/>
            <ac:graphicFrameMk id="3" creationId="{56E10280-D739-4086-BB1C-77911C9D6F37}"/>
          </ac:graphicFrameMkLst>
        </pc:graphicFrameChg>
        <pc:graphicFrameChg chg="del">
          <ac:chgData name="Camila Armas" userId="f412bbe61d912a89" providerId="LiveId" clId="{E4DEF496-61AE-4C73-A38A-210C8391AF0D}" dt="2021-03-10T04:32:10.029" v="2633" actId="478"/>
          <ac:graphicFrameMkLst>
            <pc:docMk/>
            <pc:sldMk cId="239227546" sldId="421"/>
            <ac:graphicFrameMk id="12" creationId="{8161B0EA-DF43-4133-AD8F-791A2EC07664}"/>
          </ac:graphicFrameMkLst>
        </pc:graphicFrameChg>
        <pc:picChg chg="del mod">
          <ac:chgData name="Camila Armas" userId="f412bbe61d912a89" providerId="LiveId" clId="{E4DEF496-61AE-4C73-A38A-210C8391AF0D}" dt="2021-03-10T16:25:51.372" v="3277" actId="478"/>
          <ac:picMkLst>
            <pc:docMk/>
            <pc:sldMk cId="239227546" sldId="421"/>
            <ac:picMk id="9" creationId="{C90281B8-D606-4F29-B377-2E55B3E11E3F}"/>
          </ac:picMkLst>
        </pc:picChg>
        <pc:picChg chg="del mod">
          <ac:chgData name="Camila Armas" userId="f412bbe61d912a89" providerId="LiveId" clId="{E4DEF496-61AE-4C73-A38A-210C8391AF0D}" dt="2021-03-10T16:25:02.631" v="3263" actId="478"/>
          <ac:picMkLst>
            <pc:docMk/>
            <pc:sldMk cId="239227546" sldId="421"/>
            <ac:picMk id="10" creationId="{9D06FBBF-6EB4-42B1-8336-94EAB9F47FEE}"/>
          </ac:picMkLst>
        </pc:picChg>
        <pc:picChg chg="add mod">
          <ac:chgData name="Camila Armas" userId="f412bbe61d912a89" providerId="LiveId" clId="{E4DEF496-61AE-4C73-A38A-210C8391AF0D}" dt="2021-03-10T16:27:07.104" v="3313" actId="1036"/>
          <ac:picMkLst>
            <pc:docMk/>
            <pc:sldMk cId="239227546" sldId="421"/>
            <ac:picMk id="11" creationId="{87A563F4-903F-419C-A90E-36CBDA27C693}"/>
          </ac:picMkLst>
        </pc:picChg>
        <pc:picChg chg="add mod ord">
          <ac:chgData name="Camila Armas" userId="f412bbe61d912a89" providerId="LiveId" clId="{E4DEF496-61AE-4C73-A38A-210C8391AF0D}" dt="2021-03-10T17:25:19.972" v="3600" actId="1036"/>
          <ac:picMkLst>
            <pc:docMk/>
            <pc:sldMk cId="239227546" sldId="421"/>
            <ac:picMk id="15" creationId="{EA114217-12A6-43CD-A6DB-99920D504D59}"/>
          </ac:picMkLst>
        </pc:picChg>
        <pc:picChg chg="add mod">
          <ac:chgData name="Camila Armas" userId="f412bbe61d912a89" providerId="LiveId" clId="{E4DEF496-61AE-4C73-A38A-210C8391AF0D}" dt="2021-03-10T17:32:53.566" v="3730" actId="1036"/>
          <ac:picMkLst>
            <pc:docMk/>
            <pc:sldMk cId="239227546" sldId="421"/>
            <ac:picMk id="17" creationId="{8CC6F806-4602-4EFD-BB6A-7BBD8FF3E241}"/>
          </ac:picMkLst>
        </pc:picChg>
        <pc:cxnChg chg="add del mod">
          <ac:chgData name="Camila Armas" userId="f412bbe61d912a89" providerId="LiveId" clId="{E4DEF496-61AE-4C73-A38A-210C8391AF0D}" dt="2021-03-10T17:18:05.785" v="3552" actId="478"/>
          <ac:cxnSpMkLst>
            <pc:docMk/>
            <pc:sldMk cId="239227546" sldId="421"/>
            <ac:cxnSpMk id="16" creationId="{F7A7A71D-E48B-40C3-82AC-BCAC17FD431B}"/>
          </ac:cxnSpMkLst>
        </pc:cxnChg>
      </pc:sldChg>
      <pc:sldChg chg="del modTransition">
        <pc:chgData name="Camila Armas" userId="f412bbe61d912a89" providerId="LiveId" clId="{E4DEF496-61AE-4C73-A38A-210C8391AF0D}" dt="2021-03-10T21:18:19.280" v="4504" actId="2696"/>
        <pc:sldMkLst>
          <pc:docMk/>
          <pc:sldMk cId="904106469" sldId="422"/>
        </pc:sldMkLst>
      </pc:sldChg>
      <pc:sldChg chg="del modTransition">
        <pc:chgData name="Camila Armas" userId="f412bbe61d912a89" providerId="LiveId" clId="{E4DEF496-61AE-4C73-A38A-210C8391AF0D}" dt="2021-03-10T19:19:53.623" v="4049" actId="2696"/>
        <pc:sldMkLst>
          <pc:docMk/>
          <pc:sldMk cId="83434481" sldId="423"/>
        </pc:sldMkLst>
      </pc:sldChg>
      <pc:sldChg chg="del">
        <pc:chgData name="Camila Armas" userId="f412bbe61d912a89" providerId="LiveId" clId="{E4DEF496-61AE-4C73-A38A-210C8391AF0D}" dt="2021-03-04T14:44:27.079" v="133" actId="2696"/>
        <pc:sldMkLst>
          <pc:docMk/>
          <pc:sldMk cId="206961053" sldId="435"/>
        </pc:sldMkLst>
      </pc:sldChg>
      <pc:sldChg chg="del">
        <pc:chgData name="Camila Armas" userId="f412bbe61d912a89" providerId="LiveId" clId="{E4DEF496-61AE-4C73-A38A-210C8391AF0D}" dt="2021-03-09T21:33:42.961" v="2318" actId="2696"/>
        <pc:sldMkLst>
          <pc:docMk/>
          <pc:sldMk cId="1388960859" sldId="436"/>
        </pc:sldMkLst>
      </pc:sldChg>
      <pc:sldChg chg="addSp modSp mod modTransition modAnim modNotesTx">
        <pc:chgData name="Camila Armas" userId="f412bbe61d912a89" providerId="LiveId" clId="{E4DEF496-61AE-4C73-A38A-210C8391AF0D}" dt="2021-03-13T22:25:14.634" v="9042" actId="20577"/>
        <pc:sldMkLst>
          <pc:docMk/>
          <pc:sldMk cId="1349548617" sldId="437"/>
        </pc:sldMkLst>
        <pc:spChg chg="add mod">
          <ac:chgData name="Camila Armas" userId="f412bbe61d912a89" providerId="LiveId" clId="{E4DEF496-61AE-4C73-A38A-210C8391AF0D}" dt="2021-03-04T21:00:47.920" v="325" actId="1037"/>
          <ac:spMkLst>
            <pc:docMk/>
            <pc:sldMk cId="1349548617" sldId="437"/>
            <ac:spMk id="3" creationId="{19E98635-7663-438F-9F6E-5D6F25F86E57}"/>
          </ac:spMkLst>
        </pc:spChg>
        <pc:spChg chg="mod">
          <ac:chgData name="Camila Armas" userId="f412bbe61d912a89" providerId="LiveId" clId="{E4DEF496-61AE-4C73-A38A-210C8391AF0D}" dt="2021-03-12T23:06:27.744" v="8789" actId="20577"/>
          <ac:spMkLst>
            <pc:docMk/>
            <pc:sldMk cId="1349548617" sldId="437"/>
            <ac:spMk id="10" creationId="{EB91BA64-95ED-4DA9-A073-8D8BF8D00B89}"/>
          </ac:spMkLst>
        </pc:spChg>
        <pc:spChg chg="mod">
          <ac:chgData name="Camila Armas" userId="f412bbe61d912a89" providerId="LiveId" clId="{E4DEF496-61AE-4C73-A38A-210C8391AF0D}" dt="2021-03-04T21:01:28.833" v="331" actId="1076"/>
          <ac:spMkLst>
            <pc:docMk/>
            <pc:sldMk cId="1349548617" sldId="437"/>
            <ac:spMk id="13" creationId="{FB955F52-6E54-425B-9199-37150FEA796D}"/>
          </ac:spMkLst>
        </pc:spChg>
        <pc:spChg chg="mod">
          <ac:chgData name="Camila Armas" userId="f412bbe61d912a89" providerId="LiveId" clId="{E4DEF496-61AE-4C73-A38A-210C8391AF0D}" dt="2021-03-04T21:00:47.920" v="325" actId="1037"/>
          <ac:spMkLst>
            <pc:docMk/>
            <pc:sldMk cId="1349548617" sldId="437"/>
            <ac:spMk id="17" creationId="{ABFCBB4B-3742-4912-99FF-65D507CA2499}"/>
          </ac:spMkLst>
        </pc:spChg>
        <pc:spChg chg="mod">
          <ac:chgData name="Camila Armas" userId="f412bbe61d912a89" providerId="LiveId" clId="{E4DEF496-61AE-4C73-A38A-210C8391AF0D}" dt="2021-03-04T21:01:00.598" v="326" actId="1076"/>
          <ac:spMkLst>
            <pc:docMk/>
            <pc:sldMk cId="1349548617" sldId="437"/>
            <ac:spMk id="20" creationId="{7284E2E5-B0F1-4171-8070-11152E9509CF}"/>
          </ac:spMkLst>
        </pc:spChg>
        <pc:spChg chg="add mod">
          <ac:chgData name="Camila Armas" userId="f412bbe61d912a89" providerId="LiveId" clId="{E4DEF496-61AE-4C73-A38A-210C8391AF0D}" dt="2021-03-10T23:18:42.615" v="5519" actId="114"/>
          <ac:spMkLst>
            <pc:docMk/>
            <pc:sldMk cId="1349548617" sldId="437"/>
            <ac:spMk id="25" creationId="{52B24887-4766-4DAC-ACB5-E2014EE27CDB}"/>
          </ac:spMkLst>
        </pc:spChg>
        <pc:spChg chg="add mod">
          <ac:chgData name="Camila Armas" userId="f412bbe61d912a89" providerId="LiveId" clId="{E4DEF496-61AE-4C73-A38A-210C8391AF0D}" dt="2021-03-10T14:49:09.575" v="2755" actId="1076"/>
          <ac:spMkLst>
            <pc:docMk/>
            <pc:sldMk cId="1349548617" sldId="437"/>
            <ac:spMk id="26" creationId="{FAC9F605-EED0-4A67-8201-E01F1D69C113}"/>
          </ac:spMkLst>
        </pc:spChg>
        <pc:picChg chg="mod">
          <ac:chgData name="Camila Armas" userId="f412bbe61d912a89" providerId="LiveId" clId="{E4DEF496-61AE-4C73-A38A-210C8391AF0D}" dt="2021-03-04T21:01:23.094" v="330" actId="1076"/>
          <ac:picMkLst>
            <pc:docMk/>
            <pc:sldMk cId="1349548617" sldId="437"/>
            <ac:picMk id="14" creationId="{B07E456E-5C89-403C-8D3A-2C8F0B86A2AD}"/>
          </ac:picMkLst>
        </pc:picChg>
        <pc:picChg chg="mod modCrop">
          <ac:chgData name="Camila Armas" userId="f412bbe61d912a89" providerId="LiveId" clId="{E4DEF496-61AE-4C73-A38A-210C8391AF0D}" dt="2021-03-09T21:54:36.712" v="2592" actId="732"/>
          <ac:picMkLst>
            <pc:docMk/>
            <pc:sldMk cId="1349548617" sldId="437"/>
            <ac:picMk id="15" creationId="{2CD89006-AD6F-4942-8068-751765263D7C}"/>
          </ac:picMkLst>
        </pc:picChg>
        <pc:picChg chg="add mod modCrop">
          <ac:chgData name="Camila Armas" userId="f412bbe61d912a89" providerId="LiveId" clId="{E4DEF496-61AE-4C73-A38A-210C8391AF0D}" dt="2021-03-09T21:55:00.550" v="2596" actId="732"/>
          <ac:picMkLst>
            <pc:docMk/>
            <pc:sldMk cId="1349548617" sldId="437"/>
            <ac:picMk id="18" creationId="{FFAF41C1-1A2C-4E74-BD52-EA018582C57A}"/>
          </ac:picMkLst>
        </pc:picChg>
        <pc:picChg chg="add mod modCrop">
          <ac:chgData name="Camila Armas" userId="f412bbe61d912a89" providerId="LiveId" clId="{E4DEF496-61AE-4C73-A38A-210C8391AF0D}" dt="2021-03-09T21:55:47.949" v="2610" actId="1035"/>
          <ac:picMkLst>
            <pc:docMk/>
            <pc:sldMk cId="1349548617" sldId="437"/>
            <ac:picMk id="19" creationId="{D4AD2B8D-B237-4681-B15B-F6DA034A72F0}"/>
          </ac:picMkLst>
        </pc:picChg>
        <pc:picChg chg="add mod modCrop">
          <ac:chgData name="Camila Armas" userId="f412bbe61d912a89" providerId="LiveId" clId="{E4DEF496-61AE-4C73-A38A-210C8391AF0D}" dt="2021-03-09T21:55:39.963" v="2603" actId="1076"/>
          <ac:picMkLst>
            <pc:docMk/>
            <pc:sldMk cId="1349548617" sldId="437"/>
            <ac:picMk id="21" creationId="{3339B2B9-E941-497F-A505-88A027FEB310}"/>
          </ac:picMkLst>
        </pc:picChg>
        <pc:picChg chg="mod">
          <ac:chgData name="Camila Armas" userId="f412bbe61d912a89" providerId="LiveId" clId="{E4DEF496-61AE-4C73-A38A-210C8391AF0D}" dt="2021-03-04T21:01:35.966" v="332" actId="1076"/>
          <ac:picMkLst>
            <pc:docMk/>
            <pc:sldMk cId="1349548617" sldId="437"/>
            <ac:picMk id="22" creationId="{5D1E9E5F-F0E6-46FE-B7A9-321365FE9C9A}"/>
          </ac:picMkLst>
        </pc:picChg>
        <pc:picChg chg="mod">
          <ac:chgData name="Camila Armas" userId="f412bbe61d912a89" providerId="LiveId" clId="{E4DEF496-61AE-4C73-A38A-210C8391AF0D}" dt="2021-03-04T21:00:47.920" v="325" actId="1037"/>
          <ac:picMkLst>
            <pc:docMk/>
            <pc:sldMk cId="1349548617" sldId="437"/>
            <ac:picMk id="23" creationId="{5A674768-419D-412F-BD63-BD22DCB8B74F}"/>
          </ac:picMkLst>
        </pc:picChg>
      </pc:sldChg>
      <pc:sldChg chg="del">
        <pc:chgData name="Camila Armas" userId="f412bbe61d912a89" providerId="LiveId" clId="{E4DEF496-61AE-4C73-A38A-210C8391AF0D}" dt="2021-03-04T03:44:25.144" v="0" actId="2696"/>
        <pc:sldMkLst>
          <pc:docMk/>
          <pc:sldMk cId="605843245" sldId="438"/>
        </pc:sldMkLst>
      </pc:sldChg>
      <pc:sldChg chg="del">
        <pc:chgData name="Camila Armas" userId="f412bbe61d912a89" providerId="LiveId" clId="{E4DEF496-61AE-4C73-A38A-210C8391AF0D}" dt="2021-03-09T21:51:29.085" v="2574" actId="2696"/>
        <pc:sldMkLst>
          <pc:docMk/>
          <pc:sldMk cId="4080546595" sldId="439"/>
        </pc:sldMkLst>
      </pc:sldChg>
      <pc:sldChg chg="del">
        <pc:chgData name="Camila Armas" userId="f412bbe61d912a89" providerId="LiveId" clId="{E4DEF496-61AE-4C73-A38A-210C8391AF0D}" dt="2021-03-09T21:51:29.085" v="2574" actId="2696"/>
        <pc:sldMkLst>
          <pc:docMk/>
          <pc:sldMk cId="4112205391" sldId="440"/>
        </pc:sldMkLst>
      </pc:sldChg>
      <pc:sldChg chg="del modTransition">
        <pc:chgData name="Camila Armas" userId="f412bbe61d912a89" providerId="LiveId" clId="{E4DEF496-61AE-4C73-A38A-210C8391AF0D}" dt="2021-03-10T21:41:43.174" v="5054" actId="2696"/>
        <pc:sldMkLst>
          <pc:docMk/>
          <pc:sldMk cId="1512160587" sldId="441"/>
        </pc:sldMkLst>
      </pc:sldChg>
      <pc:sldChg chg="addSp delSp modSp mod modTransition modAnim modNotesTx">
        <pc:chgData name="Camila Armas" userId="f412bbe61d912a89" providerId="LiveId" clId="{E4DEF496-61AE-4C73-A38A-210C8391AF0D}" dt="2021-03-13T22:28:57.615" v="9096" actId="20577"/>
        <pc:sldMkLst>
          <pc:docMk/>
          <pc:sldMk cId="206331246" sldId="442"/>
        </pc:sldMkLst>
        <pc:spChg chg="add mod">
          <ac:chgData name="Camila Armas" userId="f412bbe61d912a89" providerId="LiveId" clId="{E4DEF496-61AE-4C73-A38A-210C8391AF0D}" dt="2021-03-10T22:12:08.655" v="5203" actId="207"/>
          <ac:spMkLst>
            <pc:docMk/>
            <pc:sldMk cId="206331246" sldId="442"/>
            <ac:spMk id="4" creationId="{58EF10BE-DC98-4AAE-A23E-266BEAEE1F82}"/>
          </ac:spMkLst>
        </pc:spChg>
        <pc:spChg chg="mod">
          <ac:chgData name="Camila Armas" userId="f412bbe61d912a89" providerId="LiveId" clId="{E4DEF496-61AE-4C73-A38A-210C8391AF0D}" dt="2021-03-13T02:19:06.669" v="8832" actId="20577"/>
          <ac:spMkLst>
            <pc:docMk/>
            <pc:sldMk cId="206331246" sldId="442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21:59:27.807" v="5179" actId="1076"/>
          <ac:spMkLst>
            <pc:docMk/>
            <pc:sldMk cId="206331246" sldId="442"/>
            <ac:spMk id="12" creationId="{5DECB9FC-4313-4D1C-9C78-F3319DFE8463}"/>
          </ac:spMkLst>
        </pc:spChg>
        <pc:spChg chg="mod">
          <ac:chgData name="Camila Armas" userId="f412bbe61d912a89" providerId="LiveId" clId="{E4DEF496-61AE-4C73-A38A-210C8391AF0D}" dt="2021-03-10T23:27:08.980" v="5541" actId="20577"/>
          <ac:spMkLst>
            <pc:docMk/>
            <pc:sldMk cId="206331246" sldId="442"/>
            <ac:spMk id="14" creationId="{183E5265-1ED4-495F-9828-479E06BAF804}"/>
          </ac:spMkLst>
        </pc:spChg>
        <pc:spChg chg="del mod">
          <ac:chgData name="Camila Armas" userId="f412bbe61d912a89" providerId="LiveId" clId="{E4DEF496-61AE-4C73-A38A-210C8391AF0D}" dt="2021-03-10T21:58:08.598" v="5160" actId="478"/>
          <ac:spMkLst>
            <pc:docMk/>
            <pc:sldMk cId="206331246" sldId="442"/>
            <ac:spMk id="15" creationId="{FD5C8C5A-04F0-494A-92B0-90E0E88EA6E4}"/>
          </ac:spMkLst>
        </pc:spChg>
        <pc:spChg chg="add mod">
          <ac:chgData name="Camila Armas" userId="f412bbe61d912a89" providerId="LiveId" clId="{E4DEF496-61AE-4C73-A38A-210C8391AF0D}" dt="2021-03-10T23:20:42.144" v="5529" actId="114"/>
          <ac:spMkLst>
            <pc:docMk/>
            <pc:sldMk cId="206331246" sldId="442"/>
            <ac:spMk id="17" creationId="{5DA409EF-BAFC-4D60-9409-1370E1C5ED05}"/>
          </ac:spMkLst>
        </pc:spChg>
        <pc:spChg chg="add mod">
          <ac:chgData name="Camila Armas" userId="f412bbe61d912a89" providerId="LiveId" clId="{E4DEF496-61AE-4C73-A38A-210C8391AF0D}" dt="2021-03-10T22:00:54.521" v="5199" actId="1076"/>
          <ac:spMkLst>
            <pc:docMk/>
            <pc:sldMk cId="206331246" sldId="442"/>
            <ac:spMk id="20" creationId="{288DA01F-1DCD-4D55-9DEC-1A9F0D1BA56D}"/>
          </ac:spMkLst>
        </pc:spChg>
        <pc:picChg chg="mod">
          <ac:chgData name="Camila Armas" userId="f412bbe61d912a89" providerId="LiveId" clId="{E4DEF496-61AE-4C73-A38A-210C8391AF0D}" dt="2021-03-10T21:59:24.362" v="5178" actId="1076"/>
          <ac:picMkLst>
            <pc:docMk/>
            <pc:sldMk cId="206331246" sldId="442"/>
            <ac:picMk id="11" creationId="{8E439338-4038-488E-824A-C395B5BC49C7}"/>
          </ac:picMkLst>
        </pc:picChg>
        <pc:picChg chg="add mod">
          <ac:chgData name="Camila Armas" userId="f412bbe61d912a89" providerId="LiveId" clId="{E4DEF496-61AE-4C73-A38A-210C8391AF0D}" dt="2021-03-10T22:01:38.825" v="5200"/>
          <ac:picMkLst>
            <pc:docMk/>
            <pc:sldMk cId="206331246" sldId="442"/>
            <ac:picMk id="19" creationId="{5A50A20E-451B-4A42-97BF-DB8C094A44E4}"/>
          </ac:picMkLst>
        </pc:picChg>
        <pc:cxnChg chg="add mod">
          <ac:chgData name="Camila Armas" userId="f412bbe61d912a89" providerId="LiveId" clId="{E4DEF496-61AE-4C73-A38A-210C8391AF0D}" dt="2021-03-10T21:59:55.278" v="5187" actId="1037"/>
          <ac:cxnSpMkLst>
            <pc:docMk/>
            <pc:sldMk cId="206331246" sldId="442"/>
            <ac:cxnSpMk id="18" creationId="{81B85615-6FF9-42E8-A94D-7122D6B99D02}"/>
          </ac:cxnSpMkLst>
        </pc:cxnChg>
      </pc:sldChg>
      <pc:sldChg chg="addSp delSp modSp mod modTransition modAnim modNotesTx">
        <pc:chgData name="Camila Armas" userId="f412bbe61d912a89" providerId="LiveId" clId="{E4DEF496-61AE-4C73-A38A-210C8391AF0D}" dt="2021-03-13T22:29:15.567" v="9097" actId="20577"/>
        <pc:sldMkLst>
          <pc:docMk/>
          <pc:sldMk cId="1716471967" sldId="443"/>
        </pc:sldMkLst>
        <pc:spChg chg="mod">
          <ac:chgData name="Camila Armas" userId="f412bbe61d912a89" providerId="LiveId" clId="{E4DEF496-61AE-4C73-A38A-210C8391AF0D}" dt="2021-03-11T03:45:15.532" v="6106" actId="1038"/>
          <ac:spMkLst>
            <pc:docMk/>
            <pc:sldMk cId="1716471967" sldId="443"/>
            <ac:spMk id="4" creationId="{50B524F0-A57A-4391-AF78-006B934532FC}"/>
          </ac:spMkLst>
        </pc:spChg>
        <pc:spChg chg="mod">
          <ac:chgData name="Camila Armas" userId="f412bbe61d912a89" providerId="LiveId" clId="{E4DEF496-61AE-4C73-A38A-210C8391AF0D}" dt="2021-03-11T03:45:58.115" v="6118" actId="1035"/>
          <ac:spMkLst>
            <pc:docMk/>
            <pc:sldMk cId="1716471967" sldId="443"/>
            <ac:spMk id="5" creationId="{B88C2512-7F0A-4BF9-BA47-A5E068EBE480}"/>
          </ac:spMkLst>
        </pc:spChg>
        <pc:spChg chg="mod">
          <ac:chgData name="Camila Armas" userId="f412bbe61d912a89" providerId="LiveId" clId="{E4DEF496-61AE-4C73-A38A-210C8391AF0D}" dt="2021-03-13T02:19:11.843" v="8836" actId="20577"/>
          <ac:spMkLst>
            <pc:docMk/>
            <pc:sldMk cId="1716471967" sldId="443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1T03:47:06.235" v="6153" actId="14100"/>
          <ac:spMkLst>
            <pc:docMk/>
            <pc:sldMk cId="1716471967" sldId="443"/>
            <ac:spMk id="12" creationId="{B65BA435-4C03-42B0-AD42-23ADE34E37D4}"/>
          </ac:spMkLst>
        </pc:spChg>
        <pc:spChg chg="mod">
          <ac:chgData name="Camila Armas" userId="f412bbe61d912a89" providerId="LiveId" clId="{E4DEF496-61AE-4C73-A38A-210C8391AF0D}" dt="2021-03-11T03:45:15.532" v="6106" actId="1038"/>
          <ac:spMkLst>
            <pc:docMk/>
            <pc:sldMk cId="1716471967" sldId="443"/>
            <ac:spMk id="14" creationId="{1137CE6B-B868-4D7C-B223-31166B7ED518}"/>
          </ac:spMkLst>
        </pc:spChg>
        <pc:spChg chg="mod">
          <ac:chgData name="Camila Armas" userId="f412bbe61d912a89" providerId="LiveId" clId="{E4DEF496-61AE-4C73-A38A-210C8391AF0D}" dt="2021-03-11T03:44:57.642" v="6091" actId="1037"/>
          <ac:spMkLst>
            <pc:docMk/>
            <pc:sldMk cId="1716471967" sldId="443"/>
            <ac:spMk id="15" creationId="{80C1E483-9AFE-43A5-BBB9-804D3EBBFCAA}"/>
          </ac:spMkLst>
        </pc:spChg>
        <pc:spChg chg="mod">
          <ac:chgData name="Camila Armas" userId="f412bbe61d912a89" providerId="LiveId" clId="{E4DEF496-61AE-4C73-A38A-210C8391AF0D}" dt="2021-03-11T03:44:57.642" v="6091" actId="1037"/>
          <ac:spMkLst>
            <pc:docMk/>
            <pc:sldMk cId="1716471967" sldId="443"/>
            <ac:spMk id="16" creationId="{AE41E030-8276-40F3-B0B6-726FDBF86352}"/>
          </ac:spMkLst>
        </pc:spChg>
        <pc:spChg chg="add del mod">
          <ac:chgData name="Camila Armas" userId="f412bbe61d912a89" providerId="LiveId" clId="{E4DEF496-61AE-4C73-A38A-210C8391AF0D}" dt="2021-03-11T02:22:08.948" v="5922" actId="478"/>
          <ac:spMkLst>
            <pc:docMk/>
            <pc:sldMk cId="1716471967" sldId="443"/>
            <ac:spMk id="17" creationId="{056616CF-0EF5-42CE-95D1-DDB29A5ED1B4}"/>
          </ac:spMkLst>
        </pc:spChg>
        <pc:spChg chg="add del">
          <ac:chgData name="Camila Armas" userId="f412bbe61d912a89" providerId="LiveId" clId="{E4DEF496-61AE-4C73-A38A-210C8391AF0D}" dt="2021-03-11T02:26:31.094" v="5954" actId="22"/>
          <ac:spMkLst>
            <pc:docMk/>
            <pc:sldMk cId="1716471967" sldId="443"/>
            <ac:spMk id="20" creationId="{81F58031-B619-4365-96A8-66829C0DDFD9}"/>
          </ac:spMkLst>
        </pc:spChg>
        <pc:spChg chg="add del">
          <ac:chgData name="Camila Armas" userId="f412bbe61d912a89" providerId="LiveId" clId="{E4DEF496-61AE-4C73-A38A-210C8391AF0D}" dt="2021-03-11T02:26:33.644" v="5956" actId="22"/>
          <ac:spMkLst>
            <pc:docMk/>
            <pc:sldMk cId="1716471967" sldId="443"/>
            <ac:spMk id="22" creationId="{FD74DC0C-14BD-4FEC-8A42-E466F3EAEF05}"/>
          </ac:spMkLst>
        </pc:spChg>
        <pc:spChg chg="add mod">
          <ac:chgData name="Camila Armas" userId="f412bbe61d912a89" providerId="LiveId" clId="{E4DEF496-61AE-4C73-A38A-210C8391AF0D}" dt="2021-03-11T03:46:38.969" v="6134" actId="114"/>
          <ac:spMkLst>
            <pc:docMk/>
            <pc:sldMk cId="1716471967" sldId="443"/>
            <ac:spMk id="24" creationId="{290AA5CF-9F92-45F9-AD2A-403981E8063A}"/>
          </ac:spMkLst>
        </pc:spChg>
        <pc:spChg chg="add mod">
          <ac:chgData name="Camila Armas" userId="f412bbe61d912a89" providerId="LiveId" clId="{E4DEF496-61AE-4C73-A38A-210C8391AF0D}" dt="2021-03-11T03:46:31.063" v="6133" actId="114"/>
          <ac:spMkLst>
            <pc:docMk/>
            <pc:sldMk cId="1716471967" sldId="443"/>
            <ac:spMk id="26" creationId="{920240FD-0662-4EE3-BB9D-9DB5ABE4BADE}"/>
          </ac:spMkLst>
        </pc:spChg>
        <pc:spChg chg="add mod">
          <ac:chgData name="Camila Armas" userId="f412bbe61d912a89" providerId="LiveId" clId="{E4DEF496-61AE-4C73-A38A-210C8391AF0D}" dt="2021-03-11T03:44:29.433" v="6065" actId="1076"/>
          <ac:spMkLst>
            <pc:docMk/>
            <pc:sldMk cId="1716471967" sldId="443"/>
            <ac:spMk id="27" creationId="{BB486E3D-675B-416C-A354-E07F5933D31E}"/>
          </ac:spMkLst>
        </pc:spChg>
        <pc:spChg chg="add mod">
          <ac:chgData name="Camila Armas" userId="f412bbe61d912a89" providerId="LiveId" clId="{E4DEF496-61AE-4C73-A38A-210C8391AF0D}" dt="2021-03-11T04:28:35.322" v="6668" actId="1035"/>
          <ac:spMkLst>
            <pc:docMk/>
            <pc:sldMk cId="1716471967" sldId="443"/>
            <ac:spMk id="28" creationId="{658C038C-42D9-4A47-ACC2-FDE4985CDE6E}"/>
          </ac:spMkLst>
        </pc:spChg>
        <pc:spChg chg="add mod">
          <ac:chgData name="Camila Armas" userId="f412bbe61d912a89" providerId="LiveId" clId="{E4DEF496-61AE-4C73-A38A-210C8391AF0D}" dt="2021-03-11T04:28:35.322" v="6668" actId="1035"/>
          <ac:spMkLst>
            <pc:docMk/>
            <pc:sldMk cId="1716471967" sldId="443"/>
            <ac:spMk id="30" creationId="{49092183-BB2C-410E-B43B-6B41662FC80A}"/>
          </ac:spMkLst>
        </pc:spChg>
        <pc:graphicFrameChg chg="add mod modGraphic">
          <ac:chgData name="Camila Armas" userId="f412bbe61d912a89" providerId="LiveId" clId="{E4DEF496-61AE-4C73-A38A-210C8391AF0D}" dt="2021-03-11T03:45:15.532" v="6106" actId="1038"/>
          <ac:graphicFrameMkLst>
            <pc:docMk/>
            <pc:sldMk cId="1716471967" sldId="443"/>
            <ac:graphicFrameMk id="13" creationId="{C259DF8F-2DEE-4748-BEFC-9A4F587979F8}"/>
          </ac:graphicFrameMkLst>
        </pc:graphicFrameChg>
        <pc:picChg chg="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9" creationId="{D0588637-8962-4B57-81FD-388733270457}"/>
          </ac:picMkLst>
        </pc:picChg>
        <pc:picChg chg="mod">
          <ac:chgData name="Camila Armas" userId="f412bbe61d912a89" providerId="LiveId" clId="{E4DEF496-61AE-4C73-A38A-210C8391AF0D}" dt="2021-03-11T03:44:57.642" v="6091" actId="1037"/>
          <ac:picMkLst>
            <pc:docMk/>
            <pc:sldMk cId="1716471967" sldId="443"/>
            <ac:picMk id="10" creationId="{2EA956D6-99C7-4EC8-9A8E-CFD393D6C940}"/>
          </ac:picMkLst>
        </pc:picChg>
        <pc:picChg chg="add 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11" creationId="{5C2378CA-0D93-408B-9E5E-37D82104690D}"/>
          </ac:picMkLst>
        </pc:picChg>
        <pc:picChg chg="add mod">
          <ac:chgData name="Camila Armas" userId="f412bbe61d912a89" providerId="LiveId" clId="{E4DEF496-61AE-4C73-A38A-210C8391AF0D}" dt="2021-03-11T03:45:15.532" v="6106" actId="1038"/>
          <ac:picMkLst>
            <pc:docMk/>
            <pc:sldMk cId="1716471967" sldId="443"/>
            <ac:picMk id="18" creationId="{019D9E5A-D450-43E7-A7C4-94DDA05CA446}"/>
          </ac:picMkLst>
        </pc:picChg>
        <pc:cxnChg chg="mod">
          <ac:chgData name="Camila Armas" userId="f412bbe61d912a89" providerId="LiveId" clId="{E4DEF496-61AE-4C73-A38A-210C8391AF0D}" dt="2021-03-11T03:45:15.532" v="6106" actId="1038"/>
          <ac:cxnSpMkLst>
            <pc:docMk/>
            <pc:sldMk cId="1716471967" sldId="443"/>
            <ac:cxnSpMk id="3" creationId="{558F6103-4450-4754-B79F-D176826FB8C7}"/>
          </ac:cxnSpMkLst>
        </pc:cxnChg>
      </pc:sldChg>
      <pc:sldChg chg="del modTransition">
        <pc:chgData name="Camila Armas" userId="f412bbe61d912a89" providerId="LiveId" clId="{E4DEF496-61AE-4C73-A38A-210C8391AF0D}" dt="2021-03-10T22:40:28.969" v="5339" actId="2696"/>
        <pc:sldMkLst>
          <pc:docMk/>
          <pc:sldMk cId="1030762083" sldId="444"/>
        </pc:sldMkLst>
      </pc:sldChg>
      <pc:sldChg chg="addSp delSp modSp mod modTransition modAnim">
        <pc:chgData name="Camila Armas" userId="f412bbe61d912a89" providerId="LiveId" clId="{E4DEF496-61AE-4C73-A38A-210C8391AF0D}" dt="2021-03-13T02:19:17.363" v="8840" actId="20577"/>
        <pc:sldMkLst>
          <pc:docMk/>
          <pc:sldMk cId="3758035759" sldId="445"/>
        </pc:sldMkLst>
        <pc:spChg chg="mod">
          <ac:chgData name="Camila Armas" userId="f412bbe61d912a89" providerId="LiveId" clId="{E4DEF496-61AE-4C73-A38A-210C8391AF0D}" dt="2021-03-13T02:19:17.363" v="8840" actId="20577"/>
          <ac:spMkLst>
            <pc:docMk/>
            <pc:sldMk cId="3758035759" sldId="445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1T04:00:28.088" v="6206" actId="20577"/>
          <ac:spMkLst>
            <pc:docMk/>
            <pc:sldMk cId="3758035759" sldId="445"/>
            <ac:spMk id="10" creationId="{E4C68563-BD75-4235-827B-67A603417AEA}"/>
          </ac:spMkLst>
        </pc:spChg>
        <pc:spChg chg="add del mod">
          <ac:chgData name="Camila Armas" userId="f412bbe61d912a89" providerId="LiveId" clId="{E4DEF496-61AE-4C73-A38A-210C8391AF0D}" dt="2021-03-10T22:39:02.358" v="5287" actId="478"/>
          <ac:spMkLst>
            <pc:docMk/>
            <pc:sldMk cId="3758035759" sldId="445"/>
            <ac:spMk id="11" creationId="{C13B9430-1067-4F4F-B48E-3AAC8DC03A20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3" creationId="{A937BE29-5366-4C64-BE08-482A3D08A02E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4" creationId="{1E0003F9-EBA8-4D63-80DA-B2DB06C551EF}"/>
          </ac:spMkLst>
        </pc:spChg>
        <pc:spChg chg="add mod">
          <ac:chgData name="Camila Armas" userId="f412bbe61d912a89" providerId="LiveId" clId="{E4DEF496-61AE-4C73-A38A-210C8391AF0D}" dt="2021-03-11T04:27:52.324" v="6663" actId="1038"/>
          <ac:spMkLst>
            <pc:docMk/>
            <pc:sldMk cId="3758035759" sldId="445"/>
            <ac:spMk id="16" creationId="{F70997B4-D2CD-4FB9-A6DA-DAA0B996FF85}"/>
          </ac:spMkLst>
        </pc:spChg>
        <pc:spChg chg="add mod">
          <ac:chgData name="Camila Armas" userId="f412bbe61d912a89" providerId="LiveId" clId="{E4DEF496-61AE-4C73-A38A-210C8391AF0D}" dt="2021-03-11T04:26:44.833" v="6642" actId="1035"/>
          <ac:spMkLst>
            <pc:docMk/>
            <pc:sldMk cId="3758035759" sldId="445"/>
            <ac:spMk id="18" creationId="{31F539CF-846E-4166-B587-786D9B1B212E}"/>
          </ac:spMkLst>
        </pc:spChg>
        <pc:spChg chg="add mod">
          <ac:chgData name="Camila Armas" userId="f412bbe61d912a89" providerId="LiveId" clId="{E4DEF496-61AE-4C73-A38A-210C8391AF0D}" dt="2021-03-11T05:23:59.402" v="6826" actId="114"/>
          <ac:spMkLst>
            <pc:docMk/>
            <pc:sldMk cId="3758035759" sldId="445"/>
            <ac:spMk id="19" creationId="{64B17BD7-4446-4A99-9EC8-C18BDA7AB082}"/>
          </ac:spMkLst>
        </pc:spChg>
        <pc:spChg chg="add mod">
          <ac:chgData name="Camila Armas" userId="f412bbe61d912a89" providerId="LiveId" clId="{E4DEF496-61AE-4C73-A38A-210C8391AF0D}" dt="2021-03-11T04:26:53.437" v="6655" actId="1037"/>
          <ac:spMkLst>
            <pc:docMk/>
            <pc:sldMk cId="3758035759" sldId="445"/>
            <ac:spMk id="24" creationId="{E7130F36-3E3B-44DF-8B5C-F6C5C664C434}"/>
          </ac:spMkLst>
        </pc:spChg>
        <pc:spChg chg="add mod">
          <ac:chgData name="Camila Armas" userId="f412bbe61d912a89" providerId="LiveId" clId="{E4DEF496-61AE-4C73-A38A-210C8391AF0D}" dt="2021-03-11T04:26:53.437" v="6655" actId="1037"/>
          <ac:spMkLst>
            <pc:docMk/>
            <pc:sldMk cId="3758035759" sldId="445"/>
            <ac:spMk id="25" creationId="{727FA794-6B7C-4401-B043-7304FE71CDE3}"/>
          </ac:spMkLst>
        </pc:spChg>
        <pc:spChg chg="add mod">
          <ac:chgData name="Camila Armas" userId="f412bbe61d912a89" providerId="LiveId" clId="{E4DEF496-61AE-4C73-A38A-210C8391AF0D}" dt="2021-03-11T04:26:44.833" v="6642" actId="1035"/>
          <ac:spMkLst>
            <pc:docMk/>
            <pc:sldMk cId="3758035759" sldId="445"/>
            <ac:spMk id="28" creationId="{B4AF9C28-E20F-4412-9A88-3D5A5A8227D2}"/>
          </ac:spMkLst>
        </pc:spChg>
        <pc:spChg chg="add mod">
          <ac:chgData name="Camila Armas" userId="f412bbe61d912a89" providerId="LiveId" clId="{E4DEF496-61AE-4C73-A38A-210C8391AF0D}" dt="2021-03-11T05:24:06.470" v="6827" actId="114"/>
          <ac:spMkLst>
            <pc:docMk/>
            <pc:sldMk cId="3758035759" sldId="445"/>
            <ac:spMk id="30" creationId="{0C0CFFD7-CAE7-41EB-A741-059A443B16E4}"/>
          </ac:spMkLst>
        </pc:spChg>
        <pc:picChg chg="add mod">
          <ac:chgData name="Camila Armas" userId="f412bbe61d912a89" providerId="LiveId" clId="{E4DEF496-61AE-4C73-A38A-210C8391AF0D}" dt="2021-03-11T04:26:44.833" v="6642" actId="1035"/>
          <ac:picMkLst>
            <pc:docMk/>
            <pc:sldMk cId="3758035759" sldId="445"/>
            <ac:picMk id="3" creationId="{660CF346-228D-4CE6-AC9C-2EFF17084ABC}"/>
          </ac:picMkLst>
        </pc:picChg>
        <pc:picChg chg="mod">
          <ac:chgData name="Camila Armas" userId="f412bbe61d912a89" providerId="LiveId" clId="{E4DEF496-61AE-4C73-A38A-210C8391AF0D}" dt="2021-03-11T05:23:29.245" v="6823" actId="1076"/>
          <ac:picMkLst>
            <pc:docMk/>
            <pc:sldMk cId="3758035759" sldId="445"/>
            <ac:picMk id="9" creationId="{4022F8AD-2A65-4412-A8AC-1E9D4394D8C3}"/>
          </ac:picMkLst>
        </pc:picChg>
        <pc:picChg chg="add del mod ord modCrop">
          <ac:chgData name="Camila Armas" userId="f412bbe61d912a89" providerId="LiveId" clId="{E4DEF496-61AE-4C73-A38A-210C8391AF0D}" dt="2021-03-11T04:12:05.159" v="6248" actId="478"/>
          <ac:picMkLst>
            <pc:docMk/>
            <pc:sldMk cId="3758035759" sldId="445"/>
            <ac:picMk id="20" creationId="{71ECF204-4305-4169-8272-E30AEB8B0D39}"/>
          </ac:picMkLst>
        </pc:picChg>
        <pc:picChg chg="add mod or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22" creationId="{C38A587C-E0A9-4F70-89CC-56DF5B210F82}"/>
          </ac:picMkLst>
        </pc:picChg>
        <pc:picChg chg="add mo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5122" creationId="{D45BD7EF-EAB7-4C8F-B65F-19EFDA877917}"/>
          </ac:picMkLst>
        </pc:picChg>
        <pc:picChg chg="add mod">
          <ac:chgData name="Camila Armas" userId="f412bbe61d912a89" providerId="LiveId" clId="{E4DEF496-61AE-4C73-A38A-210C8391AF0D}" dt="2021-03-11T04:26:53.437" v="6655" actId="1037"/>
          <ac:picMkLst>
            <pc:docMk/>
            <pc:sldMk cId="3758035759" sldId="445"/>
            <ac:picMk id="5124" creationId="{EC88E3B1-3ECA-403A-B26E-4BBB7B692520}"/>
          </ac:picMkLst>
        </pc:picChg>
        <pc:cxnChg chg="add del mod">
          <ac:chgData name="Camila Armas" userId="f412bbe61d912a89" providerId="LiveId" clId="{E4DEF496-61AE-4C73-A38A-210C8391AF0D}" dt="2021-03-10T22:39:14.522" v="5291" actId="478"/>
          <ac:cxnSpMkLst>
            <pc:docMk/>
            <pc:sldMk cId="3758035759" sldId="445"/>
            <ac:cxnSpMk id="12" creationId="{A4A8239C-4E59-45D5-85BA-E7FE9EF2CCF1}"/>
          </ac:cxnSpMkLst>
        </pc:cxnChg>
        <pc:cxnChg chg="add mod">
          <ac:chgData name="Camila Armas" userId="f412bbe61d912a89" providerId="LiveId" clId="{E4DEF496-61AE-4C73-A38A-210C8391AF0D}" dt="2021-03-11T04:27:52.324" v="6663" actId="1038"/>
          <ac:cxnSpMkLst>
            <pc:docMk/>
            <pc:sldMk cId="3758035759" sldId="445"/>
            <ac:cxnSpMk id="15" creationId="{34BEDBB8-A952-44CD-8E84-51E8400E8862}"/>
          </ac:cxnSpMkLst>
        </pc:cxnChg>
        <pc:cxnChg chg="add mod">
          <ac:chgData name="Camila Armas" userId="f412bbe61d912a89" providerId="LiveId" clId="{E4DEF496-61AE-4C73-A38A-210C8391AF0D}" dt="2021-03-11T05:20:03.591" v="6817" actId="1037"/>
          <ac:cxnSpMkLst>
            <pc:docMk/>
            <pc:sldMk cId="3758035759" sldId="445"/>
            <ac:cxnSpMk id="17" creationId="{EF09CE4B-38E9-4CF9-B45A-80323DE25458}"/>
          </ac:cxnSpMkLst>
        </pc:cxnChg>
      </pc:sldChg>
      <pc:sldChg chg="del">
        <pc:chgData name="Camila Armas" userId="f412bbe61d912a89" providerId="LiveId" clId="{E4DEF496-61AE-4C73-A38A-210C8391AF0D}" dt="2021-03-04T03:44:25.144" v="0" actId="2696"/>
        <pc:sldMkLst>
          <pc:docMk/>
          <pc:sldMk cId="1525564725" sldId="446"/>
        </pc:sldMkLst>
      </pc:sldChg>
      <pc:sldChg chg="addSp delSp modSp add mod modTransition">
        <pc:chgData name="Camila Armas" userId="f412bbe61d912a89" providerId="LiveId" clId="{E4DEF496-61AE-4C73-A38A-210C8391AF0D}" dt="2021-03-12T23:06:36.834" v="8793" actId="20577"/>
        <pc:sldMkLst>
          <pc:docMk/>
          <pc:sldMk cId="1722619494" sldId="446"/>
        </pc:sldMkLst>
        <pc:spChg chg="mod">
          <ac:chgData name="Camila Armas" userId="f412bbe61d912a89" providerId="LiveId" clId="{E4DEF496-61AE-4C73-A38A-210C8391AF0D}" dt="2021-03-12T23:06:36.834" v="8793" actId="20577"/>
          <ac:spMkLst>
            <pc:docMk/>
            <pc:sldMk cId="1722619494" sldId="446"/>
            <ac:spMk id="2" creationId="{B9787744-5265-4422-9A18-CCA327113D7C}"/>
          </ac:spMkLst>
        </pc:spChg>
        <pc:spChg chg="del mod">
          <ac:chgData name="Camila Armas" userId="f412bbe61d912a89" providerId="LiveId" clId="{E4DEF496-61AE-4C73-A38A-210C8391AF0D}" dt="2021-03-04T20:41:34.760" v="234" actId="478"/>
          <ac:spMkLst>
            <pc:docMk/>
            <pc:sldMk cId="1722619494" sldId="446"/>
            <ac:spMk id="3" creationId="{B28684C3-2C0A-495E-8B00-71D5111922D4}"/>
          </ac:spMkLst>
        </pc:spChg>
        <pc:spChg chg="add del mod">
          <ac:chgData name="Camila Armas" userId="f412bbe61d912a89" providerId="LiveId" clId="{E4DEF496-61AE-4C73-A38A-210C8391AF0D}" dt="2021-03-04T20:41:37.657" v="235" actId="478"/>
          <ac:spMkLst>
            <pc:docMk/>
            <pc:sldMk cId="1722619494" sldId="446"/>
            <ac:spMk id="10" creationId="{D95728AA-8F72-477B-B36C-6BD84420762C}"/>
          </ac:spMkLst>
        </pc:spChg>
        <pc:spChg chg="add mod">
          <ac:chgData name="Camila Armas" userId="f412bbe61d912a89" providerId="LiveId" clId="{E4DEF496-61AE-4C73-A38A-210C8391AF0D}" dt="2021-03-04T20:52:21.538" v="251" actId="1076"/>
          <ac:spMkLst>
            <pc:docMk/>
            <pc:sldMk cId="1722619494" sldId="446"/>
            <ac:spMk id="13" creationId="{C02DFFD8-1AF9-4C9D-847F-4EDB9E25D7FB}"/>
          </ac:spMkLst>
        </pc:spChg>
        <pc:spChg chg="add mod">
          <ac:chgData name="Camila Armas" userId="f412bbe61d912a89" providerId="LiveId" clId="{E4DEF496-61AE-4C73-A38A-210C8391AF0D}" dt="2021-03-04T20:54:47.122" v="269" actId="1076"/>
          <ac:spMkLst>
            <pc:docMk/>
            <pc:sldMk cId="1722619494" sldId="446"/>
            <ac:spMk id="16" creationId="{C8837521-B9F7-4419-A438-CCD095EF1E38}"/>
          </ac:spMkLst>
        </pc:spChg>
        <pc:graphicFrameChg chg="add del mod modGraphic">
          <ac:chgData name="Camila Armas" userId="f412bbe61d912a89" providerId="LiveId" clId="{E4DEF496-61AE-4C73-A38A-210C8391AF0D}" dt="2021-03-04T20:42:11.857" v="242" actId="478"/>
          <ac:graphicFrameMkLst>
            <pc:docMk/>
            <pc:sldMk cId="1722619494" sldId="446"/>
            <ac:graphicFrameMk id="4" creationId="{6B5BA0BB-48F1-45EF-9563-2E6636C26444}"/>
          </ac:graphicFrameMkLst>
        </pc:graphicFrameChg>
        <pc:graphicFrameChg chg="add del mod">
          <ac:chgData name="Camila Armas" userId="f412bbe61d912a89" providerId="LiveId" clId="{E4DEF496-61AE-4C73-A38A-210C8391AF0D}" dt="2021-03-04T20:42:03.241" v="241" actId="478"/>
          <ac:graphicFrameMkLst>
            <pc:docMk/>
            <pc:sldMk cId="1722619494" sldId="446"/>
            <ac:graphicFrameMk id="8" creationId="{7B1206B0-7E54-4B78-ADC2-4A0FA652C506}"/>
          </ac:graphicFrameMkLst>
        </pc:graphicFrameChg>
        <pc:graphicFrameChg chg="add mod">
          <ac:chgData name="Camila Armas" userId="f412bbe61d912a89" providerId="LiveId" clId="{E4DEF496-61AE-4C73-A38A-210C8391AF0D}" dt="2021-03-09T05:09:59.015" v="457" actId="20577"/>
          <ac:graphicFrameMkLst>
            <pc:docMk/>
            <pc:sldMk cId="1722619494" sldId="446"/>
            <ac:graphicFrameMk id="11" creationId="{E3CBF88A-B692-4247-9C49-2B1016133AF8}"/>
          </ac:graphicFrameMkLst>
        </pc:graphicFrameChg>
        <pc:graphicFrameChg chg="add mod">
          <ac:chgData name="Camila Armas" userId="f412bbe61d912a89" providerId="LiveId" clId="{E4DEF496-61AE-4C73-A38A-210C8391AF0D}" dt="2021-03-09T05:09:04.327" v="422" actId="20577"/>
          <ac:graphicFrameMkLst>
            <pc:docMk/>
            <pc:sldMk cId="1722619494" sldId="446"/>
            <ac:graphicFrameMk id="14" creationId="{45BD6539-B10E-4DA8-A422-B4ECE58B4C87}"/>
          </ac:graphicFrameMkLst>
        </pc:graphicFrameChg>
      </pc:sldChg>
      <pc:sldChg chg="addSp delSp modSp add mod modTransition delAnim modAnim">
        <pc:chgData name="Camila Armas" userId="f412bbe61d912a89" providerId="LiveId" clId="{E4DEF496-61AE-4C73-A38A-210C8391AF0D}" dt="2021-03-12T23:06:44.708" v="8797" actId="20577"/>
        <pc:sldMkLst>
          <pc:docMk/>
          <pc:sldMk cId="2231424638" sldId="447"/>
        </pc:sldMkLst>
        <pc:spChg chg="mod">
          <ac:chgData name="Camila Armas" userId="f412bbe61d912a89" providerId="LiveId" clId="{E4DEF496-61AE-4C73-A38A-210C8391AF0D}" dt="2021-03-09T05:30:48.808" v="748" actId="1036"/>
          <ac:spMkLst>
            <pc:docMk/>
            <pc:sldMk cId="2231424638" sldId="447"/>
            <ac:spMk id="2" creationId="{19B4E76D-2D35-48E5-90D6-69F81D4D0455}"/>
          </ac:spMkLst>
        </pc:spChg>
        <pc:spChg chg="mod">
          <ac:chgData name="Camila Armas" userId="f412bbe61d912a89" providerId="LiveId" clId="{E4DEF496-61AE-4C73-A38A-210C8391AF0D}" dt="2021-03-12T23:06:44.708" v="8797" actId="20577"/>
          <ac:spMkLst>
            <pc:docMk/>
            <pc:sldMk cId="2231424638" sldId="447"/>
            <ac:spMk id="3" creationId="{524FEC98-01E4-4F2D-A853-39196D81A194}"/>
          </ac:spMkLst>
        </pc:spChg>
        <pc:spChg chg="add mod">
          <ac:chgData name="Camila Armas" userId="f412bbe61d912a89" providerId="LiveId" clId="{E4DEF496-61AE-4C73-A38A-210C8391AF0D}" dt="2021-03-09T16:52:54.156" v="1877" actId="2085"/>
          <ac:spMkLst>
            <pc:docMk/>
            <pc:sldMk cId="2231424638" sldId="447"/>
            <ac:spMk id="4" creationId="{A4E55D27-2F1D-4A44-8DCD-F518F9EAAEEA}"/>
          </ac:spMkLst>
        </pc:spChg>
        <pc:spChg chg="add mod">
          <ac:chgData name="Camila Armas" userId="f412bbe61d912a89" providerId="LiveId" clId="{E4DEF496-61AE-4C73-A38A-210C8391AF0D}" dt="2021-03-09T05:35:16.470" v="977" actId="13822"/>
          <ac:spMkLst>
            <pc:docMk/>
            <pc:sldMk cId="2231424638" sldId="447"/>
            <ac:spMk id="9" creationId="{FA8B638E-C212-40D2-A795-C79FCA4EE994}"/>
          </ac:spMkLst>
        </pc:spChg>
        <pc:spChg chg="del">
          <ac:chgData name="Camila Armas" userId="f412bbe61d912a89" providerId="LiveId" clId="{E4DEF496-61AE-4C73-A38A-210C8391AF0D}" dt="2021-03-09T05:25:24.578" v="645" actId="478"/>
          <ac:spMkLst>
            <pc:docMk/>
            <pc:sldMk cId="2231424638" sldId="447"/>
            <ac:spMk id="23" creationId="{813E6A17-4FAF-4D4B-B6D0-26A316E86877}"/>
          </ac:spMkLst>
        </pc:spChg>
        <pc:spChg chg="add mod">
          <ac:chgData name="Camila Armas" userId="f412bbe61d912a89" providerId="LiveId" clId="{E4DEF496-61AE-4C73-A38A-210C8391AF0D}" dt="2021-03-09T16:52:19.225" v="1869" actId="1076"/>
          <ac:spMkLst>
            <pc:docMk/>
            <pc:sldMk cId="2231424638" sldId="447"/>
            <ac:spMk id="29" creationId="{F0E31446-B2E8-46CD-8C7D-D10E3309A667}"/>
          </ac:spMkLst>
        </pc:spChg>
        <pc:spChg chg="add mod">
          <ac:chgData name="Camila Armas" userId="f412bbe61d912a89" providerId="LiveId" clId="{E4DEF496-61AE-4C73-A38A-210C8391AF0D}" dt="2021-03-09T05:35:04.819" v="975" actId="1036"/>
          <ac:spMkLst>
            <pc:docMk/>
            <pc:sldMk cId="2231424638" sldId="447"/>
            <ac:spMk id="30" creationId="{FF9D5585-9756-4DE3-8EA2-40222FA3D996}"/>
          </ac:spMkLst>
        </pc:spChg>
        <pc:spChg chg="add mod">
          <ac:chgData name="Camila Armas" userId="f412bbe61d912a89" providerId="LiveId" clId="{E4DEF496-61AE-4C73-A38A-210C8391AF0D}" dt="2021-03-09T05:35:04.819" v="975" actId="1036"/>
          <ac:spMkLst>
            <pc:docMk/>
            <pc:sldMk cId="2231424638" sldId="447"/>
            <ac:spMk id="31" creationId="{E2F5180A-16D0-400A-BABF-529742A8B8B1}"/>
          </ac:spMkLst>
        </pc:spChg>
        <pc:spChg chg="add mod">
          <ac:chgData name="Camila Armas" userId="f412bbe61d912a89" providerId="LiveId" clId="{E4DEF496-61AE-4C73-A38A-210C8391AF0D}" dt="2021-03-09T05:36:03.478" v="994" actId="1037"/>
          <ac:spMkLst>
            <pc:docMk/>
            <pc:sldMk cId="2231424638" sldId="447"/>
            <ac:spMk id="32" creationId="{6EAC8A91-6C89-4159-A30C-873FB1274D97}"/>
          </ac:spMkLst>
        </pc:spChg>
        <pc:spChg chg="add mod">
          <ac:chgData name="Camila Armas" userId="f412bbe61d912a89" providerId="LiveId" clId="{E4DEF496-61AE-4C73-A38A-210C8391AF0D}" dt="2021-03-09T05:36:03.478" v="994" actId="1037"/>
          <ac:spMkLst>
            <pc:docMk/>
            <pc:sldMk cId="2231424638" sldId="447"/>
            <ac:spMk id="33" creationId="{0BD23A66-8CFE-4CD9-B3B6-0193662B3FD7}"/>
          </ac:spMkLst>
        </pc:spChg>
        <pc:spChg chg="add mod">
          <ac:chgData name="Camila Armas" userId="f412bbe61d912a89" providerId="LiveId" clId="{E4DEF496-61AE-4C73-A38A-210C8391AF0D}" dt="2021-03-09T05:35:32.727" v="979" actId="1076"/>
          <ac:spMkLst>
            <pc:docMk/>
            <pc:sldMk cId="2231424638" sldId="447"/>
            <ac:spMk id="34" creationId="{C97E46F9-50E7-4E2B-83AA-8637BD45DAC2}"/>
          </ac:spMkLst>
        </pc:spChg>
        <pc:spChg chg="add mod">
          <ac:chgData name="Camila Armas" userId="f412bbe61d912a89" providerId="LiveId" clId="{E4DEF496-61AE-4C73-A38A-210C8391AF0D}" dt="2021-03-09T05:36:07.903" v="995" actId="1076"/>
          <ac:spMkLst>
            <pc:docMk/>
            <pc:sldMk cId="2231424638" sldId="447"/>
            <ac:spMk id="35" creationId="{99FD9B49-3061-4299-9BB1-055ED8265985}"/>
          </ac:spMkLst>
        </pc:spChg>
        <pc:spChg chg="add mod">
          <ac:chgData name="Camila Armas" userId="f412bbe61d912a89" providerId="LiveId" clId="{E4DEF496-61AE-4C73-A38A-210C8391AF0D}" dt="2021-03-09T05:35:53.436" v="984" actId="1076"/>
          <ac:spMkLst>
            <pc:docMk/>
            <pc:sldMk cId="2231424638" sldId="447"/>
            <ac:spMk id="36" creationId="{6C0D243A-2DBF-4ABB-8E7D-3D5EFABEF257}"/>
          </ac:spMkLst>
        </pc:spChg>
        <pc:spChg chg="add mod">
          <ac:chgData name="Camila Armas" userId="f412bbe61d912a89" providerId="LiveId" clId="{E4DEF496-61AE-4C73-A38A-210C8391AF0D}" dt="2021-03-09T05:38:59.734" v="1068" actId="1076"/>
          <ac:spMkLst>
            <pc:docMk/>
            <pc:sldMk cId="2231424638" sldId="447"/>
            <ac:spMk id="37" creationId="{14477C43-9BA5-4E1E-AE5A-3252BBC8ED09}"/>
          </ac:spMkLst>
        </pc:spChg>
        <pc:spChg chg="add mod">
          <ac:chgData name="Camila Armas" userId="f412bbe61d912a89" providerId="LiveId" clId="{E4DEF496-61AE-4C73-A38A-210C8391AF0D}" dt="2021-03-09T05:39:45.510" v="1094" actId="1038"/>
          <ac:spMkLst>
            <pc:docMk/>
            <pc:sldMk cId="2231424638" sldId="447"/>
            <ac:spMk id="38" creationId="{1C7FBB18-AFFE-466E-B198-F8D23BA24A92}"/>
          </ac:spMkLst>
        </pc:spChg>
        <pc:spChg chg="add mod">
          <ac:chgData name="Camila Armas" userId="f412bbe61d912a89" providerId="LiveId" clId="{E4DEF496-61AE-4C73-A38A-210C8391AF0D}" dt="2021-03-09T05:40:32.145" v="1127" actId="1076"/>
          <ac:spMkLst>
            <pc:docMk/>
            <pc:sldMk cId="2231424638" sldId="447"/>
            <ac:spMk id="39" creationId="{FFB85B0F-42A4-46C9-B753-D8330CC45C87}"/>
          </ac:spMkLst>
        </pc:spChg>
        <pc:spChg chg="add mod">
          <ac:chgData name="Camila Armas" userId="f412bbe61d912a89" providerId="LiveId" clId="{E4DEF496-61AE-4C73-A38A-210C8391AF0D}" dt="2021-03-09T05:41:15.802" v="1156" actId="1076"/>
          <ac:spMkLst>
            <pc:docMk/>
            <pc:sldMk cId="2231424638" sldId="447"/>
            <ac:spMk id="40" creationId="{5B7A0E69-5860-49BD-B380-2CF28C87A45C}"/>
          </ac:spMkLst>
        </pc:spChg>
        <pc:spChg chg="add mod">
          <ac:chgData name="Camila Armas" userId="f412bbe61d912a89" providerId="LiveId" clId="{E4DEF496-61AE-4C73-A38A-210C8391AF0D}" dt="2021-03-09T05:41:54.896" v="1179" actId="14100"/>
          <ac:spMkLst>
            <pc:docMk/>
            <pc:sldMk cId="2231424638" sldId="447"/>
            <ac:spMk id="41" creationId="{3E5DF8CD-268E-4644-A58B-7FC6826E10C8}"/>
          </ac:spMkLst>
        </pc:spChg>
        <pc:spChg chg="add mod">
          <ac:chgData name="Camila Armas" userId="f412bbe61d912a89" providerId="LiveId" clId="{E4DEF496-61AE-4C73-A38A-210C8391AF0D}" dt="2021-03-09T05:42:20.899" v="1192" actId="1076"/>
          <ac:spMkLst>
            <pc:docMk/>
            <pc:sldMk cId="2231424638" sldId="447"/>
            <ac:spMk id="42" creationId="{2716DF8A-3AFE-4C77-9F62-A524E378AFE9}"/>
          </ac:spMkLst>
        </pc:spChg>
        <pc:spChg chg="add mod">
          <ac:chgData name="Camila Armas" userId="f412bbe61d912a89" providerId="LiveId" clId="{E4DEF496-61AE-4C73-A38A-210C8391AF0D}" dt="2021-03-09T05:42:53.966" v="1219" actId="1076"/>
          <ac:spMkLst>
            <pc:docMk/>
            <pc:sldMk cId="2231424638" sldId="447"/>
            <ac:spMk id="43" creationId="{A5E368D2-D10C-4D38-A5FA-33C1E0339BBA}"/>
          </ac:spMkLst>
        </pc:spChg>
        <pc:spChg chg="add mod">
          <ac:chgData name="Camila Armas" userId="f412bbe61d912a89" providerId="LiveId" clId="{E4DEF496-61AE-4C73-A38A-210C8391AF0D}" dt="2021-03-09T16:53:01.758" v="1880" actId="14100"/>
          <ac:spMkLst>
            <pc:docMk/>
            <pc:sldMk cId="2231424638" sldId="447"/>
            <ac:spMk id="47" creationId="{A580F7BA-0BB7-498F-95FC-838CEC3E6BA7}"/>
          </ac:spMkLst>
        </pc:spChg>
        <pc:spChg chg="add mod">
          <ac:chgData name="Camila Armas" userId="f412bbe61d912a89" providerId="LiveId" clId="{E4DEF496-61AE-4C73-A38A-210C8391AF0D}" dt="2021-03-09T16:53:09.259" v="1882" actId="1076"/>
          <ac:spMkLst>
            <pc:docMk/>
            <pc:sldMk cId="2231424638" sldId="447"/>
            <ac:spMk id="48" creationId="{C54CB98B-05B5-4A54-95C5-A4BC785E8D63}"/>
          </ac:spMkLst>
        </pc:spChg>
        <pc:picChg chg="add del mod modCrop">
          <ac:chgData name="Camila Armas" userId="f412bbe61d912a89" providerId="LiveId" clId="{E4DEF496-61AE-4C73-A38A-210C8391AF0D}" dt="2021-03-09T16:32:05.447" v="1720" actId="478"/>
          <ac:picMkLst>
            <pc:docMk/>
            <pc:sldMk cId="2231424638" sldId="447"/>
            <ac:picMk id="8" creationId="{2DCC8DFA-90E7-4748-8447-B9A321DBD30B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1" creationId="{15AA44DD-5E14-46B5-8C53-C2209C736BD1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5" creationId="{4E036533-6B7B-41D1-B57F-3D5DAFC23B8C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7" creationId="{647BA4D8-4621-4F21-B002-D8AAA4D7DDEC}"/>
          </ac:picMkLst>
        </pc:picChg>
        <pc:picChg chg="add del mod modCrop">
          <ac:chgData name="Camila Armas" userId="f412bbe61d912a89" providerId="LiveId" clId="{E4DEF496-61AE-4C73-A38A-210C8391AF0D}" dt="2021-03-09T16:31:33.717" v="1714" actId="478"/>
          <ac:picMkLst>
            <pc:docMk/>
            <pc:sldMk cId="2231424638" sldId="447"/>
            <ac:picMk id="18" creationId="{26EDA9FF-CBC7-4709-9BF3-8B7DC637EC9F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19" creationId="{C6B98755-110A-4024-8CF8-8DF6C60A4099}"/>
          </ac:picMkLst>
        </pc:picChg>
        <pc:picChg chg="add mod modCrop">
          <ac:chgData name="Camila Armas" userId="f412bbe61d912a89" providerId="LiveId" clId="{E4DEF496-61AE-4C73-A38A-210C8391AF0D}" dt="2021-03-09T05:40:18.429" v="1125" actId="732"/>
          <ac:picMkLst>
            <pc:docMk/>
            <pc:sldMk cId="2231424638" sldId="447"/>
            <ac:picMk id="20" creationId="{C64D538B-ADFC-4A88-8EDC-548E0FD70EEC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1" creationId="{0271AAD0-368A-4650-B738-1AA4CDB929CB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2" creationId="{0E2D765A-BFDC-464E-91B2-9E69B822063B}"/>
          </ac:picMkLst>
        </pc:picChg>
        <pc:picChg chg="add mod modCrop">
          <ac:chgData name="Camila Armas" userId="f412bbe61d912a89" providerId="LiveId" clId="{E4DEF496-61AE-4C73-A38A-210C8391AF0D}" dt="2021-03-09T05:41:05.910" v="1154" actId="732"/>
          <ac:picMkLst>
            <pc:docMk/>
            <pc:sldMk cId="2231424638" sldId="447"/>
            <ac:picMk id="24" creationId="{F666D8FA-0194-4F5E-A6E2-53C8D6E68D49}"/>
          </ac:picMkLst>
        </pc:picChg>
        <pc:picChg chg="del">
          <ac:chgData name="Camila Armas" userId="f412bbe61d912a89" providerId="LiveId" clId="{E4DEF496-61AE-4C73-A38A-210C8391AF0D}" dt="2021-03-09T05:25:24.578" v="645" actId="478"/>
          <ac:picMkLst>
            <pc:docMk/>
            <pc:sldMk cId="2231424638" sldId="447"/>
            <ac:picMk id="25" creationId="{2FC39831-D428-4901-8662-019AE90390DC}"/>
          </ac:picMkLst>
        </pc:picChg>
        <pc:picChg chg="add mod modCrop">
          <ac:chgData name="Camila Armas" userId="f412bbe61d912a89" providerId="LiveId" clId="{E4DEF496-61AE-4C73-A38A-210C8391AF0D}" dt="2021-03-09T05:41:35.310" v="1176" actId="732"/>
          <ac:picMkLst>
            <pc:docMk/>
            <pc:sldMk cId="2231424638" sldId="447"/>
            <ac:picMk id="26" creationId="{4933A4C1-E08D-4967-A83C-0BB2E3510471}"/>
          </ac:picMkLst>
        </pc:picChg>
        <pc:picChg chg="add del mod modCrop">
          <ac:chgData name="Camila Armas" userId="f412bbe61d912a89" providerId="LiveId" clId="{E4DEF496-61AE-4C73-A38A-210C8391AF0D}" dt="2021-03-09T16:30:11.180" v="1708" actId="478"/>
          <ac:picMkLst>
            <pc:docMk/>
            <pc:sldMk cId="2231424638" sldId="447"/>
            <ac:picMk id="27" creationId="{1A8FC46D-C573-4BCE-8FBF-E878D81743D8}"/>
          </ac:picMkLst>
        </pc:picChg>
        <pc:picChg chg="add mod ord modCrop">
          <ac:chgData name="Camila Armas" userId="f412bbe61d912a89" providerId="LiveId" clId="{E4DEF496-61AE-4C73-A38A-210C8391AF0D}" dt="2021-03-09T05:42:46.789" v="1218" actId="732"/>
          <ac:picMkLst>
            <pc:docMk/>
            <pc:sldMk cId="2231424638" sldId="447"/>
            <ac:picMk id="28" creationId="{61C6F593-544A-41F3-B712-4E9D90976E49}"/>
          </ac:picMkLst>
        </pc:picChg>
        <pc:picChg chg="add del mod modCrop">
          <ac:chgData name="Camila Armas" userId="f412bbe61d912a89" providerId="LiveId" clId="{E4DEF496-61AE-4C73-A38A-210C8391AF0D}" dt="2021-03-09T16:28:32.880" v="1696" actId="478"/>
          <ac:picMkLst>
            <pc:docMk/>
            <pc:sldMk cId="2231424638" sldId="447"/>
            <ac:picMk id="44" creationId="{36E6B260-6BD3-4D8B-935B-D819B4AA8444}"/>
          </ac:picMkLst>
        </pc:picChg>
        <pc:picChg chg="add mod ord modCrop">
          <ac:chgData name="Camila Armas" userId="f412bbe61d912a89" providerId="LiveId" clId="{E4DEF496-61AE-4C73-A38A-210C8391AF0D}" dt="2021-03-09T16:29:52.517" v="1707" actId="1076"/>
          <ac:picMkLst>
            <pc:docMk/>
            <pc:sldMk cId="2231424638" sldId="447"/>
            <ac:picMk id="45" creationId="{F19B8667-B750-4646-B295-771D4A9398F8}"/>
          </ac:picMkLst>
        </pc:picChg>
        <pc:picChg chg="add mod">
          <ac:chgData name="Camila Armas" userId="f412bbe61d912a89" providerId="LiveId" clId="{E4DEF496-61AE-4C73-A38A-210C8391AF0D}" dt="2021-03-10T17:26:20.849" v="3608"/>
          <ac:picMkLst>
            <pc:docMk/>
            <pc:sldMk cId="2231424638" sldId="447"/>
            <ac:picMk id="46" creationId="{689AB178-CD2E-4DB8-8287-426D4629CE93}"/>
          </ac:picMkLst>
        </pc:picChg>
        <pc:picChg chg="add mod">
          <ac:chgData name="Camila Armas" userId="f412bbe61d912a89" providerId="LiveId" clId="{E4DEF496-61AE-4C73-A38A-210C8391AF0D}" dt="2021-03-09T16:30:47.323" v="1712" actId="14100"/>
          <ac:picMkLst>
            <pc:docMk/>
            <pc:sldMk cId="2231424638" sldId="447"/>
            <ac:picMk id="2050" creationId="{792334CD-BE55-4F49-940C-8E3DCF020510}"/>
          </ac:picMkLst>
        </pc:picChg>
        <pc:picChg chg="add mod">
          <ac:chgData name="Camila Armas" userId="f412bbe61d912a89" providerId="LiveId" clId="{E4DEF496-61AE-4C73-A38A-210C8391AF0D}" dt="2021-03-09T16:31:51.944" v="1719" actId="14100"/>
          <ac:picMkLst>
            <pc:docMk/>
            <pc:sldMk cId="2231424638" sldId="447"/>
            <ac:picMk id="2052" creationId="{EC2C0934-3C91-46C8-AD37-CDAC6784999F}"/>
          </ac:picMkLst>
        </pc:picChg>
        <pc:picChg chg="add mod">
          <ac:chgData name="Camila Armas" userId="f412bbe61d912a89" providerId="LiveId" clId="{E4DEF496-61AE-4C73-A38A-210C8391AF0D}" dt="2021-03-09T16:52:15.026" v="1868" actId="1076"/>
          <ac:picMkLst>
            <pc:docMk/>
            <pc:sldMk cId="2231424638" sldId="447"/>
            <ac:picMk id="2054" creationId="{13C0C5B7-27DB-4C11-AA8E-8E2B91A4B2FE}"/>
          </ac:picMkLst>
        </pc:picChg>
        <pc:cxnChg chg="add mod">
          <ac:chgData name="Camila Armas" userId="f412bbe61d912a89" providerId="LiveId" clId="{E4DEF496-61AE-4C73-A38A-210C8391AF0D}" dt="2021-03-09T16:54:26.235" v="1902" actId="14100"/>
          <ac:cxnSpMkLst>
            <pc:docMk/>
            <pc:sldMk cId="2231424638" sldId="447"/>
            <ac:cxnSpMk id="11" creationId="{530FDB99-97CF-4A74-B2C0-C7669344F9B8}"/>
          </ac:cxnSpMkLst>
        </pc:cxnChg>
        <pc:cxnChg chg="add mod">
          <ac:chgData name="Camila Armas" userId="f412bbe61d912a89" providerId="LiveId" clId="{E4DEF496-61AE-4C73-A38A-210C8391AF0D}" dt="2021-03-09T16:54:35.730" v="1905" actId="1035"/>
          <ac:cxnSpMkLst>
            <pc:docMk/>
            <pc:sldMk cId="2231424638" sldId="447"/>
            <ac:cxnSpMk id="49" creationId="{5FD7D9FC-79A5-4F5A-BD61-4EC87F427BC8}"/>
          </ac:cxnSpMkLst>
        </pc:cxnChg>
        <pc:cxnChg chg="add del mod">
          <ac:chgData name="Camila Armas" userId="f412bbe61d912a89" providerId="LiveId" clId="{E4DEF496-61AE-4C73-A38A-210C8391AF0D}" dt="2021-03-09T16:53:44.909" v="1892" actId="478"/>
          <ac:cxnSpMkLst>
            <pc:docMk/>
            <pc:sldMk cId="2231424638" sldId="447"/>
            <ac:cxnSpMk id="50" creationId="{451F67D4-F6EE-4DF6-81EF-F3578FBD5D22}"/>
          </ac:cxnSpMkLst>
        </pc:cxnChg>
        <pc:cxnChg chg="add mod">
          <ac:chgData name="Camila Armas" userId="f412bbe61d912a89" providerId="LiveId" clId="{E4DEF496-61AE-4C73-A38A-210C8391AF0D}" dt="2021-03-09T16:54:09.574" v="1901" actId="1036"/>
          <ac:cxnSpMkLst>
            <pc:docMk/>
            <pc:sldMk cId="2231424638" sldId="447"/>
            <ac:cxnSpMk id="51" creationId="{FD897990-27F0-4DAD-99DF-D1F50090C5E4}"/>
          </ac:cxnSpMkLst>
        </pc:cxnChg>
      </pc:sldChg>
      <pc:sldChg chg="addSp delSp modSp add mod modTransition delAnim modAnim">
        <pc:chgData name="Camila Armas" userId="f412bbe61d912a89" providerId="LiveId" clId="{E4DEF496-61AE-4C73-A38A-210C8391AF0D}" dt="2021-03-13T02:28:04.614" v="8892" actId="1036"/>
        <pc:sldMkLst>
          <pc:docMk/>
          <pc:sldMk cId="2809053622" sldId="448"/>
        </pc:sldMkLst>
        <pc:spChg chg="mod">
          <ac:chgData name="Camila Armas" userId="f412bbe61d912a89" providerId="LiveId" clId="{E4DEF496-61AE-4C73-A38A-210C8391AF0D}" dt="2021-03-12T23:06:53.537" v="8803" actId="20577"/>
          <ac:spMkLst>
            <pc:docMk/>
            <pc:sldMk cId="2809053622" sldId="448"/>
            <ac:spMk id="3" creationId="{524FEC98-01E4-4F2D-A853-39196D81A194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8" creationId="{FCD05B9E-2E8A-48CD-8686-877514132CEF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9" creationId="{4DAF9A13-84B7-4B2E-A514-D5473ECEC7E9}"/>
          </ac:spMkLst>
        </pc:spChg>
        <pc:spChg chg="add mod or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0" creationId="{5DB888C8-A45C-44FE-AB78-501548797210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2" creationId="{160B7BB7-DC6D-4BBA-8935-3AEAED8619D7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5" creationId="{153D03D7-2AA9-4E61-BB1E-D7A3D2FC5490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6" creationId="{3B2286A0-68D9-4E43-A0F8-A8F25FACC446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17" creationId="{FF5DE2F5-618D-440C-A631-A80CDFC76CC8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22" creationId="{EA57F5EC-1B12-446C-9858-D8B9FA96B7BE}"/>
          </ac:spMkLst>
        </pc:spChg>
        <pc:spChg chg="add mod">
          <ac:chgData name="Camila Armas" userId="f412bbe61d912a89" providerId="LiveId" clId="{E4DEF496-61AE-4C73-A38A-210C8391AF0D}" dt="2021-03-09T20:31:31.351" v="2241" actId="1035"/>
          <ac:spMkLst>
            <pc:docMk/>
            <pc:sldMk cId="2809053622" sldId="448"/>
            <ac:spMk id="24" creationId="{1C835F26-5020-495E-9B0F-6C48F4D07A8A}"/>
          </ac:spMkLst>
        </pc:spChg>
        <pc:spChg chg="add del mod">
          <ac:chgData name="Camila Armas" userId="f412bbe61d912a89" providerId="LiveId" clId="{E4DEF496-61AE-4C73-A38A-210C8391AF0D}" dt="2021-03-09T20:32:08.088" v="2252"/>
          <ac:spMkLst>
            <pc:docMk/>
            <pc:sldMk cId="2809053622" sldId="448"/>
            <ac:spMk id="25" creationId="{492F3A13-E997-45E3-9290-ED2BBEE9CD66}"/>
          </ac:spMkLst>
        </pc:spChg>
        <pc:spChg chg="add mod">
          <ac:chgData name="Camila Armas" userId="f412bbe61d912a89" providerId="LiveId" clId="{E4DEF496-61AE-4C73-A38A-210C8391AF0D}" dt="2021-03-13T02:28:04.614" v="8892" actId="1036"/>
          <ac:spMkLst>
            <pc:docMk/>
            <pc:sldMk cId="2809053622" sldId="448"/>
            <ac:spMk id="26" creationId="{11923D46-F456-4B06-ABEB-9DA0F2F3C24A}"/>
          </ac:spMkLst>
        </pc:spChg>
        <pc:spChg chg="add mod">
          <ac:chgData name="Camila Armas" userId="f412bbe61d912a89" providerId="LiveId" clId="{E4DEF496-61AE-4C73-A38A-210C8391AF0D}" dt="2021-03-09T20:51:47.361" v="2316" actId="1076"/>
          <ac:spMkLst>
            <pc:docMk/>
            <pc:sldMk cId="2809053622" sldId="448"/>
            <ac:spMk id="27" creationId="{CDD8C7BD-4C81-42F6-BAD3-1436534369AA}"/>
          </ac:spMkLst>
        </pc:spChg>
        <pc:spChg chg="add mod">
          <ac:chgData name="Camila Armas" userId="f412bbe61d912a89" providerId="LiveId" clId="{E4DEF496-61AE-4C73-A38A-210C8391AF0D}" dt="2021-03-09T21:36:01.751" v="2333" actId="14100"/>
          <ac:spMkLst>
            <pc:docMk/>
            <pc:sldMk cId="2809053622" sldId="448"/>
            <ac:spMk id="28" creationId="{2DBAA3DA-6DD0-45AF-AB2E-D7E67DA1CC44}"/>
          </ac:spMkLst>
        </pc:spChg>
        <pc:spChg chg="add mod">
          <ac:chgData name="Camila Armas" userId="f412bbe61d912a89" providerId="LiveId" clId="{E4DEF496-61AE-4C73-A38A-210C8391AF0D}" dt="2021-03-09T21:46:15.920" v="2473" actId="114"/>
          <ac:spMkLst>
            <pc:docMk/>
            <pc:sldMk cId="2809053622" sldId="448"/>
            <ac:spMk id="29" creationId="{5BD3AC22-16A8-4B51-A533-A7CCCF0D3962}"/>
          </ac:spMkLst>
        </pc:spChg>
        <pc:spChg chg="mod">
          <ac:chgData name="Camila Armas" userId="f412bbe61d912a89" providerId="LiveId" clId="{E4DEF496-61AE-4C73-A38A-210C8391AF0D}" dt="2021-03-10T16:25:42.435" v="3276" actId="20577"/>
          <ac:spMkLst>
            <pc:docMk/>
            <pc:sldMk cId="2809053622" sldId="448"/>
            <ac:spMk id="30" creationId="{67AA9752-5F78-43C1-9B0C-7494B3CE976F}"/>
          </ac:spMkLst>
        </pc:spChg>
        <pc:spChg chg="add mod">
          <ac:chgData name="Camila Armas" userId="f412bbe61d912a89" providerId="LiveId" clId="{E4DEF496-61AE-4C73-A38A-210C8391AF0D}" dt="2021-03-09T21:45:43.021" v="2469" actId="1036"/>
          <ac:spMkLst>
            <pc:docMk/>
            <pc:sldMk cId="2809053622" sldId="448"/>
            <ac:spMk id="32" creationId="{6F02921B-9A26-44EB-B25B-B05D4FBA74C6}"/>
          </ac:spMkLst>
        </pc:spChg>
        <pc:graphicFrameChg chg="del">
          <ac:chgData name="Camila Armas" userId="f412bbe61d912a89" providerId="LiveId" clId="{E4DEF496-61AE-4C73-A38A-210C8391AF0D}" dt="2021-03-09T17:34:39.280" v="1914" actId="478"/>
          <ac:graphicFrameMkLst>
            <pc:docMk/>
            <pc:sldMk cId="2809053622" sldId="448"/>
            <ac:graphicFrameMk id="31" creationId="{D3CD64A4-886A-4857-93B3-7B5D28B84F1C}"/>
          </ac:graphicFrameMkLst>
        </pc:graphicFrameChg>
        <pc:picChg chg="add mod modCrop">
          <ac:chgData name="Camila Armas" userId="f412bbe61d912a89" providerId="LiveId" clId="{E4DEF496-61AE-4C73-A38A-210C8391AF0D}" dt="2021-03-09T21:42:16.012" v="2377" actId="732"/>
          <ac:picMkLst>
            <pc:docMk/>
            <pc:sldMk cId="2809053622" sldId="448"/>
            <ac:picMk id="4" creationId="{1187251F-78C6-41DA-88DB-D566C4B2A8B5}"/>
          </ac:picMkLst>
        </pc:picChg>
        <pc:picChg chg="add mod modCrop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13" creationId="{DF9E2F44-88B3-4E8C-9D4E-B1455CDD2B29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18" creationId="{00377E9C-B5DF-4CB7-886F-7CA70B35358F}"/>
          </ac:picMkLst>
        </pc:picChg>
        <pc:picChg chg="add mod">
          <ac:chgData name="Camila Armas" userId="f412bbe61d912a89" providerId="LiveId" clId="{E4DEF496-61AE-4C73-A38A-210C8391AF0D}" dt="2021-03-09T20:32:51.461" v="2255" actId="1076"/>
          <ac:picMkLst>
            <pc:docMk/>
            <pc:sldMk cId="2809053622" sldId="448"/>
            <ac:picMk id="19" creationId="{D04525BD-DE07-482A-A694-8A8A5503827F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20" creationId="{FD909F8E-057D-467B-9790-DC4BA537F053}"/>
          </ac:picMkLst>
        </pc:picChg>
        <pc:picChg chg="add mod">
          <ac:chgData name="Camila Armas" userId="f412bbe61d912a89" providerId="LiveId" clId="{E4DEF496-61AE-4C73-A38A-210C8391AF0D}" dt="2021-03-09T20:31:31.351" v="2241" actId="1035"/>
          <ac:picMkLst>
            <pc:docMk/>
            <pc:sldMk cId="2809053622" sldId="448"/>
            <ac:picMk id="3074" creationId="{C0217411-9946-4157-B4A8-3D5B093C3B5D}"/>
          </ac:picMkLst>
        </pc:picChg>
        <pc:picChg chg="add mod">
          <ac:chgData name="Camila Armas" userId="f412bbe61d912a89" providerId="LiveId" clId="{E4DEF496-61AE-4C73-A38A-210C8391AF0D}" dt="2021-03-09T20:51:28.431" v="2314" actId="1076"/>
          <ac:picMkLst>
            <pc:docMk/>
            <pc:sldMk cId="2809053622" sldId="448"/>
            <ac:picMk id="3076" creationId="{73A6DD77-6CC0-4BAB-B39F-FC589BE7F2C7}"/>
          </ac:picMkLst>
        </pc:picChg>
      </pc:sldChg>
      <pc:sldChg chg="addSp delSp modSp add mod modTransition delAnim modAnim modNotesTx">
        <pc:chgData name="Camila Armas" userId="f412bbe61d912a89" providerId="LiveId" clId="{E4DEF496-61AE-4C73-A38A-210C8391AF0D}" dt="2021-03-13T22:26:13.051" v="9091" actId="1038"/>
        <pc:sldMkLst>
          <pc:docMk/>
          <pc:sldMk cId="1944305866" sldId="449"/>
        </pc:sldMkLst>
        <pc:spChg chg="mod">
          <ac:chgData name="Camila Armas" userId="f412bbe61d912a89" providerId="LiveId" clId="{E4DEF496-61AE-4C73-A38A-210C8391AF0D}" dt="2021-03-13T02:18:24.192" v="8822" actId="20577"/>
          <ac:spMkLst>
            <pc:docMk/>
            <pc:sldMk cId="1944305866" sldId="449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15:18:47.827" v="2893" actId="20577"/>
          <ac:spMkLst>
            <pc:docMk/>
            <pc:sldMk cId="1944305866" sldId="449"/>
            <ac:spMk id="20" creationId="{6D5E6B9C-C51F-4AC3-8BC2-0C7E52632EAD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2" creationId="{EEB100C3-093A-4542-8BEF-FB96F39826E2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3" creationId="{5F9BEF86-0CA3-4394-BBB5-554BE8A339D5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4" creationId="{E6CD384F-3687-4A38-811A-94B4ABAF2BA2}"/>
          </ac:spMkLst>
        </pc:spChg>
        <pc:spChg chg="add mod">
          <ac:chgData name="Camila Armas" userId="f412bbe61d912a89" providerId="LiveId" clId="{E4DEF496-61AE-4C73-A38A-210C8391AF0D}" dt="2021-03-13T22:26:13.051" v="9091" actId="1038"/>
          <ac:spMkLst>
            <pc:docMk/>
            <pc:sldMk cId="1944305866" sldId="449"/>
            <ac:spMk id="25" creationId="{DD528D9F-CFCE-41F4-B4DC-FB4B7FA953E5}"/>
          </ac:spMkLst>
        </pc:spChg>
        <pc:spChg chg="add del mod">
          <ac:chgData name="Camila Armas" userId="f412bbe61d912a89" providerId="LiveId" clId="{E4DEF496-61AE-4C73-A38A-210C8391AF0D}" dt="2021-03-13T16:09:17.325" v="8998" actId="478"/>
          <ac:spMkLst>
            <pc:docMk/>
            <pc:sldMk cId="1944305866" sldId="449"/>
            <ac:spMk id="26" creationId="{B4F5729B-65FC-4367-B6F3-3AE87BB66F36}"/>
          </ac:spMkLst>
        </pc:spChg>
        <pc:spChg chg="add del mod">
          <ac:chgData name="Camila Armas" userId="f412bbe61d912a89" providerId="LiveId" clId="{E4DEF496-61AE-4C73-A38A-210C8391AF0D}" dt="2021-03-13T16:09:22.244" v="9000" actId="478"/>
          <ac:spMkLst>
            <pc:docMk/>
            <pc:sldMk cId="1944305866" sldId="449"/>
            <ac:spMk id="29" creationId="{32F46B63-472C-4338-895D-93A82AB6909B}"/>
          </ac:spMkLst>
        </pc:spChg>
        <pc:spChg chg="mod">
          <ac:chgData name="Camila Armas" userId="f412bbe61d912a89" providerId="LiveId" clId="{E4DEF496-61AE-4C73-A38A-210C8391AF0D}" dt="2021-03-10T15:17:42.007" v="2881" actId="20577"/>
          <ac:spMkLst>
            <pc:docMk/>
            <pc:sldMk cId="1944305866" sldId="449"/>
            <ac:spMk id="53" creationId="{04AC8CAC-9F95-405B-AAB5-1B8479C2D356}"/>
          </ac:spMkLst>
        </pc:spChg>
        <pc:picChg chg="add mod">
          <ac:chgData name="Camila Armas" userId="f412bbe61d912a89" providerId="LiveId" clId="{E4DEF496-61AE-4C73-A38A-210C8391AF0D}" dt="2021-03-10T15:16:51.250" v="2877" actId="1036"/>
          <ac:picMkLst>
            <pc:docMk/>
            <pc:sldMk cId="1944305866" sldId="449"/>
            <ac:picMk id="17" creationId="{9075CDAF-650B-4BF5-9215-F4897339FCE6}"/>
          </ac:picMkLst>
        </pc:picChg>
        <pc:picChg chg="add del mod">
          <ac:chgData name="Camila Armas" userId="f412bbe61d912a89" providerId="LiveId" clId="{E4DEF496-61AE-4C73-A38A-210C8391AF0D}" dt="2021-03-10T15:18:36.826" v="2888" actId="478"/>
          <ac:picMkLst>
            <pc:docMk/>
            <pc:sldMk cId="1944305866" sldId="449"/>
            <ac:picMk id="18" creationId="{0F463F69-1C03-43DB-AE97-C10824351121}"/>
          </ac:picMkLst>
        </pc:picChg>
        <pc:picChg chg="del">
          <ac:chgData name="Camila Armas" userId="f412bbe61d912a89" providerId="LiveId" clId="{E4DEF496-61AE-4C73-A38A-210C8391AF0D}" dt="2021-03-10T15:17:54.891" v="2882" actId="478"/>
          <ac:picMkLst>
            <pc:docMk/>
            <pc:sldMk cId="1944305866" sldId="449"/>
            <ac:picMk id="19" creationId="{331C48E5-3EEA-45AA-AEB2-89DE0CBD18BB}"/>
          </ac:picMkLst>
        </pc:picChg>
        <pc:picChg chg="add del mod">
          <ac:chgData name="Camila Armas" userId="f412bbe61d912a89" providerId="LiveId" clId="{E4DEF496-61AE-4C73-A38A-210C8391AF0D}" dt="2021-03-10T15:23:50.574" v="2898" actId="478"/>
          <ac:picMkLst>
            <pc:docMk/>
            <pc:sldMk cId="1944305866" sldId="449"/>
            <ac:picMk id="21" creationId="{00F13F66-63A9-46D0-962D-0AF57DAB9277}"/>
          </ac:picMkLst>
        </pc:picChg>
        <pc:picChg chg="del">
          <ac:chgData name="Camila Armas" userId="f412bbe61d912a89" providerId="LiveId" clId="{E4DEF496-61AE-4C73-A38A-210C8391AF0D}" dt="2021-03-10T15:16:05.608" v="2868" actId="478"/>
          <ac:picMkLst>
            <pc:docMk/>
            <pc:sldMk cId="1944305866" sldId="449"/>
            <ac:picMk id="30" creationId="{3A20CAB3-B329-4C54-A786-8B15D08A564E}"/>
          </ac:picMkLst>
        </pc:picChg>
        <pc:picChg chg="mod">
          <ac:chgData name="Camila Armas" userId="f412bbe61d912a89" providerId="LiveId" clId="{E4DEF496-61AE-4C73-A38A-210C8391AF0D}" dt="2021-03-10T17:26:06.669" v="3606"/>
          <ac:picMkLst>
            <pc:docMk/>
            <pc:sldMk cId="1944305866" sldId="449"/>
            <ac:picMk id="55" creationId="{18CCDF6C-9777-4664-963B-3CB21EC91365}"/>
          </ac:picMkLst>
        </pc:picChg>
        <pc:picChg chg="add mod">
          <ac:chgData name="Camila Armas" userId="f412bbe61d912a89" providerId="LiveId" clId="{E4DEF496-61AE-4C73-A38A-210C8391AF0D}" dt="2021-03-10T15:24:20.406" v="2903" actId="1037"/>
          <ac:picMkLst>
            <pc:docMk/>
            <pc:sldMk cId="1944305866" sldId="449"/>
            <ac:picMk id="1026" creationId="{85C212B6-3240-4E68-9018-80CA11E2D988}"/>
          </ac:picMkLst>
        </pc:picChg>
        <pc:cxnChg chg="add del mod">
          <ac:chgData name="Camila Armas" userId="f412bbe61d912a89" providerId="LiveId" clId="{E4DEF496-61AE-4C73-A38A-210C8391AF0D}" dt="2021-03-13T16:09:19.147" v="8999" actId="478"/>
          <ac:cxnSpMkLst>
            <pc:docMk/>
            <pc:sldMk cId="1944305866" sldId="449"/>
            <ac:cxnSpMk id="27" creationId="{59129982-D214-419D-97F8-D55C9A069D25}"/>
          </ac:cxnSpMkLst>
        </pc:cxnChg>
      </pc:sldChg>
      <pc:sldChg chg="addSp delSp modSp add mod modTransition delAnim modAnim modNotesTx">
        <pc:chgData name="Camila Armas" userId="f412bbe61d912a89" providerId="LiveId" clId="{E4DEF496-61AE-4C73-A38A-210C8391AF0D}" dt="2021-03-13T22:26:29.764" v="9093" actId="20577"/>
        <pc:sldMkLst>
          <pc:docMk/>
          <pc:sldMk cId="1897578086" sldId="450"/>
        </pc:sldMkLst>
        <pc:spChg chg="add mod">
          <ac:chgData name="Camila Armas" userId="f412bbe61d912a89" providerId="LiveId" clId="{E4DEF496-61AE-4C73-A38A-210C8391AF0D}" dt="2021-03-10T18:15:37.092" v="3950" actId="207"/>
          <ac:spMkLst>
            <pc:docMk/>
            <pc:sldMk cId="1897578086" sldId="450"/>
            <ac:spMk id="3" creationId="{8D43A0AF-9242-45CF-916C-5B032C9578CE}"/>
          </ac:spMkLst>
        </pc:spChg>
        <pc:spChg chg="mod">
          <ac:chgData name="Camila Armas" userId="f412bbe61d912a89" providerId="LiveId" clId="{E4DEF496-61AE-4C73-A38A-210C8391AF0D}" dt="2021-03-13T02:18:36.283" v="8826" actId="20577"/>
          <ac:spMkLst>
            <pc:docMk/>
            <pc:sldMk cId="1897578086" sldId="450"/>
            <ac:spMk id="8" creationId="{15ECE42D-6AE3-4F90-9D17-CEDD23DFC3B7}"/>
          </ac:spMkLst>
        </pc:spChg>
        <pc:spChg chg="add mod">
          <ac:chgData name="Camila Armas" userId="f412bbe61d912a89" providerId="LiveId" clId="{E4DEF496-61AE-4C73-A38A-210C8391AF0D}" dt="2021-03-10T18:01:29.797" v="3937" actId="1036"/>
          <ac:spMkLst>
            <pc:docMk/>
            <pc:sldMk cId="1897578086" sldId="450"/>
            <ac:spMk id="12" creationId="{6D1E14B9-FDE9-41E0-B295-DEBB6FB979F8}"/>
          </ac:spMkLst>
        </pc:spChg>
        <pc:spChg chg="mod">
          <ac:chgData name="Camila Armas" userId="f412bbe61d912a89" providerId="LiveId" clId="{E4DEF496-61AE-4C73-A38A-210C8391AF0D}" dt="2021-03-10T17:56:36.564" v="3896" actId="1036"/>
          <ac:spMkLst>
            <pc:docMk/>
            <pc:sldMk cId="1897578086" sldId="450"/>
            <ac:spMk id="13" creationId="{967395A9-B31A-4569-B6F3-E4AE39E664B8}"/>
          </ac:spMkLst>
        </pc:spChg>
        <pc:spChg chg="add mod">
          <ac:chgData name="Camila Armas" userId="f412bbe61d912a89" providerId="LiveId" clId="{E4DEF496-61AE-4C73-A38A-210C8391AF0D}" dt="2021-03-10T18:01:29.797" v="3937" actId="1036"/>
          <ac:spMkLst>
            <pc:docMk/>
            <pc:sldMk cId="1897578086" sldId="450"/>
            <ac:spMk id="15" creationId="{83237357-6887-41E0-828F-88ABF11A6142}"/>
          </ac:spMkLst>
        </pc:spChg>
        <pc:spChg chg="add mod">
          <ac:chgData name="Camila Armas" userId="f412bbe61d912a89" providerId="LiveId" clId="{E4DEF496-61AE-4C73-A38A-210C8391AF0D}" dt="2021-03-10T23:19:39.983" v="5523" actId="114"/>
          <ac:spMkLst>
            <pc:docMk/>
            <pc:sldMk cId="1897578086" sldId="450"/>
            <ac:spMk id="16" creationId="{37525255-A29C-4D65-8EE7-F01D25A5C193}"/>
          </ac:spMkLst>
        </pc:spChg>
        <pc:spChg chg="add mod">
          <ac:chgData name="Camila Armas" userId="f412bbe61d912a89" providerId="LiveId" clId="{E4DEF496-61AE-4C73-A38A-210C8391AF0D}" dt="2021-03-10T19:44:35.894" v="4078" actId="1036"/>
          <ac:spMkLst>
            <pc:docMk/>
            <pc:sldMk cId="1897578086" sldId="450"/>
            <ac:spMk id="18" creationId="{CF0B6569-F5BE-46F7-8DB3-DD89DA1DA466}"/>
          </ac:spMkLst>
        </pc:spChg>
        <pc:spChg chg="add mod">
          <ac:chgData name="Camila Armas" userId="f412bbe61d912a89" providerId="LiveId" clId="{E4DEF496-61AE-4C73-A38A-210C8391AF0D}" dt="2021-03-10T20:51:20.169" v="4399" actId="1076"/>
          <ac:spMkLst>
            <pc:docMk/>
            <pc:sldMk cId="1897578086" sldId="450"/>
            <ac:spMk id="21" creationId="{E9970F82-0AD4-4FE1-A130-752599D10528}"/>
          </ac:spMkLst>
        </pc:spChg>
        <pc:spChg chg="add del mod">
          <ac:chgData name="Camila Armas" userId="f412bbe61d912a89" providerId="LiveId" clId="{E4DEF496-61AE-4C73-A38A-210C8391AF0D}" dt="2021-03-10T21:01:11.435" v="4448" actId="478"/>
          <ac:spMkLst>
            <pc:docMk/>
            <pc:sldMk cId="1897578086" sldId="450"/>
            <ac:spMk id="23" creationId="{66460F8F-7F17-4B33-B0F6-D46777425150}"/>
          </ac:spMkLst>
        </pc:spChg>
        <pc:spChg chg="add mod">
          <ac:chgData name="Camila Armas" userId="f412bbe61d912a89" providerId="LiveId" clId="{E4DEF496-61AE-4C73-A38A-210C8391AF0D}" dt="2021-03-10T23:20:07.401" v="5526" actId="114"/>
          <ac:spMkLst>
            <pc:docMk/>
            <pc:sldMk cId="1897578086" sldId="450"/>
            <ac:spMk id="25" creationId="{B80711DD-B4D0-4153-B1F1-6227C880270F}"/>
          </ac:spMkLst>
        </pc:spChg>
        <pc:spChg chg="add del mod">
          <ac:chgData name="Camila Armas" userId="f412bbe61d912a89" providerId="LiveId" clId="{E4DEF496-61AE-4C73-A38A-210C8391AF0D}" dt="2021-03-10T21:01:11.435" v="4448" actId="478"/>
          <ac:spMkLst>
            <pc:docMk/>
            <pc:sldMk cId="1897578086" sldId="450"/>
            <ac:spMk id="27" creationId="{8907F5B5-14E6-4D38-95D4-4159E353CD35}"/>
          </ac:spMkLst>
        </pc:spChg>
        <pc:graphicFrameChg chg="add mod modGraphic">
          <ac:chgData name="Camila Armas" userId="f412bbe61d912a89" providerId="LiveId" clId="{E4DEF496-61AE-4C73-A38A-210C8391AF0D}" dt="2021-03-10T19:44:35.894" v="4078" actId="1036"/>
          <ac:graphicFrameMkLst>
            <pc:docMk/>
            <pc:sldMk cId="1897578086" sldId="450"/>
            <ac:graphicFrameMk id="17" creationId="{444AEB59-5959-446B-80DE-9773EC16A5F1}"/>
          </ac:graphicFrameMkLst>
        </pc:graphicFrameChg>
        <pc:picChg chg="del">
          <ac:chgData name="Camila Armas" userId="f412bbe61d912a89" providerId="LiveId" clId="{E4DEF496-61AE-4C73-A38A-210C8391AF0D}" dt="2021-03-10T17:35:11.359" v="3754" actId="478"/>
          <ac:picMkLst>
            <pc:docMk/>
            <pc:sldMk cId="1897578086" sldId="450"/>
            <ac:picMk id="9" creationId="{C90281B8-D606-4F29-B377-2E55B3E11E3F}"/>
          </ac:picMkLst>
        </pc:picChg>
        <pc:picChg chg="del">
          <ac:chgData name="Camila Armas" userId="f412bbe61d912a89" providerId="LiveId" clId="{E4DEF496-61AE-4C73-A38A-210C8391AF0D}" dt="2021-03-10T17:49:26.740" v="3792" actId="478"/>
          <ac:picMkLst>
            <pc:docMk/>
            <pc:sldMk cId="1897578086" sldId="450"/>
            <ac:picMk id="10" creationId="{9D06FBBF-6EB4-42B1-8336-94EAB9F47FEE}"/>
          </ac:picMkLst>
        </pc:picChg>
        <pc:picChg chg="add mod">
          <ac:chgData name="Camila Armas" userId="f412bbe61d912a89" providerId="LiveId" clId="{E4DEF496-61AE-4C73-A38A-210C8391AF0D}" dt="2021-03-10T18:01:33.438" v="3941" actId="1036"/>
          <ac:picMkLst>
            <pc:docMk/>
            <pc:sldMk cId="1897578086" sldId="450"/>
            <ac:picMk id="11" creationId="{27484135-CEAD-46F5-B2E0-773DC311543B}"/>
          </ac:picMkLst>
        </pc:picChg>
        <pc:picChg chg="add mod">
          <ac:chgData name="Camila Armas" userId="f412bbe61d912a89" providerId="LiveId" clId="{E4DEF496-61AE-4C73-A38A-210C8391AF0D}" dt="2021-03-10T21:02:56.074" v="4454" actId="1036"/>
          <ac:picMkLst>
            <pc:docMk/>
            <pc:sldMk cId="1897578086" sldId="450"/>
            <ac:picMk id="19" creationId="{C3D1D468-0B80-4942-A080-E45FC6050F46}"/>
          </ac:picMkLst>
        </pc:picChg>
        <pc:picChg chg="add del">
          <ac:chgData name="Camila Armas" userId="f412bbe61d912a89" providerId="LiveId" clId="{E4DEF496-61AE-4C73-A38A-210C8391AF0D}" dt="2021-03-10T20:49:59.925" v="4384" actId="478"/>
          <ac:picMkLst>
            <pc:docMk/>
            <pc:sldMk cId="1897578086" sldId="450"/>
            <ac:picMk id="3074" creationId="{AF12A029-6C28-4F7F-BE51-DDA0A0EFA896}"/>
          </ac:picMkLst>
        </pc:picChg>
        <pc:picChg chg="add mod">
          <ac:chgData name="Camila Armas" userId="f412bbe61d912a89" providerId="LiveId" clId="{E4DEF496-61AE-4C73-A38A-210C8391AF0D}" dt="2021-03-10T21:00:04.128" v="4445" actId="1036"/>
          <ac:picMkLst>
            <pc:docMk/>
            <pc:sldMk cId="1897578086" sldId="450"/>
            <ac:picMk id="3076" creationId="{89110A2C-08F5-4D14-9B1E-A67B49FAB0B7}"/>
          </ac:picMkLst>
        </pc:picChg>
        <pc:cxnChg chg="add mod">
          <ac:chgData name="Camila Armas" userId="f412bbe61d912a89" providerId="LiveId" clId="{E4DEF496-61AE-4C73-A38A-210C8391AF0D}" dt="2021-03-10T18:01:29.797" v="3937" actId="1036"/>
          <ac:cxnSpMkLst>
            <pc:docMk/>
            <pc:sldMk cId="1897578086" sldId="450"/>
            <ac:cxnSpMk id="14" creationId="{476F6671-9EE3-415C-B136-DC76D5F2888A}"/>
          </ac:cxnSpMkLst>
        </pc:cxnChg>
        <pc:cxnChg chg="add del mod">
          <ac:chgData name="Camila Armas" userId="f412bbe61d912a89" providerId="LiveId" clId="{E4DEF496-61AE-4C73-A38A-210C8391AF0D}" dt="2021-03-10T20:51:33.694" v="4403" actId="478"/>
          <ac:cxnSpMkLst>
            <pc:docMk/>
            <pc:sldMk cId="1897578086" sldId="450"/>
            <ac:cxnSpMk id="20" creationId="{7BFAE52B-83E0-490E-ACD7-57ED0828FF08}"/>
          </ac:cxnSpMkLst>
        </pc:cxnChg>
        <pc:cxnChg chg="add mod">
          <ac:chgData name="Camila Armas" userId="f412bbe61d912a89" providerId="LiveId" clId="{E4DEF496-61AE-4C73-A38A-210C8391AF0D}" dt="2021-03-10T20:13:43.836" v="4344" actId="1038"/>
          <ac:cxnSpMkLst>
            <pc:docMk/>
            <pc:sldMk cId="1897578086" sldId="450"/>
            <ac:cxnSpMk id="22" creationId="{118D1634-B0FC-43B3-A4C3-2F4D1857181C}"/>
          </ac:cxnSpMkLst>
        </pc:cxnChg>
        <pc:cxnChg chg="add mod">
          <ac:chgData name="Camila Armas" userId="f412bbe61d912a89" providerId="LiveId" clId="{E4DEF496-61AE-4C73-A38A-210C8391AF0D}" dt="2021-03-10T20:58:20.889" v="4437" actId="14100"/>
          <ac:cxnSpMkLst>
            <pc:docMk/>
            <pc:sldMk cId="1897578086" sldId="450"/>
            <ac:cxnSpMk id="28" creationId="{98599FF5-85D6-4C48-BEDE-5194B250F030}"/>
          </ac:cxnSpMkLst>
        </pc:cxnChg>
      </pc:sldChg>
      <pc:sldChg chg="addSp delSp modSp add mod modTransition delAnim modAnim modNotesTx">
        <pc:chgData name="Camila Armas" userId="f412bbe61d912a89" providerId="LiveId" clId="{E4DEF496-61AE-4C73-A38A-210C8391AF0D}" dt="2021-03-13T22:28:51.745" v="9095" actId="20577"/>
        <pc:sldMkLst>
          <pc:docMk/>
          <pc:sldMk cId="536538384" sldId="451"/>
        </pc:sldMkLst>
        <pc:spChg chg="mod">
          <ac:chgData name="Camila Armas" userId="f412bbe61d912a89" providerId="LiveId" clId="{E4DEF496-61AE-4C73-A38A-210C8391AF0D}" dt="2021-03-13T02:19:01.884" v="8830" actId="20577"/>
          <ac:spMkLst>
            <pc:docMk/>
            <pc:sldMk cId="536538384" sldId="451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19:18:01.454" v="3997" actId="14100"/>
          <ac:spMkLst>
            <pc:docMk/>
            <pc:sldMk cId="536538384" sldId="451"/>
            <ac:spMk id="13" creationId="{967395A9-B31A-4569-B6F3-E4AE39E664B8}"/>
          </ac:spMkLst>
        </pc:spChg>
        <pc:spChg chg="mod">
          <ac:chgData name="Camila Armas" userId="f412bbe61d912a89" providerId="LiveId" clId="{E4DEF496-61AE-4C73-A38A-210C8391AF0D}" dt="2021-03-10T23:20:31.379" v="5528" actId="114"/>
          <ac:spMkLst>
            <pc:docMk/>
            <pc:sldMk cId="536538384" sldId="451"/>
            <ac:spMk id="16" creationId="{37525255-A29C-4D65-8EE7-F01D25A5C193}"/>
          </ac:spMkLst>
        </pc:spChg>
        <pc:spChg chg="mod">
          <ac:chgData name="Camila Armas" userId="f412bbe61d912a89" providerId="LiveId" clId="{E4DEF496-61AE-4C73-A38A-210C8391AF0D}" dt="2021-03-10T19:47:55.525" v="4161" actId="1036"/>
          <ac:spMkLst>
            <pc:docMk/>
            <pc:sldMk cId="536538384" sldId="451"/>
            <ac:spMk id="18" creationId="{CF0B6569-F5BE-46F7-8DB3-DD89DA1DA466}"/>
          </ac:spMkLst>
        </pc:spChg>
        <pc:spChg chg="add del mod">
          <ac:chgData name="Camila Armas" userId="f412bbe61d912a89" providerId="LiveId" clId="{E4DEF496-61AE-4C73-A38A-210C8391AF0D}" dt="2021-03-10T19:47:34.325" v="4135"/>
          <ac:spMkLst>
            <pc:docMk/>
            <pc:sldMk cId="536538384" sldId="451"/>
            <ac:spMk id="22" creationId="{BD856FB4-6646-4A9B-88A7-A534AEB0B417}"/>
          </ac:spMkLst>
        </pc:spChg>
        <pc:spChg chg="add mod">
          <ac:chgData name="Camila Armas" userId="f412bbe61d912a89" providerId="LiveId" clId="{E4DEF496-61AE-4C73-A38A-210C8391AF0D}" dt="2021-03-13T03:48:45.165" v="8897" actId="1076"/>
          <ac:spMkLst>
            <pc:docMk/>
            <pc:sldMk cId="536538384" sldId="451"/>
            <ac:spMk id="24" creationId="{2A6C6D33-69C8-430C-93DF-EE67DA8C005C}"/>
          </ac:spMkLst>
        </pc:spChg>
        <pc:spChg chg="add mod">
          <ac:chgData name="Camila Armas" userId="f412bbe61d912a89" providerId="LiveId" clId="{E4DEF496-61AE-4C73-A38A-210C8391AF0D}" dt="2021-03-10T21:25:25.567" v="4571" actId="1038"/>
          <ac:spMkLst>
            <pc:docMk/>
            <pc:sldMk cId="536538384" sldId="451"/>
            <ac:spMk id="25" creationId="{38FC0A04-CDBF-4C2C-9BEA-622DD9567449}"/>
          </ac:spMkLst>
        </pc:spChg>
        <pc:spChg chg="add mod">
          <ac:chgData name="Camila Armas" userId="f412bbe61d912a89" providerId="LiveId" clId="{E4DEF496-61AE-4C73-A38A-210C8391AF0D}" dt="2021-03-10T21:25:25.567" v="4571" actId="1038"/>
          <ac:spMkLst>
            <pc:docMk/>
            <pc:sldMk cId="536538384" sldId="451"/>
            <ac:spMk id="26" creationId="{962EBD8F-74CA-4C0C-883D-5A2444B30972}"/>
          </ac:spMkLst>
        </pc:spChg>
        <pc:spChg chg="add del mod">
          <ac:chgData name="Camila Armas" userId="f412bbe61d912a89" providerId="LiveId" clId="{E4DEF496-61AE-4C73-A38A-210C8391AF0D}" dt="2021-03-13T03:34:30.547" v="8893" actId="478"/>
          <ac:spMkLst>
            <pc:docMk/>
            <pc:sldMk cId="536538384" sldId="451"/>
            <ac:spMk id="28" creationId="{E1B8FC80-A720-4160-A0C9-D5B3114A2CEE}"/>
          </ac:spMkLst>
        </pc:spChg>
        <pc:spChg chg="add del mod">
          <ac:chgData name="Camila Armas" userId="f412bbe61d912a89" providerId="LiveId" clId="{E4DEF496-61AE-4C73-A38A-210C8391AF0D}" dt="2021-03-10T21:24:26.365" v="4550" actId="478"/>
          <ac:spMkLst>
            <pc:docMk/>
            <pc:sldMk cId="536538384" sldId="451"/>
            <ac:spMk id="29" creationId="{5B331B8C-EFE0-442B-8E48-F38EB2E30656}"/>
          </ac:spMkLst>
        </pc:spChg>
        <pc:spChg chg="add del mod">
          <ac:chgData name="Camila Armas" userId="f412bbe61d912a89" providerId="LiveId" clId="{E4DEF496-61AE-4C73-A38A-210C8391AF0D}" dt="2021-03-10T21:24:26.365" v="4550" actId="478"/>
          <ac:spMkLst>
            <pc:docMk/>
            <pc:sldMk cId="536538384" sldId="451"/>
            <ac:spMk id="31" creationId="{33A1DA6B-FAF8-4A9E-BB0F-DC142D6F5998}"/>
          </ac:spMkLst>
        </pc:spChg>
        <pc:spChg chg="add del mod">
          <ac:chgData name="Camila Armas" userId="f412bbe61d912a89" providerId="LiveId" clId="{E4DEF496-61AE-4C73-A38A-210C8391AF0D}" dt="2021-03-10T21:36:23.465" v="4800" actId="478"/>
          <ac:spMkLst>
            <pc:docMk/>
            <pc:sldMk cId="536538384" sldId="451"/>
            <ac:spMk id="34" creationId="{6E94B4F2-E3F7-494A-8712-3EDE872EF7A7}"/>
          </ac:spMkLst>
        </pc:spChg>
        <pc:graphicFrameChg chg="add mod modGraphic">
          <ac:chgData name="Camila Armas" userId="f412bbe61d912a89" providerId="LiveId" clId="{E4DEF496-61AE-4C73-A38A-210C8391AF0D}" dt="2021-03-10T21:38:41.793" v="5019" actId="12100"/>
          <ac:graphicFrameMkLst>
            <pc:docMk/>
            <pc:sldMk cId="536538384" sldId="451"/>
            <ac:graphicFrameMk id="9" creationId="{DA14F2BF-631F-4045-A3CB-0CF5C480D6A7}"/>
          </ac:graphicFrameMkLst>
        </pc:graphicFrameChg>
        <pc:graphicFrameChg chg="del">
          <ac:chgData name="Camila Armas" userId="f412bbe61d912a89" providerId="LiveId" clId="{E4DEF496-61AE-4C73-A38A-210C8391AF0D}" dt="2021-03-10T19:17:23.764" v="3993" actId="478"/>
          <ac:graphicFrameMkLst>
            <pc:docMk/>
            <pc:sldMk cId="536538384" sldId="451"/>
            <ac:graphicFrameMk id="17" creationId="{444AEB59-5959-446B-80DE-9773EC16A5F1}"/>
          </ac:graphicFrameMkLst>
        </pc:graphicFrameChg>
        <pc:graphicFrameChg chg="add mod modGraphic">
          <ac:chgData name="Camila Armas" userId="f412bbe61d912a89" providerId="LiveId" clId="{E4DEF496-61AE-4C73-A38A-210C8391AF0D}" dt="2021-03-10T19:47:50.274" v="4153" actId="1036"/>
          <ac:graphicFrameMkLst>
            <pc:docMk/>
            <pc:sldMk cId="536538384" sldId="451"/>
            <ac:graphicFrameMk id="19" creationId="{702A24C5-70AA-4FA6-87E9-A24329D72576}"/>
          </ac:graphicFrameMkLst>
        </pc:graphicFrameChg>
        <pc:picChg chg="add del mod">
          <ac:chgData name="Camila Armas" userId="f412bbe61d912a89" providerId="LiveId" clId="{E4DEF496-61AE-4C73-A38A-210C8391AF0D}" dt="2021-03-10T19:47:34.325" v="4135"/>
          <ac:picMkLst>
            <pc:docMk/>
            <pc:sldMk cId="536538384" sldId="451"/>
            <ac:picMk id="20" creationId="{C8D82DA8-C8C6-4A89-A1EA-DF477F04C7EE}"/>
          </ac:picMkLst>
        </pc:picChg>
        <pc:picChg chg="add mod">
          <ac:chgData name="Camila Armas" userId="f412bbe61d912a89" providerId="LiveId" clId="{E4DEF496-61AE-4C73-A38A-210C8391AF0D}" dt="2021-03-10T21:24:30.196" v="4551" actId="1076"/>
          <ac:picMkLst>
            <pc:docMk/>
            <pc:sldMk cId="536538384" sldId="451"/>
            <ac:picMk id="23" creationId="{C3657252-8A86-4CDD-A8E9-1A95DD784C0A}"/>
          </ac:picMkLst>
        </pc:picChg>
        <pc:picChg chg="add mod">
          <ac:chgData name="Camila Armas" userId="f412bbe61d912a89" providerId="LiveId" clId="{E4DEF496-61AE-4C73-A38A-210C8391AF0D}" dt="2021-03-10T21:25:17.598" v="4561" actId="1076"/>
          <ac:picMkLst>
            <pc:docMk/>
            <pc:sldMk cId="536538384" sldId="451"/>
            <ac:picMk id="32" creationId="{546B57A5-182E-4A92-AB8E-4F5C6DB03B29}"/>
          </ac:picMkLst>
        </pc:picChg>
        <pc:cxnChg chg="add del mod">
          <ac:chgData name="Camila Armas" userId="f412bbe61d912a89" providerId="LiveId" clId="{E4DEF496-61AE-4C73-A38A-210C8391AF0D}" dt="2021-03-10T19:47:34.325" v="4135"/>
          <ac:cxnSpMkLst>
            <pc:docMk/>
            <pc:sldMk cId="536538384" sldId="451"/>
            <ac:cxnSpMk id="21" creationId="{8B06F0DC-A74A-40DF-BBAA-D5192BA581F0}"/>
          </ac:cxnSpMkLst>
        </pc:cxnChg>
        <pc:cxnChg chg="add del mod">
          <ac:chgData name="Camila Armas" userId="f412bbe61d912a89" providerId="LiveId" clId="{E4DEF496-61AE-4C73-A38A-210C8391AF0D}" dt="2021-03-10T21:17:24.214" v="4491" actId="478"/>
          <ac:cxnSpMkLst>
            <pc:docMk/>
            <pc:sldMk cId="536538384" sldId="451"/>
            <ac:cxnSpMk id="24" creationId="{7984A8C2-2D0D-4AC8-914B-4EF23FAFCC4C}"/>
          </ac:cxnSpMkLst>
        </pc:cxnChg>
        <pc:cxnChg chg="add mod">
          <ac:chgData name="Camila Armas" userId="f412bbe61d912a89" providerId="LiveId" clId="{E4DEF496-61AE-4C73-A38A-210C8391AF0D}" dt="2021-03-10T20:13:56.891" v="4377" actId="1037"/>
          <ac:cxnSpMkLst>
            <pc:docMk/>
            <pc:sldMk cId="536538384" sldId="451"/>
            <ac:cxnSpMk id="27" creationId="{FCE3E48B-32A5-47A9-802F-AC53DE10BE8D}"/>
          </ac:cxnSpMkLst>
        </pc:cxnChg>
        <pc:cxnChg chg="add del mod">
          <ac:chgData name="Camila Armas" userId="f412bbe61d912a89" providerId="LiveId" clId="{E4DEF496-61AE-4C73-A38A-210C8391AF0D}" dt="2021-03-10T21:24:26.365" v="4550" actId="478"/>
          <ac:cxnSpMkLst>
            <pc:docMk/>
            <pc:sldMk cId="536538384" sldId="451"/>
            <ac:cxnSpMk id="30" creationId="{A5BA54B8-FFFC-47CD-8002-CD857D907B95}"/>
          </ac:cxnSpMkLst>
        </pc:cxnChg>
        <pc:cxnChg chg="add mod">
          <ac:chgData name="Camila Armas" userId="f412bbe61d912a89" providerId="LiveId" clId="{E4DEF496-61AE-4C73-A38A-210C8391AF0D}" dt="2021-03-10T21:25:42.917" v="4577" actId="1035"/>
          <ac:cxnSpMkLst>
            <pc:docMk/>
            <pc:sldMk cId="536538384" sldId="451"/>
            <ac:cxnSpMk id="33" creationId="{BDA8A8C2-861F-4CC7-936A-2FB83391D5E4}"/>
          </ac:cxnSpMkLst>
        </pc:cxnChg>
      </pc:sldChg>
      <pc:sldChg chg="addSp delSp modSp add mod modTransition modAnim modNotesTx">
        <pc:chgData name="Camila Armas" userId="f412bbe61d912a89" providerId="LiveId" clId="{E4DEF496-61AE-4C73-A38A-210C8391AF0D}" dt="2021-03-13T22:28:46.517" v="9094" actId="20577"/>
        <pc:sldMkLst>
          <pc:docMk/>
          <pc:sldMk cId="4152994393" sldId="452"/>
        </pc:sldMkLst>
        <pc:spChg chg="mod">
          <ac:chgData name="Camila Armas" userId="f412bbe61d912a89" providerId="LiveId" clId="{E4DEF496-61AE-4C73-A38A-210C8391AF0D}" dt="2021-03-10T21:45:12.389" v="5072" actId="1076"/>
          <ac:spMkLst>
            <pc:docMk/>
            <pc:sldMk cId="4152994393" sldId="452"/>
            <ac:spMk id="5" creationId="{B88C2512-7F0A-4BF9-BA47-A5E068EBE480}"/>
          </ac:spMkLst>
        </pc:spChg>
        <pc:spChg chg="mod">
          <ac:chgData name="Camila Armas" userId="f412bbe61d912a89" providerId="LiveId" clId="{E4DEF496-61AE-4C73-A38A-210C8391AF0D}" dt="2021-03-13T02:18:54.213" v="8828" actId="20577"/>
          <ac:spMkLst>
            <pc:docMk/>
            <pc:sldMk cId="4152994393" sldId="452"/>
            <ac:spMk id="8" creationId="{15ECE42D-6AE3-4F90-9D17-CEDD23DFC3B7}"/>
          </ac:spMkLst>
        </pc:spChg>
        <pc:spChg chg="mod">
          <ac:chgData name="Camila Armas" userId="f412bbe61d912a89" providerId="LiveId" clId="{E4DEF496-61AE-4C73-A38A-210C8391AF0D}" dt="2021-03-10T23:20:21.226" v="5527" actId="114"/>
          <ac:spMkLst>
            <pc:docMk/>
            <pc:sldMk cId="4152994393" sldId="452"/>
            <ac:spMk id="16" creationId="{37525255-A29C-4D65-8EE7-F01D25A5C193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1" creationId="{E9970F82-0AD4-4FE1-A130-752599D10528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3" creationId="{66460F8F-7F17-4B33-B0F6-D46777425150}"/>
          </ac:spMkLst>
        </pc:spChg>
        <pc:spChg chg="add mod">
          <ac:chgData name="Camila Armas" userId="f412bbe61d912a89" providerId="LiveId" clId="{E4DEF496-61AE-4C73-A38A-210C8391AF0D}" dt="2021-03-10T21:41:26.345" v="5053" actId="1036"/>
          <ac:spMkLst>
            <pc:docMk/>
            <pc:sldMk cId="4152994393" sldId="452"/>
            <ac:spMk id="24" creationId="{1E5EC9F4-333C-490A-B4D6-E468AF0E6A68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5" creationId="{B80711DD-B4D0-4153-B1F1-6227C880270F}"/>
          </ac:spMkLst>
        </pc:spChg>
        <pc:spChg chg="add del">
          <ac:chgData name="Camila Armas" userId="f412bbe61d912a89" providerId="LiveId" clId="{E4DEF496-61AE-4C73-A38A-210C8391AF0D}" dt="2021-03-10T21:41:00.047" v="5030" actId="478"/>
          <ac:spMkLst>
            <pc:docMk/>
            <pc:sldMk cId="4152994393" sldId="452"/>
            <ac:spMk id="27" creationId="{8907F5B5-14E6-4D38-95D4-4159E353CD35}"/>
          </ac:spMkLst>
        </pc:spChg>
        <pc:spChg chg="add mod">
          <ac:chgData name="Camila Armas" userId="f412bbe61d912a89" providerId="LiveId" clId="{E4DEF496-61AE-4C73-A38A-210C8391AF0D}" dt="2021-03-10T21:45:15.888" v="5073" actId="1076"/>
          <ac:spMkLst>
            <pc:docMk/>
            <pc:sldMk cId="4152994393" sldId="452"/>
            <ac:spMk id="29" creationId="{335DACCC-A7A7-415B-90D2-99B99F345913}"/>
          </ac:spMkLst>
        </pc:spChg>
        <pc:graphicFrameChg chg="add del modGraphic">
          <ac:chgData name="Camila Armas" userId="f412bbe61d912a89" providerId="LiveId" clId="{E4DEF496-61AE-4C73-A38A-210C8391AF0D}" dt="2021-03-10T21:41:06.224" v="5031" actId="2164"/>
          <ac:graphicFrameMkLst>
            <pc:docMk/>
            <pc:sldMk cId="4152994393" sldId="452"/>
            <ac:graphicFrameMk id="17" creationId="{444AEB59-5959-446B-80DE-9773EC16A5F1}"/>
          </ac:graphicFrameMkLst>
        </pc:graphicFrameChg>
        <pc:picChg chg="add del">
          <ac:chgData name="Camila Armas" userId="f412bbe61d912a89" providerId="LiveId" clId="{E4DEF496-61AE-4C73-A38A-210C8391AF0D}" dt="2021-03-10T21:41:00.047" v="5030" actId="478"/>
          <ac:picMkLst>
            <pc:docMk/>
            <pc:sldMk cId="4152994393" sldId="452"/>
            <ac:picMk id="19" creationId="{C3D1D468-0B80-4942-A080-E45FC6050F46}"/>
          </ac:picMkLst>
        </pc:picChg>
        <pc:picChg chg="add mod">
          <ac:chgData name="Camila Armas" userId="f412bbe61d912a89" providerId="LiveId" clId="{E4DEF496-61AE-4C73-A38A-210C8391AF0D}" dt="2021-03-10T21:45:21.008" v="5076" actId="1035"/>
          <ac:picMkLst>
            <pc:docMk/>
            <pc:sldMk cId="4152994393" sldId="452"/>
            <ac:picMk id="26" creationId="{14FF6F5C-C410-46CE-811B-0F90D898BBCB}"/>
          </ac:picMkLst>
        </pc:picChg>
        <pc:picChg chg="add del">
          <ac:chgData name="Camila Armas" userId="f412bbe61d912a89" providerId="LiveId" clId="{E4DEF496-61AE-4C73-A38A-210C8391AF0D}" dt="2021-03-10T21:41:00.047" v="5030" actId="478"/>
          <ac:picMkLst>
            <pc:docMk/>
            <pc:sldMk cId="4152994393" sldId="452"/>
            <ac:picMk id="3076" creationId="{89110A2C-08F5-4D14-9B1E-A67B49FAB0B7}"/>
          </ac:picMkLst>
        </pc:picChg>
        <pc:cxnChg chg="add del">
          <ac:chgData name="Camila Armas" userId="f412bbe61d912a89" providerId="LiveId" clId="{E4DEF496-61AE-4C73-A38A-210C8391AF0D}" dt="2021-03-10T21:41:00.047" v="5030" actId="478"/>
          <ac:cxnSpMkLst>
            <pc:docMk/>
            <pc:sldMk cId="4152994393" sldId="452"/>
            <ac:cxnSpMk id="28" creationId="{98599FF5-85D6-4C48-BEDE-5194B250F030}"/>
          </ac:cxnSpMkLst>
        </pc:cxnChg>
      </pc:sldChg>
      <pc:sldChg chg="addSp delSp modSp add mod modAnim">
        <pc:chgData name="Camila Armas" userId="f412bbe61d912a89" providerId="LiveId" clId="{E4DEF496-61AE-4C73-A38A-210C8391AF0D}" dt="2021-03-13T16:07:01.344" v="8954" actId="1076"/>
        <pc:sldMkLst>
          <pc:docMk/>
          <pc:sldMk cId="3858269556" sldId="453"/>
        </pc:sldMkLst>
        <pc:spChg chg="mod">
          <ac:chgData name="Camila Armas" userId="f412bbe61d912a89" providerId="LiveId" clId="{E4DEF496-61AE-4C73-A38A-210C8391AF0D}" dt="2021-03-13T02:19:26.393" v="8847" actId="20577"/>
          <ac:spMkLst>
            <pc:docMk/>
            <pc:sldMk cId="3858269556" sldId="453"/>
            <ac:spMk id="2" creationId="{55C18EE3-7747-4254-99FC-A7D517DA65D4}"/>
          </ac:spMkLst>
        </pc:spChg>
        <pc:spChg chg="del">
          <ac:chgData name="Camila Armas" userId="f412bbe61d912a89" providerId="LiveId" clId="{E4DEF496-61AE-4C73-A38A-210C8391AF0D}" dt="2021-03-11T05:03:44.244" v="6670" actId="478"/>
          <ac:spMkLst>
            <pc:docMk/>
            <pc:sldMk cId="3858269556" sldId="453"/>
            <ac:spMk id="3" creationId="{F73EC623-9757-4761-8896-EEBCA9B113BA}"/>
          </ac:spMkLst>
        </pc:spChg>
        <pc:spChg chg="add del mod">
          <ac:chgData name="Camila Armas" userId="f412bbe61d912a89" providerId="LiveId" clId="{E4DEF496-61AE-4C73-A38A-210C8391AF0D}" dt="2021-03-11T05:03:47.988" v="6671" actId="478"/>
          <ac:spMkLst>
            <pc:docMk/>
            <pc:sldMk cId="3858269556" sldId="453"/>
            <ac:spMk id="8" creationId="{4E3FA8A6-C676-4D47-B7FD-662D190F73AC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1" creationId="{E595D170-DFBD-4FF5-80DF-D76C4704F18C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2" creationId="{FF93AC35-F2C5-4188-BE9A-02A0DAF5FB3A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4" creationId="{94245440-5027-4EA0-9B28-30BD11450703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5" creationId="{D33E6058-DB4C-4BD3-A8B5-28B609720229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16" creationId="{F62E4AB7-7BFF-45EA-9482-FED8A3FDFC88}"/>
          </ac:spMkLst>
        </pc:spChg>
        <pc:spChg chg="add mod">
          <ac:chgData name="Camila Armas" userId="f412bbe61d912a89" providerId="LiveId" clId="{E4DEF496-61AE-4C73-A38A-210C8391AF0D}" dt="2021-03-13T16:07:01.344" v="8954" actId="1076"/>
          <ac:spMkLst>
            <pc:docMk/>
            <pc:sldMk cId="3858269556" sldId="453"/>
            <ac:spMk id="18" creationId="{75529FAE-731A-48E9-AE37-B191B3358D68}"/>
          </ac:spMkLst>
        </pc:spChg>
        <pc:spChg chg="add mod">
          <ac:chgData name="Camila Armas" userId="f412bbe61d912a89" providerId="LiveId" clId="{E4DEF496-61AE-4C73-A38A-210C8391AF0D}" dt="2021-03-11T05:57:21.357" v="7257" actId="1038"/>
          <ac:spMkLst>
            <pc:docMk/>
            <pc:sldMk cId="3858269556" sldId="453"/>
            <ac:spMk id="22" creationId="{7F2FE9A2-A193-4D7C-BAF1-2C942BDBA648}"/>
          </ac:spMkLst>
        </pc:spChg>
        <pc:spChg chg="add mod">
          <ac:chgData name="Camila Armas" userId="f412bbe61d912a89" providerId="LiveId" clId="{E4DEF496-61AE-4C73-A38A-210C8391AF0D}" dt="2021-03-11T05:27:29.220" v="6900" actId="14100"/>
          <ac:spMkLst>
            <pc:docMk/>
            <pc:sldMk cId="3858269556" sldId="453"/>
            <ac:spMk id="24" creationId="{2BC48A03-403B-4D86-AAA1-C3E4E891897A}"/>
          </ac:spMkLst>
        </pc:spChg>
        <pc:spChg chg="add mod">
          <ac:chgData name="Camila Armas" userId="f412bbe61d912a89" providerId="LiveId" clId="{E4DEF496-61AE-4C73-A38A-210C8391AF0D}" dt="2021-03-11T05:27:34.968" v="6901" actId="1076"/>
          <ac:spMkLst>
            <pc:docMk/>
            <pc:sldMk cId="3858269556" sldId="453"/>
            <ac:spMk id="25" creationId="{BEE0F481-1A6C-482D-87A7-766FD8C69C74}"/>
          </ac:spMkLst>
        </pc:spChg>
        <pc:spChg chg="add mod">
          <ac:chgData name="Camila Armas" userId="f412bbe61d912a89" providerId="LiveId" clId="{E4DEF496-61AE-4C73-A38A-210C8391AF0D}" dt="2021-03-11T05:28:09.058" v="6909" actId="1076"/>
          <ac:spMkLst>
            <pc:docMk/>
            <pc:sldMk cId="3858269556" sldId="453"/>
            <ac:spMk id="26" creationId="{A894499C-13E9-4E64-85E9-862223F5F56C}"/>
          </ac:spMkLst>
        </pc:spChg>
        <pc:spChg chg="add mod">
          <ac:chgData name="Camila Armas" userId="f412bbe61d912a89" providerId="LiveId" clId="{E4DEF496-61AE-4C73-A38A-210C8391AF0D}" dt="2021-03-11T05:28:18.108" v="6911" actId="20577"/>
          <ac:spMkLst>
            <pc:docMk/>
            <pc:sldMk cId="3858269556" sldId="453"/>
            <ac:spMk id="27" creationId="{FE3087DE-08CE-4F7F-8B19-E1764A2D5B8E}"/>
          </ac:spMkLst>
        </pc:spChg>
        <pc:spChg chg="add mod">
          <ac:chgData name="Camila Armas" userId="f412bbe61d912a89" providerId="LiveId" clId="{E4DEF496-61AE-4C73-A38A-210C8391AF0D}" dt="2021-03-11T05:28:39.115" v="6917" actId="1076"/>
          <ac:spMkLst>
            <pc:docMk/>
            <pc:sldMk cId="3858269556" sldId="453"/>
            <ac:spMk id="28" creationId="{D3309FC4-8D1D-4FE8-9F91-5DF55F209DCC}"/>
          </ac:spMkLst>
        </pc:spChg>
        <pc:spChg chg="add mod">
          <ac:chgData name="Camila Armas" userId="f412bbe61d912a89" providerId="LiveId" clId="{E4DEF496-61AE-4C73-A38A-210C8391AF0D}" dt="2021-03-13T16:06:53.227" v="8953" actId="20577"/>
          <ac:spMkLst>
            <pc:docMk/>
            <pc:sldMk cId="3858269556" sldId="453"/>
            <ac:spMk id="29" creationId="{D6ACEEB6-5A4A-43B2-B8D3-BF8734DA2359}"/>
          </ac:spMkLst>
        </pc:spChg>
        <pc:spChg chg="add del mod">
          <ac:chgData name="Camila Armas" userId="f412bbe61d912a89" providerId="LiveId" clId="{E4DEF496-61AE-4C73-A38A-210C8391AF0D}" dt="2021-03-11T05:30:44.555" v="6954" actId="478"/>
          <ac:spMkLst>
            <pc:docMk/>
            <pc:sldMk cId="3858269556" sldId="453"/>
            <ac:spMk id="33" creationId="{5D773CA4-1F1E-41C9-A718-0581FBD22ECF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0" creationId="{F9A64A12-F966-46B7-9743-CE2B7D34AE6A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1" creationId="{242FA06E-0355-47EC-B7AD-B936012E0F39}"/>
          </ac:spMkLst>
        </pc:spChg>
        <pc:spChg chg="add del mod">
          <ac:chgData name="Camila Armas" userId="f412bbe61d912a89" providerId="LiveId" clId="{E4DEF496-61AE-4C73-A38A-210C8391AF0D}" dt="2021-03-11T05:50:33.575" v="7090" actId="478"/>
          <ac:spMkLst>
            <pc:docMk/>
            <pc:sldMk cId="3858269556" sldId="453"/>
            <ac:spMk id="42" creationId="{B9A81C95-7ACB-4540-84F0-2137955B7919}"/>
          </ac:spMkLst>
        </pc:spChg>
        <pc:spChg chg="add del mod">
          <ac:chgData name="Camila Armas" userId="f412bbe61d912a89" providerId="LiveId" clId="{E4DEF496-61AE-4C73-A38A-210C8391AF0D}" dt="2021-03-11T05:50:37.379" v="7092" actId="478"/>
          <ac:spMkLst>
            <pc:docMk/>
            <pc:sldMk cId="3858269556" sldId="453"/>
            <ac:spMk id="43" creationId="{30FF9FA1-DA7F-4263-A533-FA599DBCB892}"/>
          </ac:spMkLst>
        </pc:spChg>
        <pc:picChg chg="add mod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10" creationId="{52966909-E886-411D-9C08-E9F5693453FB}"/>
          </ac:picMkLst>
        </pc:picChg>
        <pc:picChg chg="add mod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19" creationId="{1201B4BA-E207-40EB-839E-B0D56C0A4FC3}"/>
          </ac:picMkLst>
        </pc:picChg>
        <pc:picChg chg="add mod modCrop">
          <ac:chgData name="Camila Armas" userId="f412bbe61d912a89" providerId="LiveId" clId="{E4DEF496-61AE-4C73-A38A-210C8391AF0D}" dt="2021-03-11T05:57:21.357" v="7257" actId="1038"/>
          <ac:picMkLst>
            <pc:docMk/>
            <pc:sldMk cId="3858269556" sldId="453"/>
            <ac:picMk id="20" creationId="{C0A7EAB4-EAC7-4B61-9CCF-94F4EA443BBD}"/>
          </ac:picMkLst>
        </pc:picChg>
        <pc:picChg chg="add mod">
          <ac:chgData name="Camila Armas" userId="f412bbe61d912a89" providerId="LiveId" clId="{E4DEF496-61AE-4C73-A38A-210C8391AF0D}" dt="2021-03-11T05:27:09.805" v="6859" actId="1076"/>
          <ac:picMkLst>
            <pc:docMk/>
            <pc:sldMk cId="3858269556" sldId="453"/>
            <ac:picMk id="23" creationId="{86568960-B7E2-47DC-AE9D-7DA3D12BA952}"/>
          </ac:picMkLst>
        </pc:picChg>
        <pc:picChg chg="add del mod">
          <ac:chgData name="Camila Armas" userId="f412bbe61d912a89" providerId="LiveId" clId="{E4DEF496-61AE-4C73-A38A-210C8391AF0D}" dt="2021-03-11T05:29:48.761" v="6947" actId="478"/>
          <ac:picMkLst>
            <pc:docMk/>
            <pc:sldMk cId="3858269556" sldId="453"/>
            <ac:picMk id="30" creationId="{5AB95AA2-02F2-4D43-A092-6ABB53757252}"/>
          </ac:picMkLst>
        </pc:picChg>
        <pc:picChg chg="add del mod">
          <ac:chgData name="Camila Armas" userId="f412bbe61d912a89" providerId="LiveId" clId="{E4DEF496-61AE-4C73-A38A-210C8391AF0D}" dt="2021-03-11T05:35:06.692" v="6971" actId="478"/>
          <ac:picMkLst>
            <pc:docMk/>
            <pc:sldMk cId="3858269556" sldId="453"/>
            <ac:picMk id="31" creationId="{677B7A91-7C13-46FF-92C3-E469662FE496}"/>
          </ac:picMkLst>
        </pc:picChg>
        <pc:picChg chg="add del mod">
          <ac:chgData name="Camila Armas" userId="f412bbe61d912a89" providerId="LiveId" clId="{E4DEF496-61AE-4C73-A38A-210C8391AF0D}" dt="2021-03-11T05:52:13.088" v="7098" actId="478"/>
          <ac:picMkLst>
            <pc:docMk/>
            <pc:sldMk cId="3858269556" sldId="453"/>
            <ac:picMk id="34" creationId="{2C783782-A886-4929-BAEC-3B7B2DFB299F}"/>
          </ac:picMkLst>
        </pc:picChg>
        <pc:picChg chg="add del mod">
          <ac:chgData name="Camila Armas" userId="f412bbe61d912a89" providerId="LiveId" clId="{E4DEF496-61AE-4C73-A38A-210C8391AF0D}" dt="2021-03-11T05:35:04.899" v="6970" actId="478"/>
          <ac:picMkLst>
            <pc:docMk/>
            <pc:sldMk cId="3858269556" sldId="453"/>
            <ac:picMk id="35" creationId="{36518C3D-FBD4-445D-98EE-7810B06610E8}"/>
          </ac:picMkLst>
        </pc:picChg>
        <pc:picChg chg="add del mod">
          <ac:chgData name="Camila Armas" userId="f412bbe61d912a89" providerId="LiveId" clId="{E4DEF496-61AE-4C73-A38A-210C8391AF0D}" dt="2021-03-11T05:39:17.136" v="6975" actId="478"/>
          <ac:picMkLst>
            <pc:docMk/>
            <pc:sldMk cId="3858269556" sldId="453"/>
            <ac:picMk id="37" creationId="{F25CC5A4-50EF-4185-A6E3-5B5BA66930F0}"/>
          </ac:picMkLst>
        </pc:picChg>
        <pc:picChg chg="add del mod">
          <ac:chgData name="Camila Armas" userId="f412bbe61d912a89" providerId="LiveId" clId="{E4DEF496-61AE-4C73-A38A-210C8391AF0D}" dt="2021-03-11T05:50:33.575" v="7090" actId="478"/>
          <ac:picMkLst>
            <pc:docMk/>
            <pc:sldMk cId="3858269556" sldId="453"/>
            <ac:picMk id="39" creationId="{83C10B53-958A-44F3-B5CF-6112BA642C14}"/>
          </ac:picMkLst>
        </pc:picChg>
        <pc:picChg chg="add mod">
          <ac:chgData name="Camila Armas" userId="f412bbe61d912a89" providerId="LiveId" clId="{E4DEF496-61AE-4C73-A38A-210C8391AF0D}" dt="2021-03-11T05:55:21.167" v="7192"/>
          <ac:picMkLst>
            <pc:docMk/>
            <pc:sldMk cId="3858269556" sldId="453"/>
            <ac:picMk id="44" creationId="{67DEDFE0-FB6B-4BC7-BB2C-06C8FAECB507}"/>
          </ac:picMkLst>
        </pc:picChg>
        <pc:cxnChg chg="add mod">
          <ac:chgData name="Camila Armas" userId="f412bbe61d912a89" providerId="LiveId" clId="{E4DEF496-61AE-4C73-A38A-210C8391AF0D}" dt="2021-03-11T05:57:21.357" v="7257" actId="1038"/>
          <ac:cxnSpMkLst>
            <pc:docMk/>
            <pc:sldMk cId="3858269556" sldId="453"/>
            <ac:cxnSpMk id="21" creationId="{B8848C7F-6C86-4CDB-AD7B-BCCBE2E3B1A0}"/>
          </ac:cxnSpMkLst>
        </pc:cxnChg>
        <pc:cxnChg chg="add del mod">
          <ac:chgData name="Camila Armas" userId="f412bbe61d912a89" providerId="LiveId" clId="{E4DEF496-61AE-4C73-A38A-210C8391AF0D}" dt="2021-03-11T05:35:08.919" v="6972" actId="478"/>
          <ac:cxnSpMkLst>
            <pc:docMk/>
            <pc:sldMk cId="3858269556" sldId="453"/>
            <ac:cxnSpMk id="32" creationId="{31845AC0-2966-4939-8B67-45B31BD9347F}"/>
          </ac:cxnSpMkLst>
        </pc:cxnChg>
      </pc:sldChg>
      <pc:sldChg chg="addSp delSp modSp add del mod modTransition addAnim delAnim modAnim">
        <pc:chgData name="Camila Armas" userId="f412bbe61d912a89" providerId="LiveId" clId="{E4DEF496-61AE-4C73-A38A-210C8391AF0D}" dt="2021-03-11T06:00:27.127" v="7302" actId="2696"/>
        <pc:sldMkLst>
          <pc:docMk/>
          <pc:sldMk cId="3292855459" sldId="454"/>
        </pc:sldMkLst>
        <pc:spChg chg="add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3" creationId="{5107E40F-3B6D-42F1-9493-1842AD8208BE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1" creationId="{E595D170-DFBD-4FF5-80DF-D76C4704F18C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2" creationId="{FF93AC35-F2C5-4188-BE9A-02A0DAF5FB3A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4" creationId="{94245440-5027-4EA0-9B28-30BD11450703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5" creationId="{D33E6058-DB4C-4BD3-A8B5-28B609720229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6" creationId="{F62E4AB7-7BFF-45EA-9482-FED8A3FDFC88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18" creationId="{75529FAE-731A-48E9-AE37-B191B3358D68}"/>
          </ac:spMkLst>
        </pc:spChg>
        <pc:spChg chg="mod">
          <ac:chgData name="Camila Armas" userId="f412bbe61d912a89" providerId="LiveId" clId="{E4DEF496-61AE-4C73-A38A-210C8391AF0D}" dt="2021-03-11T05:57:46.163" v="7261" actId="1035"/>
          <ac:spMkLst>
            <pc:docMk/>
            <pc:sldMk cId="3292855459" sldId="454"/>
            <ac:spMk id="22" creationId="{7F2FE9A2-A193-4D7C-BAF1-2C942BDBA648}"/>
          </ac:spMkLst>
        </pc:spChg>
        <pc:spChg chg="del">
          <ac:chgData name="Camila Armas" userId="f412bbe61d912a89" providerId="LiveId" clId="{E4DEF496-61AE-4C73-A38A-210C8391AF0D}" dt="2021-03-11T05:55:58.012" v="7199" actId="478"/>
          <ac:spMkLst>
            <pc:docMk/>
            <pc:sldMk cId="3292855459" sldId="454"/>
            <ac:spMk id="24" creationId="{2BC48A03-403B-4D86-AAA1-C3E4E891897A}"/>
          </ac:spMkLst>
        </pc:spChg>
        <pc:spChg chg="del">
          <ac:chgData name="Camila Armas" userId="f412bbe61d912a89" providerId="LiveId" clId="{E4DEF496-61AE-4C73-A38A-210C8391AF0D}" dt="2021-03-11T05:56:06.355" v="7202" actId="478"/>
          <ac:spMkLst>
            <pc:docMk/>
            <pc:sldMk cId="3292855459" sldId="454"/>
            <ac:spMk id="25" creationId="{BEE0F481-1A6C-482D-87A7-766FD8C69C74}"/>
          </ac:spMkLst>
        </pc:spChg>
        <pc:spChg chg="del">
          <ac:chgData name="Camila Armas" userId="f412bbe61d912a89" providerId="LiveId" clId="{E4DEF496-61AE-4C73-A38A-210C8391AF0D}" dt="2021-03-11T05:56:04.444" v="7201" actId="478"/>
          <ac:spMkLst>
            <pc:docMk/>
            <pc:sldMk cId="3292855459" sldId="454"/>
            <ac:spMk id="26" creationId="{A894499C-13E9-4E64-85E9-862223F5F56C}"/>
          </ac:spMkLst>
        </pc:spChg>
        <pc:spChg chg="del">
          <ac:chgData name="Camila Armas" userId="f412bbe61d912a89" providerId="LiveId" clId="{E4DEF496-61AE-4C73-A38A-210C8391AF0D}" dt="2021-03-11T05:56:19.336" v="7205" actId="478"/>
          <ac:spMkLst>
            <pc:docMk/>
            <pc:sldMk cId="3292855459" sldId="454"/>
            <ac:spMk id="27" creationId="{FE3087DE-08CE-4F7F-8B19-E1764A2D5B8E}"/>
          </ac:spMkLst>
        </pc:spChg>
        <pc:spChg chg="del">
          <ac:chgData name="Camila Armas" userId="f412bbe61d912a89" providerId="LiveId" clId="{E4DEF496-61AE-4C73-A38A-210C8391AF0D}" dt="2021-03-11T05:56:19.336" v="7205" actId="478"/>
          <ac:spMkLst>
            <pc:docMk/>
            <pc:sldMk cId="3292855459" sldId="454"/>
            <ac:spMk id="28" creationId="{D3309FC4-8D1D-4FE8-9F91-5DF55F209DCC}"/>
          </ac:spMkLst>
        </pc:spChg>
        <pc:spChg chg="del">
          <ac:chgData name="Camila Armas" userId="f412bbe61d912a89" providerId="LiveId" clId="{E4DEF496-61AE-4C73-A38A-210C8391AF0D}" dt="2021-03-11T05:55:39.898" v="7195" actId="478"/>
          <ac:spMkLst>
            <pc:docMk/>
            <pc:sldMk cId="3292855459" sldId="454"/>
            <ac:spMk id="29" creationId="{D6ACEEB6-5A4A-43B2-B8D3-BF8734DA2359}"/>
          </ac:spMkLst>
        </pc:spChg>
        <pc:spChg chg="add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31" creationId="{BDC1EA3D-7410-4E48-8845-B35E10551C16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0" creationId="{F9A64A12-F966-46B7-9743-CE2B7D34AE6A}"/>
          </ac:spMkLst>
        </pc:spChg>
        <pc:spChg chg="add del 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1" creationId="{242FA06E-0355-47EC-B7AD-B936012E0F39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2" creationId="{B9A81C95-7ACB-4540-84F0-2137955B7919}"/>
          </ac:spMkLst>
        </pc:spChg>
        <pc:spChg chg="mod">
          <ac:chgData name="Camila Armas" userId="f412bbe61d912a89" providerId="LiveId" clId="{E4DEF496-61AE-4C73-A38A-210C8391AF0D}" dt="2021-03-11T05:59:50.618" v="7295" actId="1038"/>
          <ac:spMkLst>
            <pc:docMk/>
            <pc:sldMk cId="3292855459" sldId="454"/>
            <ac:spMk id="43" creationId="{30FF9FA1-DA7F-4263-A533-FA599DBCB892}"/>
          </ac:spMkLst>
        </pc:sp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10" creationId="{52966909-E886-411D-9C08-E9F5693453FB}"/>
          </ac:picMkLst>
        </pc:pic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19" creationId="{1201B4BA-E207-40EB-839E-B0D56C0A4FC3}"/>
          </ac:picMkLst>
        </pc:picChg>
        <pc:picChg chg="mod">
          <ac:chgData name="Camila Armas" userId="f412bbe61d912a89" providerId="LiveId" clId="{E4DEF496-61AE-4C73-A38A-210C8391AF0D}" dt="2021-03-11T05:57:46.163" v="7261" actId="1035"/>
          <ac:picMkLst>
            <pc:docMk/>
            <pc:sldMk cId="3292855459" sldId="454"/>
            <ac:picMk id="20" creationId="{C0A7EAB4-EAC7-4B61-9CCF-94F4EA443BBD}"/>
          </ac:picMkLst>
        </pc:picChg>
        <pc:picChg chg="del">
          <ac:chgData name="Camila Armas" userId="f412bbe61d912a89" providerId="LiveId" clId="{E4DEF496-61AE-4C73-A38A-210C8391AF0D}" dt="2021-03-11T05:55:46.678" v="7196" actId="478"/>
          <ac:picMkLst>
            <pc:docMk/>
            <pc:sldMk cId="3292855459" sldId="454"/>
            <ac:picMk id="23" creationId="{86568960-B7E2-47DC-AE9D-7DA3D12BA952}"/>
          </ac:picMkLst>
        </pc:picChg>
        <pc:picChg chg="add mod">
          <ac:chgData name="Camila Armas" userId="f412bbe61d912a89" providerId="LiveId" clId="{E4DEF496-61AE-4C73-A38A-210C8391AF0D}" dt="2021-03-11T05:59:13.711" v="7265" actId="1076"/>
          <ac:picMkLst>
            <pc:docMk/>
            <pc:sldMk cId="3292855459" sldId="454"/>
            <ac:picMk id="32" creationId="{06B171BA-B2B7-4011-8FA7-BA44134C9DCF}"/>
          </ac:picMkLst>
        </pc:picChg>
        <pc:picChg chg="del">
          <ac:chgData name="Camila Armas" userId="f412bbe61d912a89" providerId="LiveId" clId="{E4DEF496-61AE-4C73-A38A-210C8391AF0D}" dt="2021-03-11T05:55:35.915" v="7194" actId="478"/>
          <ac:picMkLst>
            <pc:docMk/>
            <pc:sldMk cId="3292855459" sldId="454"/>
            <ac:picMk id="34" creationId="{2C783782-A886-4929-BAEC-3B7B2DFB299F}"/>
          </ac:picMkLst>
        </pc:picChg>
        <pc:picChg chg="mod">
          <ac:chgData name="Camila Armas" userId="f412bbe61d912a89" providerId="LiveId" clId="{E4DEF496-61AE-4C73-A38A-210C8391AF0D}" dt="2021-03-11T05:59:50.618" v="7295" actId="1038"/>
          <ac:picMkLst>
            <pc:docMk/>
            <pc:sldMk cId="3292855459" sldId="454"/>
            <ac:picMk id="39" creationId="{83C10B53-958A-44F3-B5CF-6112BA642C14}"/>
          </ac:picMkLst>
        </pc:picChg>
        <pc:cxnChg chg="mod">
          <ac:chgData name="Camila Armas" userId="f412bbe61d912a89" providerId="LiveId" clId="{E4DEF496-61AE-4C73-A38A-210C8391AF0D}" dt="2021-03-11T05:57:46.163" v="7261" actId="1035"/>
          <ac:cxnSpMkLst>
            <pc:docMk/>
            <pc:sldMk cId="3292855459" sldId="454"/>
            <ac:cxnSpMk id="21" creationId="{B8848C7F-6C86-4CDB-AD7B-BCCBE2E3B1A0}"/>
          </ac:cxnSpMkLst>
        </pc:cxnChg>
      </pc:sldChg>
      <pc:sldChg chg="addSp delSp modSp add mod modTransition modAnim">
        <pc:chgData name="Camila Armas" userId="f412bbe61d912a89" providerId="LiveId" clId="{E4DEF496-61AE-4C73-A38A-210C8391AF0D}" dt="2021-03-13T22:30:33.315" v="9116" actId="1036"/>
        <pc:sldMkLst>
          <pc:docMk/>
          <pc:sldMk cId="1013900859" sldId="455"/>
        </pc:sldMkLst>
        <pc:spChg chg="mod">
          <ac:chgData name="Camila Armas" userId="f412bbe61d912a89" providerId="LiveId" clId="{E4DEF496-61AE-4C73-A38A-210C8391AF0D}" dt="2021-03-13T02:19:32.724" v="8849" actId="20577"/>
          <ac:spMkLst>
            <pc:docMk/>
            <pc:sldMk cId="1013900859" sldId="455"/>
            <ac:spMk id="2" creationId="{55C18EE3-7747-4254-99FC-A7D517DA65D4}"/>
          </ac:spMkLst>
        </pc:spChg>
        <pc:spChg chg="mod">
          <ac:chgData name="Camila Armas" userId="f412bbe61d912a89" providerId="LiveId" clId="{E4DEF496-61AE-4C73-A38A-210C8391AF0D}" dt="2021-03-13T22:30:33.315" v="9116" actId="1036"/>
          <ac:spMkLst>
            <pc:docMk/>
            <pc:sldMk cId="1013900859" sldId="455"/>
            <ac:spMk id="18" creationId="{75529FAE-731A-48E9-AE37-B191B3358D68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4" creationId="{2BC48A03-403B-4D86-AAA1-C3E4E891897A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5" creationId="{BEE0F481-1A6C-482D-87A7-766FD8C69C74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6" creationId="{A894499C-13E9-4E64-85E9-862223F5F56C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7" creationId="{FE3087DE-08CE-4F7F-8B19-E1764A2D5B8E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8" creationId="{D3309FC4-8D1D-4FE8-9F91-5DF55F209DCC}"/>
          </ac:spMkLst>
        </pc:spChg>
        <pc:spChg chg="del">
          <ac:chgData name="Camila Armas" userId="f412bbe61d912a89" providerId="LiveId" clId="{E4DEF496-61AE-4C73-A38A-210C8391AF0D}" dt="2021-03-11T06:00:05.861" v="7298" actId="478"/>
          <ac:spMkLst>
            <pc:docMk/>
            <pc:sldMk cId="1013900859" sldId="455"/>
            <ac:spMk id="29" creationId="{D6ACEEB6-5A4A-43B2-B8D3-BF8734DA2359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1" creationId="{96A12585-7DA1-4812-9933-A547545A538D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2" creationId="{3F85929F-DB6A-43EE-8858-4653817BA26B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3" creationId="{1990D37D-F27C-495A-9231-E40173AA63D0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4" creationId="{B9B7E4E1-B9AE-4E33-84E3-781290DF5A4B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5" creationId="{1B3C73C4-2777-4AE9-8946-74656B652D47}"/>
          </ac:spMkLst>
        </pc:spChg>
        <pc:spChg chg="add mod">
          <ac:chgData name="Camila Armas" userId="f412bbe61d912a89" providerId="LiveId" clId="{E4DEF496-61AE-4C73-A38A-210C8391AF0D}" dt="2021-03-11T06:14:12.083" v="7484" actId="1035"/>
          <ac:spMkLst>
            <pc:docMk/>
            <pc:sldMk cId="1013900859" sldId="455"/>
            <ac:spMk id="36" creationId="{BC738E14-0378-4510-A77E-5D570B5B3BAF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38" creationId="{F3DF786C-0D76-4005-B8E3-E9B87069BC71}"/>
          </ac:spMkLst>
        </pc:spChg>
        <pc:spChg chg="add del mod">
          <ac:chgData name="Camila Armas" userId="f412bbe61d912a89" providerId="LiveId" clId="{E4DEF496-61AE-4C73-A38A-210C8391AF0D}" dt="2021-03-11T06:09:16.592" v="7347" actId="478"/>
          <ac:spMkLst>
            <pc:docMk/>
            <pc:sldMk cId="1013900859" sldId="455"/>
            <ac:spMk id="39" creationId="{52CCEF8C-FFBE-4291-B72E-C6F8CAD4AD69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0" creationId="{1CE6D614-5563-4C6B-A316-0BA089A01CEB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1" creationId="{D17ACC5C-0D4C-4626-B04E-C6A5598C2654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2" creationId="{E5DB758E-1109-4EA7-80E2-E3DAB302870E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3" creationId="{F5841AC8-2964-421D-8123-B8143191E1C4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5" creationId="{91D0B446-7D1C-4AC6-8B41-D97FFCA845A8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6" creationId="{579FF715-022B-43FF-982D-499DE2545A70}"/>
          </ac:spMkLst>
        </pc:spChg>
        <pc:spChg chg="add mod">
          <ac:chgData name="Camila Armas" userId="f412bbe61d912a89" providerId="LiveId" clId="{E4DEF496-61AE-4C73-A38A-210C8391AF0D}" dt="2021-03-11T06:26:36.821" v="7739" actId="1035"/>
          <ac:spMkLst>
            <pc:docMk/>
            <pc:sldMk cId="1013900859" sldId="455"/>
            <ac:spMk id="47" creationId="{33F8E13D-9B07-4EA5-AB5F-1FE1AB1916DA}"/>
          </ac:spMkLst>
        </pc:spChg>
        <pc:spChg chg="add mod">
          <ac:chgData name="Camila Armas" userId="f412bbe61d912a89" providerId="LiveId" clId="{E4DEF496-61AE-4C73-A38A-210C8391AF0D}" dt="2021-03-11T06:26:05.329" v="7720" actId="1076"/>
          <ac:spMkLst>
            <pc:docMk/>
            <pc:sldMk cId="1013900859" sldId="455"/>
            <ac:spMk id="51" creationId="{690D4594-E22B-4EBD-8BB1-8F6777A43C99}"/>
          </ac:spMkLst>
        </pc:spChg>
        <pc:spChg chg="add del mod">
          <ac:chgData name="Camila Armas" userId="f412bbe61d912a89" providerId="LiveId" clId="{E4DEF496-61AE-4C73-A38A-210C8391AF0D}" dt="2021-03-11T06:25:52.393" v="7715" actId="478"/>
          <ac:spMkLst>
            <pc:docMk/>
            <pc:sldMk cId="1013900859" sldId="455"/>
            <ac:spMk id="52" creationId="{45E0EFC2-CD3E-41FB-AB35-34FBCED572CE}"/>
          </ac:spMkLst>
        </pc:spChg>
        <pc:picChg chg="add mod">
          <ac:chgData name="Camila Armas" userId="f412bbe61d912a89" providerId="LiveId" clId="{E4DEF496-61AE-4C73-A38A-210C8391AF0D}" dt="2021-03-11T06:26:36.821" v="7739" actId="1035"/>
          <ac:picMkLst>
            <pc:docMk/>
            <pc:sldMk cId="1013900859" sldId="455"/>
            <ac:picMk id="4" creationId="{4C2A0279-C914-43E2-A498-206A2D67A026}"/>
          </ac:picMkLst>
        </pc:picChg>
        <pc:picChg chg="del">
          <ac:chgData name="Camila Armas" userId="f412bbe61d912a89" providerId="LiveId" clId="{E4DEF496-61AE-4C73-A38A-210C8391AF0D}" dt="2021-03-11T06:00:05.861" v="7298" actId="478"/>
          <ac:picMkLst>
            <pc:docMk/>
            <pc:sldMk cId="1013900859" sldId="455"/>
            <ac:picMk id="23" creationId="{86568960-B7E2-47DC-AE9D-7DA3D12BA952}"/>
          </ac:picMkLst>
        </pc:picChg>
        <pc:picChg chg="add mod">
          <ac:chgData name="Camila Armas" userId="f412bbe61d912a89" providerId="LiveId" clId="{E4DEF496-61AE-4C73-A38A-210C8391AF0D}" dt="2021-03-11T06:14:12.083" v="7484" actId="1035"/>
          <ac:picMkLst>
            <pc:docMk/>
            <pc:sldMk cId="1013900859" sldId="455"/>
            <ac:picMk id="30" creationId="{1013EC36-3F79-4189-85A8-72677C72C6B6}"/>
          </ac:picMkLst>
        </pc:picChg>
        <pc:picChg chg="add mod">
          <ac:chgData name="Camila Armas" userId="f412bbe61d912a89" providerId="LiveId" clId="{E4DEF496-61AE-4C73-A38A-210C8391AF0D}" dt="2021-03-11T06:26:20.349" v="7728" actId="1076"/>
          <ac:picMkLst>
            <pc:docMk/>
            <pc:sldMk cId="1013900859" sldId="455"/>
            <ac:picMk id="37" creationId="{C577D1CF-5B72-4FF5-91BE-1D0C032CA164}"/>
          </ac:picMkLst>
        </pc:picChg>
        <pc:picChg chg="del">
          <ac:chgData name="Camila Armas" userId="f412bbe61d912a89" providerId="LiveId" clId="{E4DEF496-61AE-4C73-A38A-210C8391AF0D}" dt="2021-03-11T06:00:05.861" v="7298" actId="478"/>
          <ac:picMkLst>
            <pc:docMk/>
            <pc:sldMk cId="1013900859" sldId="455"/>
            <ac:picMk id="44" creationId="{67DEDFE0-FB6B-4BC7-BB2C-06C8FAECB507}"/>
          </ac:picMkLst>
        </pc:picChg>
        <pc:picChg chg="add mod modCrop">
          <ac:chgData name="Camila Armas" userId="f412bbe61d912a89" providerId="LiveId" clId="{E4DEF496-61AE-4C73-A38A-210C8391AF0D}" dt="2021-03-11T06:26:09.648" v="7721" actId="1076"/>
          <ac:picMkLst>
            <pc:docMk/>
            <pc:sldMk cId="1013900859" sldId="455"/>
            <ac:picMk id="48" creationId="{A96BE34D-A53D-435E-B1A7-EB8A0411F023}"/>
          </ac:picMkLst>
        </pc:picChg>
        <pc:picChg chg="add del mod">
          <ac:chgData name="Camila Armas" userId="f412bbe61d912a89" providerId="LiveId" clId="{E4DEF496-61AE-4C73-A38A-210C8391AF0D}" dt="2021-03-11T06:19:31.425" v="7501" actId="478"/>
          <ac:picMkLst>
            <pc:docMk/>
            <pc:sldMk cId="1013900859" sldId="455"/>
            <ac:picMk id="50" creationId="{BBA1CA1C-2279-4298-A2CF-1D6B980AEB57}"/>
          </ac:picMkLst>
        </pc:picChg>
        <pc:cxnChg chg="add mod">
          <ac:chgData name="Camila Armas" userId="f412bbe61d912a89" providerId="LiveId" clId="{E4DEF496-61AE-4C73-A38A-210C8391AF0D}" dt="2021-03-11T06:26:15.101" v="7727" actId="1037"/>
          <ac:cxnSpMkLst>
            <pc:docMk/>
            <pc:sldMk cId="1013900859" sldId="455"/>
            <ac:cxnSpMk id="49" creationId="{678CD373-5889-4DC1-8066-68D5E55915E9}"/>
          </ac:cxnSpMkLst>
        </pc:cxnChg>
      </pc:sldChg>
      <pc:sldChg chg="addSp delSp modSp add mod delAnim modAnim">
        <pc:chgData name="Camila Armas" userId="f412bbe61d912a89" providerId="LiveId" clId="{E4DEF496-61AE-4C73-A38A-210C8391AF0D}" dt="2021-03-13T16:14:33.964" v="9036" actId="1076"/>
        <pc:sldMkLst>
          <pc:docMk/>
          <pc:sldMk cId="513337046" sldId="456"/>
        </pc:sldMkLst>
        <pc:spChg chg="mod">
          <ac:chgData name="Camila Armas" userId="f412bbe61d912a89" providerId="LiveId" clId="{E4DEF496-61AE-4C73-A38A-210C8391AF0D}" dt="2021-03-13T02:19:46.006" v="8856" actId="20577"/>
          <ac:spMkLst>
            <pc:docMk/>
            <pc:sldMk cId="513337046" sldId="456"/>
            <ac:spMk id="2" creationId="{6844A8A5-1FCE-499A-9729-ED2D9D361CA0}"/>
          </ac:spMkLst>
        </pc:spChg>
        <pc:spChg chg="del">
          <ac:chgData name="Camila Armas" userId="f412bbe61d912a89" providerId="LiveId" clId="{E4DEF496-61AE-4C73-A38A-210C8391AF0D}" dt="2021-03-11T06:33:13.414" v="7834" actId="478"/>
          <ac:spMkLst>
            <pc:docMk/>
            <pc:sldMk cId="513337046" sldId="456"/>
            <ac:spMk id="3" creationId="{25B35FA8-AF3E-46D9-9B0B-0C5FD295900E}"/>
          </ac:spMkLst>
        </pc:spChg>
        <pc:spChg chg="add del mod">
          <ac:chgData name="Camila Armas" userId="f412bbe61d912a89" providerId="LiveId" clId="{E4DEF496-61AE-4C73-A38A-210C8391AF0D}" dt="2021-03-11T06:33:17.428" v="7837" actId="478"/>
          <ac:spMkLst>
            <pc:docMk/>
            <pc:sldMk cId="513337046" sldId="456"/>
            <ac:spMk id="8" creationId="{D0DCB9AD-5547-434A-A138-F48B25C6F99C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1" creationId="{C5095460-F19C-4230-8464-10DFC82637BE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2" creationId="{57FDFD4D-F11D-4F6E-BDB2-B8A462EAA9C3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16" creationId="{F653B22A-9C3C-4C15-A1E3-ED0BE16177BA}"/>
          </ac:spMkLst>
        </pc:spChg>
        <pc:spChg chg="add del mod">
          <ac:chgData name="Camila Armas" userId="f412bbe61d912a89" providerId="LiveId" clId="{E4DEF496-61AE-4C73-A38A-210C8391AF0D}" dt="2021-03-13T16:13:35.629" v="9024" actId="478"/>
          <ac:spMkLst>
            <pc:docMk/>
            <pc:sldMk cId="513337046" sldId="456"/>
            <ac:spMk id="19" creationId="{E4B418BE-FAED-474C-9118-0274E78DF8AE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3" creationId="{BA2F7533-182A-4343-9804-1AD550AEF4CD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7" creationId="{0C5D05DC-9851-454A-8E53-AAF8037A14DE}"/>
          </ac:spMkLst>
        </pc:spChg>
        <pc:spChg chg="add mod">
          <ac:chgData name="Camila Armas" userId="f412bbe61d912a89" providerId="LiveId" clId="{E4DEF496-61AE-4C73-A38A-210C8391AF0D}" dt="2021-03-13T16:14:24.884" v="9035" actId="1076"/>
          <ac:spMkLst>
            <pc:docMk/>
            <pc:sldMk cId="513337046" sldId="456"/>
            <ac:spMk id="28" creationId="{D01823DD-7348-4B1A-A912-142A6E19FFC6}"/>
          </ac:spMkLst>
        </pc:spChg>
        <pc:spChg chg="add mod">
          <ac:chgData name="Camila Armas" userId="f412bbe61d912a89" providerId="LiveId" clId="{E4DEF496-61AE-4C73-A38A-210C8391AF0D}" dt="2021-03-13T16:14:33.964" v="9036" actId="1076"/>
          <ac:spMkLst>
            <pc:docMk/>
            <pc:sldMk cId="513337046" sldId="456"/>
            <ac:spMk id="29" creationId="{D3DFE356-6A98-4F8D-8B78-ABC7E7BDE5E5}"/>
          </ac:spMkLst>
        </pc:spChg>
        <pc:spChg chg="add del mod">
          <ac:chgData name="Camila Armas" userId="f412bbe61d912a89" providerId="LiveId" clId="{E4DEF496-61AE-4C73-A38A-210C8391AF0D}" dt="2021-03-13T16:13:47.900" v="9028" actId="478"/>
          <ac:spMkLst>
            <pc:docMk/>
            <pc:sldMk cId="513337046" sldId="456"/>
            <ac:spMk id="33" creationId="{81F7460E-48C7-4AE8-8871-A3C725BD81EA}"/>
          </ac:spMkLst>
        </pc:spChg>
        <pc:spChg chg="add mod">
          <ac:chgData name="Camila Armas" userId="f412bbe61d912a89" providerId="LiveId" clId="{E4DEF496-61AE-4C73-A38A-210C8391AF0D}" dt="2021-03-13T16:14:13.823" v="9034" actId="1076"/>
          <ac:spMkLst>
            <pc:docMk/>
            <pc:sldMk cId="513337046" sldId="456"/>
            <ac:spMk id="34" creationId="{04C422C9-6B3A-4654-9450-E906AC259991}"/>
          </ac:spMkLst>
        </pc:spChg>
        <pc:spChg chg="add del mod">
          <ac:chgData name="Camila Armas" userId="f412bbe61d912a89" providerId="LiveId" clId="{E4DEF496-61AE-4C73-A38A-210C8391AF0D}" dt="2021-03-13T16:13:55.191" v="9029" actId="478"/>
          <ac:spMkLst>
            <pc:docMk/>
            <pc:sldMk cId="513337046" sldId="456"/>
            <ac:spMk id="37" creationId="{BEF9B84B-E63E-4E3A-8062-9F4133BBD86F}"/>
          </ac:spMkLst>
        </pc:spChg>
        <pc:spChg chg="add del mod">
          <ac:chgData name="Camila Armas" userId="f412bbe61d912a89" providerId="LiveId" clId="{E4DEF496-61AE-4C73-A38A-210C8391AF0D}" dt="2021-03-13T16:13:55.191" v="9029" actId="478"/>
          <ac:spMkLst>
            <pc:docMk/>
            <pc:sldMk cId="513337046" sldId="456"/>
            <ac:spMk id="38" creationId="{B1107DD4-FCE8-485F-82E3-DCF8C9568E3A}"/>
          </ac:spMkLst>
        </pc:spChg>
        <pc:picChg chg="add del mod">
          <ac:chgData name="Camila Armas" userId="f412bbe61d912a89" providerId="LiveId" clId="{E4DEF496-61AE-4C73-A38A-210C8391AF0D}" dt="2021-03-13T16:13:37.924" v="9025" actId="478"/>
          <ac:picMkLst>
            <pc:docMk/>
            <pc:sldMk cId="513337046" sldId="456"/>
            <ac:picMk id="9" creationId="{746491CF-B153-44AB-B875-38999D033E5F}"/>
          </ac:picMkLst>
        </pc:picChg>
        <pc:picChg chg="add mod">
          <ac:chgData name="Camila Armas" userId="f412bbe61d912a89" providerId="LiveId" clId="{E4DEF496-61AE-4C73-A38A-210C8391AF0D}" dt="2021-03-13T16:14:13.823" v="9034" actId="1076"/>
          <ac:picMkLst>
            <pc:docMk/>
            <pc:sldMk cId="513337046" sldId="456"/>
            <ac:picMk id="10" creationId="{DFF39635-883C-45A9-8D6F-A1BCEF125802}"/>
          </ac:picMkLst>
        </pc:picChg>
        <pc:picChg chg="add del mod modCrop">
          <ac:chgData name="Camila Armas" userId="f412bbe61d912a89" providerId="LiveId" clId="{E4DEF496-61AE-4C73-A38A-210C8391AF0D}" dt="2021-03-11T06:37:50.088" v="7890" actId="478"/>
          <ac:picMkLst>
            <pc:docMk/>
            <pc:sldMk cId="513337046" sldId="456"/>
            <ac:picMk id="15" creationId="{D80C9539-AB1E-44FF-BC12-DD340DD1099D}"/>
          </ac:picMkLst>
        </pc:picChg>
        <pc:picChg chg="add mod">
          <ac:chgData name="Camila Armas" userId="f412bbe61d912a89" providerId="LiveId" clId="{E4DEF496-61AE-4C73-A38A-210C8391AF0D}" dt="2021-03-13T16:14:13.823" v="9034" actId="1076"/>
          <ac:picMkLst>
            <pc:docMk/>
            <pc:sldMk cId="513337046" sldId="456"/>
            <ac:picMk id="18" creationId="{F7F26DDB-B922-4888-902B-B2CD459AC268}"/>
          </ac:picMkLst>
        </pc:picChg>
        <pc:picChg chg="add del mod">
          <ac:chgData name="Camila Armas" userId="f412bbe61d912a89" providerId="LiveId" clId="{E4DEF496-61AE-4C73-A38A-210C8391AF0D}" dt="2021-03-13T16:13:39.674" v="9026" actId="478"/>
          <ac:picMkLst>
            <pc:docMk/>
            <pc:sldMk cId="513337046" sldId="456"/>
            <ac:picMk id="22" creationId="{EEE6260B-50E2-4E38-A65D-6483F85D6219}"/>
          </ac:picMkLst>
        </pc:picChg>
        <pc:picChg chg="add mod">
          <ac:chgData name="Camila Armas" userId="f412bbe61d912a89" providerId="LiveId" clId="{E4DEF496-61AE-4C73-A38A-210C8391AF0D}" dt="2021-03-13T16:14:24.884" v="9035" actId="1076"/>
          <ac:picMkLst>
            <pc:docMk/>
            <pc:sldMk cId="513337046" sldId="456"/>
            <ac:picMk id="25" creationId="{24376945-1129-4543-A39B-3296B4B564B6}"/>
          </ac:picMkLst>
        </pc:picChg>
        <pc:picChg chg="add mod modCrop">
          <ac:chgData name="Camila Armas" userId="f412bbe61d912a89" providerId="LiveId" clId="{E4DEF496-61AE-4C73-A38A-210C8391AF0D}" dt="2021-03-13T16:14:24.884" v="9035" actId="1076"/>
          <ac:picMkLst>
            <pc:docMk/>
            <pc:sldMk cId="513337046" sldId="456"/>
            <ac:picMk id="26" creationId="{E46D5D28-DD4A-45F2-B50B-CE9540443810}"/>
          </ac:picMkLst>
        </pc:picChg>
        <pc:picChg chg="add mod">
          <ac:chgData name="Camila Armas" userId="f412bbe61d912a89" providerId="LiveId" clId="{E4DEF496-61AE-4C73-A38A-210C8391AF0D}" dt="2021-03-13T16:14:33.964" v="9036" actId="1076"/>
          <ac:picMkLst>
            <pc:docMk/>
            <pc:sldMk cId="513337046" sldId="456"/>
            <ac:picMk id="31" creationId="{D8452FA6-999F-4B49-ABE3-57E1728B3761}"/>
          </ac:picMkLst>
        </pc:picChg>
        <pc:picChg chg="add mod modCrop">
          <ac:chgData name="Camila Armas" userId="f412bbe61d912a89" providerId="LiveId" clId="{E4DEF496-61AE-4C73-A38A-210C8391AF0D}" dt="2021-03-13T16:14:33.964" v="9036" actId="1076"/>
          <ac:picMkLst>
            <pc:docMk/>
            <pc:sldMk cId="513337046" sldId="456"/>
            <ac:picMk id="32" creationId="{4EACEE09-80F8-4DF5-AEEF-5642535DEDDA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36" creationId="{273D17B8-DF6B-474D-A022-38328609C5A6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39" creationId="{15A1483F-D600-4B0A-87C9-E2BF9BA6D856}"/>
          </ac:picMkLst>
        </pc:picChg>
        <pc:picChg chg="add del mod">
          <ac:chgData name="Camila Armas" userId="f412bbe61d912a89" providerId="LiveId" clId="{E4DEF496-61AE-4C73-A38A-210C8391AF0D}" dt="2021-03-13T16:13:55.191" v="9029" actId="478"/>
          <ac:picMkLst>
            <pc:docMk/>
            <pc:sldMk cId="513337046" sldId="456"/>
            <ac:picMk id="40" creationId="{BE345FE5-1B3D-45A2-98ED-2247DE4C19F1}"/>
          </ac:picMkLst>
        </pc:picChg>
        <pc:cxnChg chg="add mod">
          <ac:chgData name="Camila Armas" userId="f412bbe61d912a89" providerId="LiveId" clId="{E4DEF496-61AE-4C73-A38A-210C8391AF0D}" dt="2021-03-13T16:14:13.823" v="9034" actId="1076"/>
          <ac:cxnSpMkLst>
            <pc:docMk/>
            <pc:sldMk cId="513337046" sldId="456"/>
            <ac:cxnSpMk id="14" creationId="{C4CFBE76-1A95-4535-8944-EA7C5A7E4FCB}"/>
          </ac:cxnSpMkLst>
        </pc:cxnChg>
        <pc:cxnChg chg="add del mod">
          <ac:chgData name="Camila Armas" userId="f412bbe61d912a89" providerId="LiveId" clId="{E4DEF496-61AE-4C73-A38A-210C8391AF0D}" dt="2021-03-13T16:13:42.773" v="9027" actId="478"/>
          <ac:cxnSpMkLst>
            <pc:docMk/>
            <pc:sldMk cId="513337046" sldId="456"/>
            <ac:cxnSpMk id="21" creationId="{C28D771D-3245-4F80-8A6A-808541A20FC3}"/>
          </ac:cxnSpMkLst>
        </pc:cxnChg>
      </pc:sldChg>
      <pc:sldChg chg="add del">
        <pc:chgData name="Camila Armas" userId="f412bbe61d912a89" providerId="LiveId" clId="{E4DEF496-61AE-4C73-A38A-210C8391AF0D}" dt="2021-03-11T06:00:23.472" v="7301" actId="2696"/>
        <pc:sldMkLst>
          <pc:docMk/>
          <pc:sldMk cId="2632949024" sldId="456"/>
        </pc:sldMkLst>
      </pc:sldChg>
      <pc:sldChg chg="addSp delSp modSp new del mod">
        <pc:chgData name="Camila Armas" userId="f412bbe61d912a89" providerId="LiveId" clId="{E4DEF496-61AE-4C73-A38A-210C8391AF0D}" dt="2021-03-12T17:56:06.744" v="8497" actId="2696"/>
        <pc:sldMkLst>
          <pc:docMk/>
          <pc:sldMk cId="2346780129" sldId="457"/>
        </pc:sldMkLst>
        <pc:picChg chg="add del mod">
          <ac:chgData name="Camila Armas" userId="f412bbe61d912a89" providerId="LiveId" clId="{E4DEF496-61AE-4C73-A38A-210C8391AF0D}" dt="2021-03-12T17:55:52.587" v="8496" actId="478"/>
          <ac:picMkLst>
            <pc:docMk/>
            <pc:sldMk cId="2346780129" sldId="457"/>
            <ac:picMk id="4" creationId="{7EAF9334-8E08-4CBE-A4E8-0DB3B82BFE68}"/>
          </ac:picMkLst>
        </pc:picChg>
      </pc:sldChg>
      <pc:sldChg chg="addSp delSp modSp add mod ord delAnim modAnim modNotesTx">
        <pc:chgData name="Camila Armas" userId="f412bbe61d912a89" providerId="LiveId" clId="{E4DEF496-61AE-4C73-A38A-210C8391AF0D}" dt="2021-03-13T22:24:19.431" v="9037" actId="20577"/>
        <pc:sldMkLst>
          <pc:docMk/>
          <pc:sldMk cId="2644928650" sldId="457"/>
        </pc:sldMkLst>
        <pc:spChg chg="mod">
          <ac:chgData name="Camila Armas" userId="f412bbe61d912a89" providerId="LiveId" clId="{E4DEF496-61AE-4C73-A38A-210C8391AF0D}" dt="2021-03-12T21:51:14.450" v="8535" actId="20577"/>
          <ac:spMkLst>
            <pc:docMk/>
            <pc:sldMk cId="2644928650" sldId="457"/>
            <ac:spMk id="2" creationId="{25C39D12-68CF-4970-B39F-D1E34A5354AD}"/>
          </ac:spMkLst>
        </pc:spChg>
        <pc:spChg chg="del">
          <ac:chgData name="Camila Armas" userId="f412bbe61d912a89" providerId="LiveId" clId="{E4DEF496-61AE-4C73-A38A-210C8391AF0D}" dt="2021-03-12T21:51:03.644" v="8503" actId="478"/>
          <ac:spMkLst>
            <pc:docMk/>
            <pc:sldMk cId="2644928650" sldId="457"/>
            <ac:spMk id="12" creationId="{D19303A5-DECC-49DD-8221-BE52D72657C9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17" creationId="{D2E01773-4408-4E14-8C85-AB63A41FF8C2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19" creationId="{11A8C248-72E0-4025-990D-2FA07B491398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31" creationId="{B66758CF-858C-4184-B1C3-242C46FAED91}"/>
          </ac:spMkLst>
        </pc:spChg>
        <pc:spChg chg="del">
          <ac:chgData name="Camila Armas" userId="f412bbe61d912a89" providerId="LiveId" clId="{E4DEF496-61AE-4C73-A38A-210C8391AF0D}" dt="2021-03-12T21:51:20.480" v="8537" actId="478"/>
          <ac:spMkLst>
            <pc:docMk/>
            <pc:sldMk cId="2644928650" sldId="457"/>
            <ac:spMk id="36" creationId="{CB17E6EB-741F-4AD8-83E7-503E7EF69AD4}"/>
          </ac:spMkLst>
        </pc:spChg>
        <pc:spChg chg="del">
          <ac:chgData name="Camila Armas" userId="f412bbe61d912a89" providerId="LiveId" clId="{E4DEF496-61AE-4C73-A38A-210C8391AF0D}" dt="2021-03-12T21:51:18.417" v="8536" actId="478"/>
          <ac:spMkLst>
            <pc:docMk/>
            <pc:sldMk cId="2644928650" sldId="457"/>
            <ac:spMk id="42" creationId="{AEB3CB31-31CA-43D3-AEE2-42C3B36F2C08}"/>
          </ac:spMkLst>
        </pc:spChg>
        <pc:spChg chg="del">
          <ac:chgData name="Camila Armas" userId="f412bbe61d912a89" providerId="LiveId" clId="{E4DEF496-61AE-4C73-A38A-210C8391AF0D}" dt="2021-03-12T21:50:50.658" v="8501" actId="478"/>
          <ac:spMkLst>
            <pc:docMk/>
            <pc:sldMk cId="2644928650" sldId="457"/>
            <ac:spMk id="44" creationId="{53B69908-566D-4E05-942B-6D4FF23B28A2}"/>
          </ac:spMkLst>
        </pc:spChg>
        <pc:graphicFrameChg chg="del">
          <ac:chgData name="Camila Armas" userId="f412bbe61d912a89" providerId="LiveId" clId="{E4DEF496-61AE-4C73-A38A-210C8391AF0D}" dt="2021-03-12T21:50:57.947" v="8502" actId="478"/>
          <ac:graphicFrameMkLst>
            <pc:docMk/>
            <pc:sldMk cId="2644928650" sldId="457"/>
            <ac:graphicFrameMk id="3" creationId="{B72047C0-ED23-4FA9-AA57-B26EC9F32744}"/>
          </ac:graphicFrameMkLst>
        </pc:graphicFrameChg>
        <pc:graphicFrameChg chg="add mod modGraphic">
          <ac:chgData name="Camila Armas" userId="f412bbe61d912a89" providerId="LiveId" clId="{E4DEF496-61AE-4C73-A38A-210C8391AF0D}" dt="2021-03-12T21:54:02.228" v="8678" actId="12100"/>
          <ac:graphicFrameMkLst>
            <pc:docMk/>
            <pc:sldMk cId="2644928650" sldId="457"/>
            <ac:graphicFrameMk id="4" creationId="{55AA56A7-7514-4275-8E50-ACC59E31BE74}"/>
          </ac:graphicFrameMkLst>
        </pc:graphicFrameChg>
        <pc:graphicFrameChg chg="del">
          <ac:chgData name="Camila Armas" userId="f412bbe61d912a89" providerId="LiveId" clId="{E4DEF496-61AE-4C73-A38A-210C8391AF0D}" dt="2021-03-12T21:50:50.658" v="8501" actId="478"/>
          <ac:graphicFrameMkLst>
            <pc:docMk/>
            <pc:sldMk cId="2644928650" sldId="457"/>
            <ac:graphicFrameMk id="20" creationId="{66437E39-F6E1-4F20-83EC-6094D2B70A36}"/>
          </ac:graphicFrameMkLst>
        </pc:graphicFrame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2050" creationId="{0C26CFEF-9DD4-4126-83BA-2BEC81C8ACD1}"/>
          </ac:picMkLst>
        </pc:pic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3078" creationId="{4861C6CB-EA62-4003-9EB0-C2FE72B9B34F}"/>
          </ac:picMkLst>
        </pc:picChg>
        <pc:picChg chg="del">
          <ac:chgData name="Camila Armas" userId="f412bbe61d912a89" providerId="LiveId" clId="{E4DEF496-61AE-4C73-A38A-210C8391AF0D}" dt="2021-03-12T21:50:50.658" v="8501" actId="478"/>
          <ac:picMkLst>
            <pc:docMk/>
            <pc:sldMk cId="2644928650" sldId="457"/>
            <ac:picMk id="3084" creationId="{48735E54-DE47-4388-A4E8-86DA18C455B2}"/>
          </ac:picMkLst>
        </pc:picChg>
      </pc:sldChg>
      <pc:sldChg chg="addSp modSp add modTransition modAnim modNotesTx">
        <pc:chgData name="Camila Armas" userId="f412bbe61d912a89" providerId="LiveId" clId="{E4DEF496-61AE-4C73-A38A-210C8391AF0D}" dt="2021-03-13T22:24:31.110" v="9038" actId="20577"/>
        <pc:sldMkLst>
          <pc:docMk/>
          <pc:sldMk cId="540365026" sldId="458"/>
        </pc:sldMkLst>
        <pc:spChg chg="mod">
          <ac:chgData name="Camila Armas" userId="f412bbe61d912a89" providerId="LiveId" clId="{E4DEF496-61AE-4C73-A38A-210C8391AF0D}" dt="2021-03-12T23:06:12.876" v="8783" actId="20577"/>
          <ac:spMkLst>
            <pc:docMk/>
            <pc:sldMk cId="540365026" sldId="458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5:23.942" v="8693" actId="113"/>
          <ac:graphicFrameMkLst>
            <pc:docMk/>
            <pc:sldMk cId="540365026" sldId="458"/>
            <ac:graphicFrameMk id="4" creationId="{55AA56A7-7514-4275-8E50-ACC59E31BE74}"/>
          </ac:graphicFrameMkLst>
        </pc:graphicFrameChg>
        <pc:picChg chg="add mod">
          <ac:chgData name="Camila Armas" userId="f412bbe61d912a89" providerId="LiveId" clId="{E4DEF496-61AE-4C73-A38A-210C8391AF0D}" dt="2021-03-12T21:54:58.826" v="8692" actId="1037"/>
          <ac:picMkLst>
            <pc:docMk/>
            <pc:sldMk cId="540365026" sldId="458"/>
            <ac:picMk id="8" creationId="{523E8D2E-B620-430D-8B43-BE87F7D12A7E}"/>
          </ac:picMkLst>
        </pc:picChg>
      </pc:sldChg>
      <pc:sldChg chg="modSp add mod ord modTransition modNotesTx">
        <pc:chgData name="Camila Armas" userId="f412bbe61d912a89" providerId="LiveId" clId="{E4DEF496-61AE-4C73-A38A-210C8391AF0D}" dt="2021-03-13T22:25:20.010" v="9043" actId="20577"/>
        <pc:sldMkLst>
          <pc:docMk/>
          <pc:sldMk cId="2064479718" sldId="459"/>
        </pc:sldMkLst>
        <pc:spChg chg="mod">
          <ac:chgData name="Camila Armas" userId="f412bbe61d912a89" providerId="LiveId" clId="{E4DEF496-61AE-4C73-A38A-210C8391AF0D}" dt="2021-03-12T23:06:31.997" v="8791" actId="20577"/>
          <ac:spMkLst>
            <pc:docMk/>
            <pc:sldMk cId="2064479718" sldId="459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7:55.490" v="8712" actId="113"/>
          <ac:graphicFrameMkLst>
            <pc:docMk/>
            <pc:sldMk cId="2064479718" sldId="459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7:44.549" v="8710" actId="1037"/>
          <ac:picMkLst>
            <pc:docMk/>
            <pc:sldMk cId="2064479718" sldId="459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5:27.949" v="9044" actId="20577"/>
        <pc:sldMkLst>
          <pc:docMk/>
          <pc:sldMk cId="3142522408" sldId="460"/>
        </pc:sldMkLst>
        <pc:spChg chg="mod">
          <ac:chgData name="Camila Armas" userId="f412bbe61d912a89" providerId="LiveId" clId="{E4DEF496-61AE-4C73-A38A-210C8391AF0D}" dt="2021-03-12T23:06:40.605" v="8795" actId="20577"/>
          <ac:spMkLst>
            <pc:docMk/>
            <pc:sldMk cId="3142522408" sldId="460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1:59:30.182" v="8718" actId="113"/>
          <ac:graphicFrameMkLst>
            <pc:docMk/>
            <pc:sldMk cId="3142522408" sldId="460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9:21.904" v="8716" actId="1076"/>
          <ac:picMkLst>
            <pc:docMk/>
            <pc:sldMk cId="3142522408" sldId="460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5:43.675" v="9045" actId="20577"/>
        <pc:sldMkLst>
          <pc:docMk/>
          <pc:sldMk cId="3724960644" sldId="461"/>
        </pc:sldMkLst>
        <pc:spChg chg="mod">
          <ac:chgData name="Camila Armas" userId="f412bbe61d912a89" providerId="LiveId" clId="{E4DEF496-61AE-4C73-A38A-210C8391AF0D}" dt="2021-03-12T23:06:57.768" v="8804" actId="20577"/>
          <ac:spMkLst>
            <pc:docMk/>
            <pc:sldMk cId="3724960644" sldId="461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0:01.170" v="8724" actId="113"/>
          <ac:graphicFrameMkLst>
            <pc:docMk/>
            <pc:sldMk cId="3724960644" sldId="461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1:59:52.893" v="8722" actId="1076"/>
          <ac:picMkLst>
            <pc:docMk/>
            <pc:sldMk cId="3724960644" sldId="461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29:23.693" v="9098" actId="20577"/>
        <pc:sldMkLst>
          <pc:docMk/>
          <pc:sldMk cId="4075093428" sldId="462"/>
        </pc:sldMkLst>
        <pc:spChg chg="mod">
          <ac:chgData name="Camila Armas" userId="f412bbe61d912a89" providerId="LiveId" clId="{E4DEF496-61AE-4C73-A38A-210C8391AF0D}" dt="2021-03-13T02:19:21.927" v="8843" actId="20577"/>
          <ac:spMkLst>
            <pc:docMk/>
            <pc:sldMk cId="4075093428" sldId="462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0:38.866" v="8730" actId="113"/>
          <ac:graphicFrameMkLst>
            <pc:docMk/>
            <pc:sldMk cId="4075093428" sldId="462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0:32.253" v="8728" actId="1076"/>
          <ac:picMkLst>
            <pc:docMk/>
            <pc:sldMk cId="4075093428" sldId="462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30:54.064" v="9117" actId="20577"/>
        <pc:sldMkLst>
          <pc:docMk/>
          <pc:sldMk cId="2315779900" sldId="463"/>
        </pc:sldMkLst>
        <pc:spChg chg="mod">
          <ac:chgData name="Camila Armas" userId="f412bbe61d912a89" providerId="LiveId" clId="{E4DEF496-61AE-4C73-A38A-210C8391AF0D}" dt="2021-03-13T02:19:37.551" v="8852" actId="20577"/>
          <ac:spMkLst>
            <pc:docMk/>
            <pc:sldMk cId="2315779900" sldId="463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1:01.680" v="8740" actId="113"/>
          <ac:graphicFrameMkLst>
            <pc:docMk/>
            <pc:sldMk cId="2315779900" sldId="463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0:53.263" v="8738" actId="1037"/>
          <ac:picMkLst>
            <pc:docMk/>
            <pc:sldMk cId="2315779900" sldId="463"/>
            <ac:picMk id="8" creationId="{523E8D2E-B620-430D-8B43-BE87F7D12A7E}"/>
          </ac:picMkLst>
        </pc:picChg>
      </pc:sldChg>
      <pc:sldChg chg="modSp add mod ord modNotesTx">
        <pc:chgData name="Camila Armas" userId="f412bbe61d912a89" providerId="LiveId" clId="{E4DEF496-61AE-4C73-A38A-210C8391AF0D}" dt="2021-03-13T22:32:24.861" v="9118" actId="20577"/>
        <pc:sldMkLst>
          <pc:docMk/>
          <pc:sldMk cId="3195619819" sldId="464"/>
        </pc:sldMkLst>
        <pc:spChg chg="mod">
          <ac:chgData name="Camila Armas" userId="f412bbe61d912a89" providerId="LiveId" clId="{E4DEF496-61AE-4C73-A38A-210C8391AF0D}" dt="2021-03-13T02:19:51.478" v="8859" actId="20577"/>
          <ac:spMkLst>
            <pc:docMk/>
            <pc:sldMk cId="3195619819" sldId="464"/>
            <ac:spMk id="10" creationId="{EB91BA64-95ED-4DA9-A073-8D8BF8D00B89}"/>
          </ac:spMkLst>
        </pc:spChg>
        <pc:graphicFrameChg chg="mod">
          <ac:chgData name="Camila Armas" userId="f412bbe61d912a89" providerId="LiveId" clId="{E4DEF496-61AE-4C73-A38A-210C8391AF0D}" dt="2021-03-12T22:01:22.743" v="8757" actId="113"/>
          <ac:graphicFrameMkLst>
            <pc:docMk/>
            <pc:sldMk cId="3195619819" sldId="464"/>
            <ac:graphicFrameMk id="4" creationId="{55AA56A7-7514-4275-8E50-ACC59E31BE74}"/>
          </ac:graphicFrameMkLst>
        </pc:graphicFrameChg>
        <pc:picChg chg="mod">
          <ac:chgData name="Camila Armas" userId="f412bbe61d912a89" providerId="LiveId" clId="{E4DEF496-61AE-4C73-A38A-210C8391AF0D}" dt="2021-03-12T22:01:15.105" v="8755" actId="1038"/>
          <ac:picMkLst>
            <pc:docMk/>
            <pc:sldMk cId="3195619819" sldId="464"/>
            <ac:picMk id="8" creationId="{523E8D2E-B620-430D-8B43-BE87F7D12A7E}"/>
          </ac:picMkLst>
        </pc:picChg>
      </pc:sldChg>
      <pc:sldMasterChg chg="modTransition modSldLayout">
        <pc:chgData name="Camila Armas" userId="f412bbe61d912a89" providerId="LiveId" clId="{E4DEF496-61AE-4C73-A38A-210C8391AF0D}" dt="2021-03-10T17:08:08.008" v="3544"/>
        <pc:sldMasterMkLst>
          <pc:docMk/>
          <pc:sldMasterMk cId="4285732013" sldId="2147483674"/>
        </pc:sldMasterMkLst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282045435" sldId="2147483675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2855017494" sldId="2147483676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17660629" sldId="2147483677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551841163" sldId="2147483678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370098748" sldId="2147483679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45799145" sldId="2147483680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867844810" sldId="2147483681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3252112575" sldId="2147483682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424968557" sldId="2147483683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2833155489" sldId="2147483684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520036895" sldId="2147483685"/>
          </pc:sldLayoutMkLst>
        </pc:sldLayoutChg>
        <pc:sldLayoutChg chg="modTransition">
          <pc:chgData name="Camila Armas" userId="f412bbe61d912a89" providerId="LiveId" clId="{E4DEF496-61AE-4C73-A38A-210C8391AF0D}" dt="2021-03-10T17:08:08.008" v="3544"/>
          <pc:sldLayoutMkLst>
            <pc:docMk/>
            <pc:sldMasterMk cId="4285732013" sldId="2147483674"/>
            <pc:sldLayoutMk cId="1810043193" sldId="214748368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C1CDCD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1CDCD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3E-4D0A-B574-3698DCF49D75}"/>
              </c:ext>
            </c:extLst>
          </c:dPt>
          <c:dPt>
            <c:idx val="1"/>
            <c:bubble3D val="0"/>
            <c:spPr>
              <a:solidFill>
                <a:srgbClr val="77933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3E-4D0A-B574-3698DCF49D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Hoja1!$B$3:$B$4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Hoja1!$C$3:$C$4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3E-4D0A-B574-3698DCF49D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1CDCD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C9-4BFA-9A61-08F18EC7C2B3}"/>
              </c:ext>
            </c:extLst>
          </c:dPt>
          <c:dPt>
            <c:idx val="1"/>
            <c:bubble3D val="0"/>
            <c:spPr>
              <a:solidFill>
                <a:srgbClr val="77933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C9-4BFA-9A61-08F18EC7C2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Hoja1!$B$6:$B$7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Hoja1!$C$6:$C$7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C9-4BFA-9A61-08F18EC7C2B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77933C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1CDCD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72-42EE-8955-3789B4669909}"/>
              </c:ext>
            </c:extLst>
          </c:dPt>
          <c:dPt>
            <c:idx val="1"/>
            <c:bubble3D val="0"/>
            <c:spPr>
              <a:solidFill>
                <a:srgbClr val="77933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72-42EE-8955-3789B46699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Hoja1!$B$9:$B$10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Hoja1!$C$9:$C$10</c:f>
              <c:numCache>
                <c:formatCode>General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72-42EE-8955-3789B46699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23B0E4C-F602-43FB-8C80-0831C7647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09824E-49C3-43D6-ABCB-3CE19FB71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D6BC-735B-409B-B54F-12A4FAEC0238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468ABC-F14D-48F7-A628-E6F9EF0F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2805F1-ABB9-4CD3-A118-06B1A05B0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6CAD-5864-4F85-A8EE-427E99A87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4357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9517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esta línea el objetivo central del trabajo fue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Evaluar el fotoperíodo y la temperatura en la germinación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tres especies presentes en el Parque Nacional Cayambe-Coca: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Werneria pygmaea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Gillies ex Hook.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Arn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Werneria nubigena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Kunth.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Senecio chionogeton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Wedd. (Asteraceae).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7802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los objetivos específicos fueron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Caracterizar los rasgos físicos de las semillas través de su peso y tamaño.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Determinar la capacidad germinativa de las semillas mediante la prueba de tetrazolio.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Establecer un protocolo de desinfección para obtener el menor porcentaje de contaminación en la germinación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vitro.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Probar distintas condiciones de fotoperíodo y temperatura en la germinación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las especies de estudio.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6436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3274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la determinación de los rasgos físicos la metodología consistió en: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Recolectar cipselas de al menos 30 plantas al azar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Luego, La muestra fue secada a T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 a 8 días y se almacenó a 10°C.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el pesaje se usó una balanza de precisión con 5 decimales y una muestra de 10 lotes de 100 semillas cada uno.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digitalizaron imágenes de 100 semillas para medir el ancho y largo del aquenio con los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M-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Shot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JEI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39325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el ensayo de viabilidad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realizó el pre remojo de 100 semillas a 20°C por 18 horas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Después, se inspeccionó las semillas en el estereomicroscopio y se separó entre vacías y con embrión.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Seguidamente, se extrajo los embriones y se los colocó en buffer fosfato.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continuación, se incubaron los embriones en una solución de TTZ al 1% en oscuridad, por 3 horas a 30°C.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último, se contó los embriones viables e inviables de acuerdo a los patrones colorimétricos establecidos por la asociación de internacional de pruebas con semillas.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04176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la desinfección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usó semillas sin vilano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soluciones de detergente al 2% por 15 minutos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Etanol al 70% por 1 min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hipoclorito de sodio en concentraciones de 2, 3.5 y 5 % en tiempos de 7, 10 y 15 minutos.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una cámara de flujo laminar se sembraron 15 semillas por caja Petri en agar al 0.75%, con 4 réplicas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evaluó el porcentaje de contaminación fúngica y bacteriana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segundos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1815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respecto a los ensayos de germinación se realizaron 5 tratamientos.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probaron 30° como temperatura alta, 5° como temperatura baja y 15° como temperatura media.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cuanto a fotoperíodo se usaron 12, 24 y 0 horas de luz.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consideró la temperatura ambiental de Quito como Temperatura media, que de acuerdo a los registros climáticos es en promedio de 15+-2°C en un día o de 20°C en el día y de 10°C en la noche.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sembraron 15 semillas con 4 repeticiones.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consideró que una semilla había geminado cuando la radícula o una estructura aérea estaban fuera de la testa a simple vista.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1384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el análisis estadístico se recurrió al programa R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realizó el análisis gráfico de los rasgos físicos y viabilidad con porcentajes y promedios.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los parámetros germinativos se usaron frecuencias acumuladas.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para el análisis inferencial se aplicó un Diseño completamente aleatorizado,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la prueba de Kruskall Wallis se determinó la diferencia de medias en la desinfección.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Con la prueba de Duncan se hizo la comparación múltiple de medias, con un nivel de significancia menor al 5%.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segundos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26400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8688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cuanto a rasgos físicos: Estas especies presentaron pesos entre los 96 y 260 mg en 100 semillas.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 sus dimensiones variaron entre 1.5.x 0.7 mm  a 2.3x1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mm.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Valores muy cercanos a los encontrados para un cultivar de la misma familia: la lechuga y para varias especies silvestres del género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Senecio.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variabilidad del tamaño se produce por varios factores.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ha reportado que puede existir una correlación positiva o negativa con la altura, es decir que las semillas de ecosistemas elevados no necesariamente van a ser más pequeñas (e incluso el nro. de semillas es independiente de la elevación)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embargo, a grandes alturas la disponibilidad de nutrientes disminuye ocasionando que las plantas desarrollen diversas estrategias de asignación de recursos reproductivos y así la variabilidad de su tamaño.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 factores que pueden influir son las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condiciones climáticas, y presencia de predadores 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tamaño también puede asociarse con la tolerancia a la desecación. La literatura sugiere que estas semillas tienen un comportamiento ortodoxo. Debe corroborarse tal característica evaluando contenido de humedad, origen de la semilla, y taxonomía. Se ha observado que las especies de la familia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Asteracea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tienden a ser ortodoxas.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0775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4899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53654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semillas maduras presentaron turgencia y coloración café las inmaduras eran blandas y de color verde. La falta de turgencia en las semillas maduras puede indicar la ausencia embrión y la coloración negra, una semilla podrida.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semillas inmaduras no pudieron acabar de desarrollarse una vez colectadas.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segundos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40678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del ensayo de viabilidad y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respecto al porcentaje de semillas vacías.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Werneria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pygmae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fue la que mostró un mayor porcentaje.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ha reportado que existen varios taxones que producen naturalmente proporciones altas de semillas vacías, entre las que está la familia Asterácea, para la cual se ha indicado 50% de semillas vacías. Aunque vemos que ese porcentaje es mayor.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producción de semillas vacías se explica a través: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apomixis,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ocurre cuando el óvulo se desarrolla sin fertilización produciéndose clones de la planta madre o terminando en aborto de la semilla.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partenocarpia,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consiste en la producción de frutos sin semilla.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mecanismo adaptativo ante los depredadores. De hecho,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la recolección se observó la presencia de larvas y herbivoría.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Entonces, los frutos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partenocárpicos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quedan de forma prolongada en la planta antes de la dispersión; mientras que los que tiene semillas abortadas, caen prematuramente.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 factor, es la autoincompatibilidad cuando se produce autopolinización. En alta montaña se ha observado que la presencia de polinizadores es muy variable debido a los factores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microclimáticos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4749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son los patrones colorimétricos encontrados en el ensayo de viabilidad. Si el 100% del embrión está teñido significa que es viable, y si no hay coloración en su totalidad o en el 1/3 de la zona radicular o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cotiledonar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entonces es inviable.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las especies del género Werneria el protocolo establecido por la Asociación Internacional de Ensayos con Semillas en Lactuca sativa, fue útil. Pero, en Senecio la concentración se incrementó a 1.5% de TTZ en el mismo tiempo y temperatura como indica otro autor para semillas especies silvestres.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3382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porcentajes de viabilidad absolutos nos indican la composición de 100 semillas, lo que al ser extrapolado permitiría estimar la cantidad de muestra necesaria para la germinación y multiplicación efectiva de plántulas para la conservación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 situ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 es que es fuera conveniente.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otra parte, los porcentajes de viabilidad relativos fueron determinados con respecto a la cantidad de semillas con embrión. Entonces, si comparamos los valores de viabilidad de especies de la misma familia, hábito o ecosistema se aprecia variabilidad. Pero, hay un acercamiento a los valores de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Oritrophium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peruvianum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especie que se aproxima más al 85% de viabilidad establecido para bancos de semillas de especies cultivables es Werneria nubigena y si bien no está normado, se sugiere que este parámetro podría ser inferior para especies silvestres.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70872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porcentajes de viabilidad absolutos nos indican la composición de 100 semillas, lo que al ser extrapolado permitiría estimar la cantidad de muestra necesaria para la germinación y multiplicación efectiva de plántulas para la conservación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 situ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 es que es fuera conveniente.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otra parte, los porcentajes de viabilidad relativos fueron determinados con respecto a la cantidad de semillas con embrión. Entonces, si comparamos los valores de viabilidad de especies de la misma familia, hábito o ecosistema se aprecia variabilidad. Pero, hay un acercamiento a los valores de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Oritrophium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peruvianum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especie que se aproxima más al 85% de viabilidad establecido para bancos de semillas de especies cultivables es Werneria nubigena y si bien no está normado, se sugiere que este parámetro podría ser inferior para especies silvestres.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10442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apartado de desinfección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Werneria pygmaea No se produjo contaminación en ninguna concentración de hipoclorito en un tiempo de 15 minutos.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a 10 min se hubo bajos porcentajes de contaminación.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caso de Werneria nubigena, la contaminación bacteriana. fue cero en todos tratamientos.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a 3.5 y 5% se presentaron bajos porcentajes de contaminación fúngica.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Senecio en todos los tiempos y concentraciones no hubo contaminación fúngica y solo en presencia de 2% de hipoclorito hubo contaminación bacteriana.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Siendo los mejores tiempos 10 y 15 minutos.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literatura señala que usar una mayor concentración de hipoclorito de sodio sin detergente, puede ser más efectivo para desinfectar semillas introducidas en medio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Murashigee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Skoog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sin ningún efecto perjudicial, sino más bien beneficioso por su acción escarificante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Factores como la cantidad de muestra, morfología, y tamaño pueden influir notoriamente en la desinfección, ya que mientras más pequeñas las semillas hay una mayor superficie de contacto a ser desinfectada, donde las burbujas o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vellosidades pueden interferir en la acción del desinfectante.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1556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Werneria </a:t>
            </a:r>
            <a:r>
              <a:rPr lang="es-EC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pygmaE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mostró respuesta germinativa únicamente a temperatura media con 12 h luz/12 h oscuridad como se indica la curva roja.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latencia se rompió en el día 5 alcanzando el pico de germinación a los 18 días con una capacidad germinativa de 26.7 % y una velocidad de 0.22 semillas por día.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viabilidad estimada con el ensayo de tetrazolio fue mayor, lo que indica latencia fisiológica, característica a la familia Asteraceae (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2013).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literatura señala que este tipo de latencia se puede romper con AG3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71064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respecto al fotoperíodo, se conoce que la luz es un determinante ambiental crítico para la germinación en algunas plantas con semillas pequeñas, como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Lactuca sativa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(lechuga), y </a:t>
            </a:r>
            <a:r>
              <a:rPr lang="es-EC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Arabidopsis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thaliana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allí que se observa mayor respuesta germinativa en presencia de 12h de luz como indica la curva verde.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embargo, en presencia de 24 h de la luz la capacidad germinativa disminuye, porque esta puede ser un estresor que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provaca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acumulación de ROS.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especie fue capaz de germinar en también oscuridad, lo que apunta a que las semillas utilizaron sus reservas de energía química.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Pero, eventualmente la plántula necesitaría luz, ya que las hojas mostraron despigmentación por disminución de la función fotosintética y la pérdida de estructuras de cloroplastos, lo que resulta en senescencia inminente de las plántulas (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Mishev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2008).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 evidencia en la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útima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imagen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1.20 minutos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20957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cuanto a temperatura,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Werneria nubigena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mostró mayor capacidad germinativa a Tm.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ruptura de la latencia se produjo a los 3 días, el pico germinativo se alcanzó en el día 30 con una capacidad germinativa del 56.7 % a una velocidad de 0.28 semillas por día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porcentaje de viabilidad estimado con el ensayo de tetrazolio fue mayor lo que se traduce en latencia fisiológica como se observó en la especie anterior.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30°C se produjo inhibición térmica.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literatura señala que a esta T se incrementan los niveles de ABA como respuesta al estrés abiótico ocasionado por el incremento de la pérdida de agua por transpiración, impidiendo la protrusión de la radícula (produce dormancia) (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al., 2020).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5°C se ralentizó la germinación alcanzando el 20% de semillas germinadas en los 30 días de observación.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361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1837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Senecio mostró mayor porcentaje germinativa a Tm. Rompiendo la latencia a los 5 días, el pico se produjo en el día 30, con una con una capacidad germinativa del 71.7% a una velocidad de 0.366 semillas por día.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 caso la viabilidad estimada con el ensayo de tetrazolio es menor, lo el detrimento de las semillas durante el almacenamiento por alguno de los factores ya explicados anteriormente.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otra parte, a 30°C se observa inhibición térmica parcial, con un bajo porcentaje de germinación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en 5°C se produce la ralentización en la germinación con un alcanzando el 15%.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Senecio </a:t>
            </a:r>
            <a:r>
              <a:rPr lang="es-EC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vulgaris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rompimiento de la latencia fue a 3 y 5 días cuando la recolección fue en otoño y verano, respectivamente (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Ndihokubwayo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germinación acumulada (83 % o &gt;90 %) fue óptima bajo temperaturas alternadas 20/10 °C o 15 °C, 12 h luz / 12 h oscuridad.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90076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4530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675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393742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35371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Slide</a:t>
            </a:r>
            <a:r>
              <a:rPr lang="es-EC" dirty="0" smtClean="0"/>
              <a:t> </a:t>
            </a:r>
            <a:r>
              <a:rPr lang="es-EC" dirty="0" err="1" smtClean="0"/>
              <a:t>trnsicion</a:t>
            </a:r>
            <a:r>
              <a:rPr lang="es-EC" dirty="0" smtClean="0"/>
              <a:t> hacia</a:t>
            </a:r>
            <a:r>
              <a:rPr lang="es-EC" baseline="0" dirty="0" smtClean="0"/>
              <a:t> </a:t>
            </a:r>
            <a:r>
              <a:rPr lang="es-EC" baseline="0" dirty="0" err="1" smtClean="0"/>
              <a:t>ariba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858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10097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3456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páramo andino es un ecosistema alpino Neotropical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Contiene un importante sistema hídrico conformado por humedales de altura y lagunas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gradiente de humedad es amplio alcanzando los 2000 mm de precipitaciones anuales y su temperatura varía entre -8 a 22”C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 suelos escasos en nutrientes, elevados niveles de radiación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son considerados como islas geográficas.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alto endemismo de especies restringidas a esta zona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lo tanto, es un bioma estratégico que provee de servicios ecosistémicos de importancia ecológica, económica y social.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páramos del Ecuador representan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tercio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páramo de los Andes y este a su vez es el 7% de la superficie del territorio.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solo el 7.3% de esta área protegida ha sido intervenida.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segundos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4649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Ecuador menos de 40% del páramo está protegido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parte se encuentra en el Parque Nacional Cayambe Coca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cual tiene 3 objetivos fundamentales: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Proteger el páramo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Conservar los recursos hídricos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Y Conservar la biodiversidad de los bosques amazónicos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el 19 y 26% de su superficie es páramo, donde se encuentra el área de estudio.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zona del páramo alberga 80 lagunas.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 todo el parque protege 5 grandes cuencas hidrográficas.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844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4632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impactos no son aislados y pueden afectar a la sociedad.</a:t>
            </a:r>
          </a:p>
          <a:p>
            <a:pPr lvl="0"/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segundos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3643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Entonces, si hablamos de Estrategias de conservación.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pueden ser: in situ, a través de áreas protegidas, públicas, privadas, comunitarias, como parques nacionales, reservas, santuarios, ENTRE OTROS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Ex situ, en bancos de germoplasma in vitro o bancos de semillas.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éxito de una de las estrategias o su combinación, depende de la Planificación, evaluación de riesgos,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 de decisiones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ejecución, ajuste y evaluación de los programas de conservación.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lo cual es necesario contar con datos científicos sobre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Taxonomía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Demografía, Genética, Ciclo biológico, Roles ecológicos, Respuesta ante el cambio climático y con ello desarrollar modelos matemáticos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171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familia Asterácea tiene distribución cosmopolita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Ecuador es una de las más extendidas 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Junto con las familias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OrchidACEA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PoACEA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agrupan el mayor número de especies endémicas.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familia tiene aplicaciones terapéuticas, aunque es reconocida principalmente por sus usos hortícolas.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varios países latinoamericanos las semillas han sido vastamente estudiadas tanto en el campo agrícola como en el de conservación. Pero a pesar de ello en el Ecuador es incipiente el estudio de semillas altoandinas y de la familia Asterácea.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especies que fueron estudiadas son Werneria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pygmae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chicoria de agua,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Weneria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nubigena, chicoria blanca o achicoria. Y Senecio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quionogeton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importancia de estas especies se debe a que conforman los cojines de páramos, que protegen el suelo de incendios forestales y actúan como nodrizas para el desarrollo de otras especies o son pioneras.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9182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454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15548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003689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05AC-5687-4D32-BF4C-3C4CB09FD13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04319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01749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6606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84116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50655" y="270748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0987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991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8448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211257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6855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push dir="u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png"/><Relationship Id="rId7" Type="http://schemas.microsoft.com/office/2007/relationships/hdphoto" Target="../media/hdphoto12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11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microsoft.com/office/2007/relationships/hdphoto" Target="../media/hdphoto1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1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.pn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chart" Target="../charts/chart4.xml"/><Relationship Id="rId4" Type="http://schemas.openxmlformats.org/officeDocument/2006/relationships/image" Target="../media/image78.jpeg"/><Relationship Id="rId9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94.jpeg"/><Relationship Id="rId5" Type="http://schemas.openxmlformats.org/officeDocument/2006/relationships/chart" Target="../charts/chart6.xml"/><Relationship Id="rId10" Type="http://schemas.openxmlformats.org/officeDocument/2006/relationships/image" Target="../media/image93.png"/><Relationship Id="rId4" Type="http://schemas.openxmlformats.org/officeDocument/2006/relationships/chart" Target="../charts/chart5.xml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chart" Target="../charts/chart8.xml"/><Relationship Id="rId10" Type="http://schemas.openxmlformats.org/officeDocument/2006/relationships/image" Target="../media/image93.png"/><Relationship Id="rId4" Type="http://schemas.openxmlformats.org/officeDocument/2006/relationships/chart" Target="../charts/chart7.xml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emf"/><Relationship Id="rId7" Type="http://schemas.openxmlformats.org/officeDocument/2006/relationships/image" Target="../media/image104.png"/><Relationship Id="rId12" Type="http://schemas.microsoft.com/office/2007/relationships/hdphoto" Target="../media/hdphoto23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7.png"/><Relationship Id="rId9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110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7.png"/><Relationship Id="rId21" Type="http://schemas.openxmlformats.org/officeDocument/2006/relationships/image" Target="../media/image127.png"/><Relationship Id="rId7" Type="http://schemas.openxmlformats.org/officeDocument/2006/relationships/image" Target="../media/image114.jpe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5" Type="http://schemas.openxmlformats.org/officeDocument/2006/relationships/image" Target="../media/image112.jpeg"/><Relationship Id="rId15" Type="http://schemas.openxmlformats.org/officeDocument/2006/relationships/image" Target="../media/image121.jpeg"/><Relationship Id="rId23" Type="http://schemas.openxmlformats.org/officeDocument/2006/relationships/image" Target="../media/image129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1.png"/><Relationship Id="rId9" Type="http://schemas.microsoft.com/office/2007/relationships/hdphoto" Target="../media/hdphoto25.wdp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microsoft.com/office/2007/relationships/hdphoto" Target="../media/hdphoto16.wdp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microsoft.com/office/2007/relationships/hdphoto" Target="../media/hdphoto3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12" Type="http://schemas.openxmlformats.org/officeDocument/2006/relationships/image" Target="../media/image23.jp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microsoft.com/office/2007/relationships/hdphoto" Target="../media/hdphoto5.wdp"/><Relationship Id="rId15" Type="http://schemas.microsoft.com/office/2007/relationships/hdphoto" Target="../media/hdphoto7.wdp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68755-8565-47DD-98A1-C065A7ED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" t="13897" r="964"/>
          <a:stretch/>
        </p:blipFill>
        <p:spPr>
          <a:xfrm>
            <a:off x="0" y="966684"/>
            <a:ext cx="12191999" cy="59049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45A711-E28C-49FF-AC2F-88B39BCA0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" y="69668"/>
            <a:ext cx="3422552" cy="883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44BEE3-5E5C-4C87-BB8E-2FE82A95B143}"/>
              </a:ext>
            </a:extLst>
          </p:cNvPr>
          <p:cNvSpPr txBox="1"/>
          <p:nvPr/>
        </p:nvSpPr>
        <p:spPr>
          <a:xfrm>
            <a:off x="3715121" y="1084263"/>
            <a:ext cx="629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DEPARTAMENTO DE CIENCIAS DE LA VIDA Y DE LA AGRICULTURA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7CB54F-119B-41F1-B3A8-694B171B4F82}"/>
              </a:ext>
            </a:extLst>
          </p:cNvPr>
          <p:cNvSpPr txBox="1"/>
          <p:nvPr/>
        </p:nvSpPr>
        <p:spPr>
          <a:xfrm>
            <a:off x="5095114" y="1663592"/>
            <a:ext cx="327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INGENIERÍA EN BIOTECNOLOGÍA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277B6F-A647-444F-A31D-0F088D5CCB46}"/>
              </a:ext>
            </a:extLst>
          </p:cNvPr>
          <p:cNvSpPr txBox="1"/>
          <p:nvPr/>
        </p:nvSpPr>
        <p:spPr>
          <a:xfrm>
            <a:off x="1996251" y="2238362"/>
            <a:ext cx="947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TRABAJO DE TITULACIÓN PREVIO A LA OBTENCIÓN DEL TÍTULO DE 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INGENIERA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EN BIOTECNOLOGÍA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8EB3D1-C123-498B-B6DB-5EDA155404EA}"/>
              </a:ext>
            </a:extLst>
          </p:cNvPr>
          <p:cNvSpPr txBox="1"/>
          <p:nvPr/>
        </p:nvSpPr>
        <p:spPr>
          <a:xfrm>
            <a:off x="2035693" y="4076844"/>
            <a:ext cx="408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Autora: 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Villacrés Pillajo, Tamia Alexandra 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0E6395-4E1E-47CE-B700-6351CF2939FA}"/>
              </a:ext>
            </a:extLst>
          </p:cNvPr>
          <p:cNvSpPr txBox="1"/>
          <p:nvPr/>
        </p:nvSpPr>
        <p:spPr>
          <a:xfrm>
            <a:off x="2035693" y="4414113"/>
            <a:ext cx="468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Directora: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Segovia Salcedo, María Claudia </a:t>
            </a:r>
            <a:r>
              <a:rPr lang="es-EC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. D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0FB14D-D666-4105-A803-25B7A0CA27DC}"/>
              </a:ext>
            </a:extLst>
          </p:cNvPr>
          <p:cNvSpPr txBox="1"/>
          <p:nvPr/>
        </p:nvSpPr>
        <p:spPr>
          <a:xfrm>
            <a:off x="5905277" y="508852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Sangolquí, 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FA0988-49D4-450F-8C9C-5B9497CFEB8D}"/>
              </a:ext>
            </a:extLst>
          </p:cNvPr>
          <p:cNvSpPr txBox="1"/>
          <p:nvPr/>
        </p:nvSpPr>
        <p:spPr>
          <a:xfrm>
            <a:off x="2035693" y="2874410"/>
            <a:ext cx="9210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Evaluación del fotoperíodo y de la temperatura en la germinación </a:t>
            </a:r>
            <a:r>
              <a:rPr lang="es-EC" b="1" i="1" dirty="0"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 tres especies presentes en el Parque Nacional 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Cayambe-Coca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C" b="1" i="1" dirty="0">
                <a:latin typeface="Arial" panose="020B0604020202020204" pitchFamily="34" charset="0"/>
                <a:cs typeface="Arial" panose="020B0604020202020204" pitchFamily="34" charset="0"/>
              </a:rPr>
              <a:t>Werneria pygmaea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Gillies ex Hook.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&amp; Arn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b="1" i="1" dirty="0">
                <a:latin typeface="Arial" panose="020B0604020202020204" pitchFamily="34" charset="0"/>
                <a:cs typeface="Arial" panose="020B0604020202020204" pitchFamily="34" charset="0"/>
              </a:rPr>
              <a:t>, Werneria nubigena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Kunth.</a:t>
            </a:r>
            <a:r>
              <a:rPr lang="es-EC" b="1" i="1" dirty="0">
                <a:latin typeface="Arial" panose="020B0604020202020204" pitchFamily="34" charset="0"/>
                <a:cs typeface="Arial" panose="020B0604020202020204" pitchFamily="34" charset="0"/>
              </a:rPr>
              <a:t> y Senecio chionogeton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Wedd. (Asteraceae)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B28684C3-2C0A-495E-8B00-71D5111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25" y="1780507"/>
            <a:ext cx="10163658" cy="3324186"/>
          </a:xfrm>
        </p:spPr>
        <p:txBody>
          <a:bodyPr/>
          <a:lstStyle/>
          <a:p>
            <a:pPr marL="0" indent="0">
              <a:buNone/>
            </a:pPr>
            <a:r>
              <a:rPr lang="es-MX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 General</a:t>
            </a:r>
          </a:p>
          <a:p>
            <a:pPr marL="0" indent="0">
              <a:buNone/>
            </a:pPr>
            <a:endParaRPr lang="es-MX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EC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Evaluar el fotoperíodo y la temperatura en la germinación </a:t>
            </a:r>
            <a:r>
              <a:rPr lang="es-EC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vitro </a:t>
            </a:r>
            <a:r>
              <a:rPr lang="es-EC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tres especies presentes en el Parque Nacional Cayambe-Coca: </a:t>
            </a:r>
            <a:r>
              <a:rPr lang="es-EC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Werneria pygmaea </a:t>
            </a:r>
            <a:r>
              <a:rPr lang="es-EC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Gillies ex Hook. </a:t>
            </a:r>
            <a:r>
              <a:rPr lang="es-E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Arn</a:t>
            </a:r>
            <a:r>
              <a:rPr lang="es-E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EC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Werneria nubigena </a:t>
            </a:r>
            <a:r>
              <a:rPr lang="es-EC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Kunth.</a:t>
            </a:r>
            <a:r>
              <a:rPr lang="es-EC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Senecio chionogeton </a:t>
            </a:r>
            <a:r>
              <a:rPr lang="es-EC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Wedd. (Asteraceae).</a:t>
            </a:r>
            <a:endParaRPr lang="es-EC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MX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C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06" y="0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12163" y="24792"/>
            <a:ext cx="587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B28684C3-2C0A-495E-8B00-71D5111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175" y="172457"/>
            <a:ext cx="10190957" cy="4525963"/>
          </a:xfrm>
        </p:spPr>
        <p:txBody>
          <a:bodyPr/>
          <a:lstStyle/>
          <a:p>
            <a:pPr marL="0" indent="0" algn="just">
              <a:buNone/>
            </a:pPr>
            <a:endParaRPr lang="es-MX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MX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 Específicos</a:t>
            </a:r>
          </a:p>
          <a:p>
            <a:pPr marL="0" indent="0">
              <a:buNone/>
            </a:pPr>
            <a:endParaRPr lang="es-MX" sz="2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Caracterizar los rasgos físicos de las semillas a través de su peso y tamaño.</a:t>
            </a:r>
            <a:endParaRPr lang="es-EC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 la capacidad germinativa de las semillas mediante la prueba de tetrazolio.</a:t>
            </a:r>
            <a:endParaRPr lang="es-EC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Establecer un protocolo de desinfección para obtener el menor porcentaje de contaminación en la germinación </a:t>
            </a:r>
            <a:r>
              <a:rPr lang="es-US" sz="28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vitro </a:t>
            </a:r>
            <a:r>
              <a:rPr lang="es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las semillas.</a:t>
            </a:r>
            <a:endParaRPr lang="es-EC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Probar distintas condiciones de fotoperíodo y temperatura en la germinación </a:t>
            </a:r>
            <a:r>
              <a:rPr lang="es-US" sz="28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vitro.</a:t>
            </a:r>
            <a:endParaRPr lang="es-EC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EC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06" y="0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12163" y="24792"/>
            <a:ext cx="587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10B59F3-4223-4F04-975D-4ADCB9655293}"/>
              </a:ext>
            </a:extLst>
          </p:cNvPr>
          <p:cNvSpPr txBox="1">
            <a:spLocks/>
          </p:cNvSpPr>
          <p:nvPr/>
        </p:nvSpPr>
        <p:spPr>
          <a:xfrm>
            <a:off x="2756210" y="2235199"/>
            <a:ext cx="6663520" cy="183615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7200" i="0" kern="0" dirty="0" smtClean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s-EC" sz="7200" i="0" kern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MATERIALES</a:t>
            </a:r>
            <a:r>
              <a:rPr lang="es-EC" sz="72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7200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 MÉTODOS</a:t>
            </a:r>
          </a:p>
        </p:txBody>
      </p:sp>
    </p:spTree>
    <p:extLst>
      <p:ext uri="{BB962C8B-B14F-4D97-AF65-F5344CB8AC3E}">
        <p14:creationId xmlns:p14="http://schemas.microsoft.com/office/powerpoint/2010/main" val="25829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08797" y="14884"/>
            <a:ext cx="10972800" cy="7993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12898" y="19410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Determinación de rasgos físicos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12757" y="3033218"/>
            <a:ext cx="1478457" cy="2344508"/>
            <a:chOff x="1041148" y="2455706"/>
            <a:chExt cx="1478457" cy="2344508"/>
          </a:xfrm>
        </p:grpSpPr>
        <p:cxnSp>
          <p:nvCxnSpPr>
            <p:cNvPr id="11" name="Conector recto de flecha 10"/>
            <p:cNvCxnSpPr/>
            <p:nvPr/>
          </p:nvCxnSpPr>
          <p:spPr>
            <a:xfrm>
              <a:off x="1772873" y="2455706"/>
              <a:ext cx="5867" cy="973294"/>
            </a:xfrm>
            <a:prstGeom prst="straightConnector1">
              <a:avLst/>
            </a:prstGeom>
            <a:ln>
              <a:solidFill>
                <a:srgbClr val="C2D7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1041149" y="3467100"/>
              <a:ext cx="1475714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Recolección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041148" y="3913207"/>
              <a:ext cx="1478457" cy="887007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Cipselas o frutos, &gt;30 plantas, al azar</a:t>
              </a:r>
              <a:endPara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upo 105"/>
          <p:cNvGrpSpPr/>
          <p:nvPr/>
        </p:nvGrpSpPr>
        <p:grpSpPr>
          <a:xfrm>
            <a:off x="5091694" y="1268538"/>
            <a:ext cx="1951200" cy="4204104"/>
            <a:chOff x="4729538" y="691026"/>
            <a:chExt cx="1951200" cy="4204104"/>
          </a:xfrm>
        </p:grpSpPr>
        <p:grpSp>
          <p:nvGrpSpPr>
            <p:cNvPr id="68" name="Grupo 67"/>
            <p:cNvGrpSpPr/>
            <p:nvPr/>
          </p:nvGrpSpPr>
          <p:grpSpPr>
            <a:xfrm>
              <a:off x="4878865" y="2544956"/>
              <a:ext cx="1478457" cy="2350174"/>
              <a:chOff x="1041148" y="2517253"/>
              <a:chExt cx="1478457" cy="2350174"/>
            </a:xfrm>
          </p:grpSpPr>
          <p:cxnSp>
            <p:nvCxnSpPr>
              <p:cNvPr id="69" name="Conector recto de flecha 68"/>
              <p:cNvCxnSpPr>
                <a:endCxn id="70" idx="0"/>
              </p:cNvCxnSpPr>
              <p:nvPr/>
            </p:nvCxnSpPr>
            <p:spPr>
              <a:xfrm flipH="1">
                <a:off x="1779006" y="2517253"/>
                <a:ext cx="512" cy="911747"/>
              </a:xfrm>
              <a:prstGeom prst="straightConnector1">
                <a:avLst/>
              </a:prstGeom>
              <a:ln>
                <a:solidFill>
                  <a:srgbClr val="ADB9B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CuadroTexto 69"/>
              <p:cNvSpPr txBox="1"/>
              <p:nvPr/>
            </p:nvSpPr>
            <p:spPr>
              <a:xfrm>
                <a:off x="1041149" y="3429000"/>
                <a:ext cx="1475714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Pesaje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Rectángulo 70"/>
              <p:cNvSpPr/>
              <p:nvPr/>
            </p:nvSpPr>
            <p:spPr>
              <a:xfrm>
                <a:off x="1041148" y="3799118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Precisión ±0.00001 </a:t>
                </a:r>
                <a:r>
                  <a:rPr lang="es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endParaRPr lang="es-EC" sz="1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n=10 lotes</a:t>
                </a:r>
              </a:p>
              <a:p>
                <a:pPr algn="ctr"/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 semillas</a:t>
                </a: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4729538" y="691026"/>
              <a:ext cx="1951200" cy="1851926"/>
              <a:chOff x="3248892" y="618836"/>
              <a:chExt cx="1951200" cy="1851926"/>
            </a:xfrm>
          </p:grpSpPr>
          <p:sp>
            <p:nvSpPr>
              <p:cNvPr id="17" name="Elipse 16"/>
              <p:cNvSpPr/>
              <p:nvPr/>
            </p:nvSpPr>
            <p:spPr>
              <a:xfrm>
                <a:off x="3248892" y="618836"/>
                <a:ext cx="1951200" cy="185192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pic>
            <p:nvPicPr>
              <p:cNvPr id="77" name="Imagen 76"/>
              <p:cNvPicPr/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905" b="91667" l="78750" r="92917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01" t="58879" r="7104" b="8308"/>
              <a:stretch/>
            </p:blipFill>
            <p:spPr bwMode="auto">
              <a:xfrm>
                <a:off x="3713657" y="670104"/>
                <a:ext cx="1094802" cy="163260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pic>
        <p:nvPicPr>
          <p:cNvPr id="83" name="Picture 2" descr="Fundas bolsas de papel Kraft - tipo shopping con manilla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9" b="89254" l="17325" r="82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34" t="9600" r="20066" b="10569"/>
          <a:stretch/>
        </p:blipFill>
        <p:spPr bwMode="auto">
          <a:xfrm>
            <a:off x="1116317" y="1961936"/>
            <a:ext cx="583384" cy="86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upo 109"/>
          <p:cNvGrpSpPr/>
          <p:nvPr/>
        </p:nvGrpSpPr>
        <p:grpSpPr>
          <a:xfrm>
            <a:off x="590475" y="1276012"/>
            <a:ext cx="1951334" cy="1861876"/>
            <a:chOff x="1160166" y="1217742"/>
            <a:chExt cx="1330036" cy="1275441"/>
          </a:xfrm>
        </p:grpSpPr>
        <p:sp>
          <p:nvSpPr>
            <p:cNvPr id="81" name="Elipse 80"/>
            <p:cNvSpPr/>
            <p:nvPr/>
          </p:nvSpPr>
          <p:spPr>
            <a:xfrm>
              <a:off x="1160166" y="1217742"/>
              <a:ext cx="1330036" cy="127544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109" name="Grupo 108"/>
            <p:cNvGrpSpPr/>
            <p:nvPr/>
          </p:nvGrpSpPr>
          <p:grpSpPr>
            <a:xfrm>
              <a:off x="1573662" y="1388926"/>
              <a:ext cx="628354" cy="831237"/>
              <a:chOff x="1573662" y="1388926"/>
              <a:chExt cx="628354" cy="831237"/>
            </a:xfrm>
          </p:grpSpPr>
          <p:pic>
            <p:nvPicPr>
              <p:cNvPr id="84" name="Picture 2" descr="Fundas bolsas de papel Kraft - tipo shopping con manilla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49" b="89254" l="17325" r="822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334" t="9600" r="20066" b="10569"/>
              <a:stretch/>
            </p:blipFill>
            <p:spPr bwMode="auto">
              <a:xfrm>
                <a:off x="1573662" y="1388926"/>
                <a:ext cx="536492" cy="797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Fundas bolsas de papel Kraft - tipo shopping con manilla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49" b="89254" l="17325" r="822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334" t="9600" r="20066" b="10569"/>
              <a:stretch/>
            </p:blipFill>
            <p:spPr bwMode="auto">
              <a:xfrm>
                <a:off x="1761231" y="1564772"/>
                <a:ext cx="440785" cy="655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7" name="Grupo 106"/>
          <p:cNvGrpSpPr/>
          <p:nvPr/>
        </p:nvGrpSpPr>
        <p:grpSpPr>
          <a:xfrm>
            <a:off x="2832618" y="1306546"/>
            <a:ext cx="1944000" cy="4198890"/>
            <a:chOff x="2704682" y="682388"/>
            <a:chExt cx="1944000" cy="4198890"/>
          </a:xfrm>
        </p:grpSpPr>
        <p:grpSp>
          <p:nvGrpSpPr>
            <p:cNvPr id="64" name="Grupo 63"/>
            <p:cNvGrpSpPr/>
            <p:nvPr/>
          </p:nvGrpSpPr>
          <p:grpSpPr>
            <a:xfrm>
              <a:off x="2939222" y="2469558"/>
              <a:ext cx="1626371" cy="2411720"/>
              <a:chOff x="1041148" y="2455706"/>
              <a:chExt cx="1626371" cy="2411720"/>
            </a:xfrm>
          </p:grpSpPr>
          <p:cxnSp>
            <p:nvCxnSpPr>
              <p:cNvPr id="65" name="Conector recto de flecha 64"/>
              <p:cNvCxnSpPr/>
              <p:nvPr/>
            </p:nvCxnSpPr>
            <p:spPr>
              <a:xfrm flipH="1">
                <a:off x="1772485" y="2455706"/>
                <a:ext cx="389" cy="912796"/>
              </a:xfrm>
              <a:prstGeom prst="straightConnector1">
                <a:avLst/>
              </a:prstGeom>
              <a:ln>
                <a:solidFill>
                  <a:srgbClr val="C2D7B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CuadroTexto 65"/>
              <p:cNvSpPr txBox="1"/>
              <p:nvPr/>
            </p:nvSpPr>
            <p:spPr>
              <a:xfrm>
                <a:off x="1041148" y="3401291"/>
                <a:ext cx="1612304" cy="89255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Secado y </a:t>
                </a:r>
                <a:r>
                  <a:rPr lang="es-EC" sz="1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almacenamiento</a:t>
                </a:r>
              </a:p>
              <a:p>
                <a:pPr algn="ctr"/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ángulo 66"/>
              <p:cNvSpPr/>
              <p:nvPr/>
            </p:nvSpPr>
            <p:spPr>
              <a:xfrm>
                <a:off x="1041148" y="4030971"/>
                <a:ext cx="1626371" cy="836455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T. amb.,3-8 d  </a:t>
                </a: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°C</a:t>
                </a:r>
                <a:endParaRPr lang="es-EC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Elipse 85"/>
            <p:cNvSpPr/>
            <p:nvPr/>
          </p:nvSpPr>
          <p:spPr>
            <a:xfrm>
              <a:off x="2704682" y="682388"/>
              <a:ext cx="1944000" cy="1800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16" name="Imagen 1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54869" r="49625" b="7539"/>
          <a:stretch/>
        </p:blipFill>
        <p:spPr>
          <a:xfrm>
            <a:off x="2853764" y="1278217"/>
            <a:ext cx="1928603" cy="1842247"/>
          </a:xfrm>
          <a:prstGeom prst="ellipse">
            <a:avLst/>
          </a:prstGeom>
        </p:spPr>
      </p:pic>
      <p:sp>
        <p:nvSpPr>
          <p:cNvPr id="118" name="Rectángulo 117"/>
          <p:cNvSpPr/>
          <p:nvPr/>
        </p:nvSpPr>
        <p:spPr>
          <a:xfrm>
            <a:off x="225043" y="6443267"/>
            <a:ext cx="1665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(Vargas 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2014 )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 descr="Significado y características de la Cipsela Archivi - Un Mondo  Ecosostenib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4" descr="Significado y características de la Cipsela Archivi - Un Mondo  Ecosostenibi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14" name="Grupo 13"/>
          <p:cNvGrpSpPr/>
          <p:nvPr/>
        </p:nvGrpSpPr>
        <p:grpSpPr>
          <a:xfrm>
            <a:off x="7366171" y="1275954"/>
            <a:ext cx="4215667" cy="4290008"/>
            <a:chOff x="7429671" y="1275954"/>
            <a:chExt cx="4215667" cy="4290008"/>
          </a:xfrm>
        </p:grpSpPr>
        <p:grpSp>
          <p:nvGrpSpPr>
            <p:cNvPr id="10" name="Grupo 9"/>
            <p:cNvGrpSpPr/>
            <p:nvPr/>
          </p:nvGrpSpPr>
          <p:grpSpPr>
            <a:xfrm>
              <a:off x="7429671" y="1275954"/>
              <a:ext cx="4215667" cy="4290008"/>
              <a:chOff x="7429671" y="1275954"/>
              <a:chExt cx="4215667" cy="4290008"/>
            </a:xfrm>
          </p:grpSpPr>
          <p:grpSp>
            <p:nvGrpSpPr>
              <p:cNvPr id="133" name="Grupo 132"/>
              <p:cNvGrpSpPr/>
              <p:nvPr/>
            </p:nvGrpSpPr>
            <p:grpSpPr>
              <a:xfrm>
                <a:off x="7429671" y="1275954"/>
                <a:ext cx="4215667" cy="4290008"/>
                <a:chOff x="7429671" y="1275954"/>
                <a:chExt cx="4215667" cy="4290008"/>
              </a:xfrm>
            </p:grpSpPr>
            <p:cxnSp>
              <p:nvCxnSpPr>
                <p:cNvPr id="24" name="Conector recto 23"/>
                <p:cNvCxnSpPr/>
                <p:nvPr/>
              </p:nvCxnSpPr>
              <p:spPr>
                <a:xfrm>
                  <a:off x="8863445" y="2893867"/>
                  <a:ext cx="1334655" cy="17319"/>
                </a:xfrm>
                <a:prstGeom prst="line">
                  <a:avLst/>
                </a:prstGeom>
                <a:ln>
                  <a:solidFill>
                    <a:srgbClr val="ADB9B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2" name="Grupo 131"/>
                <p:cNvGrpSpPr/>
                <p:nvPr/>
              </p:nvGrpSpPr>
              <p:grpSpPr>
                <a:xfrm>
                  <a:off x="7429671" y="1275954"/>
                  <a:ext cx="4215667" cy="4290008"/>
                  <a:chOff x="7429671" y="1275954"/>
                  <a:chExt cx="4215667" cy="4290008"/>
                </a:xfrm>
              </p:grpSpPr>
              <p:grpSp>
                <p:nvGrpSpPr>
                  <p:cNvPr id="108" name="Grupo 107"/>
                  <p:cNvGrpSpPr/>
                  <p:nvPr/>
                </p:nvGrpSpPr>
                <p:grpSpPr>
                  <a:xfrm>
                    <a:off x="7429671" y="1290360"/>
                    <a:ext cx="3653789" cy="4275602"/>
                    <a:chOff x="7251871" y="674748"/>
                    <a:chExt cx="3653789" cy="4275602"/>
                  </a:xfrm>
                </p:grpSpPr>
                <p:grpSp>
                  <p:nvGrpSpPr>
                    <p:cNvPr id="72" name="Grupo 71"/>
                    <p:cNvGrpSpPr/>
                    <p:nvPr/>
                  </p:nvGrpSpPr>
                  <p:grpSpPr>
                    <a:xfrm>
                      <a:off x="7930104" y="2288647"/>
                      <a:ext cx="2975556" cy="2661703"/>
                      <a:chOff x="384112" y="2274009"/>
                      <a:chExt cx="2975556" cy="2661703"/>
                    </a:xfrm>
                  </p:grpSpPr>
                  <p:cxnSp>
                    <p:nvCxnSpPr>
                      <p:cNvPr id="73" name="Conector recto de flecha 72"/>
                      <p:cNvCxnSpPr/>
                      <p:nvPr/>
                    </p:nvCxnSpPr>
                    <p:spPr>
                      <a:xfrm flipH="1">
                        <a:off x="1778740" y="2274009"/>
                        <a:ext cx="5150" cy="1154991"/>
                      </a:xfrm>
                      <a:prstGeom prst="straightConnector1">
                        <a:avLst/>
                      </a:prstGeom>
                      <a:ln>
                        <a:solidFill>
                          <a:srgbClr val="ADB9B3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4" name="CuadroTexto 73"/>
                      <p:cNvSpPr txBox="1"/>
                      <p:nvPr/>
                    </p:nvSpPr>
                    <p:spPr>
                      <a:xfrm>
                        <a:off x="391508" y="3389300"/>
                        <a:ext cx="2963555" cy="36933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s-EC" b="1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Digitalización de imágenes</a:t>
                        </a:r>
                        <a:endParaRPr lang="es-EC" b="1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5" name="Rectángulo 74"/>
                      <p:cNvSpPr/>
                      <p:nvPr/>
                    </p:nvSpPr>
                    <p:spPr>
                      <a:xfrm>
                        <a:off x="384112" y="3745330"/>
                        <a:ext cx="2975556" cy="1190382"/>
                      </a:xfrm>
                      <a:prstGeom prst="rect">
                        <a:avLst/>
                      </a:prstGeom>
                      <a:solidFill>
                        <a:srgbClr val="FBFBFB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s-EC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Largo y ancho del </a:t>
                        </a:r>
                        <a:r>
                          <a:rPr lang="es-EC" sz="1600" b="1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aquenio</a:t>
                        </a:r>
                      </a:p>
                      <a:p>
                        <a:pPr algn="ctr"/>
                        <a:r>
                          <a:rPr lang="es-EC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(M-</a:t>
                        </a:r>
                        <a:r>
                          <a:rPr lang="es-EC" sz="1600" dirty="0" err="1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Shot</a:t>
                        </a:r>
                        <a:r>
                          <a:rPr lang="es-EC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/</a:t>
                        </a:r>
                        <a:r>
                          <a:rPr lang="es-EC" sz="1600" dirty="0" err="1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Image</a:t>
                        </a:r>
                        <a:r>
                          <a:rPr lang="es-EC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 J</a:t>
                        </a:r>
                        <a:r>
                          <a:rPr lang="es-EC" sz="160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)</a:t>
                        </a:r>
                      </a:p>
                      <a:p>
                        <a:pPr algn="ctr"/>
                        <a:r>
                          <a:rPr lang="es-EC" sz="160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n=100 semillas</a:t>
                        </a:r>
                        <a:endParaRPr lang="es-EC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2" name="Grupo 21"/>
                    <p:cNvGrpSpPr/>
                    <p:nvPr/>
                  </p:nvGrpSpPr>
                  <p:grpSpPr>
                    <a:xfrm>
                      <a:off x="7251871" y="674748"/>
                      <a:ext cx="1944000" cy="1830103"/>
                      <a:chOff x="6295216" y="619876"/>
                      <a:chExt cx="1944000" cy="1830103"/>
                    </a:xfrm>
                  </p:grpSpPr>
                  <p:sp>
                    <p:nvSpPr>
                      <p:cNvPr id="79" name="Elipse 78"/>
                      <p:cNvSpPr/>
                      <p:nvPr/>
                    </p:nvSpPr>
                    <p:spPr>
                      <a:xfrm>
                        <a:off x="6295216" y="619876"/>
                        <a:ext cx="1944000" cy="1830103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C"/>
                      </a:p>
                    </p:txBody>
                  </p:sp>
                  <p:pic>
                    <p:nvPicPr>
                      <p:cNvPr id="82" name="Imagen 81"/>
                      <p:cNvPicPr/>
                      <p:nvPr/>
                    </p:nvPicPr>
                    <p:blipFill rotWithShape="1">
                      <a:blip r:embed="rId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60516" b="94048" l="30556" r="68750"/>
                                </a14:imgEffect>
                                <a14:imgEffect>
                                  <a14:sharpenSoften amount="25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854" t="58880" r="32489" b="6070"/>
                      <a:stretch/>
                    </p:blipFill>
                    <p:spPr bwMode="auto">
                      <a:xfrm>
                        <a:off x="6433266" y="716180"/>
                        <a:ext cx="1616197" cy="1360166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pic>
                  <p:nvPicPr>
                    <p:cNvPr id="92" name="Imagen 91" descr="https://upload.wikimedia.org/wikipedia/commons/thumb/7/79/Leucanthemum_diagram.svg/1920px-Leucanthemum_diagram.svg.png"/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685" t="58270" r="82682" b="29229"/>
                    <a:stretch/>
                  </p:blipFill>
                  <p:spPr bwMode="auto">
                    <a:xfrm>
                      <a:off x="9943949" y="2242446"/>
                      <a:ext cx="77864" cy="810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grpSp>
                <p:nvGrpSpPr>
                  <p:cNvPr id="131" name="Grupo 130"/>
                  <p:cNvGrpSpPr/>
                  <p:nvPr/>
                </p:nvGrpSpPr>
                <p:grpSpPr>
                  <a:xfrm>
                    <a:off x="9705943" y="1275954"/>
                    <a:ext cx="1939395" cy="1844509"/>
                    <a:chOff x="9705943" y="1275954"/>
                    <a:chExt cx="1939395" cy="1844509"/>
                  </a:xfrm>
                </p:grpSpPr>
                <p:pic>
                  <p:nvPicPr>
                    <p:cNvPr id="121" name="Imagen 120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9705943" y="1275954"/>
                      <a:ext cx="1939395" cy="1844509"/>
                    </a:xfrm>
                    <a:prstGeom prst="ellipse">
                      <a:avLst/>
                    </a:prstGeom>
                  </p:spPr>
                </p:pic>
                <p:cxnSp>
                  <p:nvCxnSpPr>
                    <p:cNvPr id="125" name="Conector recto de flecha 124"/>
                    <p:cNvCxnSpPr/>
                    <p:nvPr/>
                  </p:nvCxnSpPr>
                  <p:spPr>
                    <a:xfrm flipV="1">
                      <a:off x="9940837" y="1789688"/>
                      <a:ext cx="505981" cy="91750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Conector recto de flecha 125"/>
                    <p:cNvCxnSpPr/>
                    <p:nvPr/>
                  </p:nvCxnSpPr>
                  <p:spPr>
                    <a:xfrm>
                      <a:off x="10236425" y="1660216"/>
                      <a:ext cx="44563" cy="29205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58" name="CuadroTexto 57"/>
              <p:cNvSpPr txBox="1"/>
              <p:nvPr/>
            </p:nvSpPr>
            <p:spPr>
              <a:xfrm>
                <a:off x="10248847" y="2449050"/>
                <a:ext cx="754345" cy="276999"/>
              </a:xfrm>
              <a:prstGeom prst="rect">
                <a:avLst/>
              </a:prstGeom>
              <a:solidFill>
                <a:srgbClr val="DCE6F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Cipsela</a:t>
                </a:r>
                <a:endParaRPr lang="es-EC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15110" y="2062881"/>
              <a:ext cx="292062" cy="340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67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07957" y="-10183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966" y="21510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Ensayo de viabilidad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235847" y="6441325"/>
            <a:ext cx="5132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(International </a:t>
            </a:r>
            <a:r>
              <a:rPr lang="es-US" sz="1400" dirty="0" err="1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Seed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Testing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Association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2016;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Mancipe et al., 2018)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AutoShape 2" descr="blob:https://web.whatsapp.com/ab590531-46ee-46d9-b3e9-e8a54898ccd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121" name="Grupo 120"/>
          <p:cNvGrpSpPr/>
          <p:nvPr/>
        </p:nvGrpSpPr>
        <p:grpSpPr>
          <a:xfrm>
            <a:off x="551718" y="1257615"/>
            <a:ext cx="1952833" cy="4180258"/>
            <a:chOff x="479503" y="1237787"/>
            <a:chExt cx="1952833" cy="4180258"/>
          </a:xfrm>
        </p:grpSpPr>
        <p:grpSp>
          <p:nvGrpSpPr>
            <p:cNvPr id="8" name="Grupo 7"/>
            <p:cNvGrpSpPr/>
            <p:nvPr/>
          </p:nvGrpSpPr>
          <p:grpSpPr>
            <a:xfrm>
              <a:off x="617404" y="2992877"/>
              <a:ext cx="1478457" cy="2425168"/>
              <a:chOff x="1041148" y="2415365"/>
              <a:chExt cx="1478457" cy="2425168"/>
            </a:xfrm>
          </p:grpSpPr>
          <p:cxnSp>
            <p:nvCxnSpPr>
              <p:cNvPr id="9" name="Conector recto de flecha 8"/>
              <p:cNvCxnSpPr/>
              <p:nvPr/>
            </p:nvCxnSpPr>
            <p:spPr>
              <a:xfrm>
                <a:off x="1772873" y="2415365"/>
                <a:ext cx="5867" cy="973294"/>
              </a:xfrm>
              <a:prstGeom prst="straightConnector1">
                <a:avLst/>
              </a:prstGeom>
              <a:ln>
                <a:solidFill>
                  <a:srgbClr val="C2D7B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uadroTexto 9"/>
              <p:cNvSpPr txBox="1"/>
              <p:nvPr/>
            </p:nvSpPr>
            <p:spPr>
              <a:xfrm>
                <a:off x="1041149" y="3402106"/>
                <a:ext cx="1475714" cy="369332"/>
              </a:xfrm>
              <a:prstGeom prst="rect">
                <a:avLst/>
              </a:prstGeom>
              <a:solidFill>
                <a:srgbClr val="FFF3C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Pre-remojo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ctángulo 10"/>
              <p:cNvSpPr/>
              <p:nvPr/>
            </p:nvSpPr>
            <p:spPr>
              <a:xfrm>
                <a:off x="1041148" y="3772224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n=100 semillas</a:t>
                </a:r>
                <a:endParaRPr lang="es-EC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 °C</a:t>
                </a:r>
              </a:p>
              <a:p>
                <a:pPr algn="ctr"/>
                <a:r>
                  <a:rPr lang="es-MX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18 h</a:t>
                </a:r>
                <a:endParaRPr lang="es-EC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8" name="Imagen 97"/>
            <p:cNvPicPr>
              <a:picLocks noChangeAspect="1"/>
            </p:cNvPicPr>
            <p:nvPr/>
          </p:nvPicPr>
          <p:blipFill rotWithShape="1">
            <a:blip r:embed="rId4"/>
            <a:srcRect l="24031" t="43850" r="24827" b="12478"/>
            <a:stretch/>
          </p:blipFill>
          <p:spPr>
            <a:xfrm>
              <a:off x="479503" y="1237787"/>
              <a:ext cx="1952833" cy="1839950"/>
            </a:xfrm>
            <a:prstGeom prst="ellipse">
              <a:avLst/>
            </a:prstGeom>
          </p:spPr>
        </p:pic>
      </p:grpSp>
      <p:grpSp>
        <p:nvGrpSpPr>
          <p:cNvPr id="133" name="Grupo 132"/>
          <p:cNvGrpSpPr/>
          <p:nvPr/>
        </p:nvGrpSpPr>
        <p:grpSpPr>
          <a:xfrm>
            <a:off x="2825814" y="1261570"/>
            <a:ext cx="1927273" cy="4180018"/>
            <a:chOff x="2862390" y="1261570"/>
            <a:chExt cx="1927273" cy="4180018"/>
          </a:xfrm>
        </p:grpSpPr>
        <p:grpSp>
          <p:nvGrpSpPr>
            <p:cNvPr id="79" name="Grupo 78"/>
            <p:cNvGrpSpPr/>
            <p:nvPr/>
          </p:nvGrpSpPr>
          <p:grpSpPr>
            <a:xfrm>
              <a:off x="2972725" y="3029867"/>
              <a:ext cx="1478457" cy="2411721"/>
              <a:chOff x="1041148" y="2455706"/>
              <a:chExt cx="1478457" cy="2411721"/>
            </a:xfrm>
          </p:grpSpPr>
          <p:cxnSp>
            <p:nvCxnSpPr>
              <p:cNvPr id="80" name="Conector recto de flecha 79"/>
              <p:cNvCxnSpPr/>
              <p:nvPr/>
            </p:nvCxnSpPr>
            <p:spPr>
              <a:xfrm>
                <a:off x="1772873" y="2455706"/>
                <a:ext cx="5867" cy="973294"/>
              </a:xfrm>
              <a:prstGeom prst="straightConnector1">
                <a:avLst/>
              </a:prstGeom>
              <a:ln>
                <a:solidFill>
                  <a:srgbClr val="C2D7B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CuadroTexto 80"/>
              <p:cNvSpPr txBox="1"/>
              <p:nvPr/>
            </p:nvSpPr>
            <p:spPr>
              <a:xfrm>
                <a:off x="1041149" y="3429000"/>
                <a:ext cx="1475714" cy="369332"/>
              </a:xfrm>
              <a:prstGeom prst="rect">
                <a:avLst/>
              </a:prstGeom>
              <a:solidFill>
                <a:srgbClr val="FFF3C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Inspección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Rectángulo 81"/>
              <p:cNvSpPr/>
              <p:nvPr/>
            </p:nvSpPr>
            <p:spPr>
              <a:xfrm>
                <a:off x="1041148" y="3799118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Estéreo.</a:t>
                </a: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Vacías</a:t>
                </a: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vs.</a:t>
                </a: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Embrión</a:t>
                </a:r>
              </a:p>
            </p:txBody>
          </p:sp>
        </p:grpSp>
        <p:pic>
          <p:nvPicPr>
            <p:cNvPr id="128" name="Imagen 127"/>
            <p:cNvPicPr>
              <a:picLocks noChangeAspect="1"/>
            </p:cNvPicPr>
            <p:nvPr/>
          </p:nvPicPr>
          <p:blipFill rotWithShape="1">
            <a:blip r:embed="rId5"/>
            <a:srcRect t="1410" r="7651"/>
            <a:stretch/>
          </p:blipFill>
          <p:spPr>
            <a:xfrm>
              <a:off x="2862390" y="1261570"/>
              <a:ext cx="1927273" cy="1830042"/>
            </a:xfrm>
            <a:prstGeom prst="ellipse">
              <a:avLst/>
            </a:prstGeom>
          </p:spPr>
        </p:pic>
      </p:grpSp>
      <p:grpSp>
        <p:nvGrpSpPr>
          <p:cNvPr id="134" name="Grupo 133"/>
          <p:cNvGrpSpPr/>
          <p:nvPr/>
        </p:nvGrpSpPr>
        <p:grpSpPr>
          <a:xfrm>
            <a:off x="5087328" y="1299907"/>
            <a:ext cx="1985130" cy="4138136"/>
            <a:chOff x="5049162" y="1299907"/>
            <a:chExt cx="1985130" cy="4138136"/>
          </a:xfrm>
        </p:grpSpPr>
        <p:grpSp>
          <p:nvGrpSpPr>
            <p:cNvPr id="87" name="Grupo 86"/>
            <p:cNvGrpSpPr/>
            <p:nvPr/>
          </p:nvGrpSpPr>
          <p:grpSpPr>
            <a:xfrm>
              <a:off x="5189031" y="3085244"/>
              <a:ext cx="1478457" cy="2352799"/>
              <a:chOff x="1041148" y="2460840"/>
              <a:chExt cx="1478457" cy="2352799"/>
            </a:xfrm>
          </p:grpSpPr>
          <p:cxnSp>
            <p:nvCxnSpPr>
              <p:cNvPr id="88" name="Conector recto de flecha 87"/>
              <p:cNvCxnSpPr/>
              <p:nvPr/>
            </p:nvCxnSpPr>
            <p:spPr>
              <a:xfrm flipH="1">
                <a:off x="1778740" y="2460840"/>
                <a:ext cx="14206" cy="927819"/>
              </a:xfrm>
              <a:prstGeom prst="straightConnector1">
                <a:avLst/>
              </a:prstGeom>
              <a:ln>
                <a:solidFill>
                  <a:srgbClr val="C2D7B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CuadroTexto 88"/>
              <p:cNvSpPr txBox="1"/>
              <p:nvPr/>
            </p:nvSpPr>
            <p:spPr>
              <a:xfrm>
                <a:off x="1041149" y="3375212"/>
                <a:ext cx="1475714" cy="369332"/>
              </a:xfrm>
              <a:prstGeom prst="rect">
                <a:avLst/>
              </a:prstGeom>
              <a:solidFill>
                <a:srgbClr val="FFF3C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Extracción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Rectángulo 89"/>
              <p:cNvSpPr/>
              <p:nvPr/>
            </p:nvSpPr>
            <p:spPr>
              <a:xfrm>
                <a:off x="1041148" y="3745330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Embriones</a:t>
                </a:r>
              </a:p>
              <a:p>
                <a:pPr algn="ctr"/>
                <a:r>
                  <a:rPr lang="es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Tampón fosfato</a:t>
                </a:r>
              </a:p>
              <a:p>
                <a:pPr algn="ctr"/>
                <a:r>
                  <a:rPr lang="es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 </a:t>
                </a:r>
                <a:r>
                  <a:rPr lang="es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s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6.5-7.5</a:t>
                </a:r>
                <a:endParaRPr lang="es-EC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s-EC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9" name="Imagen 1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5" t="10431" r="20116" b="10284"/>
            <a:stretch/>
          </p:blipFill>
          <p:spPr>
            <a:xfrm>
              <a:off x="5049162" y="1299907"/>
              <a:ext cx="1985130" cy="1791705"/>
            </a:xfrm>
            <a:prstGeom prst="ellipse">
              <a:avLst/>
            </a:prstGeom>
          </p:spPr>
        </p:pic>
      </p:grpSp>
      <p:grpSp>
        <p:nvGrpSpPr>
          <p:cNvPr id="135" name="Grupo 134"/>
          <p:cNvGrpSpPr/>
          <p:nvPr/>
        </p:nvGrpSpPr>
        <p:grpSpPr>
          <a:xfrm>
            <a:off x="7408933" y="1244082"/>
            <a:ext cx="1926945" cy="4201669"/>
            <a:chOff x="7373947" y="1244082"/>
            <a:chExt cx="1926945" cy="4201669"/>
          </a:xfrm>
        </p:grpSpPr>
        <p:grpSp>
          <p:nvGrpSpPr>
            <p:cNvPr id="99" name="Grupo 98"/>
            <p:cNvGrpSpPr/>
            <p:nvPr/>
          </p:nvGrpSpPr>
          <p:grpSpPr>
            <a:xfrm>
              <a:off x="7510514" y="3057205"/>
              <a:ext cx="1478457" cy="2388546"/>
              <a:chOff x="1041148" y="2401918"/>
              <a:chExt cx="1478457" cy="2388546"/>
            </a:xfrm>
          </p:grpSpPr>
          <p:cxnSp>
            <p:nvCxnSpPr>
              <p:cNvPr id="100" name="Conector recto de flecha 99"/>
              <p:cNvCxnSpPr/>
              <p:nvPr/>
            </p:nvCxnSpPr>
            <p:spPr>
              <a:xfrm>
                <a:off x="1772873" y="2401918"/>
                <a:ext cx="6133" cy="928794"/>
              </a:xfrm>
              <a:prstGeom prst="straightConnector1">
                <a:avLst/>
              </a:prstGeom>
              <a:ln>
                <a:solidFill>
                  <a:srgbClr val="C2D7B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CuadroTexto 100"/>
              <p:cNvSpPr txBox="1"/>
              <p:nvPr/>
            </p:nvSpPr>
            <p:spPr>
              <a:xfrm>
                <a:off x="1041149" y="3352037"/>
                <a:ext cx="1475714" cy="369332"/>
              </a:xfrm>
              <a:prstGeom prst="rect">
                <a:avLst/>
              </a:prstGeom>
              <a:solidFill>
                <a:srgbClr val="FFF3C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Incubación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Rectángulo 101"/>
              <p:cNvSpPr/>
              <p:nvPr/>
            </p:nvSpPr>
            <p:spPr>
              <a:xfrm>
                <a:off x="1041148" y="3722155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 % TTZ</a:t>
                </a:r>
              </a:p>
              <a:p>
                <a:pPr algn="ctr"/>
                <a:r>
                  <a:rPr lang="es-EC" sz="20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oscuridad</a:t>
                </a:r>
              </a:p>
              <a:p>
                <a:pPr algn="ctr"/>
                <a:r>
                  <a:rPr lang="es-EC" sz="20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 h, 30 °C</a:t>
                </a:r>
              </a:p>
            </p:txBody>
          </p:sp>
        </p:grpSp>
        <p:pic>
          <p:nvPicPr>
            <p:cNvPr id="130" name="Imagen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t="29976" r="9199" b="10633"/>
            <a:stretch/>
          </p:blipFill>
          <p:spPr>
            <a:xfrm>
              <a:off x="7373947" y="1244082"/>
              <a:ext cx="1926945" cy="1847530"/>
            </a:xfrm>
            <a:prstGeom prst="ellipse">
              <a:avLst/>
            </a:prstGeom>
          </p:spPr>
        </p:pic>
      </p:grpSp>
      <p:grpSp>
        <p:nvGrpSpPr>
          <p:cNvPr id="137" name="Grupo 136"/>
          <p:cNvGrpSpPr/>
          <p:nvPr/>
        </p:nvGrpSpPr>
        <p:grpSpPr>
          <a:xfrm>
            <a:off x="9652547" y="1298089"/>
            <a:ext cx="1978704" cy="4139406"/>
            <a:chOff x="9597683" y="1298089"/>
            <a:chExt cx="1978704" cy="4139406"/>
          </a:xfrm>
        </p:grpSpPr>
        <p:grpSp>
          <p:nvGrpSpPr>
            <p:cNvPr id="136" name="Grupo 135"/>
            <p:cNvGrpSpPr/>
            <p:nvPr/>
          </p:nvGrpSpPr>
          <p:grpSpPr>
            <a:xfrm>
              <a:off x="9597683" y="1298089"/>
              <a:ext cx="1978704" cy="4139406"/>
              <a:chOff x="9597683" y="1298089"/>
              <a:chExt cx="1978704" cy="4139406"/>
            </a:xfrm>
          </p:grpSpPr>
          <p:grpSp>
            <p:nvGrpSpPr>
              <p:cNvPr id="108" name="Grupo 107"/>
              <p:cNvGrpSpPr/>
              <p:nvPr/>
            </p:nvGrpSpPr>
            <p:grpSpPr>
              <a:xfrm>
                <a:off x="9713213" y="3045230"/>
                <a:ext cx="1480579" cy="2392265"/>
                <a:chOff x="1041148" y="2455706"/>
                <a:chExt cx="1480579" cy="2392265"/>
              </a:xfrm>
            </p:grpSpPr>
            <p:cxnSp>
              <p:nvCxnSpPr>
                <p:cNvPr id="109" name="Conector recto de flecha 108"/>
                <p:cNvCxnSpPr/>
                <p:nvPr/>
              </p:nvCxnSpPr>
              <p:spPr>
                <a:xfrm>
                  <a:off x="1772873" y="2455706"/>
                  <a:ext cx="4267" cy="940769"/>
                </a:xfrm>
                <a:prstGeom prst="straightConnector1">
                  <a:avLst/>
                </a:prstGeom>
                <a:ln>
                  <a:solidFill>
                    <a:srgbClr val="C2D7B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CuadroTexto 109"/>
                <p:cNvSpPr txBox="1"/>
                <p:nvPr/>
              </p:nvSpPr>
              <p:spPr>
                <a:xfrm>
                  <a:off x="1046013" y="3414408"/>
                  <a:ext cx="1475714" cy="369332"/>
                </a:xfrm>
                <a:prstGeom prst="rect">
                  <a:avLst/>
                </a:prstGeom>
                <a:solidFill>
                  <a:srgbClr val="FFF3CD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b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Conteo</a:t>
                  </a:r>
                  <a:endParaRPr lang="es-EC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tángulo 110"/>
                <p:cNvSpPr/>
                <p:nvPr/>
              </p:nvSpPr>
              <p:spPr>
                <a:xfrm>
                  <a:off x="1041148" y="3779662"/>
                  <a:ext cx="1478457" cy="1068309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C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Viables vs.</a:t>
                  </a:r>
                </a:p>
                <a:p>
                  <a:pPr algn="ctr"/>
                  <a:r>
                    <a:rPr lang="es-EC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No viables</a:t>
                  </a:r>
                </a:p>
                <a:p>
                  <a:pPr algn="ctr"/>
                  <a:r>
                    <a:rPr lang="es-EC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Patrones </a:t>
                  </a:r>
                  <a:r>
                    <a:rPr lang="es-EC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col.</a:t>
                  </a:r>
                  <a:endParaRPr lang="es-EC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1" name="Imagen 13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84" t="12241" r="14863"/>
              <a:stretch/>
            </p:blipFill>
            <p:spPr>
              <a:xfrm>
                <a:off x="9597683" y="1298089"/>
                <a:ext cx="1978704" cy="1780692"/>
              </a:xfrm>
              <a:prstGeom prst="ellips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</p:grpSp>
        <p:pic>
          <p:nvPicPr>
            <p:cNvPr id="132" name="Imagen 131"/>
            <p:cNvPicPr/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880"/>
            <a:stretch/>
          </p:blipFill>
          <p:spPr bwMode="auto">
            <a:xfrm>
              <a:off x="10566400" y="2658655"/>
              <a:ext cx="609600" cy="3302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29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966" y="21510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Desinfección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upo 57"/>
          <p:cNvGrpSpPr/>
          <p:nvPr/>
        </p:nvGrpSpPr>
        <p:grpSpPr>
          <a:xfrm>
            <a:off x="6998002" y="1055763"/>
            <a:ext cx="1892075" cy="4248404"/>
            <a:chOff x="7068392" y="1305144"/>
            <a:chExt cx="1892075" cy="4248404"/>
          </a:xfrm>
        </p:grpSpPr>
        <p:grpSp>
          <p:nvGrpSpPr>
            <p:cNvPr id="34" name="Grupo 33"/>
            <p:cNvGrpSpPr/>
            <p:nvPr/>
          </p:nvGrpSpPr>
          <p:grpSpPr>
            <a:xfrm>
              <a:off x="7183617" y="2922194"/>
              <a:ext cx="1478457" cy="2631354"/>
              <a:chOff x="1013792" y="2203935"/>
              <a:chExt cx="1478457" cy="2631354"/>
            </a:xfrm>
          </p:grpSpPr>
          <p:cxnSp>
            <p:nvCxnSpPr>
              <p:cNvPr id="35" name="Conector recto de flecha 34"/>
              <p:cNvCxnSpPr>
                <a:endCxn id="36" idx="0"/>
              </p:cNvCxnSpPr>
              <p:nvPr/>
            </p:nvCxnSpPr>
            <p:spPr>
              <a:xfrm flipH="1">
                <a:off x="1753606" y="2203935"/>
                <a:ext cx="19268" cy="1209176"/>
              </a:xfrm>
              <a:prstGeom prst="straightConnector1">
                <a:avLst/>
              </a:prstGeom>
              <a:ln>
                <a:solidFill>
                  <a:srgbClr val="C2D7B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uadroTexto 35"/>
              <p:cNvSpPr txBox="1"/>
              <p:nvPr/>
            </p:nvSpPr>
            <p:spPr>
              <a:xfrm>
                <a:off x="1015749" y="3413111"/>
                <a:ext cx="1475714" cy="40626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Siembra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tángulo 36"/>
              <p:cNvSpPr/>
              <p:nvPr/>
            </p:nvSpPr>
            <p:spPr>
              <a:xfrm>
                <a:off x="1013792" y="3766980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CFL</a:t>
                </a:r>
              </a:p>
              <a:p>
                <a:pPr algn="ctr"/>
                <a:r>
                  <a:rPr lang="es-EC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</a:t>
                </a:r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semillas x Caja Petri</a:t>
                </a:r>
              </a:p>
              <a:p>
                <a:pPr algn="ctr"/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Agar 0.75 %</a:t>
                </a:r>
              </a:p>
              <a:p>
                <a:pPr algn="ctr"/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 Réplicas</a:t>
                </a:r>
              </a:p>
            </p:txBody>
          </p:sp>
        </p:grpSp>
        <p:pic>
          <p:nvPicPr>
            <p:cNvPr id="46" name="Imagen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" t="556" r="21048" b="2019"/>
            <a:stretch/>
          </p:blipFill>
          <p:spPr>
            <a:xfrm>
              <a:off x="7068392" y="1305144"/>
              <a:ext cx="1892075" cy="1877542"/>
            </a:xfrm>
            <a:prstGeom prst="ellipse">
              <a:avLst/>
            </a:prstGeom>
          </p:spPr>
        </p:pic>
      </p:grpSp>
      <p:sp>
        <p:nvSpPr>
          <p:cNvPr id="47" name="CuadroTexto 46"/>
          <p:cNvSpPr txBox="1"/>
          <p:nvPr/>
        </p:nvSpPr>
        <p:spPr>
          <a:xfrm>
            <a:off x="9037863" y="3896080"/>
            <a:ext cx="210185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C" dirty="0" smtClean="0"/>
              <a:t>% contaminación </a:t>
            </a:r>
          </a:p>
          <a:p>
            <a:pPr algn="ctr"/>
            <a:r>
              <a:rPr lang="es-EC" dirty="0" smtClean="0"/>
              <a:t>bacteriana y fúngica</a:t>
            </a:r>
            <a:endParaRPr lang="es-EC" dirty="0"/>
          </a:p>
        </p:txBody>
      </p:sp>
      <p:sp>
        <p:nvSpPr>
          <p:cNvPr id="63" name="Rectángulo 62"/>
          <p:cNvSpPr/>
          <p:nvPr/>
        </p:nvSpPr>
        <p:spPr>
          <a:xfrm>
            <a:off x="232329" y="6432091"/>
            <a:ext cx="3191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Vandvik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2015; </a:t>
            </a:r>
            <a:r>
              <a:rPr lang="es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Masini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2778619" y="2864273"/>
            <a:ext cx="1478457" cy="2471623"/>
            <a:chOff x="2055289" y="2864273"/>
            <a:chExt cx="1478457" cy="2471623"/>
          </a:xfrm>
        </p:grpSpPr>
        <p:grpSp>
          <p:nvGrpSpPr>
            <p:cNvPr id="29" name="Grupo 28"/>
            <p:cNvGrpSpPr/>
            <p:nvPr/>
          </p:nvGrpSpPr>
          <p:grpSpPr>
            <a:xfrm>
              <a:off x="2055289" y="3897469"/>
              <a:ext cx="1478457" cy="1438427"/>
              <a:chOff x="1041148" y="3429000"/>
              <a:chExt cx="1478457" cy="1438427"/>
            </a:xfrm>
          </p:grpSpPr>
          <p:sp>
            <p:nvSpPr>
              <p:cNvPr id="31" name="CuadroTexto 30"/>
              <p:cNvSpPr txBox="1"/>
              <p:nvPr/>
            </p:nvSpPr>
            <p:spPr>
              <a:xfrm>
                <a:off x="1041149" y="3429000"/>
                <a:ext cx="1475714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Etanol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1041148" y="3799118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70 % v/v</a:t>
                </a: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min</a:t>
                </a:r>
                <a:endParaRPr lang="es-EC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53" name="Conector recto de flecha 52"/>
            <p:cNvCxnSpPr/>
            <p:nvPr/>
          </p:nvCxnSpPr>
          <p:spPr>
            <a:xfrm>
              <a:off x="2805514" y="2864273"/>
              <a:ext cx="5867" cy="1008000"/>
            </a:xfrm>
            <a:prstGeom prst="straightConnector1">
              <a:avLst/>
            </a:prstGeom>
            <a:ln>
              <a:solidFill>
                <a:srgbClr val="C2D7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o 22"/>
          <p:cNvGrpSpPr/>
          <p:nvPr/>
        </p:nvGrpSpPr>
        <p:grpSpPr>
          <a:xfrm>
            <a:off x="1067178" y="3349183"/>
            <a:ext cx="1478457" cy="1984919"/>
            <a:chOff x="343848" y="3349183"/>
            <a:chExt cx="1478457" cy="1984919"/>
          </a:xfrm>
        </p:grpSpPr>
        <p:grpSp>
          <p:nvGrpSpPr>
            <p:cNvPr id="10" name="Grupo 9"/>
            <p:cNvGrpSpPr/>
            <p:nvPr/>
          </p:nvGrpSpPr>
          <p:grpSpPr>
            <a:xfrm>
              <a:off x="343848" y="3895675"/>
              <a:ext cx="1478457" cy="1438427"/>
              <a:chOff x="1041148" y="3429000"/>
              <a:chExt cx="1478457" cy="1438427"/>
            </a:xfrm>
          </p:grpSpPr>
          <p:sp>
            <p:nvSpPr>
              <p:cNvPr id="12" name="CuadroTexto 11"/>
              <p:cNvSpPr txBox="1"/>
              <p:nvPr/>
            </p:nvSpPr>
            <p:spPr>
              <a:xfrm>
                <a:off x="1041149" y="3429000"/>
                <a:ext cx="1475714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Detergente</a:t>
                </a:r>
                <a:endParaRPr lang="es-EC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ángulo 12"/>
              <p:cNvSpPr/>
              <p:nvPr/>
            </p:nvSpPr>
            <p:spPr>
              <a:xfrm>
                <a:off x="1041148" y="3799118"/>
                <a:ext cx="1478457" cy="106830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2 % p/v</a:t>
                </a:r>
              </a:p>
              <a:p>
                <a:pPr algn="ctr"/>
                <a:r>
                  <a:rPr lang="es-EC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min</a:t>
                </a:r>
                <a:endParaRPr lang="es-EC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9" name="Conector recto de flecha 38"/>
            <p:cNvCxnSpPr/>
            <p:nvPr/>
          </p:nvCxnSpPr>
          <p:spPr>
            <a:xfrm>
              <a:off x="1045987" y="3349183"/>
              <a:ext cx="5867" cy="540000"/>
            </a:xfrm>
            <a:prstGeom prst="straightConnector1">
              <a:avLst/>
            </a:prstGeom>
            <a:ln>
              <a:solidFill>
                <a:srgbClr val="C2D7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4473522" y="3335328"/>
            <a:ext cx="1478457" cy="1977395"/>
            <a:chOff x="3750192" y="3335328"/>
            <a:chExt cx="1478457" cy="1977395"/>
          </a:xfrm>
        </p:grpSpPr>
        <p:sp>
          <p:nvSpPr>
            <p:cNvPr id="54" name="CuadroTexto 53"/>
            <p:cNvSpPr txBox="1"/>
            <p:nvPr/>
          </p:nvSpPr>
          <p:spPr>
            <a:xfrm>
              <a:off x="3750193" y="3894174"/>
              <a:ext cx="1475714" cy="369332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NaClO</a:t>
              </a:r>
              <a:endParaRPr lang="es-EC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3750192" y="4244414"/>
              <a:ext cx="1478457" cy="1068309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2, 3.5, 5 %</a:t>
              </a:r>
            </a:p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7,10,15 min</a:t>
              </a:r>
            </a:p>
            <a:p>
              <a:pPr algn="ctr"/>
              <a:endPara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Conector recto de flecha 39"/>
            <p:cNvCxnSpPr/>
            <p:nvPr/>
          </p:nvCxnSpPr>
          <p:spPr>
            <a:xfrm>
              <a:off x="4551187" y="3335328"/>
              <a:ext cx="5867" cy="540000"/>
            </a:xfrm>
            <a:prstGeom prst="straightConnector1">
              <a:avLst/>
            </a:prstGeom>
            <a:ln>
              <a:solidFill>
                <a:srgbClr val="C2D7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1762259" y="1064805"/>
            <a:ext cx="3518839" cy="2491321"/>
            <a:chOff x="1038929" y="1064805"/>
            <a:chExt cx="3518839" cy="2491321"/>
          </a:xfrm>
        </p:grpSpPr>
        <p:cxnSp>
          <p:nvCxnSpPr>
            <p:cNvPr id="4" name="Conector recto 3"/>
            <p:cNvCxnSpPr/>
            <p:nvPr/>
          </p:nvCxnSpPr>
          <p:spPr>
            <a:xfrm flipV="1">
              <a:off x="1038929" y="3337382"/>
              <a:ext cx="3518839" cy="3558"/>
            </a:xfrm>
            <a:prstGeom prst="line">
              <a:avLst/>
            </a:prstGeom>
            <a:ln>
              <a:solidFill>
                <a:srgbClr val="C2D7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o 20"/>
            <p:cNvGrpSpPr/>
            <p:nvPr/>
          </p:nvGrpSpPr>
          <p:grpSpPr>
            <a:xfrm>
              <a:off x="1876483" y="1064805"/>
              <a:ext cx="1921105" cy="2491321"/>
              <a:chOff x="1876483" y="1064805"/>
              <a:chExt cx="1921105" cy="2491321"/>
            </a:xfrm>
          </p:grpSpPr>
          <p:pic>
            <p:nvPicPr>
              <p:cNvPr id="38" name="Imagen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28" r="14296"/>
              <a:stretch/>
            </p:blipFill>
            <p:spPr>
              <a:xfrm>
                <a:off x="1876483" y="1064805"/>
                <a:ext cx="1895316" cy="1868500"/>
              </a:xfrm>
              <a:prstGeom prst="ellipse">
                <a:avLst/>
              </a:prstGeom>
            </p:spPr>
          </p:pic>
          <p:sp>
            <p:nvSpPr>
              <p:cNvPr id="2" name="Rectángulo 1"/>
              <p:cNvSpPr/>
              <p:nvPr/>
            </p:nvSpPr>
            <p:spPr>
              <a:xfrm>
                <a:off x="1913739" y="3186794"/>
                <a:ext cx="1883849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C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Semillas sin vilano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966" y="21510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 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2140" r="23026"/>
          <a:stretch/>
        </p:blipFill>
        <p:spPr>
          <a:xfrm>
            <a:off x="6024282" y="1164171"/>
            <a:ext cx="3052482" cy="227055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267203" y="3835826"/>
            <a:ext cx="2594493" cy="923330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Tm: T. ambiental de Quito</a:t>
            </a:r>
          </a:p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Tm: 15±2 °C ; 20/10 °C</a:t>
            </a:r>
          </a:p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15 semillas y 4 réplicas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4724400" y="2381191"/>
            <a:ext cx="1443038" cy="940233"/>
            <a:chOff x="4724400" y="2381191"/>
            <a:chExt cx="1443038" cy="940233"/>
          </a:xfrm>
        </p:grpSpPr>
        <p:sp>
          <p:nvSpPr>
            <p:cNvPr id="13" name="CuadroTexto 12"/>
            <p:cNvSpPr txBox="1"/>
            <p:nvPr/>
          </p:nvSpPr>
          <p:spPr>
            <a:xfrm>
              <a:off x="4724400" y="2381191"/>
              <a:ext cx="1171924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Luz parcial</a:t>
              </a:r>
            </a:p>
            <a:p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Luz total</a:t>
              </a:r>
            </a:p>
            <a:p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Oscuridad</a:t>
              </a:r>
              <a:endParaRPr lang="es-EC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Abrir llave 11"/>
            <p:cNvSpPr/>
            <p:nvPr/>
          </p:nvSpPr>
          <p:spPr>
            <a:xfrm>
              <a:off x="5957047" y="2474259"/>
              <a:ext cx="210391" cy="847165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875059" y="1788458"/>
            <a:ext cx="1331898" cy="927848"/>
            <a:chOff x="8754036" y="1748117"/>
            <a:chExt cx="1331898" cy="927848"/>
          </a:xfrm>
        </p:grpSpPr>
        <p:sp>
          <p:nvSpPr>
            <p:cNvPr id="4" name="CuadroTexto 3"/>
            <p:cNvSpPr txBox="1"/>
            <p:nvPr/>
          </p:nvSpPr>
          <p:spPr>
            <a:xfrm>
              <a:off x="9090212" y="1748117"/>
              <a:ext cx="995722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T. alta</a:t>
              </a:r>
            </a:p>
            <a:p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T. baja</a:t>
              </a:r>
            </a:p>
            <a:p>
              <a:r>
                <a:rPr lang="es-EC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T. media</a:t>
              </a:r>
              <a:endParaRPr lang="es-EC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Cerrar llave 13"/>
            <p:cNvSpPr/>
            <p:nvPr/>
          </p:nvSpPr>
          <p:spPr>
            <a:xfrm>
              <a:off x="8754036" y="1801907"/>
              <a:ext cx="242047" cy="87405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3953437" y="5149990"/>
            <a:ext cx="7732058" cy="646331"/>
          </a:xfrm>
          <a:prstGeom prst="rect">
            <a:avLst/>
          </a:prstGeom>
          <a:solidFill>
            <a:srgbClr val="FFE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Semilla Germinada:</a:t>
            </a:r>
          </a:p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A simple vista se observa la radícula o una estructura aérea fuera de la testa.</a:t>
            </a:r>
            <a:endParaRPr lang="es-EC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42707" y="6292954"/>
            <a:ext cx="5948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tabLst>
                <a:tab pos="2280920" algn="l"/>
              </a:tabLst>
            </a:pP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(Serrano 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2017;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Oceanic and Atmospheric Administration</a:t>
            </a:r>
            <a:r>
              <a:rPr lang="es-EC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2020)</a:t>
            </a:r>
            <a:endParaRPr lang="es-EC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2" descr="blob:https://web.whatsapp.com/59dda83a-7def-471a-aab9-1ec98f8379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" name="AutoShape 4" descr="blob:https://web.whatsapp.com/3eea1338-b5b0-4d1b-8d0b-5bd508057a5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22" name="Grupo 21"/>
          <p:cNvGrpSpPr/>
          <p:nvPr/>
        </p:nvGrpSpPr>
        <p:grpSpPr>
          <a:xfrm>
            <a:off x="588819" y="1065383"/>
            <a:ext cx="3057351" cy="4717068"/>
            <a:chOff x="588819" y="1129551"/>
            <a:chExt cx="3057351" cy="471706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526" y="1129551"/>
              <a:ext cx="3055633" cy="2003784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9284" b="23582"/>
            <a:stretch/>
          </p:blipFill>
          <p:spPr>
            <a:xfrm>
              <a:off x="588819" y="3112168"/>
              <a:ext cx="3057351" cy="2734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4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Análisis Estadístico 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Google Shape;1724;p30"/>
          <p:cNvSpPr txBox="1">
            <a:spLocks noGrp="1"/>
          </p:cNvSpPr>
          <p:nvPr/>
        </p:nvSpPr>
        <p:spPr>
          <a:xfrm>
            <a:off x="5734693" y="2551691"/>
            <a:ext cx="736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</a:t>
            </a:r>
            <a:endParaRPr sz="17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planet</a:t>
            </a:r>
            <a:endParaRPr sz="17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Google Shape;1725;p30"/>
          <p:cNvSpPr txBox="1">
            <a:spLocks noGrp="1"/>
          </p:cNvSpPr>
          <p:nvPr/>
        </p:nvSpPr>
        <p:spPr>
          <a:xfrm>
            <a:off x="8918149" y="3184638"/>
            <a:ext cx="15726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Diferencia de medias: Desinfección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4" name="Google Shape;1726;p30"/>
          <p:cNvSpPr txBox="1">
            <a:spLocks noGrp="1"/>
          </p:cNvSpPr>
          <p:nvPr/>
        </p:nvSpPr>
        <p:spPr>
          <a:xfrm>
            <a:off x="8918149" y="5004336"/>
            <a:ext cx="15726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Comparación múltiple de medias: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Desinfección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5" name="Google Shape;1727;p30"/>
          <p:cNvSpPr txBox="1">
            <a:spLocks noGrp="1"/>
          </p:cNvSpPr>
          <p:nvPr/>
        </p:nvSpPr>
        <p:spPr>
          <a:xfrm>
            <a:off x="8918149" y="2680704"/>
            <a:ext cx="1572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Prueba de Kruskall Wallis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Google Shape;1728;p30"/>
          <p:cNvSpPr txBox="1">
            <a:spLocks noGrp="1"/>
          </p:cNvSpPr>
          <p:nvPr/>
        </p:nvSpPr>
        <p:spPr>
          <a:xfrm>
            <a:off x="8918149" y="4269515"/>
            <a:ext cx="1572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Prueba de  Duncan</a:t>
            </a:r>
            <a:endParaRPr sz="1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Google Shape;1729;p30"/>
          <p:cNvSpPr txBox="1">
            <a:spLocks noGrp="1"/>
          </p:cNvSpPr>
          <p:nvPr/>
        </p:nvSpPr>
        <p:spPr>
          <a:xfrm>
            <a:off x="8918148" y="1447097"/>
            <a:ext cx="1772263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Completamente </a:t>
            </a:r>
            <a:r>
              <a:rPr lang="en" sz="1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leatorizado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8" name="Google Shape;1730;p30"/>
          <p:cNvSpPr txBox="1">
            <a:spLocks noGrp="1"/>
          </p:cNvSpPr>
          <p:nvPr/>
        </p:nvSpPr>
        <p:spPr>
          <a:xfrm>
            <a:off x="8918149" y="950648"/>
            <a:ext cx="1572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 Experimental</a:t>
            </a:r>
            <a:endParaRPr sz="1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Google Shape;1732;p30"/>
          <p:cNvSpPr txBox="1">
            <a:spLocks noGrp="1"/>
          </p:cNvSpPr>
          <p:nvPr/>
        </p:nvSpPr>
        <p:spPr>
          <a:xfrm>
            <a:off x="443753" y="4251303"/>
            <a:ext cx="3112484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 acumulada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ndice de latencia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Capacidad Germinativa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Velocidad de Germinación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2" name="Google Shape;1734;p30"/>
          <p:cNvSpPr txBox="1">
            <a:spLocks noGrp="1"/>
          </p:cNvSpPr>
          <p:nvPr/>
        </p:nvSpPr>
        <p:spPr>
          <a:xfrm>
            <a:off x="1943371" y="3458915"/>
            <a:ext cx="1572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Frecuencias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Acumuladas</a:t>
            </a:r>
            <a:endParaRPr sz="1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Google Shape;1735;p30"/>
          <p:cNvSpPr txBox="1">
            <a:spLocks noGrp="1"/>
          </p:cNvSpPr>
          <p:nvPr/>
        </p:nvSpPr>
        <p:spPr>
          <a:xfrm>
            <a:off x="1970190" y="1917742"/>
            <a:ext cx="15726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Rasgos físicos y Viabilidad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4" name="Google Shape;1736;p30"/>
          <p:cNvSpPr txBox="1">
            <a:spLocks noGrp="1"/>
          </p:cNvSpPr>
          <p:nvPr/>
        </p:nvSpPr>
        <p:spPr>
          <a:xfrm>
            <a:off x="1970265" y="1394399"/>
            <a:ext cx="1572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Promedios y Porcentajes</a:t>
            </a:r>
            <a:endParaRPr sz="18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Google Shape;1720;p30"/>
          <p:cNvSpPr txBox="1">
            <a:spLocks noGrp="1"/>
          </p:cNvSpPr>
          <p:nvPr/>
        </p:nvSpPr>
        <p:spPr>
          <a:xfrm>
            <a:off x="3956628" y="1394399"/>
            <a:ext cx="10644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5BCAC4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Google Shape;1737;p30"/>
          <p:cNvSpPr txBox="1">
            <a:spLocks noGrp="1"/>
          </p:cNvSpPr>
          <p:nvPr/>
        </p:nvSpPr>
        <p:spPr>
          <a:xfrm>
            <a:off x="3956628" y="2680697"/>
            <a:ext cx="10644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Análisis Gráfico</a:t>
            </a:r>
            <a:endParaRPr sz="2000" b="1" dirty="0">
              <a:solidFill>
                <a:schemeClr val="accent3">
                  <a:lumMod val="75000"/>
                </a:schemeClr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1740;p30"/>
          <p:cNvSpPr txBox="1">
            <a:spLocks noGrp="1"/>
          </p:cNvSpPr>
          <p:nvPr/>
        </p:nvSpPr>
        <p:spPr>
          <a:xfrm>
            <a:off x="7144102" y="2680698"/>
            <a:ext cx="1340991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Fira Sans Extra Condensed Medium"/>
              <a:buNone/>
              <a:defRPr sz="25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accent3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Estadística Inferencial</a:t>
            </a:r>
            <a:endParaRPr sz="2000" b="1" dirty="0">
              <a:solidFill>
                <a:schemeClr val="accent3">
                  <a:lumMod val="75000"/>
                </a:schemeClr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Google Shape;1743;p30"/>
          <p:cNvCxnSpPr/>
          <p:nvPr/>
        </p:nvCxnSpPr>
        <p:spPr>
          <a:xfrm flipH="1">
            <a:off x="3542928" y="1774401"/>
            <a:ext cx="413700" cy="600"/>
          </a:xfrm>
          <a:prstGeom prst="bentConnector3">
            <a:avLst>
              <a:gd name="adj1" fmla="val 50008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4" name="Google Shape;1745;p30"/>
          <p:cNvCxnSpPr>
            <a:endCxn id="62" idx="3"/>
          </p:cNvCxnSpPr>
          <p:nvPr/>
        </p:nvCxnSpPr>
        <p:spPr>
          <a:xfrm flipH="1">
            <a:off x="3516034" y="3623765"/>
            <a:ext cx="413700" cy="600"/>
          </a:xfrm>
          <a:prstGeom prst="bentConnector3">
            <a:avLst>
              <a:gd name="adj1" fmla="val 50008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5" name="Google Shape;1746;p30"/>
          <p:cNvCxnSpPr>
            <a:endCxn id="58" idx="1"/>
          </p:cNvCxnSpPr>
          <p:nvPr/>
        </p:nvCxnSpPr>
        <p:spPr>
          <a:xfrm>
            <a:off x="8504337" y="1115498"/>
            <a:ext cx="413700" cy="600"/>
          </a:xfrm>
          <a:prstGeom prst="bentConnector3">
            <a:avLst>
              <a:gd name="adj1" fmla="val 50014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6" name="Google Shape;1747;p30"/>
          <p:cNvCxnSpPr>
            <a:stCxn id="69" idx="3"/>
            <a:endCxn id="55" idx="1"/>
          </p:cNvCxnSpPr>
          <p:nvPr/>
        </p:nvCxnSpPr>
        <p:spPr>
          <a:xfrm>
            <a:off x="8485093" y="2845548"/>
            <a:ext cx="433056" cy="6"/>
          </a:xfrm>
          <a:prstGeom prst="bentConnector3">
            <a:avLst>
              <a:gd name="adj1" fmla="val 50000"/>
            </a:avLst>
          </a:prstGeom>
          <a:noFill/>
          <a:ln w="38100" cap="rnd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7" name="Google Shape;1748;p30"/>
          <p:cNvCxnSpPr>
            <a:endCxn id="56" idx="1"/>
          </p:cNvCxnSpPr>
          <p:nvPr/>
        </p:nvCxnSpPr>
        <p:spPr>
          <a:xfrm>
            <a:off x="8504337" y="4434365"/>
            <a:ext cx="413700" cy="600"/>
          </a:xfrm>
          <a:prstGeom prst="bentConnector3">
            <a:avLst>
              <a:gd name="adj1" fmla="val 50014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" name="Google Shape;1749;p30"/>
          <p:cNvCxnSpPr>
            <a:stCxn id="66" idx="3"/>
          </p:cNvCxnSpPr>
          <p:nvPr/>
        </p:nvCxnSpPr>
        <p:spPr>
          <a:xfrm>
            <a:off x="5021028" y="2845547"/>
            <a:ext cx="414000" cy="600"/>
          </a:xfrm>
          <a:prstGeom prst="bentConnector3">
            <a:avLst>
              <a:gd name="adj1" fmla="val 49983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9" name="Google Shape;1750;p30"/>
          <p:cNvCxnSpPr>
            <a:stCxn id="69" idx="1"/>
          </p:cNvCxnSpPr>
          <p:nvPr/>
        </p:nvCxnSpPr>
        <p:spPr>
          <a:xfrm rot="10800000">
            <a:off x="6730286" y="2845542"/>
            <a:ext cx="413816" cy="7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3" name="Rectángulo 82"/>
          <p:cNvSpPr/>
          <p:nvPr/>
        </p:nvSpPr>
        <p:spPr>
          <a:xfrm>
            <a:off x="237364" y="644110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(Gonzáles-Zertuche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Orozco-Segovia,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1996;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González et al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2018)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49E77EAD-3F23-487C-BA99-46A465ABF54B}"/>
              </a:ext>
            </a:extLst>
          </p:cNvPr>
          <p:cNvSpPr txBox="1"/>
          <p:nvPr/>
        </p:nvSpPr>
        <p:spPr>
          <a:xfrm>
            <a:off x="10523869" y="2963156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 &lt; 0.05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49E77EAD-3F23-487C-BA99-46A465ABF54B}"/>
              </a:ext>
            </a:extLst>
          </p:cNvPr>
          <p:cNvSpPr txBox="1"/>
          <p:nvPr/>
        </p:nvSpPr>
        <p:spPr>
          <a:xfrm>
            <a:off x="10528351" y="4688862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 &lt; 0.05</a:t>
            </a:r>
          </a:p>
        </p:txBody>
      </p:sp>
      <p:pic>
        <p:nvPicPr>
          <p:cNvPr id="37" name="Picture 2" descr="Tutorial de R para principiantes. Cómo empezar con buen 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55" y="2138080"/>
            <a:ext cx="1398495" cy="139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60" grpId="0"/>
      <p:bldP spid="62" grpId="0"/>
      <p:bldP spid="63" grpId="0"/>
      <p:bldP spid="64" grpId="0"/>
      <p:bldP spid="66" grpId="0"/>
      <p:bldP spid="69" grpId="0"/>
      <p:bldP spid="85" grpId="0"/>
      <p:bldP spid="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273AA96-BE8F-4E80-A763-724E76306E51}"/>
              </a:ext>
            </a:extLst>
          </p:cNvPr>
          <p:cNvSpPr txBox="1">
            <a:spLocks/>
          </p:cNvSpPr>
          <p:nvPr/>
        </p:nvSpPr>
        <p:spPr>
          <a:xfrm>
            <a:off x="2514600" y="2286000"/>
            <a:ext cx="7130937" cy="1117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7200" i="0" kern="0" dirty="0" smtClean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s-EC" sz="7200" i="0" kern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RESULTADOS </a:t>
            </a:r>
            <a:r>
              <a:rPr lang="es-EC" sz="7200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 DISCUSIÓN</a:t>
            </a:r>
          </a:p>
        </p:txBody>
      </p:sp>
    </p:spTree>
    <p:extLst>
      <p:ext uri="{BB962C8B-B14F-4D97-AF65-F5344CB8AC3E}">
        <p14:creationId xmlns:p14="http://schemas.microsoft.com/office/powerpoint/2010/main" val="534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C:\Users\JULIAN\Documents\Rplot0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3839"/>
          <a:stretch/>
        </p:blipFill>
        <p:spPr bwMode="auto">
          <a:xfrm>
            <a:off x="580355" y="3589869"/>
            <a:ext cx="4927601" cy="25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765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Rasgos físicos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237364" y="644110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Geritz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1995; </a:t>
            </a:r>
            <a:r>
              <a:rPr lang="es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Daws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2005; Romero-</a:t>
            </a:r>
            <a:r>
              <a:rPr lang="es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Saritama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Pérez-Ruiz,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2016) 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7207702" y="996635"/>
            <a:ext cx="3568390" cy="1018577"/>
            <a:chOff x="7242548" y="843799"/>
            <a:chExt cx="3568390" cy="1018577"/>
          </a:xfrm>
        </p:grpSpPr>
        <p:sp>
          <p:nvSpPr>
            <p:cNvPr id="46" name="CuadroTexto 45"/>
            <p:cNvSpPr txBox="1"/>
            <p:nvPr/>
          </p:nvSpPr>
          <p:spPr>
            <a:xfrm>
              <a:off x="7242548" y="843799"/>
              <a:ext cx="1829485" cy="1015663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Lactuca sativa</a:t>
              </a: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80-130 mg </a:t>
              </a:r>
            </a:p>
            <a:p>
              <a:pPr algn="ctr"/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2.73-3.61 mm  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815231" y="846713"/>
              <a:ext cx="1995707" cy="1015663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Senecio </a:t>
              </a:r>
              <a:r>
                <a:rPr lang="es-EC" sz="20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spp</a:t>
              </a:r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177-191 mg  </a:t>
              </a:r>
            </a:p>
            <a:p>
              <a:pPr algn="ctr"/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1.86 </a:t>
              </a:r>
              <a:r>
                <a:rPr lang="es-EC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 2.38 mm </a:t>
              </a:r>
              <a:endParaRPr lang="es-EC" sz="20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CuadroTexto 50"/>
          <p:cNvSpPr txBox="1"/>
          <p:nvPr/>
        </p:nvSpPr>
        <p:spPr>
          <a:xfrm>
            <a:off x="7207703" y="4611461"/>
            <a:ext cx="3590694" cy="40011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Tolerancia a la desecación</a:t>
            </a:r>
          </a:p>
        </p:txBody>
      </p:sp>
      <p:pic>
        <p:nvPicPr>
          <p:cNvPr id="37" name="Imagen 36" descr="C:\Users\JULIAN\Documents\Rplot0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b="17705"/>
          <a:stretch/>
        </p:blipFill>
        <p:spPr bwMode="auto">
          <a:xfrm>
            <a:off x="577279" y="1482435"/>
            <a:ext cx="4927600" cy="217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39"/>
          <a:stretch/>
        </p:blipFill>
        <p:spPr>
          <a:xfrm>
            <a:off x="3931357" y="865424"/>
            <a:ext cx="1479616" cy="8643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" name="Google Shape;143;p2"/>
          <p:cNvPicPr/>
          <p:nvPr/>
        </p:nvPicPr>
        <p:blipFill rotWithShape="1"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2328"/>
          <a:stretch/>
        </p:blipFill>
        <p:spPr>
          <a:xfrm>
            <a:off x="2669001" y="818086"/>
            <a:ext cx="1157936" cy="82973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2" name="Grupo 61"/>
          <p:cNvGrpSpPr/>
          <p:nvPr/>
        </p:nvGrpSpPr>
        <p:grpSpPr>
          <a:xfrm>
            <a:off x="1160526" y="694659"/>
            <a:ext cx="1207065" cy="973291"/>
            <a:chOff x="6319247" y="855509"/>
            <a:chExt cx="916135" cy="711956"/>
          </a:xfrm>
        </p:grpSpPr>
        <p:pic>
          <p:nvPicPr>
            <p:cNvPr id="63" name="Imagen 6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3" t="30934" r="25708" b="42266"/>
            <a:stretch/>
          </p:blipFill>
          <p:spPr bwMode="auto">
            <a:xfrm flipH="1">
              <a:off x="6319247" y="855509"/>
              <a:ext cx="916135" cy="5934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4" t="72809" b="1"/>
            <a:stretch/>
          </p:blipFill>
          <p:spPr bwMode="auto">
            <a:xfrm>
              <a:off x="6426870" y="1395180"/>
              <a:ext cx="631698" cy="172285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6" name="Rectángulo 65"/>
          <p:cNvSpPr/>
          <p:nvPr/>
        </p:nvSpPr>
        <p:spPr>
          <a:xfrm>
            <a:off x="221678" y="966738"/>
            <a:ext cx="660400" cy="489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CuadroTexto 68"/>
          <p:cNvSpPr txBox="1"/>
          <p:nvPr/>
        </p:nvSpPr>
        <p:spPr>
          <a:xfrm rot="16200000">
            <a:off x="-415600" y="4539376"/>
            <a:ext cx="22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Dimensiones  (mm)</a:t>
            </a:r>
          </a:p>
        </p:txBody>
      </p:sp>
      <p:sp>
        <p:nvSpPr>
          <p:cNvPr id="70" name="CuadroTexto 69"/>
          <p:cNvSpPr txBox="1"/>
          <p:nvPr/>
        </p:nvSpPr>
        <p:spPr>
          <a:xfrm rot="16200000">
            <a:off x="-529509" y="2379659"/>
            <a:ext cx="220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Peso (mg)</a:t>
            </a:r>
          </a:p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100 semillas</a:t>
            </a:r>
          </a:p>
        </p:txBody>
      </p:sp>
      <p:grpSp>
        <p:nvGrpSpPr>
          <p:cNvPr id="71" name="Grupo 70"/>
          <p:cNvGrpSpPr/>
          <p:nvPr/>
        </p:nvGrpSpPr>
        <p:grpSpPr>
          <a:xfrm>
            <a:off x="7202576" y="2549352"/>
            <a:ext cx="3571235" cy="1631216"/>
            <a:chOff x="7098200" y="2754405"/>
            <a:chExt cx="3571235" cy="1631216"/>
          </a:xfrm>
        </p:grpSpPr>
        <p:sp>
          <p:nvSpPr>
            <p:cNvPr id="53" name="CuadroTexto 52"/>
            <p:cNvSpPr txBox="1"/>
            <p:nvPr/>
          </p:nvSpPr>
          <p:spPr>
            <a:xfrm>
              <a:off x="8693898" y="2754405"/>
              <a:ext cx="1975537" cy="1631216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Altura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Disponibilidad de nutrientes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Clima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Predadores</a:t>
              </a:r>
              <a:endParaRPr lang="es-EC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7098200" y="3250964"/>
              <a:ext cx="1480237" cy="400110"/>
            </a:xfrm>
            <a:prstGeom prst="homePlate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Tamaño </a:t>
              </a:r>
              <a:endParaRPr lang="es-EC" sz="20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CuadroTexto 26"/>
          <p:cNvSpPr txBox="1"/>
          <p:nvPr/>
        </p:nvSpPr>
        <p:spPr>
          <a:xfrm>
            <a:off x="7219426" y="5115935"/>
            <a:ext cx="3590694" cy="707886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Asteraceae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Ortodoxas 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 recalcitrantes?</a:t>
            </a:r>
          </a:p>
        </p:txBody>
      </p:sp>
    </p:spTree>
    <p:extLst>
      <p:ext uri="{BB962C8B-B14F-4D97-AF65-F5344CB8AC3E}">
        <p14:creationId xmlns:p14="http://schemas.microsoft.com/office/powerpoint/2010/main" val="33318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9" grpId="0"/>
      <p:bldP spid="70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-13252"/>
            <a:ext cx="10972800" cy="1143000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DE CONTENIDOS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E1EAD0-C6BC-4BD2-92B7-22BFDEEC7374}"/>
              </a:ext>
            </a:extLst>
          </p:cNvPr>
          <p:cNvSpPr txBox="1"/>
          <p:nvPr/>
        </p:nvSpPr>
        <p:spPr>
          <a:xfrm>
            <a:off x="3107069" y="1212398"/>
            <a:ext cx="351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  <a:endParaRPr lang="es-EC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B4AD24-76E8-483A-B196-4DDDBB23B16E}"/>
              </a:ext>
            </a:extLst>
          </p:cNvPr>
          <p:cNvSpPr txBox="1"/>
          <p:nvPr/>
        </p:nvSpPr>
        <p:spPr>
          <a:xfrm>
            <a:off x="3120262" y="1909771"/>
            <a:ext cx="588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Materiales </a:t>
            </a:r>
            <a:r>
              <a:rPr lang="es-ES" sz="4000" dirty="0">
                <a:latin typeface="Calibri" panose="020F0502020204030204" pitchFamily="34" charset="0"/>
                <a:cs typeface="Calibri" panose="020F0502020204030204" pitchFamily="34" charset="0"/>
              </a:rPr>
              <a:t>y Métodos</a:t>
            </a:r>
            <a:endParaRPr lang="es-EC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003FE6B-0517-415A-ACF1-031CB392CB0C}"/>
              </a:ext>
            </a:extLst>
          </p:cNvPr>
          <p:cNvSpPr txBox="1"/>
          <p:nvPr/>
        </p:nvSpPr>
        <p:spPr>
          <a:xfrm>
            <a:off x="3106407" y="2595448"/>
            <a:ext cx="735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s-E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Resultados </a:t>
            </a:r>
            <a:r>
              <a:rPr lang="es-ES" sz="4000" dirty="0">
                <a:latin typeface="Calibri" panose="020F0502020204030204" pitchFamily="34" charset="0"/>
                <a:cs typeface="Calibri" panose="020F0502020204030204" pitchFamily="34" charset="0"/>
              </a:rPr>
              <a:t>y Discusión</a:t>
            </a:r>
            <a:endParaRPr lang="es-EC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13AF02-37D0-4F15-B0C3-07A446910819}"/>
              </a:ext>
            </a:extLst>
          </p:cNvPr>
          <p:cNvSpPr txBox="1"/>
          <p:nvPr/>
        </p:nvSpPr>
        <p:spPr>
          <a:xfrm>
            <a:off x="3134116" y="3187972"/>
            <a:ext cx="732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  <a:endParaRPr lang="es-EC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18C3060-D791-4425-B226-7842AFAC4767}"/>
              </a:ext>
            </a:extLst>
          </p:cNvPr>
          <p:cNvSpPr txBox="1"/>
          <p:nvPr/>
        </p:nvSpPr>
        <p:spPr>
          <a:xfrm>
            <a:off x="3134116" y="3867455"/>
            <a:ext cx="732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  <a:endParaRPr lang="es-EC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86B509-53CC-4699-9B68-669053D1556D}"/>
              </a:ext>
            </a:extLst>
          </p:cNvPr>
          <p:cNvSpPr txBox="1"/>
          <p:nvPr/>
        </p:nvSpPr>
        <p:spPr>
          <a:xfrm>
            <a:off x="3123691" y="4537568"/>
            <a:ext cx="732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  <a:endParaRPr lang="es-EC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65056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765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Rasgos físicos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893" r="-1"/>
          <a:stretch/>
        </p:blipFill>
        <p:spPr bwMode="auto">
          <a:xfrm>
            <a:off x="1062680" y="1397901"/>
            <a:ext cx="2879125" cy="4064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93" y="1402948"/>
            <a:ext cx="2863315" cy="403842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639406" y="824374"/>
            <a:ext cx="2896452" cy="400110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Inflorescencias maduras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32252"/>
          <a:stretch/>
        </p:blipFill>
        <p:spPr>
          <a:xfrm>
            <a:off x="4656082" y="3563003"/>
            <a:ext cx="2880181" cy="1880703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8" b="37847"/>
          <a:stretch/>
        </p:blipFill>
        <p:spPr>
          <a:xfrm>
            <a:off x="4666593" y="1400903"/>
            <a:ext cx="2869265" cy="210954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38144" y="6423634"/>
            <a:ext cx="1443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Liu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2020)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404385" y="5604464"/>
            <a:ext cx="22097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pygmaea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982114" y="5593422"/>
            <a:ext cx="22114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8415145" y="5593422"/>
            <a:ext cx="25383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</a:t>
            </a:r>
          </a:p>
        </p:txBody>
      </p:sp>
    </p:spTree>
    <p:extLst>
      <p:ext uri="{BB962C8B-B14F-4D97-AF65-F5344CB8AC3E}">
        <p14:creationId xmlns:p14="http://schemas.microsoft.com/office/powerpoint/2010/main" val="27334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65056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765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Rasgos físicos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378777" y="967863"/>
            <a:ext cx="3938828" cy="400110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Estado de madurez de las semillas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39" y="1989574"/>
            <a:ext cx="3579173" cy="247269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1193367" y="4746332"/>
            <a:ext cx="22097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pygmaea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150926" y="4763426"/>
            <a:ext cx="22114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9308690" y="4781029"/>
            <a:ext cx="20902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4553677" y="1984547"/>
            <a:ext cx="3589028" cy="2500207"/>
            <a:chOff x="5097775" y="4618878"/>
            <a:chExt cx="1977391" cy="1084694"/>
          </a:xfrm>
        </p:grpSpPr>
        <p:grpSp>
          <p:nvGrpSpPr>
            <p:cNvPr id="23" name="Grupo 22"/>
            <p:cNvGrpSpPr/>
            <p:nvPr/>
          </p:nvGrpSpPr>
          <p:grpSpPr>
            <a:xfrm>
              <a:off x="5097775" y="4618878"/>
              <a:ext cx="1977391" cy="1084694"/>
              <a:chOff x="-2037910" y="-25772"/>
              <a:chExt cx="1938110" cy="1288155"/>
            </a:xfrm>
          </p:grpSpPr>
          <p:pic>
            <p:nvPicPr>
              <p:cNvPr id="24" name="Imagen 23" descr="C:\Users\JULIAN\Downloads\drive-download-20211125T183928Z-001\Werneria nubigena LUNES 4OCT 2021\11.jp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5" r="11915" b="9307"/>
              <a:stretch/>
            </p:blipFill>
            <p:spPr bwMode="auto">
              <a:xfrm flipH="1" flipV="1">
                <a:off x="-2037910" y="-25772"/>
                <a:ext cx="1938110" cy="128815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5" name="Imagen 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20" t="67536" r="54256" b="20564"/>
              <a:stretch/>
            </p:blipFill>
            <p:spPr bwMode="auto">
              <a:xfrm>
                <a:off x="-1848274" y="1047996"/>
                <a:ext cx="175895" cy="1498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1" t="48288" r="25075" b="8906"/>
            <a:stretch/>
          </p:blipFill>
          <p:spPr>
            <a:xfrm flipH="1">
              <a:off x="5107019" y="5218890"/>
              <a:ext cx="1964987" cy="466928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8" y="1984549"/>
            <a:ext cx="3614900" cy="2496011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/>
          <a:srcRect t="16666" b="13931"/>
          <a:stretch/>
        </p:blipFill>
        <p:spPr>
          <a:xfrm>
            <a:off x="734048" y="2083564"/>
            <a:ext cx="906121" cy="154715"/>
          </a:xfrm>
          <a:prstGeom prst="rect">
            <a:avLst/>
          </a:prstGeom>
        </p:spPr>
      </p:pic>
      <p:cxnSp>
        <p:nvCxnSpPr>
          <p:cNvPr id="31" name="Conector recto 30"/>
          <p:cNvCxnSpPr/>
          <p:nvPr/>
        </p:nvCxnSpPr>
        <p:spPr>
          <a:xfrm>
            <a:off x="4711145" y="4195727"/>
            <a:ext cx="238560" cy="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4604139" y="416004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 mm</a:t>
            </a:r>
            <a:endParaRPr lang="es-EC" sz="1050" dirty="0">
              <a:solidFill>
                <a:srgbClr val="FF0000"/>
              </a:solidFill>
            </a:endParaRP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193" y="4073585"/>
            <a:ext cx="600159" cy="409632"/>
          </a:xfrm>
          <a:prstGeom prst="rect">
            <a:avLst/>
          </a:prstGeom>
        </p:spPr>
      </p:pic>
      <p:cxnSp>
        <p:nvCxnSpPr>
          <p:cNvPr id="51" name="Conector recto 50"/>
          <p:cNvCxnSpPr/>
          <p:nvPr/>
        </p:nvCxnSpPr>
        <p:spPr>
          <a:xfrm>
            <a:off x="740953" y="4187539"/>
            <a:ext cx="275245" cy="9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638428" y="4206906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 mm</a:t>
            </a:r>
            <a:endParaRPr lang="es-EC" sz="1050" dirty="0">
              <a:solidFill>
                <a:srgbClr val="FF0000"/>
              </a:solidFill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6928" y="4172755"/>
            <a:ext cx="523574" cy="286719"/>
          </a:xfrm>
          <a:prstGeom prst="rect">
            <a:avLst/>
          </a:prstGeom>
        </p:spPr>
      </p:pic>
      <p:cxnSp>
        <p:nvCxnSpPr>
          <p:cNvPr id="59" name="Conector recto 58"/>
          <p:cNvCxnSpPr/>
          <p:nvPr/>
        </p:nvCxnSpPr>
        <p:spPr>
          <a:xfrm>
            <a:off x="8582041" y="4211150"/>
            <a:ext cx="275245" cy="9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8479514" y="4191881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1 mm</a:t>
            </a:r>
            <a:endParaRPr lang="es-EC" sz="1050" dirty="0">
              <a:solidFill>
                <a:srgbClr val="FF000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38144" y="6437282"/>
            <a:ext cx="1443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Liu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2020)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 rot="16200000">
            <a:off x="-210323" y="2425137"/>
            <a:ext cx="1275021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Madura   </a:t>
            </a:r>
          </a:p>
        </p:txBody>
      </p:sp>
      <p:sp>
        <p:nvSpPr>
          <p:cNvPr id="32" name="CuadroTexto 31"/>
          <p:cNvSpPr txBox="1"/>
          <p:nvPr/>
        </p:nvSpPr>
        <p:spPr>
          <a:xfrm rot="16200000">
            <a:off x="-213524" y="3647078"/>
            <a:ext cx="1276741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Inmadura</a:t>
            </a:r>
          </a:p>
        </p:txBody>
      </p:sp>
    </p:spTree>
    <p:extLst>
      <p:ext uri="{BB962C8B-B14F-4D97-AF65-F5344CB8AC3E}">
        <p14:creationId xmlns:p14="http://schemas.microsoft.com/office/powerpoint/2010/main" val="61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14044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Prueba de viabilidad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4974186" y="3577350"/>
            <a:ext cx="21374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pygmaea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2601133" y="3584290"/>
            <a:ext cx="19850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397959" y="3577350"/>
            <a:ext cx="21374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3473746" y="1075595"/>
            <a:ext cx="5237759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Porcentajes de semillas vacías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8" b="26"/>
          <a:stretch/>
        </p:blipFill>
        <p:spPr>
          <a:xfrm>
            <a:off x="9490011" y="3568944"/>
            <a:ext cx="2282191" cy="238106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11" y="857736"/>
            <a:ext cx="2282191" cy="26392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4" t="31674" r="8990" b="41898"/>
          <a:stretch/>
        </p:blipFill>
        <p:spPr>
          <a:xfrm>
            <a:off x="7290368" y="1981627"/>
            <a:ext cx="1251065" cy="1390600"/>
          </a:xfrm>
          <a:prstGeom prst="rect">
            <a:avLst/>
          </a:prstGeom>
        </p:spPr>
      </p:pic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619740"/>
              </p:ext>
            </p:extLst>
          </p:nvPr>
        </p:nvGraphicFramePr>
        <p:xfrm>
          <a:off x="2213326" y="1877890"/>
          <a:ext cx="2852738" cy="171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Rectángulo 7"/>
          <p:cNvSpPr/>
          <p:nvPr/>
        </p:nvSpPr>
        <p:spPr>
          <a:xfrm>
            <a:off x="7436130" y="3066508"/>
            <a:ext cx="264695" cy="286291"/>
          </a:xfrm>
          <a:prstGeom prst="rect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5342609" y="3592442"/>
            <a:ext cx="1418003" cy="692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/>
          </a:p>
        </p:txBody>
      </p:sp>
      <p:sp>
        <p:nvSpPr>
          <p:cNvPr id="2" name="Rectángulo 1"/>
          <p:cNvSpPr/>
          <p:nvPr/>
        </p:nvSpPr>
        <p:spPr>
          <a:xfrm>
            <a:off x="244386" y="6431890"/>
            <a:ext cx="2911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Dayrell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2017;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Liu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., 2020)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21605" y="4463140"/>
            <a:ext cx="2331609" cy="1323439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Asteraceae (50%), </a:t>
            </a:r>
            <a:r>
              <a:rPr lang="es-EC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Cyperaceae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C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Poaceae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</a:p>
          <a:p>
            <a:pPr algn="ctr"/>
            <a:r>
              <a:rPr lang="es-EC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Apiaceae</a:t>
            </a:r>
            <a:endParaRPr lang="es-EC" sz="2000" dirty="0" smtClean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586708" y="5073165"/>
            <a:ext cx="3521298" cy="40011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Partenocarpia</a:t>
            </a:r>
          </a:p>
        </p:txBody>
      </p:sp>
      <p:graphicFrame>
        <p:nvGraphicFramePr>
          <p:cNvPr id="29" name="Grá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143502"/>
              </p:ext>
            </p:extLst>
          </p:nvPr>
        </p:nvGraphicFramePr>
        <p:xfrm>
          <a:off x="-819336" y="1877890"/>
          <a:ext cx="4572000" cy="170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0" name="Gráfico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523980"/>
              </p:ext>
            </p:extLst>
          </p:nvPr>
        </p:nvGraphicFramePr>
        <p:xfrm>
          <a:off x="1353695" y="1881966"/>
          <a:ext cx="4572000" cy="170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369438"/>
              </p:ext>
            </p:extLst>
          </p:nvPr>
        </p:nvGraphicFramePr>
        <p:xfrm>
          <a:off x="3643922" y="1870950"/>
          <a:ext cx="4572000" cy="170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4557328" y="4483425"/>
            <a:ext cx="3521298" cy="40011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Apomixis 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159534" y="5595398"/>
            <a:ext cx="4405957" cy="40011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Autoincompatibilidad: polinizadores</a:t>
            </a:r>
          </a:p>
        </p:txBody>
      </p:sp>
    </p:spTree>
    <p:extLst>
      <p:ext uri="{BB962C8B-B14F-4D97-AF65-F5344CB8AC3E}">
        <p14:creationId xmlns:p14="http://schemas.microsoft.com/office/powerpoint/2010/main" val="35732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4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765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Prueba de viabilidad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3535108" y="1067655"/>
            <a:ext cx="434993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Patrones de coloración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036552" y="1397175"/>
            <a:ext cx="3341486" cy="4540068"/>
            <a:chOff x="7657441" y="1808480"/>
            <a:chExt cx="2370478" cy="3710445"/>
          </a:xfrm>
        </p:grpSpPr>
        <p:grpSp>
          <p:nvGrpSpPr>
            <p:cNvPr id="28" name="Grupo 27"/>
            <p:cNvGrpSpPr/>
            <p:nvPr/>
          </p:nvGrpSpPr>
          <p:grpSpPr>
            <a:xfrm>
              <a:off x="7657441" y="1808480"/>
              <a:ext cx="2370478" cy="3710445"/>
              <a:chOff x="47627" y="0"/>
              <a:chExt cx="1759333" cy="2533650"/>
            </a:xfrm>
          </p:grpSpPr>
          <p:cxnSp>
            <p:nvCxnSpPr>
              <p:cNvPr id="29" name="Conector recto 28"/>
              <p:cNvCxnSpPr/>
              <p:nvPr/>
            </p:nvCxnSpPr>
            <p:spPr>
              <a:xfrm flipH="1">
                <a:off x="1326722" y="1770502"/>
                <a:ext cx="0" cy="27178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o 29"/>
              <p:cNvGrpSpPr/>
              <p:nvPr/>
            </p:nvGrpSpPr>
            <p:grpSpPr>
              <a:xfrm>
                <a:off x="47627" y="0"/>
                <a:ext cx="1759333" cy="2533650"/>
                <a:chOff x="47627" y="0"/>
                <a:chExt cx="1759333" cy="2533650"/>
              </a:xfrm>
            </p:grpSpPr>
            <p:grpSp>
              <p:nvGrpSpPr>
                <p:cNvPr id="31" name="Grupo 30"/>
                <p:cNvGrpSpPr/>
                <p:nvPr/>
              </p:nvGrpSpPr>
              <p:grpSpPr>
                <a:xfrm>
                  <a:off x="104775" y="130170"/>
                  <a:ext cx="1457957" cy="719455"/>
                  <a:chOff x="0" y="18210"/>
                  <a:chExt cx="1239338" cy="515902"/>
                </a:xfrm>
              </p:grpSpPr>
              <p:pic>
                <p:nvPicPr>
                  <p:cNvPr id="41" name="Imagen 40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728" t="22520" r="29212" b="8649"/>
                  <a:stretch/>
                </p:blipFill>
                <p:spPr bwMode="auto">
                  <a:xfrm>
                    <a:off x="0" y="18210"/>
                    <a:ext cx="307340" cy="49466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42" name="Imagen 4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720" t="18421" r="26517" b="13945"/>
                  <a:stretch/>
                </p:blipFill>
                <p:spPr bwMode="auto">
                  <a:xfrm>
                    <a:off x="313508" y="18210"/>
                    <a:ext cx="323850" cy="48641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43" name="Imagen 42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55" t="18829" r="25524" b="9593"/>
                  <a:stretch/>
                </p:blipFill>
                <p:spPr bwMode="auto">
                  <a:xfrm>
                    <a:off x="627017" y="18210"/>
                    <a:ext cx="380365" cy="51435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44" name="Imagen 43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734" t="17212" r="32475" b="15268"/>
                  <a:stretch/>
                </p:blipFill>
                <p:spPr bwMode="auto">
                  <a:xfrm>
                    <a:off x="953588" y="48337"/>
                    <a:ext cx="285750" cy="48577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grpSp>
              <p:nvGrpSpPr>
                <p:cNvPr id="32" name="Grupo 31"/>
                <p:cNvGrpSpPr/>
                <p:nvPr/>
              </p:nvGrpSpPr>
              <p:grpSpPr>
                <a:xfrm>
                  <a:off x="96345" y="1617111"/>
                  <a:ext cx="801464" cy="549824"/>
                  <a:chOff x="-15746" y="132343"/>
                  <a:chExt cx="702849" cy="455386"/>
                </a:xfrm>
              </p:grpSpPr>
              <p:pic>
                <p:nvPicPr>
                  <p:cNvPr id="39" name="Imagen 38" descr="C:\Users\JULIAN\Pictures\CELULAR 2021\FOTOS\Camera\senecio_NO teñido 2X.jpg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086" t="41309" r="45796" b="20974"/>
                  <a:stretch/>
                </p:blipFill>
                <p:spPr bwMode="auto">
                  <a:xfrm>
                    <a:off x="299333" y="132343"/>
                    <a:ext cx="387770" cy="455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40" name="Imagen 39" descr="C:\Users\JULIAN\Pictures\CELULAR 2021\FOTOS\Camera\teñido Senecio parcial 3Xnmismo.jpg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037" t="34376" r="45197" b="23875"/>
                  <a:stretch/>
                </p:blipFill>
                <p:spPr bwMode="auto">
                  <a:xfrm>
                    <a:off x="-15746" y="133232"/>
                    <a:ext cx="315079" cy="4544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sp>
              <p:nvSpPr>
                <p:cNvPr id="33" name="Rectángulo 32"/>
                <p:cNvSpPr/>
                <p:nvPr/>
              </p:nvSpPr>
              <p:spPr>
                <a:xfrm>
                  <a:off x="118495" y="0"/>
                  <a:ext cx="1688465" cy="25336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EC"/>
                </a:p>
              </p:txBody>
            </p:sp>
            <p:grpSp>
              <p:nvGrpSpPr>
                <p:cNvPr id="34" name="Grupo 33"/>
                <p:cNvGrpSpPr/>
                <p:nvPr/>
              </p:nvGrpSpPr>
              <p:grpSpPr>
                <a:xfrm>
                  <a:off x="47627" y="1026771"/>
                  <a:ext cx="1062988" cy="447679"/>
                  <a:chOff x="5" y="421917"/>
                  <a:chExt cx="2917774" cy="1549545"/>
                </a:xfrm>
              </p:grpSpPr>
              <p:pic>
                <p:nvPicPr>
                  <p:cNvPr id="36" name="Imagen 35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00" t="18108" r="5249"/>
                  <a:stretch/>
                </p:blipFill>
                <p:spPr bwMode="auto">
                  <a:xfrm rot="5400000">
                    <a:off x="2080197" y="863153"/>
                    <a:ext cx="1172345" cy="502818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37" name="Imagen 36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4680"/>
                  <a:stretch/>
                </p:blipFill>
                <p:spPr bwMode="auto">
                  <a:xfrm rot="16200000">
                    <a:off x="804037" y="943711"/>
                    <a:ext cx="1537341" cy="518162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38" name="Imagen 37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-402904" y="824826"/>
                    <a:ext cx="1543053" cy="73723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35" name="Cuadro de texto 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165786" y="1680755"/>
                  <a:ext cx="490855" cy="257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s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2mm</a:t>
                  </a:r>
                  <a:endParaRPr lang="es-EC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4" name="Conector recto 3"/>
            <p:cNvCxnSpPr/>
            <p:nvPr/>
          </p:nvCxnSpPr>
          <p:spPr>
            <a:xfrm flipH="1">
              <a:off x="9303655" y="4378804"/>
              <a:ext cx="191" cy="3771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ctángulo 51"/>
          <p:cNvSpPr/>
          <p:nvPr/>
        </p:nvSpPr>
        <p:spPr>
          <a:xfrm>
            <a:off x="238144" y="6437282"/>
            <a:ext cx="5351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(International 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Seed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Testing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Association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2016;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Mancipe-Murillo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2020)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1669570" y="3284722"/>
            <a:ext cx="18638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pygmaea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1643444" y="2131739"/>
            <a:ext cx="19850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1643444" y="4542201"/>
            <a:ext cx="19594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</a:t>
            </a:r>
          </a:p>
        </p:txBody>
      </p:sp>
      <p:sp>
        <p:nvSpPr>
          <p:cNvPr id="66" name="CuadroTexto 65"/>
          <p:cNvSpPr txBox="1"/>
          <p:nvPr/>
        </p:nvSpPr>
        <p:spPr>
          <a:xfrm flipH="1">
            <a:off x="7819933" y="4454679"/>
            <a:ext cx="2955153" cy="461665"/>
          </a:xfrm>
          <a:prstGeom prst="homePlate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1.5 % TTZ, 3 h, 30 °C </a:t>
            </a:r>
            <a:endParaRPr lang="es-EC" sz="2400" dirty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7103718" y="2005323"/>
            <a:ext cx="3352184" cy="2129246"/>
            <a:chOff x="7746274" y="2351314"/>
            <a:chExt cx="3352184" cy="2129246"/>
          </a:xfrm>
        </p:grpSpPr>
        <p:sp>
          <p:nvSpPr>
            <p:cNvPr id="65" name="CuadroTexto 64"/>
            <p:cNvSpPr txBox="1"/>
            <p:nvPr/>
          </p:nvSpPr>
          <p:spPr>
            <a:xfrm flipH="1">
              <a:off x="8366889" y="2838071"/>
              <a:ext cx="2731569" cy="1200329"/>
            </a:xfrm>
            <a:prstGeom prst="homePlate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Lactuca sativa</a:t>
              </a:r>
            </a:p>
            <a:p>
              <a:pPr algn="ctr"/>
              <a:r>
                <a:rPr lang="es-EC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1.O % TTZ, 3 h, 30 °C </a:t>
              </a:r>
              <a:endParaRPr lang="es-EC" sz="24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Cerrar llave 7"/>
            <p:cNvSpPr/>
            <p:nvPr/>
          </p:nvSpPr>
          <p:spPr>
            <a:xfrm>
              <a:off x="7746274" y="2351314"/>
              <a:ext cx="431075" cy="2129246"/>
            </a:xfrm>
            <a:prstGeom prst="rightBrace">
              <a:avLst/>
            </a:prstGeom>
            <a:ln>
              <a:solidFill>
                <a:srgbClr val="C1C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2865" y="14884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12277" y="2813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Prueba de viabilidad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6893914" y="4468111"/>
            <a:ext cx="4641911" cy="707886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Banco de semillas-Especies cultivables *</a:t>
            </a:r>
          </a:p>
          <a:p>
            <a:pPr algn="ctr"/>
            <a:r>
              <a:rPr lang="es-EC" sz="2000" dirty="0" smtClean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Viabilidad </a:t>
            </a:r>
            <a:r>
              <a:rPr lang="es-EC" sz="20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es-EC" sz="2000" dirty="0" smtClean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85 %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238564" y="6437702"/>
            <a:ext cx="4821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(Jiménez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al., 2020; 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Liu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2020;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Mancipe-Murillo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020)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9" name="Gráfico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939335"/>
              </p:ext>
            </p:extLst>
          </p:nvPr>
        </p:nvGraphicFramePr>
        <p:xfrm>
          <a:off x="1721823" y="1002684"/>
          <a:ext cx="1115831" cy="103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Gráfico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964019"/>
              </p:ext>
            </p:extLst>
          </p:nvPr>
        </p:nvGraphicFramePr>
        <p:xfrm>
          <a:off x="2768521" y="929478"/>
          <a:ext cx="1492985" cy="1149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407963" y="815566"/>
            <a:ext cx="5771994" cy="2203240"/>
            <a:chOff x="128954" y="686607"/>
            <a:chExt cx="5771994" cy="2203240"/>
          </a:xfrm>
        </p:grpSpPr>
        <p:grpSp>
          <p:nvGrpSpPr>
            <p:cNvPr id="11" name="Grupo 10"/>
            <p:cNvGrpSpPr/>
            <p:nvPr/>
          </p:nvGrpSpPr>
          <p:grpSpPr>
            <a:xfrm>
              <a:off x="344396" y="686607"/>
              <a:ext cx="5556552" cy="1786519"/>
              <a:chOff x="344396" y="686607"/>
              <a:chExt cx="5556552" cy="178651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434608" y="1026365"/>
                <a:ext cx="5466340" cy="1446761"/>
                <a:chOff x="434608" y="1026365"/>
                <a:chExt cx="5466340" cy="1446761"/>
              </a:xfrm>
            </p:grpSpPr>
            <p:pic>
              <p:nvPicPr>
                <p:cNvPr id="54" name="Imagen 53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794" t="31674" b="27646"/>
                <a:stretch/>
              </p:blipFill>
              <p:spPr>
                <a:xfrm>
                  <a:off x="4612345" y="1026365"/>
                  <a:ext cx="1288603" cy="1312224"/>
                </a:xfrm>
                <a:prstGeom prst="rect">
                  <a:avLst/>
                </a:prstGeom>
              </p:spPr>
            </p:pic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41232" y="1155491"/>
                  <a:ext cx="1875692" cy="1317635"/>
                </a:xfrm>
                <a:prstGeom prst="rect">
                  <a:avLst/>
                </a:prstGeom>
              </p:spPr>
            </p:pic>
            <p:pic>
              <p:nvPicPr>
                <p:cNvPr id="3" name="Imagen 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608" y="1181138"/>
                  <a:ext cx="1382468" cy="1284260"/>
                </a:xfrm>
                <a:prstGeom prst="rect">
                  <a:avLst/>
                </a:prstGeom>
              </p:spPr>
            </p:pic>
            <p:pic>
              <p:nvPicPr>
                <p:cNvPr id="8" name="Imagen 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88677" y="1217711"/>
                  <a:ext cx="1617785" cy="1241403"/>
                </a:xfrm>
                <a:prstGeom prst="rect">
                  <a:avLst/>
                </a:prstGeom>
              </p:spPr>
            </p:pic>
          </p:grpSp>
          <p:sp>
            <p:nvSpPr>
              <p:cNvPr id="63" name="CuadroTexto 62"/>
              <p:cNvSpPr txBox="1"/>
              <p:nvPr/>
            </p:nvSpPr>
            <p:spPr>
              <a:xfrm>
                <a:off x="344396" y="686607"/>
                <a:ext cx="5031890" cy="40011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20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Porcentajes de Viabilidad Absolutos</a:t>
                </a:r>
              </a:p>
            </p:txBody>
          </p:sp>
        </p:grpSp>
        <p:sp>
          <p:nvSpPr>
            <p:cNvPr id="65" name="CuadroTexto 64"/>
            <p:cNvSpPr txBox="1"/>
            <p:nvPr/>
          </p:nvSpPr>
          <p:spPr>
            <a:xfrm>
              <a:off x="1594337" y="2360471"/>
              <a:ext cx="19594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Senecio</a:t>
              </a:r>
            </a:p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chionogeton</a:t>
              </a: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118337" y="2366627"/>
              <a:ext cx="1863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</a:t>
              </a:r>
            </a:p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pygmaea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128954" y="2350787"/>
              <a:ext cx="1985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 </a:t>
              </a:r>
            </a:p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nubigena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20753" y="3091821"/>
            <a:ext cx="5372088" cy="2892180"/>
            <a:chOff x="12790" y="2880801"/>
            <a:chExt cx="5372088" cy="2892180"/>
          </a:xfrm>
        </p:grpSpPr>
        <p:sp>
          <p:nvSpPr>
            <p:cNvPr id="51" name="CuadroTexto 50"/>
            <p:cNvSpPr txBox="1"/>
            <p:nvPr/>
          </p:nvSpPr>
          <p:spPr>
            <a:xfrm>
              <a:off x="89088" y="4860590"/>
              <a:ext cx="186381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 pygmaea</a:t>
              </a: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28490" y="3468469"/>
              <a:ext cx="198501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 </a:t>
              </a:r>
            </a:p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nubigena</a:t>
              </a:r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12790" y="4140830"/>
              <a:ext cx="195942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Senecio chionogeton</a:t>
              </a: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228426" y="2880801"/>
              <a:ext cx="5032800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Porcentajes de Viabilidad Relativos</a:t>
              </a: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2037801" y="3344092"/>
              <a:ext cx="3347077" cy="2428889"/>
              <a:chOff x="2037801" y="3344092"/>
              <a:chExt cx="3347077" cy="2428889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2037801" y="3344092"/>
                <a:ext cx="3347077" cy="2428889"/>
                <a:chOff x="2037801" y="3344092"/>
                <a:chExt cx="3347077" cy="2428889"/>
              </a:xfrm>
            </p:grpSpPr>
            <p:pic>
              <p:nvPicPr>
                <p:cNvPr id="45" name="Imagen 44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68"/>
                <a:stretch/>
              </p:blipFill>
              <p:spPr bwMode="auto">
                <a:xfrm>
                  <a:off x="2037801" y="3344092"/>
                  <a:ext cx="3335353" cy="242888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9" name="Imagen 68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68" t="58759" b="14695"/>
                <a:stretch/>
              </p:blipFill>
              <p:spPr bwMode="auto">
                <a:xfrm>
                  <a:off x="2049525" y="4114800"/>
                  <a:ext cx="3335353" cy="6447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0" name="Imagen 69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3" t="30282" r="21351" b="41724"/>
                <a:stretch/>
              </p:blipFill>
              <p:spPr bwMode="auto">
                <a:xfrm>
                  <a:off x="2110153" y="4724400"/>
                  <a:ext cx="2391508" cy="6799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71" name="Cuadro de texto 2"/>
              <p:cNvSpPr txBox="1">
                <a:spLocks noChangeArrowheads="1"/>
              </p:cNvSpPr>
              <p:nvPr/>
            </p:nvSpPr>
            <p:spPr bwMode="auto">
              <a:xfrm>
                <a:off x="3376245" y="3573194"/>
                <a:ext cx="675249" cy="506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S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80.9%</a:t>
                </a:r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Cuadro de texto 2"/>
              <p:cNvSpPr txBox="1">
                <a:spLocks noChangeArrowheads="1"/>
              </p:cNvSpPr>
              <p:nvPr/>
            </p:nvSpPr>
            <p:spPr bwMode="auto">
              <a:xfrm>
                <a:off x="2787626" y="4273060"/>
                <a:ext cx="647236" cy="39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S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55.8%</a:t>
                </a:r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Cuadro de texto 2"/>
              <p:cNvSpPr txBox="1">
                <a:spLocks noChangeArrowheads="1"/>
              </p:cNvSpPr>
              <p:nvPr/>
            </p:nvSpPr>
            <p:spPr bwMode="auto">
              <a:xfrm>
                <a:off x="2588564" y="4964977"/>
                <a:ext cx="693898" cy="345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S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47.8%</a:t>
                </a:r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Grupo 17"/>
          <p:cNvGrpSpPr/>
          <p:nvPr/>
        </p:nvGrpSpPr>
        <p:grpSpPr>
          <a:xfrm>
            <a:off x="759654" y="2508742"/>
            <a:ext cx="3601331" cy="1817078"/>
            <a:chOff x="351691" y="2297722"/>
            <a:chExt cx="3601331" cy="1817078"/>
          </a:xfrm>
        </p:grpSpPr>
        <p:sp>
          <p:nvSpPr>
            <p:cNvPr id="74" name="Rectángulo 73"/>
            <p:cNvSpPr/>
            <p:nvPr/>
          </p:nvSpPr>
          <p:spPr>
            <a:xfrm>
              <a:off x="351691" y="3516925"/>
              <a:ext cx="1289539" cy="597875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351691" y="2297722"/>
              <a:ext cx="1289539" cy="45098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Elipse 16"/>
            <p:cNvSpPr/>
            <p:nvPr/>
          </p:nvSpPr>
          <p:spPr>
            <a:xfrm>
              <a:off x="3418449" y="3516925"/>
              <a:ext cx="534573" cy="4642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914754" y="1293917"/>
            <a:ext cx="4667157" cy="2801575"/>
            <a:chOff x="6944567" y="96489"/>
            <a:chExt cx="4667157" cy="2801575"/>
          </a:xfrm>
        </p:grpSpPr>
        <p:sp>
          <p:nvSpPr>
            <p:cNvPr id="53" name="CuadroTexto 52"/>
            <p:cNvSpPr txBox="1"/>
            <p:nvPr/>
          </p:nvSpPr>
          <p:spPr>
            <a:xfrm>
              <a:off x="6944567" y="96489"/>
              <a:ext cx="4667157" cy="132343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Hierbas ruderales                      38  a 59 </a:t>
              </a:r>
              <a:r>
                <a:rPr lang="es-EC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% </a:t>
              </a:r>
              <a:endParaRPr lang="es-EC" sz="20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Hierba </a:t>
              </a:r>
              <a:r>
                <a:rPr lang="es-EC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de pajonal </a:t>
              </a: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andino</a:t>
              </a:r>
            </a:p>
            <a:p>
              <a:r>
                <a:rPr lang="es-EC" sz="20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Oritrophium</a:t>
              </a:r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C" sz="20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peruvianum</a:t>
              </a:r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</a:p>
            <a:p>
              <a:r>
                <a:rPr lang="es-EC" sz="20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Espeletia</a:t>
              </a:r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C" sz="20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spp</a:t>
              </a:r>
              <a:r>
                <a:rPr lang="es-EC" sz="20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                            </a:t>
              </a: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29  a 100 % </a:t>
              </a:r>
              <a:endParaRPr lang="es-EC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98" name="Picture 2" descr="Oritrophium peruvianum)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0" t="11158" r="16641" b="895"/>
            <a:stretch/>
          </p:blipFill>
          <p:spPr bwMode="auto">
            <a:xfrm>
              <a:off x="8508563" y="1462960"/>
              <a:ext cx="1472241" cy="143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ángulo 21"/>
            <p:cNvSpPr/>
            <p:nvPr/>
          </p:nvSpPr>
          <p:spPr>
            <a:xfrm>
              <a:off x="10015875" y="569888"/>
              <a:ext cx="1241045" cy="400110"/>
            </a:xfrm>
            <a:prstGeom prst="rect">
              <a:avLst/>
            </a:prstGeom>
            <a:solidFill>
              <a:srgbClr val="F2F2F2"/>
            </a:solidFill>
          </p:spPr>
          <p:txBody>
            <a:bodyPr wrap="none">
              <a:spAutoFit/>
            </a:bodyPr>
            <a:lstStyle/>
            <a:p>
              <a:r>
                <a:rPr lang="es-EC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76  a </a:t>
              </a:r>
              <a:r>
                <a:rPr lang="es-EC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89 </a:t>
              </a:r>
              <a:r>
                <a:rPr lang="es-EC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2865" y="14884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12277" y="2813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Prueba de viabilidad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238564" y="6437702"/>
            <a:ext cx="4821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(Jiménez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al., 2020; </a:t>
            </a:r>
            <a:r>
              <a:rPr lang="es-US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Liu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2020;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Mancipe-Murillo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020)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9" name="Gráfico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939335"/>
              </p:ext>
            </p:extLst>
          </p:nvPr>
        </p:nvGraphicFramePr>
        <p:xfrm>
          <a:off x="1721823" y="1002684"/>
          <a:ext cx="1115831" cy="103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Gráfico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964019"/>
              </p:ext>
            </p:extLst>
          </p:nvPr>
        </p:nvGraphicFramePr>
        <p:xfrm>
          <a:off x="2768521" y="929478"/>
          <a:ext cx="1492985" cy="1149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407963" y="815566"/>
            <a:ext cx="5771994" cy="2203240"/>
            <a:chOff x="128954" y="686607"/>
            <a:chExt cx="5771994" cy="2203240"/>
          </a:xfrm>
        </p:grpSpPr>
        <p:grpSp>
          <p:nvGrpSpPr>
            <p:cNvPr id="11" name="Grupo 10"/>
            <p:cNvGrpSpPr/>
            <p:nvPr/>
          </p:nvGrpSpPr>
          <p:grpSpPr>
            <a:xfrm>
              <a:off x="344396" y="686607"/>
              <a:ext cx="5556552" cy="1786519"/>
              <a:chOff x="344396" y="686607"/>
              <a:chExt cx="5556552" cy="178651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434608" y="1026365"/>
                <a:ext cx="5466340" cy="1446761"/>
                <a:chOff x="434608" y="1026365"/>
                <a:chExt cx="5466340" cy="1446761"/>
              </a:xfrm>
            </p:grpSpPr>
            <p:pic>
              <p:nvPicPr>
                <p:cNvPr id="54" name="Imagen 53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794" t="31674" b="27646"/>
                <a:stretch/>
              </p:blipFill>
              <p:spPr>
                <a:xfrm>
                  <a:off x="4612345" y="1026365"/>
                  <a:ext cx="1288603" cy="1312224"/>
                </a:xfrm>
                <a:prstGeom prst="rect">
                  <a:avLst/>
                </a:prstGeom>
              </p:spPr>
            </p:pic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41232" y="1155491"/>
                  <a:ext cx="1875692" cy="1317635"/>
                </a:xfrm>
                <a:prstGeom prst="rect">
                  <a:avLst/>
                </a:prstGeom>
              </p:spPr>
            </p:pic>
            <p:pic>
              <p:nvPicPr>
                <p:cNvPr id="3" name="Imagen 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608" y="1181138"/>
                  <a:ext cx="1382468" cy="1284260"/>
                </a:xfrm>
                <a:prstGeom prst="rect">
                  <a:avLst/>
                </a:prstGeom>
              </p:spPr>
            </p:pic>
            <p:pic>
              <p:nvPicPr>
                <p:cNvPr id="8" name="Imagen 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88677" y="1217711"/>
                  <a:ext cx="1617785" cy="1241403"/>
                </a:xfrm>
                <a:prstGeom prst="rect">
                  <a:avLst/>
                </a:prstGeom>
              </p:spPr>
            </p:pic>
          </p:grpSp>
          <p:sp>
            <p:nvSpPr>
              <p:cNvPr id="63" name="CuadroTexto 62"/>
              <p:cNvSpPr txBox="1"/>
              <p:nvPr/>
            </p:nvSpPr>
            <p:spPr>
              <a:xfrm>
                <a:off x="344396" y="686607"/>
                <a:ext cx="5031890" cy="40011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20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Porcentajes de Viabilidad Absolutos</a:t>
                </a:r>
              </a:p>
            </p:txBody>
          </p:sp>
        </p:grpSp>
        <p:sp>
          <p:nvSpPr>
            <p:cNvPr id="65" name="CuadroTexto 64"/>
            <p:cNvSpPr txBox="1"/>
            <p:nvPr/>
          </p:nvSpPr>
          <p:spPr>
            <a:xfrm>
              <a:off x="1594337" y="2360471"/>
              <a:ext cx="19594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Senecio</a:t>
              </a:r>
            </a:p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chionogeton</a:t>
              </a: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118337" y="2366627"/>
              <a:ext cx="1863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</a:t>
              </a:r>
            </a:p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pygmaea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128954" y="2350787"/>
              <a:ext cx="1985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 </a:t>
              </a:r>
            </a:p>
            <a:p>
              <a:pPr algn="ctr"/>
              <a:r>
                <a:rPr lang="es-EC" sz="14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nubigena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20753" y="3091821"/>
            <a:ext cx="5372088" cy="2892180"/>
            <a:chOff x="12790" y="2880801"/>
            <a:chExt cx="5372088" cy="2892180"/>
          </a:xfrm>
        </p:grpSpPr>
        <p:sp>
          <p:nvSpPr>
            <p:cNvPr id="51" name="CuadroTexto 50"/>
            <p:cNvSpPr txBox="1"/>
            <p:nvPr/>
          </p:nvSpPr>
          <p:spPr>
            <a:xfrm>
              <a:off x="89088" y="4860590"/>
              <a:ext cx="186381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 pygmaea</a:t>
              </a: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28490" y="3468469"/>
              <a:ext cx="198501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Werneria </a:t>
              </a:r>
            </a:p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nubigena</a:t>
              </a:r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12790" y="4140830"/>
              <a:ext cx="195942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Senecio chionogeton</a:t>
              </a: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228426" y="2880801"/>
              <a:ext cx="5032800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Porcentajes de Viabilidad Relativos</a:t>
              </a: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2037801" y="3344092"/>
              <a:ext cx="3347077" cy="2428889"/>
              <a:chOff x="2037801" y="3344092"/>
              <a:chExt cx="3347077" cy="2428889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2037801" y="3344092"/>
                <a:ext cx="3347077" cy="2428889"/>
                <a:chOff x="2037801" y="3344092"/>
                <a:chExt cx="3347077" cy="2428889"/>
              </a:xfrm>
            </p:grpSpPr>
            <p:pic>
              <p:nvPicPr>
                <p:cNvPr id="45" name="Imagen 44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68"/>
                <a:stretch/>
              </p:blipFill>
              <p:spPr bwMode="auto">
                <a:xfrm>
                  <a:off x="2037801" y="3344092"/>
                  <a:ext cx="3335353" cy="242888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9" name="Imagen 68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68" t="58759" b="14695"/>
                <a:stretch/>
              </p:blipFill>
              <p:spPr bwMode="auto">
                <a:xfrm>
                  <a:off x="2049525" y="4114800"/>
                  <a:ext cx="3335353" cy="6447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0" name="Imagen 69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3" t="30282" r="21351" b="41724"/>
                <a:stretch/>
              </p:blipFill>
              <p:spPr bwMode="auto">
                <a:xfrm>
                  <a:off x="2110153" y="4724400"/>
                  <a:ext cx="2391508" cy="6799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71" name="Cuadro de texto 2"/>
              <p:cNvSpPr txBox="1">
                <a:spLocks noChangeArrowheads="1"/>
              </p:cNvSpPr>
              <p:nvPr/>
            </p:nvSpPr>
            <p:spPr bwMode="auto">
              <a:xfrm>
                <a:off x="3376245" y="3573194"/>
                <a:ext cx="675249" cy="506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S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80.9%</a:t>
                </a:r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Cuadro de texto 2"/>
              <p:cNvSpPr txBox="1">
                <a:spLocks noChangeArrowheads="1"/>
              </p:cNvSpPr>
              <p:nvPr/>
            </p:nvSpPr>
            <p:spPr bwMode="auto">
              <a:xfrm>
                <a:off x="2787626" y="4273060"/>
                <a:ext cx="647236" cy="39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S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55.8%</a:t>
                </a:r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Cuadro de texto 2"/>
              <p:cNvSpPr txBox="1">
                <a:spLocks noChangeArrowheads="1"/>
              </p:cNvSpPr>
              <p:nvPr/>
            </p:nvSpPr>
            <p:spPr bwMode="auto">
              <a:xfrm>
                <a:off x="2588564" y="4964977"/>
                <a:ext cx="693898" cy="345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S" sz="14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47.8%</a:t>
                </a:r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CuadroTexto 43"/>
          <p:cNvSpPr txBox="1"/>
          <p:nvPr/>
        </p:nvSpPr>
        <p:spPr>
          <a:xfrm>
            <a:off x="6831233" y="2125803"/>
            <a:ext cx="4635837" cy="707886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Desarrollo óptimo: tolerancia a la desecación</a:t>
            </a:r>
            <a:endParaRPr lang="es-EC" sz="2000" dirty="0" smtClean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832464" y="3838236"/>
            <a:ext cx="4634606" cy="707886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Temperatura, tiempo, humedad relativa, luz, cantidad de O</a:t>
            </a:r>
            <a:r>
              <a:rPr lang="es-EC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almacenamiento : ROS</a:t>
            </a:r>
            <a:endParaRPr lang="es-EC" sz="2000" dirty="0" smtClean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765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Desinfección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1731"/>
            <a:ext cx="5566702" cy="2439475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1305564" y="745814"/>
            <a:ext cx="323509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pygmaea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135074" y="3544045"/>
            <a:ext cx="514951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nubigena-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contaminación fúngica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6127387" y="812006"/>
            <a:ext cx="525383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chionogeton-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contaminación bacteriana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06" y="4005716"/>
            <a:ext cx="5566702" cy="2112284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431085" y="2628354"/>
            <a:ext cx="3151416" cy="715192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Rectángulo 57"/>
          <p:cNvSpPr/>
          <p:nvPr/>
        </p:nvSpPr>
        <p:spPr>
          <a:xfrm>
            <a:off x="2952206" y="4441372"/>
            <a:ext cx="1178923" cy="13716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018" y="4156672"/>
            <a:ext cx="2593669" cy="1656299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231067" y="6437282"/>
            <a:ext cx="5009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Masini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2016,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Lindsey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2017;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Cárdenas et al., 2019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744113" y="3441642"/>
            <a:ext cx="144378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r>
              <a:rPr lang="es-MX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-MS</a:t>
            </a:r>
          </a:p>
          <a:p>
            <a:pPr algn="ctr"/>
            <a:r>
              <a:rPr lang="es-MX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NaClO</a:t>
            </a: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7%</a:t>
            </a:r>
          </a:p>
        </p:txBody>
      </p:sp>
      <p:pic>
        <p:nvPicPr>
          <p:cNvPr id="9218" name="Picture 2" descr="acniti | Que son burbuj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296" y="2905898"/>
            <a:ext cx="2601853" cy="16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954" y="1235936"/>
            <a:ext cx="5566702" cy="1470077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9095550" y="1668181"/>
            <a:ext cx="1339517" cy="735532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6664208" y="4272312"/>
            <a:ext cx="159588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Escarificación</a:t>
            </a:r>
            <a:endParaRPr lang="es-MX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98660" y="945790"/>
            <a:ext cx="304891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pygmaea</a:t>
            </a:r>
          </a:p>
        </p:txBody>
      </p:sp>
      <p:pic>
        <p:nvPicPr>
          <p:cNvPr id="9" name="Imagen 8" descr="C:\Users\JULIAN\Documents\GERMINACION\Rplot25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" b="2598"/>
          <a:stretch/>
        </p:blipFill>
        <p:spPr bwMode="auto">
          <a:xfrm>
            <a:off x="1043440" y="1668162"/>
            <a:ext cx="10337574" cy="3781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5295900" y="2460171"/>
            <a:ext cx="959304" cy="528536"/>
            <a:chOff x="5295900" y="2460171"/>
            <a:chExt cx="959304" cy="528536"/>
          </a:xfrm>
        </p:grpSpPr>
        <p:sp>
          <p:nvSpPr>
            <p:cNvPr id="23" name="Elipse 22"/>
            <p:cNvSpPr/>
            <p:nvPr/>
          </p:nvSpPr>
          <p:spPr>
            <a:xfrm>
              <a:off x="5961289" y="2460171"/>
              <a:ext cx="293915" cy="228600"/>
            </a:xfrm>
            <a:prstGeom prst="ellipse">
              <a:avLst/>
            </a:prstGeom>
            <a:solidFill>
              <a:srgbClr val="FE5E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G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295900" y="2619375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26.7</a:t>
              </a:r>
              <a:r>
                <a:rPr lang="es-EC" dirty="0" smtClean="0">
                  <a:solidFill>
                    <a:srgbClr val="FE5E6C"/>
                  </a:solidFill>
                </a:rPr>
                <a:t> %</a:t>
              </a:r>
              <a:endParaRPr lang="es-EC" dirty="0">
                <a:solidFill>
                  <a:srgbClr val="FE5E6C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8999764" y="1674283"/>
            <a:ext cx="1931741" cy="369332"/>
            <a:chOff x="8999764" y="1657350"/>
            <a:chExt cx="1931741" cy="369332"/>
          </a:xfrm>
        </p:grpSpPr>
        <p:sp>
          <p:nvSpPr>
            <p:cNvPr id="24" name="Elipse 23"/>
            <p:cNvSpPr/>
            <p:nvPr/>
          </p:nvSpPr>
          <p:spPr>
            <a:xfrm>
              <a:off x="8999764" y="1707696"/>
              <a:ext cx="293915" cy="228600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9324975" y="1657350"/>
              <a:ext cx="1606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0.22 semillas/d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286000" y="2449286"/>
            <a:ext cx="489236" cy="2796846"/>
            <a:chOff x="2286000" y="2449286"/>
            <a:chExt cx="489236" cy="2796846"/>
          </a:xfrm>
        </p:grpSpPr>
        <p:grpSp>
          <p:nvGrpSpPr>
            <p:cNvPr id="12" name="Grupo 11"/>
            <p:cNvGrpSpPr/>
            <p:nvPr/>
          </p:nvGrpSpPr>
          <p:grpSpPr>
            <a:xfrm>
              <a:off x="2465614" y="2449286"/>
              <a:ext cx="293915" cy="2449285"/>
              <a:chOff x="2465614" y="2449286"/>
              <a:chExt cx="293915" cy="2449285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4" name="Conector recto 3"/>
              <p:cNvCxnSpPr/>
              <p:nvPr/>
            </p:nvCxnSpPr>
            <p:spPr>
              <a:xfrm flipH="1">
                <a:off x="2596243" y="2449286"/>
                <a:ext cx="1" cy="2449285"/>
              </a:xfrm>
              <a:prstGeom prst="line">
                <a:avLst/>
              </a:prstGeom>
              <a:grpFill/>
              <a:ln w="28575">
                <a:solidFill>
                  <a:srgbClr val="FE5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Elipse 1"/>
              <p:cNvSpPr/>
              <p:nvPr/>
            </p:nvSpPr>
            <p:spPr>
              <a:xfrm>
                <a:off x="2465614" y="4212771"/>
                <a:ext cx="293915" cy="228600"/>
              </a:xfrm>
              <a:prstGeom prst="ellipse">
                <a:avLst/>
              </a:prstGeom>
              <a:solidFill>
                <a:srgbClr val="FE5E6C"/>
              </a:solidFill>
              <a:ln>
                <a:solidFill>
                  <a:srgbClr val="FE5E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</a:rPr>
                  <a:t>L</a:t>
                </a:r>
                <a:endParaRPr lang="es-EC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CuadroTexto 26"/>
            <p:cNvSpPr txBox="1"/>
            <p:nvPr/>
          </p:nvSpPr>
          <p:spPr>
            <a:xfrm>
              <a:off x="2286000" y="4876800"/>
              <a:ext cx="489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d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857625" y="2452744"/>
            <a:ext cx="611065" cy="2800081"/>
            <a:chOff x="3857625" y="2476500"/>
            <a:chExt cx="611065" cy="2788682"/>
          </a:xfrm>
          <a:solidFill>
            <a:srgbClr val="FE5E6C"/>
          </a:solidFill>
        </p:grpSpPr>
        <p:grpSp>
          <p:nvGrpSpPr>
            <p:cNvPr id="15" name="Grupo 14"/>
            <p:cNvGrpSpPr/>
            <p:nvPr/>
          </p:nvGrpSpPr>
          <p:grpSpPr>
            <a:xfrm>
              <a:off x="4164716" y="2476500"/>
              <a:ext cx="293915" cy="2426241"/>
              <a:chOff x="2465614" y="2449286"/>
              <a:chExt cx="293915" cy="2449285"/>
            </a:xfrm>
            <a:grpFill/>
          </p:grpSpPr>
          <p:cxnSp>
            <p:nvCxnSpPr>
              <p:cNvPr id="17" name="Conector recto 16"/>
              <p:cNvCxnSpPr/>
              <p:nvPr/>
            </p:nvCxnSpPr>
            <p:spPr>
              <a:xfrm flipH="1">
                <a:off x="2596243" y="2449286"/>
                <a:ext cx="1" cy="2449285"/>
              </a:xfrm>
              <a:prstGeom prst="line">
                <a:avLst/>
              </a:prstGeom>
              <a:grpFill/>
              <a:ln w="28575">
                <a:solidFill>
                  <a:srgbClr val="FE5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Elipse 15"/>
              <p:cNvSpPr/>
              <p:nvPr/>
            </p:nvSpPr>
            <p:spPr>
              <a:xfrm>
                <a:off x="2465614" y="4212771"/>
                <a:ext cx="293915" cy="228600"/>
              </a:xfrm>
              <a:prstGeom prst="ellipse">
                <a:avLst/>
              </a:prstGeom>
              <a:grpFill/>
              <a:ln>
                <a:solidFill>
                  <a:srgbClr val="FE5E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</a:rPr>
                  <a:t>P</a:t>
                </a:r>
                <a:endParaRPr lang="es-EC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CuadroTexto 27"/>
            <p:cNvSpPr txBox="1"/>
            <p:nvPr/>
          </p:nvSpPr>
          <p:spPr>
            <a:xfrm>
              <a:off x="3857625" y="4895850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 d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6986209" y="5600295"/>
            <a:ext cx="438912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Viabilidad = 47.8 %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44715" y="6437282"/>
            <a:ext cx="3428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Wu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2013;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Monemizadeh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2021)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753808" y="5583364"/>
            <a:ext cx="438912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Latencia fisiológica</a:t>
            </a:r>
          </a:p>
        </p:txBody>
      </p:sp>
    </p:spTree>
    <p:extLst>
      <p:ext uri="{BB962C8B-B14F-4D97-AF65-F5344CB8AC3E}">
        <p14:creationId xmlns:p14="http://schemas.microsoft.com/office/powerpoint/2010/main" val="28983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608" y="1625599"/>
            <a:ext cx="6609392" cy="304799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647542" y="825097"/>
            <a:ext cx="438912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nubigena-</a:t>
            </a:r>
            <a:r>
              <a:rPr lang="es-EC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</a:p>
        </p:txBody>
      </p:sp>
      <p:pic>
        <p:nvPicPr>
          <p:cNvPr id="9" name="Imagen 8" descr="C:\Users\JULIAN\Documents\GERMINACION\GRAFICA FINAL 30 D WN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r="49689"/>
          <a:stretch/>
        </p:blipFill>
        <p:spPr bwMode="auto">
          <a:xfrm>
            <a:off x="668956" y="731520"/>
            <a:ext cx="4007547" cy="54080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16"/>
          <p:cNvSpPr/>
          <p:nvPr/>
        </p:nvSpPr>
        <p:spPr>
          <a:xfrm>
            <a:off x="6340142" y="2754573"/>
            <a:ext cx="4831250" cy="169143"/>
          </a:xfrm>
          <a:prstGeom prst="rect">
            <a:avLst/>
          </a:prstGeom>
          <a:noFill/>
          <a:ln>
            <a:solidFill>
              <a:srgbClr val="FE5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9" name="Grupo 18"/>
          <p:cNvGrpSpPr/>
          <p:nvPr/>
        </p:nvGrpSpPr>
        <p:grpSpPr>
          <a:xfrm>
            <a:off x="4314957" y="1240219"/>
            <a:ext cx="265761" cy="1584000"/>
            <a:chOff x="2465613" y="2449286"/>
            <a:chExt cx="267607" cy="2804652"/>
          </a:xfrm>
          <a:solidFill>
            <a:srgbClr val="FE5E6C"/>
          </a:solidFill>
        </p:grpSpPr>
        <p:cxnSp>
          <p:nvCxnSpPr>
            <p:cNvPr id="23" name="Conector recto 22"/>
            <p:cNvCxnSpPr/>
            <p:nvPr/>
          </p:nvCxnSpPr>
          <p:spPr>
            <a:xfrm>
              <a:off x="2596245" y="2449286"/>
              <a:ext cx="9814" cy="2804652"/>
            </a:xfrm>
            <a:prstGeom prst="line">
              <a:avLst/>
            </a:prstGeom>
            <a:grpFill/>
            <a:ln w="28575">
              <a:solidFill>
                <a:srgbClr val="FE5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23"/>
            <p:cNvSpPr/>
            <p:nvPr/>
          </p:nvSpPr>
          <p:spPr>
            <a:xfrm>
              <a:off x="2465613" y="3092909"/>
              <a:ext cx="267607" cy="342064"/>
            </a:xfrm>
            <a:prstGeom prst="ellipse">
              <a:avLst/>
            </a:prstGeom>
            <a:grpFill/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P</a:t>
              </a:r>
              <a:endParaRPr lang="es-EC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777894" y="3407773"/>
            <a:ext cx="1805063" cy="369332"/>
            <a:chOff x="2777894" y="3407773"/>
            <a:chExt cx="1805063" cy="369332"/>
          </a:xfrm>
        </p:grpSpPr>
        <p:sp>
          <p:nvSpPr>
            <p:cNvPr id="26" name="Elipse 25"/>
            <p:cNvSpPr/>
            <p:nvPr/>
          </p:nvSpPr>
          <p:spPr>
            <a:xfrm>
              <a:off x="2777894" y="3409403"/>
              <a:ext cx="265761" cy="190917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V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2976427" y="3407773"/>
              <a:ext cx="1606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0.28 semillas/d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6345571" y="2986801"/>
            <a:ext cx="4831250" cy="169143"/>
          </a:xfrm>
          <a:prstGeom prst="rect">
            <a:avLst/>
          </a:prstGeom>
          <a:noFill/>
          <a:ln>
            <a:solidFill>
              <a:srgbClr val="F3B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" name="Grupo 2"/>
          <p:cNvGrpSpPr/>
          <p:nvPr/>
        </p:nvGrpSpPr>
        <p:grpSpPr>
          <a:xfrm>
            <a:off x="4480420" y="1182460"/>
            <a:ext cx="1136945" cy="369332"/>
            <a:chOff x="4480420" y="1182460"/>
            <a:chExt cx="1136945" cy="369332"/>
          </a:xfrm>
          <a:solidFill>
            <a:srgbClr val="FE5E6C"/>
          </a:solidFill>
        </p:grpSpPr>
        <p:sp>
          <p:nvSpPr>
            <p:cNvPr id="25" name="Elipse 24"/>
            <p:cNvSpPr/>
            <p:nvPr/>
          </p:nvSpPr>
          <p:spPr>
            <a:xfrm>
              <a:off x="4480420" y="1232260"/>
              <a:ext cx="265761" cy="190917"/>
            </a:xfrm>
            <a:prstGeom prst="ellipse">
              <a:avLst/>
            </a:prstGeom>
            <a:grpFill/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G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799512" y="1182460"/>
              <a:ext cx="8178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dirty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6.7 %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CuadroTexto 32"/>
          <p:cNvSpPr txBox="1"/>
          <p:nvPr/>
        </p:nvSpPr>
        <p:spPr>
          <a:xfrm>
            <a:off x="6548614" y="4536624"/>
            <a:ext cx="438912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Viabilidad = 80.9 %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32527" y="6434368"/>
            <a:ext cx="2735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Wu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., 2013;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Guo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2020)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1388534" y="1254034"/>
            <a:ext cx="626533" cy="1881610"/>
            <a:chOff x="1388534" y="1254034"/>
            <a:chExt cx="626533" cy="1881610"/>
          </a:xfrm>
        </p:grpSpPr>
        <p:grpSp>
          <p:nvGrpSpPr>
            <p:cNvPr id="12" name="Grupo 11"/>
            <p:cNvGrpSpPr/>
            <p:nvPr/>
          </p:nvGrpSpPr>
          <p:grpSpPr>
            <a:xfrm>
              <a:off x="1484662" y="1254034"/>
              <a:ext cx="265761" cy="1544339"/>
              <a:chOff x="2465613" y="2449286"/>
              <a:chExt cx="267607" cy="2449285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4" name="Conector recto 13"/>
              <p:cNvCxnSpPr/>
              <p:nvPr/>
            </p:nvCxnSpPr>
            <p:spPr>
              <a:xfrm flipH="1">
                <a:off x="2596243" y="2449286"/>
                <a:ext cx="1" cy="2449285"/>
              </a:xfrm>
              <a:prstGeom prst="line">
                <a:avLst/>
              </a:prstGeom>
              <a:grpFill/>
              <a:ln w="28575">
                <a:solidFill>
                  <a:srgbClr val="FE5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ipse 14"/>
              <p:cNvSpPr/>
              <p:nvPr/>
            </p:nvSpPr>
            <p:spPr>
              <a:xfrm>
                <a:off x="2465613" y="3146308"/>
                <a:ext cx="267607" cy="342063"/>
              </a:xfrm>
              <a:prstGeom prst="ellipse">
                <a:avLst/>
              </a:prstGeom>
              <a:solidFill>
                <a:srgbClr val="FE5E6C"/>
              </a:solidFill>
              <a:ln>
                <a:solidFill>
                  <a:srgbClr val="FE5E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</a:rPr>
                  <a:t>L</a:t>
                </a:r>
                <a:endParaRPr lang="es-EC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CuadroTexto 29"/>
            <p:cNvSpPr txBox="1"/>
            <p:nvPr/>
          </p:nvSpPr>
          <p:spPr>
            <a:xfrm flipH="1">
              <a:off x="1388534" y="2827867"/>
              <a:ext cx="626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400" dirty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s-EC" sz="1400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</a:t>
              </a:r>
              <a:endParaRPr lang="es-EC" sz="1400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Rectángulo 30"/>
          <p:cNvSpPr/>
          <p:nvPr/>
        </p:nvSpPr>
        <p:spPr>
          <a:xfrm>
            <a:off x="6340145" y="2551376"/>
            <a:ext cx="4831250" cy="169143"/>
          </a:xfrm>
          <a:prstGeom prst="rect">
            <a:avLst/>
          </a:prstGeom>
          <a:noFill/>
          <a:ln>
            <a:solidFill>
              <a:srgbClr val="80C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CuadroTexto 33"/>
          <p:cNvSpPr txBox="1"/>
          <p:nvPr/>
        </p:nvSpPr>
        <p:spPr>
          <a:xfrm>
            <a:off x="6531681" y="5163159"/>
            <a:ext cx="438912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Inhibición térmica : ABA</a:t>
            </a:r>
          </a:p>
        </p:txBody>
      </p:sp>
    </p:spTree>
    <p:extLst>
      <p:ext uri="{BB962C8B-B14F-4D97-AF65-F5344CB8AC3E}">
        <p14:creationId xmlns:p14="http://schemas.microsoft.com/office/powerpoint/2010/main" val="3264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3" grpId="0" animBg="1"/>
      <p:bldP spid="31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675" y="1557867"/>
            <a:ext cx="6609392" cy="304799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596742" y="858963"/>
            <a:ext cx="438912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nubigena-</a:t>
            </a:r>
            <a:r>
              <a:rPr lang="es-EC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Fotoperíodo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306860" y="2707861"/>
            <a:ext cx="4831250" cy="169143"/>
          </a:xfrm>
          <a:prstGeom prst="rect">
            <a:avLst/>
          </a:prstGeom>
          <a:noFill/>
          <a:ln>
            <a:solidFill>
              <a:srgbClr val="A9C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/>
          <p:cNvSpPr/>
          <p:nvPr/>
        </p:nvSpPr>
        <p:spPr>
          <a:xfrm>
            <a:off x="6315569" y="3568953"/>
            <a:ext cx="4831250" cy="169143"/>
          </a:xfrm>
          <a:prstGeom prst="rect">
            <a:avLst/>
          </a:prstGeom>
          <a:noFill/>
          <a:ln>
            <a:solidFill>
              <a:srgbClr val="D3B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" name="Imagen 29" descr="C:\Users\JULIAN\Documents\GERMINACION\GRAFICA FINAL 30 D WN.pn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7" t="2730" r="-1118" b="304"/>
          <a:stretch/>
        </p:blipFill>
        <p:spPr bwMode="auto">
          <a:xfrm>
            <a:off x="956822" y="748453"/>
            <a:ext cx="4007547" cy="540802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ángulo 33"/>
          <p:cNvSpPr/>
          <p:nvPr/>
        </p:nvSpPr>
        <p:spPr>
          <a:xfrm>
            <a:off x="6315569" y="3793172"/>
            <a:ext cx="4831250" cy="169143"/>
          </a:xfrm>
          <a:prstGeom prst="rect">
            <a:avLst/>
          </a:prstGeom>
          <a:noFill/>
          <a:ln>
            <a:solidFill>
              <a:srgbClr val="E37C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3048000" y="26903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101010"/>
                </a:solidFill>
                <a:latin typeface="Times New Roman" panose="02020603050405020304" pitchFamily="18" charset="0"/>
              </a:rPr>
              <a:t> </a:t>
            </a:r>
            <a:endParaRPr lang="en-US" dirty="0" smtClean="0">
              <a:solidFill>
                <a:srgbClr val="101010"/>
              </a:solidFill>
              <a:latin typeface="Helvetica Neue"/>
            </a:endParaRPr>
          </a:p>
          <a:p>
            <a:r>
              <a:rPr lang="en-US" dirty="0" smtClean="0">
                <a:solidFill>
                  <a:srgbClr val="101010"/>
                </a:solidFill>
                <a:latin typeface="Helvetica Neue"/>
              </a:rPr>
              <a:t> </a:t>
            </a:r>
            <a:endParaRPr lang="en-US" b="0" i="0" dirty="0">
              <a:solidFill>
                <a:srgbClr val="101010"/>
              </a:solidFill>
              <a:effectLst/>
              <a:latin typeface="Helvetica Neue"/>
            </a:endParaRPr>
          </a:p>
        </p:txBody>
      </p:sp>
      <p:sp>
        <p:nvSpPr>
          <p:cNvPr id="4" name="AutoShape 2" descr="blob:https://web.whatsapp.com/d29444be-12c0-4e15-afb6-4034b3a5fb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AutoShape 4" descr="blob:https://web.whatsapp.com/61158dde-6169-4758-8966-e388b08168b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" name="AutoShape 6" descr="blob:https://web.whatsapp.com/cf525ecc-f851-4025-bca0-d1a91dba3a6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2" name="AutoShape 8" descr="blob:https://web.whatsapp.com/f0cb59e9-0269-40de-a34a-d97832dcc83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12" name="Grupo 11"/>
          <p:cNvGrpSpPr/>
          <p:nvPr/>
        </p:nvGrpSpPr>
        <p:grpSpPr>
          <a:xfrm>
            <a:off x="8686801" y="4303836"/>
            <a:ext cx="1492623" cy="1728254"/>
            <a:chOff x="7401041" y="4206021"/>
            <a:chExt cx="1492623" cy="1728254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91" t="19682" r="18264" b="15664"/>
            <a:stretch/>
          </p:blipFill>
          <p:spPr bwMode="auto">
            <a:xfrm>
              <a:off x="7401041" y="4206021"/>
              <a:ext cx="1492623" cy="17282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CuadroTexto 22"/>
            <p:cNvSpPr txBox="1"/>
            <p:nvPr/>
          </p:nvSpPr>
          <p:spPr>
            <a:xfrm>
              <a:off x="8214852" y="4213676"/>
              <a:ext cx="6650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05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13 d /O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10170285" y="4309183"/>
            <a:ext cx="1534288" cy="1708376"/>
            <a:chOff x="10170285" y="4309183"/>
            <a:chExt cx="1534288" cy="1708376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15035" t="23279" r="24237" b="24043"/>
            <a:stretch/>
          </p:blipFill>
          <p:spPr>
            <a:xfrm>
              <a:off x="10170285" y="4309183"/>
              <a:ext cx="1477106" cy="1708376"/>
            </a:xfrm>
            <a:prstGeom prst="rect">
              <a:avLst/>
            </a:prstGeom>
          </p:spPr>
        </p:pic>
        <p:sp>
          <p:nvSpPr>
            <p:cNvPr id="42" name="CuadroTexto 41"/>
            <p:cNvSpPr txBox="1"/>
            <p:nvPr/>
          </p:nvSpPr>
          <p:spPr>
            <a:xfrm>
              <a:off x="11039530" y="4324434"/>
              <a:ext cx="6650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05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50 d /O</a:t>
              </a: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5743119" y="4303912"/>
            <a:ext cx="3003255" cy="1720804"/>
            <a:chOff x="5743119" y="4303912"/>
            <a:chExt cx="3003255" cy="1720804"/>
          </a:xfrm>
        </p:grpSpPr>
        <p:grpSp>
          <p:nvGrpSpPr>
            <p:cNvPr id="11" name="Grupo 10"/>
            <p:cNvGrpSpPr/>
            <p:nvPr/>
          </p:nvGrpSpPr>
          <p:grpSpPr>
            <a:xfrm>
              <a:off x="5743119" y="4303912"/>
              <a:ext cx="1511508" cy="1719744"/>
              <a:chOff x="8980877" y="4250266"/>
              <a:chExt cx="1511508" cy="1719744"/>
            </a:xfrm>
          </p:grpSpPr>
          <p:pic>
            <p:nvPicPr>
              <p:cNvPr id="39" name="Imagen 3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23" t="6645" r="20146"/>
              <a:stretch/>
            </p:blipFill>
            <p:spPr bwMode="auto">
              <a:xfrm>
                <a:off x="8980877" y="4250266"/>
                <a:ext cx="1476000" cy="171974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4" name="CuadroTexto 23"/>
              <p:cNvSpPr txBox="1"/>
              <p:nvPr/>
            </p:nvSpPr>
            <p:spPr>
              <a:xfrm>
                <a:off x="9896168" y="4255463"/>
                <a:ext cx="59621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05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13 d/L</a:t>
                </a:r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>
              <a:off x="7212242" y="4305433"/>
              <a:ext cx="1534132" cy="1719283"/>
              <a:chOff x="7212242" y="4305433"/>
              <a:chExt cx="1534132" cy="1719283"/>
            </a:xfrm>
          </p:grpSpPr>
          <p:pic>
            <p:nvPicPr>
              <p:cNvPr id="33" name="Imagen 3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 l="25335" t="12343" r="28460" b="16964"/>
              <a:stretch/>
            </p:blipFill>
            <p:spPr>
              <a:xfrm flipV="1">
                <a:off x="7212242" y="4309600"/>
                <a:ext cx="1476000" cy="1715116"/>
              </a:xfrm>
              <a:prstGeom prst="rect">
                <a:avLst/>
              </a:prstGeom>
            </p:spPr>
          </p:pic>
          <p:sp>
            <p:nvSpPr>
              <p:cNvPr id="43" name="CuadroTexto 42"/>
              <p:cNvSpPr txBox="1"/>
              <p:nvPr/>
            </p:nvSpPr>
            <p:spPr>
              <a:xfrm>
                <a:off x="8081331" y="4305433"/>
                <a:ext cx="66504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05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50 d /L</a:t>
                </a:r>
              </a:p>
            </p:txBody>
          </p:sp>
        </p:grpSp>
      </p:grpSp>
      <p:sp>
        <p:nvSpPr>
          <p:cNvPr id="45" name="Rectángulo 44"/>
          <p:cNvSpPr/>
          <p:nvPr/>
        </p:nvSpPr>
        <p:spPr>
          <a:xfrm>
            <a:off x="244715" y="6437282"/>
            <a:ext cx="5404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Yamauchi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2004;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Mishev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2008;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Monemizadeh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2021)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CEAFFA3F-18B8-4FDE-87B0-31379E1D06F6}"/>
              </a:ext>
            </a:extLst>
          </p:cNvPr>
          <p:cNvSpPr txBox="1">
            <a:spLocks/>
          </p:cNvSpPr>
          <p:nvPr/>
        </p:nvSpPr>
        <p:spPr>
          <a:xfrm>
            <a:off x="2112514" y="2530465"/>
            <a:ext cx="7965952" cy="1117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7200" i="0" kern="0" dirty="0" smtClean="0">
                <a:ln w="0"/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s-EC" sz="7200" i="0" kern="0" dirty="0" smtClea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  <a:endParaRPr lang="es-EC" sz="7200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792" y="2385057"/>
            <a:ext cx="7025739" cy="2952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976589" y="1378566"/>
            <a:ext cx="51655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chionogeton-</a:t>
            </a:r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</a:p>
        </p:txBody>
      </p:sp>
      <p:pic>
        <p:nvPicPr>
          <p:cNvPr id="10" name="Imagen 9" descr="C:\Users\JULIAN\Documents\GERMINACION\GRAFICA FINAL 30 D SENECI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" r="48997"/>
          <a:stretch/>
        </p:blipFill>
        <p:spPr bwMode="auto">
          <a:xfrm>
            <a:off x="562425" y="684964"/>
            <a:ext cx="4195841" cy="544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/>
          <p:cNvSpPr txBox="1"/>
          <p:nvPr/>
        </p:nvSpPr>
        <p:spPr>
          <a:xfrm>
            <a:off x="6410475" y="5126164"/>
            <a:ext cx="438912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Viabilidad = 55.8 %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4346395" y="1321769"/>
            <a:ext cx="265761" cy="1544339"/>
            <a:chOff x="2465613" y="2368721"/>
            <a:chExt cx="267607" cy="2449285"/>
          </a:xfrm>
          <a:solidFill>
            <a:schemeClr val="bg1">
              <a:lumMod val="65000"/>
            </a:schemeClr>
          </a:solidFill>
        </p:grpSpPr>
        <p:cxnSp>
          <p:nvCxnSpPr>
            <p:cNvPr id="23" name="Conector recto 22"/>
            <p:cNvCxnSpPr/>
            <p:nvPr/>
          </p:nvCxnSpPr>
          <p:spPr>
            <a:xfrm flipH="1">
              <a:off x="2579192" y="2368721"/>
              <a:ext cx="1" cy="2449285"/>
            </a:xfrm>
            <a:prstGeom prst="line">
              <a:avLst/>
            </a:prstGeom>
            <a:grpFill/>
            <a:ln w="28575">
              <a:solidFill>
                <a:srgbClr val="FE5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23"/>
            <p:cNvSpPr/>
            <p:nvPr/>
          </p:nvSpPr>
          <p:spPr>
            <a:xfrm>
              <a:off x="2465613" y="3146308"/>
              <a:ext cx="267607" cy="342063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P</a:t>
              </a:r>
              <a:endParaRPr lang="es-EC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480420" y="1182460"/>
            <a:ext cx="1136945" cy="369332"/>
            <a:chOff x="4480420" y="1182460"/>
            <a:chExt cx="1136945" cy="369332"/>
          </a:xfrm>
          <a:solidFill>
            <a:srgbClr val="FE5E6C"/>
          </a:solidFill>
        </p:grpSpPr>
        <p:sp>
          <p:nvSpPr>
            <p:cNvPr id="26" name="Elipse 25"/>
            <p:cNvSpPr/>
            <p:nvPr/>
          </p:nvSpPr>
          <p:spPr>
            <a:xfrm>
              <a:off x="4480420" y="1232260"/>
              <a:ext cx="265761" cy="190917"/>
            </a:xfrm>
            <a:prstGeom prst="ellipse">
              <a:avLst/>
            </a:prstGeom>
            <a:grpFill/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G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799512" y="1182460"/>
              <a:ext cx="8178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71.7 %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777894" y="3407773"/>
            <a:ext cx="1805063" cy="369332"/>
            <a:chOff x="2777894" y="3407773"/>
            <a:chExt cx="1805063" cy="369332"/>
          </a:xfrm>
        </p:grpSpPr>
        <p:sp>
          <p:nvSpPr>
            <p:cNvPr id="33" name="Elipse 32"/>
            <p:cNvSpPr/>
            <p:nvPr/>
          </p:nvSpPr>
          <p:spPr>
            <a:xfrm>
              <a:off x="2777894" y="3409403"/>
              <a:ext cx="265761" cy="190917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V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2976427" y="3407773"/>
              <a:ext cx="1606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0.36 semillas/d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Rectángulo 36"/>
          <p:cNvSpPr/>
          <p:nvPr/>
        </p:nvSpPr>
        <p:spPr>
          <a:xfrm>
            <a:off x="6073438" y="3459558"/>
            <a:ext cx="5254203" cy="214271"/>
          </a:xfrm>
          <a:prstGeom prst="rect">
            <a:avLst/>
          </a:prstGeom>
          <a:noFill/>
          <a:ln>
            <a:solidFill>
              <a:srgbClr val="FE5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CuadroTexto 29"/>
          <p:cNvSpPr txBox="1"/>
          <p:nvPr/>
        </p:nvSpPr>
        <p:spPr>
          <a:xfrm>
            <a:off x="6374033" y="5583118"/>
            <a:ext cx="4464296" cy="40011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T, t, H, luz,O</a:t>
            </a:r>
            <a:r>
              <a:rPr lang="es-EC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almacenamiento : ROS</a:t>
            </a:r>
            <a:endParaRPr lang="es-EC" sz="2000" dirty="0" smtClean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44715" y="6437282"/>
            <a:ext cx="3059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Yamauchi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2004; </a:t>
            </a:r>
            <a:r>
              <a:rPr lang="es-US" sz="1400" dirty="0" err="1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Liu</a:t>
            </a:r>
            <a:r>
              <a:rPr lang="es-US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et al., </a:t>
            </a:r>
            <a:r>
              <a:rPr lang="es-US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2020)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487390" y="1287902"/>
            <a:ext cx="626533" cy="1847742"/>
            <a:chOff x="1487390" y="1287902"/>
            <a:chExt cx="626533" cy="1847742"/>
          </a:xfrm>
        </p:grpSpPr>
        <p:grpSp>
          <p:nvGrpSpPr>
            <p:cNvPr id="17" name="Grupo 16"/>
            <p:cNvGrpSpPr/>
            <p:nvPr/>
          </p:nvGrpSpPr>
          <p:grpSpPr>
            <a:xfrm>
              <a:off x="1637062" y="1287902"/>
              <a:ext cx="265761" cy="1544339"/>
              <a:chOff x="2465613" y="2368721"/>
              <a:chExt cx="267607" cy="2449285"/>
            </a:xfrm>
            <a:solidFill>
              <a:schemeClr val="bg1">
                <a:lumMod val="65000"/>
              </a:schemeClr>
            </a:solidFill>
          </p:grpSpPr>
          <p:cxnSp>
            <p:nvCxnSpPr>
              <p:cNvPr id="18" name="Conector recto 17"/>
              <p:cNvCxnSpPr/>
              <p:nvPr/>
            </p:nvCxnSpPr>
            <p:spPr>
              <a:xfrm flipH="1">
                <a:off x="2579192" y="2368721"/>
                <a:ext cx="1" cy="2449285"/>
              </a:xfrm>
              <a:prstGeom prst="line">
                <a:avLst/>
              </a:prstGeom>
              <a:grpFill/>
              <a:ln w="28575">
                <a:solidFill>
                  <a:srgbClr val="FE5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Elipse 18"/>
              <p:cNvSpPr/>
              <p:nvPr/>
            </p:nvSpPr>
            <p:spPr>
              <a:xfrm>
                <a:off x="2465613" y="3146308"/>
                <a:ext cx="267607" cy="342063"/>
              </a:xfrm>
              <a:prstGeom prst="ellipse">
                <a:avLst/>
              </a:prstGeom>
              <a:solidFill>
                <a:srgbClr val="FE5E6C"/>
              </a:solidFill>
              <a:ln>
                <a:solidFill>
                  <a:srgbClr val="FE5E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 smtClean="0">
                    <a:solidFill>
                      <a:schemeClr val="tx1"/>
                    </a:solidFill>
                  </a:rPr>
                  <a:t>L</a:t>
                </a:r>
                <a:endParaRPr lang="es-EC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CuadroTexto 27"/>
            <p:cNvSpPr txBox="1"/>
            <p:nvPr/>
          </p:nvSpPr>
          <p:spPr>
            <a:xfrm flipH="1">
              <a:off x="1487390" y="2827867"/>
              <a:ext cx="626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d</a:t>
              </a:r>
              <a:endParaRPr lang="es-EC" sz="1400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5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7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24" y="1704133"/>
            <a:ext cx="7025739" cy="2952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72259" y="986762"/>
            <a:ext cx="51655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chionogeton-</a:t>
            </a:r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</a:p>
        </p:txBody>
      </p:sp>
      <p:pic>
        <p:nvPicPr>
          <p:cNvPr id="10" name="Imagen 9" descr="C:\Users\JULIAN\Documents\GERMINACION\GRAFICA FINAL 30 D SENECI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" r="48997"/>
          <a:stretch/>
        </p:blipFill>
        <p:spPr bwMode="auto">
          <a:xfrm>
            <a:off x="562425" y="684964"/>
            <a:ext cx="4195841" cy="544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/>
          <p:cNvSpPr txBox="1"/>
          <p:nvPr/>
        </p:nvSpPr>
        <p:spPr>
          <a:xfrm>
            <a:off x="5910783" y="5022719"/>
            <a:ext cx="238390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</a:t>
            </a:r>
            <a:r>
              <a:rPr lang="es-EC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vulgaris</a:t>
            </a:r>
            <a:endParaRPr lang="es-EC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L: 3-5 d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637062" y="1287902"/>
            <a:ext cx="265761" cy="1544339"/>
            <a:chOff x="2465613" y="2368721"/>
            <a:chExt cx="267607" cy="2449285"/>
          </a:xfrm>
          <a:solidFill>
            <a:schemeClr val="bg1">
              <a:lumMod val="65000"/>
            </a:schemeClr>
          </a:solidFill>
        </p:grpSpPr>
        <p:cxnSp>
          <p:nvCxnSpPr>
            <p:cNvPr id="18" name="Conector recto 17"/>
            <p:cNvCxnSpPr/>
            <p:nvPr/>
          </p:nvCxnSpPr>
          <p:spPr>
            <a:xfrm flipH="1">
              <a:off x="2579192" y="2368721"/>
              <a:ext cx="1" cy="2449285"/>
            </a:xfrm>
            <a:prstGeom prst="line">
              <a:avLst/>
            </a:prstGeom>
            <a:grpFill/>
            <a:ln w="28575">
              <a:solidFill>
                <a:srgbClr val="FE5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e 18"/>
            <p:cNvSpPr/>
            <p:nvPr/>
          </p:nvSpPr>
          <p:spPr>
            <a:xfrm>
              <a:off x="2465613" y="3146308"/>
              <a:ext cx="267607" cy="342063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L</a:t>
              </a:r>
              <a:endParaRPr lang="es-EC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4346395" y="1321769"/>
            <a:ext cx="265761" cy="1544339"/>
            <a:chOff x="2465613" y="2368721"/>
            <a:chExt cx="267607" cy="2449285"/>
          </a:xfrm>
          <a:solidFill>
            <a:schemeClr val="bg1">
              <a:lumMod val="65000"/>
            </a:schemeClr>
          </a:solidFill>
        </p:grpSpPr>
        <p:cxnSp>
          <p:nvCxnSpPr>
            <p:cNvPr id="23" name="Conector recto 22"/>
            <p:cNvCxnSpPr/>
            <p:nvPr/>
          </p:nvCxnSpPr>
          <p:spPr>
            <a:xfrm flipH="1">
              <a:off x="2579192" y="2368721"/>
              <a:ext cx="1" cy="2449285"/>
            </a:xfrm>
            <a:prstGeom prst="line">
              <a:avLst/>
            </a:prstGeom>
            <a:grpFill/>
            <a:ln w="28575">
              <a:solidFill>
                <a:srgbClr val="FE5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23"/>
            <p:cNvSpPr/>
            <p:nvPr/>
          </p:nvSpPr>
          <p:spPr>
            <a:xfrm>
              <a:off x="2465613" y="3146308"/>
              <a:ext cx="267607" cy="342063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P</a:t>
              </a:r>
              <a:endParaRPr lang="es-EC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480420" y="1182460"/>
            <a:ext cx="1136945" cy="369332"/>
            <a:chOff x="4480420" y="1182460"/>
            <a:chExt cx="1136945" cy="369332"/>
          </a:xfrm>
          <a:solidFill>
            <a:srgbClr val="FE5E6C"/>
          </a:solidFill>
        </p:grpSpPr>
        <p:sp>
          <p:nvSpPr>
            <p:cNvPr id="26" name="Elipse 25"/>
            <p:cNvSpPr/>
            <p:nvPr/>
          </p:nvSpPr>
          <p:spPr>
            <a:xfrm>
              <a:off x="4480420" y="1232260"/>
              <a:ext cx="265761" cy="190917"/>
            </a:xfrm>
            <a:prstGeom prst="ellipse">
              <a:avLst/>
            </a:prstGeom>
            <a:grpFill/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G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799512" y="1182460"/>
              <a:ext cx="8178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71.7 %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777894" y="3407773"/>
            <a:ext cx="1805063" cy="369332"/>
            <a:chOff x="2777894" y="3407773"/>
            <a:chExt cx="1805063" cy="369332"/>
          </a:xfrm>
        </p:grpSpPr>
        <p:sp>
          <p:nvSpPr>
            <p:cNvPr id="33" name="Elipse 32"/>
            <p:cNvSpPr/>
            <p:nvPr/>
          </p:nvSpPr>
          <p:spPr>
            <a:xfrm>
              <a:off x="2777894" y="3409403"/>
              <a:ext cx="265761" cy="190917"/>
            </a:xfrm>
            <a:prstGeom prst="ellipse">
              <a:avLst/>
            </a:prstGeom>
            <a:solidFill>
              <a:srgbClr val="FE5E6C"/>
            </a:solidFill>
            <a:ln>
              <a:solidFill>
                <a:srgbClr val="FE5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solidFill>
                    <a:schemeClr val="tx1"/>
                  </a:solidFill>
                </a:rPr>
                <a:t>V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2976427" y="3407773"/>
              <a:ext cx="1606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solidFill>
                    <a:srgbClr val="FE5E6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0.36 semillas/d</a:t>
              </a:r>
              <a:endParaRPr lang="es-EC" dirty="0">
                <a:solidFill>
                  <a:srgbClr val="FE5E6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7685903" y="2803905"/>
            <a:ext cx="370702" cy="169143"/>
          </a:xfrm>
          <a:prstGeom prst="rect">
            <a:avLst/>
          </a:prstGeom>
          <a:noFill/>
          <a:ln>
            <a:solidFill>
              <a:srgbClr val="FE5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/>
          <p:cNvSpPr/>
          <p:nvPr/>
        </p:nvSpPr>
        <p:spPr>
          <a:xfrm>
            <a:off x="6087850" y="3013555"/>
            <a:ext cx="5076000" cy="169143"/>
          </a:xfrm>
          <a:prstGeom prst="rect">
            <a:avLst/>
          </a:prstGeom>
          <a:noFill/>
          <a:ln>
            <a:solidFill>
              <a:srgbClr val="F3B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Rectángulo 36"/>
          <p:cNvSpPr/>
          <p:nvPr/>
        </p:nvSpPr>
        <p:spPr>
          <a:xfrm>
            <a:off x="6087850" y="2589016"/>
            <a:ext cx="5076000" cy="169143"/>
          </a:xfrm>
          <a:prstGeom prst="rect">
            <a:avLst/>
          </a:prstGeom>
          <a:noFill/>
          <a:ln>
            <a:solidFill>
              <a:srgbClr val="82C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/>
          <p:cNvSpPr/>
          <p:nvPr/>
        </p:nvSpPr>
        <p:spPr>
          <a:xfrm>
            <a:off x="244715" y="6437282"/>
            <a:ext cx="56750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(Robinson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2003;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Suter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Lüscher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2012;.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Ndihokubwayo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2016) </a:t>
            </a:r>
            <a:endParaRPr lang="es-EC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445377" y="4598071"/>
            <a:ext cx="3056812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31-42 </a:t>
            </a:r>
            <a:r>
              <a:rPr lang="es-EC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s-EC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58 y 47 %</a:t>
            </a:r>
          </a:p>
          <a:p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20/10 °C: 83-90 %</a:t>
            </a:r>
          </a:p>
          <a:p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s-EC" sz="2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C: 17 % , en 6 semanas, ecotipo</a:t>
            </a:r>
          </a:p>
        </p:txBody>
      </p:sp>
    </p:spTree>
    <p:extLst>
      <p:ext uri="{BB962C8B-B14F-4D97-AF65-F5344CB8AC3E}">
        <p14:creationId xmlns:p14="http://schemas.microsoft.com/office/powerpoint/2010/main" val="21416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792" y="1687222"/>
            <a:ext cx="7025739" cy="2952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40413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Germinación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976589" y="957457"/>
            <a:ext cx="51655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chionogeton</a:t>
            </a:r>
            <a:r>
              <a:rPr lang="es-EC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Fotoperíodo</a:t>
            </a:r>
          </a:p>
        </p:txBody>
      </p:sp>
      <p:pic>
        <p:nvPicPr>
          <p:cNvPr id="10" name="Imagen 9" descr="C:\Users\JULIAN\Documents\GERMINACION\GRAFICA FINAL 30 D SENECIO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07" t="-21" r="-610" b="1532"/>
          <a:stretch/>
        </p:blipFill>
        <p:spPr bwMode="auto">
          <a:xfrm>
            <a:off x="511625" y="617231"/>
            <a:ext cx="4195841" cy="544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6056703" y="2788205"/>
            <a:ext cx="5076000" cy="169143"/>
          </a:xfrm>
          <a:prstGeom prst="rect">
            <a:avLst/>
          </a:prstGeom>
          <a:noFill/>
          <a:ln>
            <a:solidFill>
              <a:srgbClr val="93C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6051264" y="3634871"/>
            <a:ext cx="5076000" cy="169143"/>
          </a:xfrm>
          <a:prstGeom prst="rect">
            <a:avLst/>
          </a:prstGeom>
          <a:noFill/>
          <a:ln>
            <a:solidFill>
              <a:srgbClr val="D8B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6053986" y="3855003"/>
            <a:ext cx="5076000" cy="169143"/>
          </a:xfrm>
          <a:prstGeom prst="rect">
            <a:avLst/>
          </a:prstGeom>
          <a:noFill/>
          <a:ln>
            <a:solidFill>
              <a:srgbClr val="E48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/>
          <p:cNvSpPr txBox="1"/>
          <p:nvPr/>
        </p:nvSpPr>
        <p:spPr>
          <a:xfrm>
            <a:off x="6106058" y="4474874"/>
            <a:ext cx="238390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</a:t>
            </a:r>
            <a:r>
              <a:rPr lang="es-EC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vulgaris</a:t>
            </a:r>
            <a:endParaRPr lang="es-EC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12h/12: </a:t>
            </a:r>
            <a:r>
              <a:rPr lang="es-EC" sz="2000" dirty="0">
                <a:latin typeface="Calibri" panose="020F0502020204030204" pitchFamily="34" charset="0"/>
                <a:cs typeface="Calibri" panose="020F0502020204030204" pitchFamily="34" charset="0"/>
              </a:rPr>
              <a:t>83-90%</a:t>
            </a:r>
          </a:p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Oscuridad: &lt; 5%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03771" y="6423634"/>
            <a:ext cx="4196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Suter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Lüscher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2012;.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Ndihokubwayo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2016) </a:t>
            </a:r>
            <a:endParaRPr lang="es-EC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767750" y="4485468"/>
            <a:ext cx="238390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Alta G y V: </a:t>
            </a:r>
          </a:p>
          <a:p>
            <a:pPr algn="ctr"/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Parches abiertos y disturbados*</a:t>
            </a:r>
          </a:p>
        </p:txBody>
      </p:sp>
    </p:spTree>
    <p:extLst>
      <p:ext uri="{BB962C8B-B14F-4D97-AF65-F5344CB8AC3E}">
        <p14:creationId xmlns:p14="http://schemas.microsoft.com/office/powerpoint/2010/main" val="28060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88C2512-7F0A-4BF9-BA47-A5E068EBE48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B5499-2A16-4C16-A984-04D7C6709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F21A26-82E0-43DC-A6B0-CCB88BE67BE3}"/>
              </a:ext>
            </a:extLst>
          </p:cNvPr>
          <p:cNvSpPr txBox="1"/>
          <p:nvPr/>
        </p:nvSpPr>
        <p:spPr>
          <a:xfrm>
            <a:off x="226765" y="27296"/>
            <a:ext cx="49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Proceso germinativo </a:t>
            </a:r>
            <a:r>
              <a:rPr lang="es-EC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endParaRPr lang="es-EC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59366" y="1327505"/>
            <a:ext cx="1947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</a:t>
            </a:r>
          </a:p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pygmaea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50707" r="74445" b="14119"/>
          <a:stretch/>
        </p:blipFill>
        <p:spPr bwMode="auto">
          <a:xfrm>
            <a:off x="3111191" y="1152849"/>
            <a:ext cx="1080000" cy="97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0" t="30443" r="17440" b="5895"/>
          <a:stretch/>
        </p:blipFill>
        <p:spPr bwMode="auto">
          <a:xfrm>
            <a:off x="4308884" y="1149790"/>
            <a:ext cx="1080000" cy="966568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0" t="28855" r="28902" b="-1"/>
          <a:stretch/>
        </p:blipFill>
        <p:spPr bwMode="auto">
          <a:xfrm>
            <a:off x="5499703" y="1152789"/>
            <a:ext cx="1080000" cy="97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5" r="9630"/>
          <a:stretch/>
        </p:blipFill>
        <p:spPr>
          <a:xfrm>
            <a:off x="9068291" y="747132"/>
            <a:ext cx="1514219" cy="1661532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048215" y="3036820"/>
            <a:ext cx="1947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Werneria nubigena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27" y="2520176"/>
            <a:ext cx="1516736" cy="1664172"/>
          </a:xfrm>
          <a:prstGeom prst="rect">
            <a:avLst/>
          </a:prstGeom>
        </p:spPr>
      </p:pic>
      <p:pic>
        <p:nvPicPr>
          <p:cNvPr id="27" name="Imagen 26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t="9940" r="34065" b="63340"/>
          <a:stretch/>
        </p:blipFill>
        <p:spPr bwMode="auto">
          <a:xfrm>
            <a:off x="3116205" y="2842392"/>
            <a:ext cx="1080000" cy="10382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4" t="35751" r="15914" b="3837"/>
          <a:stretch/>
        </p:blipFill>
        <p:spPr bwMode="auto">
          <a:xfrm>
            <a:off x="4305630" y="2842260"/>
            <a:ext cx="1080000" cy="1036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Imagen 33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39483" r="17347" b="17387"/>
          <a:stretch/>
        </p:blipFill>
        <p:spPr bwMode="auto">
          <a:xfrm>
            <a:off x="5496605" y="2842097"/>
            <a:ext cx="1080000" cy="10382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agen 34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60911" r="30691" b="18114"/>
          <a:stretch/>
        </p:blipFill>
        <p:spPr bwMode="auto">
          <a:xfrm>
            <a:off x="6695291" y="2842260"/>
            <a:ext cx="1080000" cy="1036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n 35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44986" r="20781" b="20806"/>
          <a:stretch/>
        </p:blipFill>
        <p:spPr bwMode="auto">
          <a:xfrm>
            <a:off x="7883919" y="2846071"/>
            <a:ext cx="1080000" cy="103687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1059366" y="4800516"/>
            <a:ext cx="19484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Senecio </a:t>
            </a:r>
          </a:p>
          <a:p>
            <a:pPr algn="ctr"/>
            <a:r>
              <a:rPr lang="es-EC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chionogeton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/>
          <a:stretch/>
        </p:blipFill>
        <p:spPr>
          <a:xfrm>
            <a:off x="9065944" y="4293220"/>
            <a:ext cx="1497600" cy="1679447"/>
          </a:xfrm>
          <a:prstGeom prst="rect">
            <a:avLst/>
          </a:prstGeom>
        </p:spPr>
      </p:pic>
      <p:pic>
        <p:nvPicPr>
          <p:cNvPr id="39" name="Imagen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0" t="22766" r="30400" b="58959"/>
          <a:stretch/>
        </p:blipFill>
        <p:spPr bwMode="auto">
          <a:xfrm>
            <a:off x="3108283" y="4613927"/>
            <a:ext cx="1079915" cy="97225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Imagen 39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t="74686" r="36215" b="8708"/>
          <a:stretch/>
        </p:blipFill>
        <p:spPr bwMode="auto">
          <a:xfrm>
            <a:off x="4304754" y="4614738"/>
            <a:ext cx="1079309" cy="97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Imagen 40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1" t="54296" r="16668" b="16505"/>
          <a:stretch/>
        </p:blipFill>
        <p:spPr bwMode="auto">
          <a:xfrm>
            <a:off x="5498022" y="4614288"/>
            <a:ext cx="1081405" cy="97240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t="46097" r="42121" b="34795"/>
          <a:stretch/>
        </p:blipFill>
        <p:spPr bwMode="auto">
          <a:xfrm>
            <a:off x="6693984" y="4613384"/>
            <a:ext cx="1078230" cy="9723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Imagen 42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8" t="54867" r="26835" b="20487"/>
          <a:stretch/>
        </p:blipFill>
        <p:spPr bwMode="auto">
          <a:xfrm>
            <a:off x="7893177" y="4619909"/>
            <a:ext cx="1081436" cy="97137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6679582" y="1137423"/>
            <a:ext cx="1080000" cy="1007042"/>
            <a:chOff x="6679582" y="1137423"/>
            <a:chExt cx="1080000" cy="1007042"/>
          </a:xfrm>
        </p:grpSpPr>
        <p:grpSp>
          <p:nvGrpSpPr>
            <p:cNvPr id="3" name="Grupo 2"/>
            <p:cNvGrpSpPr/>
            <p:nvPr/>
          </p:nvGrpSpPr>
          <p:grpSpPr>
            <a:xfrm>
              <a:off x="6791619" y="1137424"/>
              <a:ext cx="947327" cy="1007041"/>
              <a:chOff x="7304902" y="3391941"/>
              <a:chExt cx="1048265" cy="1210945"/>
            </a:xfrm>
          </p:grpSpPr>
          <p:sp>
            <p:nvSpPr>
              <p:cNvPr id="2" name="Rectángulo 1"/>
              <p:cNvSpPr/>
              <p:nvPr/>
            </p:nvSpPr>
            <p:spPr>
              <a:xfrm>
                <a:off x="7401696" y="3410466"/>
                <a:ext cx="951471" cy="11368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pic>
            <p:nvPicPr>
              <p:cNvPr id="24" name="Imagen 23"/>
              <p:cNvPicPr/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62" t="18522" r="23220" b="5153"/>
              <a:stretch/>
            </p:blipFill>
            <p:spPr bwMode="auto">
              <a:xfrm>
                <a:off x="7304902" y="3391941"/>
                <a:ext cx="939800" cy="12109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5" name="Imagen 24"/>
              <p:cNvPicPr/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62" t="82177" r="34490" b="5153"/>
              <a:stretch/>
            </p:blipFill>
            <p:spPr bwMode="auto">
              <a:xfrm>
                <a:off x="7454762" y="4376875"/>
                <a:ext cx="606425" cy="2006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7" name="Rectángulo 16"/>
            <p:cNvSpPr/>
            <p:nvPr/>
          </p:nvSpPr>
          <p:spPr>
            <a:xfrm>
              <a:off x="6679582" y="1137423"/>
              <a:ext cx="1080000" cy="97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7880194" y="1115122"/>
            <a:ext cx="1080000" cy="1020117"/>
            <a:chOff x="7880194" y="1115122"/>
            <a:chExt cx="1080000" cy="1020117"/>
          </a:xfrm>
        </p:grpSpPr>
        <p:grpSp>
          <p:nvGrpSpPr>
            <p:cNvPr id="4" name="Grupo 3"/>
            <p:cNvGrpSpPr/>
            <p:nvPr/>
          </p:nvGrpSpPr>
          <p:grpSpPr>
            <a:xfrm>
              <a:off x="8033971" y="1115122"/>
              <a:ext cx="675132" cy="1020117"/>
              <a:chOff x="8412301" y="3215868"/>
              <a:chExt cx="951471" cy="1277681"/>
            </a:xfrm>
          </p:grpSpPr>
          <p:sp>
            <p:nvSpPr>
              <p:cNvPr id="28" name="Rectángulo 27"/>
              <p:cNvSpPr/>
              <p:nvPr/>
            </p:nvSpPr>
            <p:spPr>
              <a:xfrm>
                <a:off x="8412301" y="3215868"/>
                <a:ext cx="951471" cy="11368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pic>
            <p:nvPicPr>
              <p:cNvPr id="29" name="Imagen 28"/>
              <p:cNvPicPr/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63" r="32782"/>
              <a:stretch/>
            </p:blipFill>
            <p:spPr bwMode="auto">
              <a:xfrm>
                <a:off x="8446363" y="3282604"/>
                <a:ext cx="852170" cy="12109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0" name="Imagen 29"/>
              <p:cNvPicPr/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63" t="88265" r="59328" b="3438"/>
              <a:stretch/>
            </p:blipFill>
            <p:spPr bwMode="auto">
              <a:xfrm>
                <a:off x="8652393" y="4336011"/>
                <a:ext cx="384810" cy="99695"/>
              </a:xfrm>
              <a:prstGeom prst="rect">
                <a:avLst/>
              </a:prstGeom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53" name="Rectángulo 52"/>
            <p:cNvSpPr/>
            <p:nvPr/>
          </p:nvSpPr>
          <p:spPr>
            <a:xfrm>
              <a:off x="7880194" y="1144857"/>
              <a:ext cx="1080000" cy="97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8" name="CuadroTexto 57"/>
          <p:cNvSpPr txBox="1"/>
          <p:nvPr/>
        </p:nvSpPr>
        <p:spPr>
          <a:xfrm>
            <a:off x="3107473" y="799679"/>
            <a:ext cx="108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Día 0</a:t>
            </a:r>
            <a:endParaRPr lang="es-EC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4308081" y="798060"/>
            <a:ext cx="108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Día 5</a:t>
            </a:r>
            <a:endParaRPr lang="es-EC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5497543" y="803396"/>
            <a:ext cx="108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Día 10</a:t>
            </a:r>
            <a:endParaRPr lang="es-EC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6687004" y="799679"/>
            <a:ext cx="108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Día 20</a:t>
            </a:r>
            <a:endParaRPr lang="es-EC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7887620" y="795961"/>
            <a:ext cx="108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Día 30</a:t>
            </a:r>
            <a:endParaRPr lang="es-EC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Conector recto de flecha 50"/>
          <p:cNvCxnSpPr/>
          <p:nvPr/>
        </p:nvCxnSpPr>
        <p:spPr>
          <a:xfrm flipV="1">
            <a:off x="8007084" y="3650876"/>
            <a:ext cx="641" cy="204902"/>
          </a:xfrm>
          <a:prstGeom prst="straightConnector1">
            <a:avLst/>
          </a:prstGeom>
          <a:ln w="19050">
            <a:solidFill>
              <a:srgbClr val="FF6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/>
          <p:cNvCxnSpPr/>
          <p:nvPr/>
        </p:nvCxnSpPr>
        <p:spPr>
          <a:xfrm flipH="1" flipV="1">
            <a:off x="8313105" y="3479933"/>
            <a:ext cx="253745" cy="3827"/>
          </a:xfrm>
          <a:prstGeom prst="straightConnector1">
            <a:avLst/>
          </a:prstGeom>
          <a:ln w="19050">
            <a:solidFill>
              <a:srgbClr val="FF6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 flipH="1">
            <a:off x="8698247" y="2913563"/>
            <a:ext cx="722" cy="183486"/>
          </a:xfrm>
          <a:prstGeom prst="straightConnector1">
            <a:avLst/>
          </a:prstGeom>
          <a:ln w="19050">
            <a:solidFill>
              <a:srgbClr val="FF6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/>
          <p:nvPr/>
        </p:nvCxnSpPr>
        <p:spPr>
          <a:xfrm flipH="1" flipV="1">
            <a:off x="8635288" y="3322317"/>
            <a:ext cx="253745" cy="3827"/>
          </a:xfrm>
          <a:prstGeom prst="straightConnector1">
            <a:avLst/>
          </a:prstGeom>
          <a:ln w="19050">
            <a:solidFill>
              <a:srgbClr val="FF6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233266" y="6437911"/>
            <a:ext cx="1678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Mishev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2008)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273AA96-BE8F-4E80-A763-724E76306E51}"/>
              </a:ext>
            </a:extLst>
          </p:cNvPr>
          <p:cNvSpPr txBox="1">
            <a:spLocks/>
          </p:cNvSpPr>
          <p:nvPr/>
        </p:nvSpPr>
        <p:spPr>
          <a:xfrm>
            <a:off x="2565400" y="2946400"/>
            <a:ext cx="7130937" cy="94949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5400" i="0" kern="0" dirty="0" smtClean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s-EC" sz="5400" i="0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5400" i="0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8C194FC-1095-4B0D-8F74-5915B8BB88D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37921-A9ED-486C-AA5E-F207559FF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96EE6C-A987-479F-A06F-427569F398B2}"/>
              </a:ext>
            </a:extLst>
          </p:cNvPr>
          <p:cNvSpPr txBox="1">
            <a:spLocks/>
          </p:cNvSpPr>
          <p:nvPr/>
        </p:nvSpPr>
        <p:spPr>
          <a:xfrm>
            <a:off x="1007957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001980" y="2845130"/>
            <a:ext cx="9762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Las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interacciones bióticas y abióticas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pueden influir en las estrategias reproductivas (asignación de recursos), el tiempo de latencia, capacidad y velocidad de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germinación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 una determinada especie</a:t>
            </a: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6" name="Picture 8" descr="Ecology Introductory Terms. Ecosystem Biotic Factors Abiotic Factors  Interacting Energy. - ppt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28289" r="11299"/>
          <a:stretch/>
        </p:blipFill>
        <p:spPr bwMode="auto">
          <a:xfrm>
            <a:off x="423634" y="2761295"/>
            <a:ext cx="1370047" cy="136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Pioneer Plants: What Is It, And What Does It Do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1" y="976742"/>
            <a:ext cx="1447320" cy="12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029691" y="903100"/>
            <a:ext cx="9734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 estudio de especies vegetales de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ecosistemas amenazados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como el páramo es esencial no solo para el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diseño de estrategias de conservación </a:t>
            </a:r>
            <a:r>
              <a:rPr lang="es-US" sz="2400" b="1" i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 situ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sino para la determinación y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manejo de potenciales especies invasoras o pioneras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en el contexto de cambio climático.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019181" y="4697333"/>
            <a:ext cx="9746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C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largo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las semillas varió en un rango de los </a:t>
            </a:r>
            <a:r>
              <a:rPr lang="es-EC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a 2.3 cm 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el ancho entre </a:t>
            </a:r>
            <a:r>
              <a:rPr lang="es-EC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0.7 a 1.0 cm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mientras que su </a:t>
            </a:r>
            <a:r>
              <a:rPr lang="es-EC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peso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estuvo en un rango entre los </a:t>
            </a:r>
            <a:r>
              <a:rPr lang="es-EC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 y 260 mg</a:t>
            </a:r>
            <a:r>
              <a:rPr lang="es-EC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dependiendo la especie.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PDF] Seed morphology of the Centaurea species (Asteraceae) in Iran |  Semantic Schol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5020" r="3202" b="4402"/>
          <a:stretch/>
        </p:blipFill>
        <p:spPr bwMode="auto">
          <a:xfrm>
            <a:off x="451344" y="4668954"/>
            <a:ext cx="1328625" cy="12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8C194FC-1095-4B0D-8F74-5915B8BB88D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37921-A9ED-486C-AA5E-F207559FF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696EE6C-A987-479F-A06F-427569F398B2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02995" y="963372"/>
            <a:ext cx="9912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US" sz="28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Concentraciones </a:t>
            </a:r>
            <a:r>
              <a:rPr lang="es-US" sz="28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 </a:t>
            </a:r>
            <a:r>
              <a:rPr lang="es-US" sz="28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2,0 </a:t>
            </a:r>
            <a:r>
              <a:rPr lang="es-US" sz="28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</a:t>
            </a:r>
            <a:r>
              <a:rPr lang="es-US" sz="28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28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5.0 % </a:t>
            </a:r>
            <a:r>
              <a:rPr lang="es-US" sz="28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 hipoclorito de sodio son efectivas a tiempos de </a:t>
            </a:r>
            <a:r>
              <a:rPr lang="es-US" sz="28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10 y 15 </a:t>
            </a:r>
            <a:r>
              <a:rPr lang="es-US" sz="28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 </a:t>
            </a:r>
            <a:r>
              <a:rPr lang="es-US" sz="28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para la desinfección de </a:t>
            </a:r>
            <a:r>
              <a:rPr lang="es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las tres especies.</a:t>
            </a:r>
            <a:endParaRPr lang="es-EC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8" r="14296"/>
          <a:stretch/>
        </p:blipFill>
        <p:spPr>
          <a:xfrm>
            <a:off x="376126" y="975487"/>
            <a:ext cx="1278083" cy="1260000"/>
          </a:xfrm>
          <a:prstGeom prst="ellipse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902995" y="2675152"/>
            <a:ext cx="99516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US" sz="2800" i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Senecio chionogeton </a:t>
            </a:r>
            <a:r>
              <a:rPr lang="es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exhibió el mayor </a:t>
            </a:r>
            <a:r>
              <a:rPr lang="es-US" sz="28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porcentaje de germinación (71.7 %) </a:t>
            </a:r>
            <a:r>
              <a:rPr lang="es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y la especie con </a:t>
            </a:r>
            <a:r>
              <a:rPr lang="es-US" sz="28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mayor porcentaje de viabilidad (80.9 %) </a:t>
            </a:r>
            <a:r>
              <a:rPr lang="es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fue </a:t>
            </a:r>
            <a:r>
              <a:rPr lang="es-US" sz="2800" i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Werneria nubigena</a:t>
            </a:r>
            <a:r>
              <a:rPr lang="es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</a:t>
            </a:r>
            <a:endParaRPr lang="es-EC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4" descr="Bskool | Faceboo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38902" r="15696" b="-837"/>
          <a:stretch/>
        </p:blipFill>
        <p:spPr bwMode="auto">
          <a:xfrm>
            <a:off x="433150" y="2800147"/>
            <a:ext cx="1298763" cy="1260000"/>
          </a:xfrm>
          <a:prstGeom prst="ellipse">
            <a:avLst/>
          </a:prstGeom>
          <a:noFill/>
          <a:ln>
            <a:solidFill>
              <a:srgbClr val="FFE7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284259" y="4310390"/>
            <a:ext cx="11570384" cy="1406508"/>
            <a:chOff x="284259" y="4310390"/>
            <a:chExt cx="11570384" cy="1406508"/>
          </a:xfrm>
        </p:grpSpPr>
        <p:sp>
          <p:nvSpPr>
            <p:cNvPr id="17" name="Rectángulo 16"/>
            <p:cNvSpPr/>
            <p:nvPr/>
          </p:nvSpPr>
          <p:spPr>
            <a:xfrm>
              <a:off x="1994218" y="4536590"/>
              <a:ext cx="98604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  <a:spcAft>
                  <a:spcPts val="1200"/>
                </a:spcAft>
              </a:pPr>
              <a:r>
                <a:rPr lang="es-US" sz="2800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Las especies tres especies tienen </a:t>
              </a:r>
              <a:r>
                <a:rPr lang="es-US" sz="2800" b="1" dirty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fotoblastia positiva </a:t>
              </a:r>
              <a:r>
                <a:rPr lang="es-US" sz="2800" dirty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y germinan de forma óptima a </a:t>
              </a:r>
              <a:r>
                <a:rPr lang="es-US" sz="2800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temperatura media, </a:t>
              </a:r>
              <a:r>
                <a:rPr lang="es-US" sz="2800" b="1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15°C o 20/10°C</a:t>
              </a:r>
              <a:r>
                <a:rPr lang="es-US" sz="2800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.</a:t>
              </a:r>
              <a:endParaRPr lang="es-EC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2" descr="Cuál es el diámetro del Sol y cómo se calcula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5" r="11847"/>
            <a:stretch/>
          </p:blipFill>
          <p:spPr bwMode="auto">
            <a:xfrm>
              <a:off x="284259" y="4310390"/>
              <a:ext cx="1408671" cy="140650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16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273AA96-BE8F-4E80-A763-724E76306E51}"/>
              </a:ext>
            </a:extLst>
          </p:cNvPr>
          <p:cNvSpPr txBox="1">
            <a:spLocks/>
          </p:cNvSpPr>
          <p:nvPr/>
        </p:nvSpPr>
        <p:spPr>
          <a:xfrm>
            <a:off x="1930400" y="2946400"/>
            <a:ext cx="8351510" cy="94949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5400" i="0" kern="0" dirty="0" smtClean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s-EC" sz="5400" i="0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5400" i="0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0D78D1F-2EDB-4642-917A-B1D4F5C44FC3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1B9285-934F-4245-ABCC-AC67C7F66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B371766-32B8-4D50-AF68-1892B9D5D43E}"/>
              </a:ext>
            </a:extLst>
          </p:cNvPr>
          <p:cNvSpPr txBox="1">
            <a:spLocks/>
          </p:cNvSpPr>
          <p:nvPr/>
        </p:nvSpPr>
        <p:spPr>
          <a:xfrm>
            <a:off x="1007957" y="14044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7744"/>
          <a:stretch/>
        </p:blipFill>
        <p:spPr>
          <a:xfrm flipH="1">
            <a:off x="146301" y="1755648"/>
            <a:ext cx="3474721" cy="3236976"/>
          </a:xfrm>
          <a:prstGeom prst="ellipse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21022" y="887361"/>
            <a:ext cx="84986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importante siempre recoger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datos de ecología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que pueden estar asociados con la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respuesta germinativa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 estudio de la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geminación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desde un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enfoque filogenético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podría ser de gran valor para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predecir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forma rápida los patrones de germinación acorde a los distintos taxones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 necesario implementar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metodologías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que permitan evaluar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rápida y masivamente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 presencia de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embriones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 semillas pequeñas como las de la familia Asteraceae.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Los ensayos de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desinfección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pueden optimizarse enfocándose en las épocas de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recolección (verano-invierno)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y tipo de semilla.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49580" algn="just">
              <a:spcBef>
                <a:spcPts val="1200"/>
              </a:spcBef>
              <a:spcAft>
                <a:spcPts val="1200"/>
              </a:spcAft>
            </a:pP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0D78D1F-2EDB-4642-917A-B1D4F5C44FC3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1B9285-934F-4245-ABCC-AC67C7F66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B371766-32B8-4D50-AF68-1892B9D5D43E}"/>
              </a:ext>
            </a:extLst>
          </p:cNvPr>
          <p:cNvSpPr txBox="1">
            <a:spLocks/>
          </p:cNvSpPr>
          <p:nvPr/>
        </p:nvSpPr>
        <p:spPr>
          <a:xfrm>
            <a:off x="1021605" y="14044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7744"/>
          <a:stretch/>
        </p:blipFill>
        <p:spPr>
          <a:xfrm flipH="1">
            <a:off x="146301" y="1755648"/>
            <a:ext cx="3474721" cy="3236976"/>
          </a:xfrm>
          <a:prstGeom prst="ellipse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07519" y="1157044"/>
            <a:ext cx="81433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Para la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conservación </a:t>
            </a:r>
            <a:r>
              <a:rPr lang="es-US" sz="2400" b="1" i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 situ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 necesario el manejo de una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gran cantidad de semillas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que produzcan plántulas, por lo tanto, es importante optimizar ensayos de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desinfección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para cultivo </a:t>
            </a:r>
            <a:r>
              <a:rPr lang="es-US" sz="2400" i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vitro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con cantidades de semillas superiores a 15 por caja Petri.</a:t>
            </a:r>
            <a:endParaRPr lang="es-EC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 sugiere estudiar la influencia del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contenido de humedad </a:t>
            </a: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y 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humedad </a:t>
            </a:r>
            <a:r>
              <a:rPr lang="es-US" sz="24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relativa </a:t>
            </a: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 la </a:t>
            </a:r>
            <a:r>
              <a:rPr lang="es-US" sz="24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capacidad germinativa</a:t>
            </a: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y </a:t>
            </a:r>
            <a:r>
              <a:rPr lang="es-US" sz="24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almacenamiento </a:t>
            </a: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 semillas.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Otra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posible interacción a ser analizada es la del </a:t>
            </a:r>
            <a:r>
              <a:rPr lang="es-US" sz="2400" b="1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microbioma</a:t>
            </a:r>
            <a:r>
              <a:rPr lang="es-US" sz="2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 las semillas y su influencia en la </a:t>
            </a:r>
            <a:r>
              <a:rPr lang="es-US" sz="24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capacidad germinativa</a:t>
            </a:r>
            <a:r>
              <a:rPr lang="es-US" sz="2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064" y="0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35637" y="27789"/>
            <a:ext cx="627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Características de los páramos andinos 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10" descr="Cayambe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11" name="Grupo 10"/>
          <p:cNvGrpSpPr/>
          <p:nvPr/>
        </p:nvGrpSpPr>
        <p:grpSpPr>
          <a:xfrm>
            <a:off x="0" y="623454"/>
            <a:ext cx="6881091" cy="5614507"/>
            <a:chOff x="279399" y="1252669"/>
            <a:chExt cx="6881091" cy="4993210"/>
          </a:xfrm>
        </p:grpSpPr>
        <p:pic>
          <p:nvPicPr>
            <p:cNvPr id="12" name="Picture 2" descr="Paramo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9" b="99237" l="4871" r="100000">
                          <a14:foregroundMark x1="4871" y1="6100" x2="4871" y2="6100"/>
                          <a14:foregroundMark x1="9169" y1="8715" x2="9169" y2="8715"/>
                          <a14:foregroundMark x1="84527" y1="86710" x2="84527" y2="86710"/>
                          <a14:foregroundMark x1="75931" y1="86710" x2="75931" y2="86710"/>
                          <a14:foregroundMark x1="68911" y1="87364" x2="68911" y2="87364"/>
                          <a14:foregroundMark x1="81805" y1="91176" x2="81805" y2="91176"/>
                          <a14:foregroundMark x1="85244" y1="88780" x2="85244" y2="88780"/>
                          <a14:foregroundMark x1="87966" y1="84641" x2="87966" y2="84641"/>
                          <a14:foregroundMark x1="79083" y1="85839" x2="79083" y2="85839"/>
                          <a14:foregroundMark x1="66905" y1="84641" x2="66905" y2="84641"/>
                          <a14:foregroundMark x1="79370" y1="84096" x2="79370" y2="84096"/>
                          <a14:foregroundMark x1="83381" y1="84641" x2="83381" y2="84641"/>
                          <a14:foregroundMark x1="79083" y1="89107" x2="79083" y2="89107"/>
                          <a14:foregroundMark x1="83668" y1="11438" x2="83668" y2="11438"/>
                          <a14:foregroundMark x1="88825" y1="87908" x2="88825" y2="87908"/>
                          <a14:foregroundMark x1="82235" y1="89107" x2="82235" y2="89107"/>
                          <a14:foregroundMark x1="71060" y1="89107" x2="71060" y2="89107"/>
                          <a14:foregroundMark x1="77364" y1="84096" x2="77364" y2="84096"/>
                          <a14:foregroundMark x1="92120" y1="92484" x2="92120" y2="92484"/>
                          <a14:backgroundMark x1="24069" y1="5229" x2="24069" y2="5229"/>
                          <a14:backgroundMark x1="21633" y1="47603" x2="21633" y2="47603"/>
                          <a14:backgroundMark x1="33811" y1="38671" x2="33811" y2="38671"/>
                          <a14:backgroundMark x1="51719" y1="5447" x2="51719" y2="5447"/>
                          <a14:backgroundMark x1="56734" y1="7516" x2="56734" y2="7516"/>
                          <a14:backgroundMark x1="51719" y1="11111" x2="51719" y2="11111"/>
                          <a14:backgroundMark x1="23209" y1="11438" x2="23209" y2="11438"/>
                          <a14:backgroundMark x1="29083" y1="39325" x2="29083" y2="39325"/>
                          <a14:backgroundMark x1="5301" y1="29194" x2="5301" y2="29194"/>
                          <a14:backgroundMark x1="16619" y1="73638" x2="16619" y2="73638"/>
                          <a14:backgroundMark x1="13897" y1="55556" x2="13181" y2="54357"/>
                          <a14:backgroundMark x1="7307" y1="34205" x2="7307" y2="34205"/>
                          <a14:backgroundMark x1="15903" y1="32462" x2="15903" y2="32462"/>
                          <a14:backgroundMark x1="15903" y1="32462" x2="15903" y2="32462"/>
                          <a14:backgroundMark x1="28367" y1="32135" x2="28367" y2="32135"/>
                          <a14:backgroundMark x1="51003" y1="22113" x2="48567" y2="22440"/>
                          <a14:backgroundMark x1="38109" y1="24728" x2="38109" y2="31264"/>
                          <a14:backgroundMark x1="39971" y1="38998" x2="34957" y2="43464"/>
                          <a14:backgroundMark x1="27507" y1="46405" x2="27507" y2="46405"/>
                          <a14:backgroundMark x1="15043" y1="60893" x2="15043" y2="63617"/>
                          <a14:backgroundMark x1="10029" y1="78976" x2="15473" y2="85512"/>
                          <a14:backgroundMark x1="18911" y1="91503" x2="18911" y2="91503"/>
                          <a14:backgroundMark x1="18625" y1="91721" x2="14613" y2="91721"/>
                          <a14:backgroundMark x1="84097" y1="3704" x2="84097" y2="3704"/>
                          <a14:backgroundMark x1="86819" y1="1634" x2="86819" y2="1634"/>
                          <a14:backgroundMark x1="83381" y1="10784" x2="83381" y2="10784"/>
                          <a14:backgroundMark x1="82092" y1="8497" x2="82092" y2="8497"/>
                          <a14:backgroundMark x1="41261" y1="6100" x2="41261" y2="6100"/>
                          <a14:backgroundMark x1="65759" y1="2505" x2="65759" y2="2505"/>
                        </a14:backgroundRemoval>
                      </a14:imgEffect>
                      <a14:imgEffect>
                        <a14:colorTemperature colorTemp="4362"/>
                      </a14:imgEffect>
                      <a14:imgEffect>
                        <a14:saturation sat="7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" t="4004" r="5371" b="3484"/>
            <a:stretch/>
          </p:blipFill>
          <p:spPr bwMode="auto">
            <a:xfrm>
              <a:off x="279399" y="1252669"/>
              <a:ext cx="4059382" cy="4993210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>
                  <a:alpha val="1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5055" y="1390784"/>
              <a:ext cx="2625435" cy="1411058"/>
            </a:xfrm>
            <a:prstGeom prst="rect">
              <a:avLst/>
            </a:prstGeom>
          </p:spPr>
        </p:pic>
      </p:grpSp>
      <p:pic>
        <p:nvPicPr>
          <p:cNvPr id="14" name="Picture 14" descr="Dinámica de los reservorios de Carbono en Turberas de páramos ecuatoriano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64" y="2570503"/>
            <a:ext cx="2627272" cy="16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entágono 14"/>
          <p:cNvSpPr/>
          <p:nvPr/>
        </p:nvSpPr>
        <p:spPr>
          <a:xfrm flipH="1">
            <a:off x="7065818" y="4007251"/>
            <a:ext cx="4710545" cy="900000"/>
          </a:xfrm>
          <a:prstGeom prst="homePlate">
            <a:avLst/>
          </a:prstGeom>
          <a:solidFill>
            <a:srgbClr val="EBF1DE"/>
          </a:solidFill>
          <a:ln>
            <a:solidFill>
              <a:srgbClr val="EB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 </a:t>
            </a: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estratégico: 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Servicios Ecosistémicos</a:t>
            </a:r>
            <a:endParaRPr lang="es-EC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entágono 15"/>
          <p:cNvSpPr/>
          <p:nvPr/>
        </p:nvSpPr>
        <p:spPr>
          <a:xfrm flipH="1">
            <a:off x="7038110" y="2945011"/>
            <a:ext cx="4738254" cy="900000"/>
          </a:xfrm>
          <a:prstGeom prst="homePlate">
            <a:avLst/>
          </a:prstGeom>
          <a:noFill/>
          <a:ln>
            <a:solidFill>
              <a:srgbClr val="DEE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Aislamiento </a:t>
            </a:r>
            <a:r>
              <a:rPr lang="es-EC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geográfico: </a:t>
            </a:r>
          </a:p>
          <a:p>
            <a:pPr algn="ctr"/>
            <a:r>
              <a:rPr lang="es-EC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 endemismo</a:t>
            </a:r>
          </a:p>
          <a:p>
            <a:pPr algn="ctr"/>
            <a:endParaRPr lang="es-EC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entágono 16"/>
          <p:cNvSpPr/>
          <p:nvPr/>
        </p:nvSpPr>
        <p:spPr>
          <a:xfrm flipH="1">
            <a:off x="7024254" y="1893813"/>
            <a:ext cx="4779818" cy="900000"/>
          </a:xfrm>
          <a:prstGeom prst="homePlate">
            <a:avLst/>
          </a:prstGeom>
          <a:noFill/>
          <a:ln>
            <a:solidFill>
              <a:srgbClr val="D1EC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Altos niveles de </a:t>
            </a:r>
            <a:r>
              <a:rPr lang="es-EC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adiación y generalmente </a:t>
            </a:r>
            <a:r>
              <a:rPr lang="es-EC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suelos pobres</a:t>
            </a:r>
          </a:p>
          <a:p>
            <a:pPr algn="ctr"/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entágono 17"/>
          <p:cNvSpPr/>
          <p:nvPr/>
        </p:nvSpPr>
        <p:spPr>
          <a:xfrm flipH="1">
            <a:off x="7079673" y="816086"/>
            <a:ext cx="4716638" cy="900545"/>
          </a:xfrm>
          <a:prstGeom prst="homePlate">
            <a:avLst>
              <a:gd name="adj" fmla="val 48461"/>
            </a:avLst>
          </a:prstGeom>
          <a:noFill/>
          <a:ln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Amplio gradiente de humedad y temperatura </a:t>
            </a:r>
            <a:endParaRPr lang="es-EC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20" descr="blob:https://web.whatsapp.com/800a4287-5b71-467a-b3e4-ae900129ad4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/>
          <a:srcRect t="20632"/>
          <a:stretch/>
        </p:blipFill>
        <p:spPr>
          <a:xfrm>
            <a:off x="4279220" y="4384391"/>
            <a:ext cx="2622621" cy="1601355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1094507" y="3022236"/>
            <a:ext cx="2830884" cy="1689449"/>
            <a:chOff x="9143999" y="3133072"/>
            <a:chExt cx="2830884" cy="1689449"/>
          </a:xfrm>
        </p:grpSpPr>
        <p:sp>
          <p:nvSpPr>
            <p:cNvPr id="23" name="Elipse 22"/>
            <p:cNvSpPr/>
            <p:nvPr/>
          </p:nvSpPr>
          <p:spPr>
            <a:xfrm>
              <a:off x="9143999" y="3144031"/>
              <a:ext cx="1640910" cy="1678490"/>
            </a:xfrm>
            <a:prstGeom prst="ellipse">
              <a:avLst/>
            </a:pr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Pentágono 23"/>
            <p:cNvSpPr/>
            <p:nvPr/>
          </p:nvSpPr>
          <p:spPr>
            <a:xfrm flipH="1">
              <a:off x="10659650" y="3133072"/>
              <a:ext cx="1315233" cy="416490"/>
            </a:xfrm>
            <a:prstGeom prst="homePlate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33.6 %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518304" y="3747607"/>
            <a:ext cx="1578283" cy="416490"/>
            <a:chOff x="9872595" y="3761461"/>
            <a:chExt cx="1578283" cy="416490"/>
          </a:xfrm>
          <a:solidFill>
            <a:srgbClr val="FFD44B"/>
          </a:solidFill>
        </p:grpSpPr>
        <p:sp>
          <p:nvSpPr>
            <p:cNvPr id="26" name="Elipse 25"/>
            <p:cNvSpPr/>
            <p:nvPr/>
          </p:nvSpPr>
          <p:spPr>
            <a:xfrm>
              <a:off x="9872595" y="3845491"/>
              <a:ext cx="160753" cy="164927"/>
            </a:xfrm>
            <a:prstGeom prst="ellipse">
              <a:avLst/>
            </a:prstGeom>
            <a:grpFill/>
            <a:ln w="76200"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Pentágono 26"/>
            <p:cNvSpPr/>
            <p:nvPr/>
          </p:nvSpPr>
          <p:spPr>
            <a:xfrm flipH="1">
              <a:off x="10135645" y="3761461"/>
              <a:ext cx="1315233" cy="41649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7 %</a:t>
              </a: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233889" y="6434298"/>
            <a:ext cx="5091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Hofstede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2003;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Beltrán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2009; Llambi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&amp; Cuesta,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2014)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Pentágono 28"/>
          <p:cNvSpPr/>
          <p:nvPr/>
        </p:nvSpPr>
        <p:spPr>
          <a:xfrm flipH="1">
            <a:off x="7093527" y="5058874"/>
            <a:ext cx="4710545" cy="900000"/>
          </a:xfrm>
          <a:prstGeom prst="homePlate">
            <a:avLst/>
          </a:prstGeom>
          <a:solidFill>
            <a:srgbClr val="FFE79B"/>
          </a:solidFill>
          <a:ln>
            <a:solidFill>
              <a:srgbClr val="FFE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Importancia: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Ecológica, económica y social</a:t>
            </a:r>
            <a:endParaRPr lang="es-EC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273AA96-BE8F-4E80-A763-724E76306E51}"/>
              </a:ext>
            </a:extLst>
          </p:cNvPr>
          <p:cNvSpPr txBox="1">
            <a:spLocks/>
          </p:cNvSpPr>
          <p:nvPr/>
        </p:nvSpPr>
        <p:spPr>
          <a:xfrm>
            <a:off x="2280743" y="2926393"/>
            <a:ext cx="7727856" cy="949491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5400" i="0" kern="0" dirty="0" smtClean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s-EC" sz="5400" i="0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s-EC" sz="5400" i="0" kern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2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8786235-09E1-46A3-B81A-63587B937810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B11818-7B07-469F-85DF-AA2538B89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3ECF378-14B1-4C65-8249-67A6EC9EC1E5}"/>
              </a:ext>
            </a:extLst>
          </p:cNvPr>
          <p:cNvSpPr txBox="1">
            <a:spLocks/>
          </p:cNvSpPr>
          <p:nvPr/>
        </p:nvSpPr>
        <p:spPr>
          <a:xfrm>
            <a:off x="1021605" y="396"/>
            <a:ext cx="10972800" cy="69401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8722F2-0153-4C14-B2A5-B1FC5783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40" y="896763"/>
            <a:ext cx="1834840" cy="18595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934B26-25E7-4006-BCA6-9994B5A5A7B9}"/>
              </a:ext>
            </a:extLst>
          </p:cNvPr>
          <p:cNvSpPr txBox="1"/>
          <p:nvPr/>
        </p:nvSpPr>
        <p:spPr>
          <a:xfrm>
            <a:off x="0" y="3348389"/>
            <a:ext cx="4087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Claudia Segovia </a:t>
            </a:r>
            <a:r>
              <a:rPr lang="es-EC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Directora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del P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royecto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4A929F-70AC-417E-9619-541B1A1D5F8B}"/>
              </a:ext>
            </a:extLst>
          </p:cNvPr>
          <p:cNvSpPr txBox="1"/>
          <p:nvPr/>
        </p:nvSpPr>
        <p:spPr>
          <a:xfrm>
            <a:off x="8200245" y="3350949"/>
            <a:ext cx="39917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Mónica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Jadán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Jefe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 Laboratorio de </a:t>
            </a: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Cultivo de Tejidos Vegetales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C7F3BC-9FAD-485D-83F7-AB120E9E0D62}"/>
              </a:ext>
            </a:extLst>
          </p:cNvPr>
          <p:cNvSpPr txBox="1"/>
          <p:nvPr/>
        </p:nvSpPr>
        <p:spPr>
          <a:xfrm>
            <a:off x="4118629" y="3354390"/>
            <a:ext cx="42700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 Gabriela Del Hierro M. Sc.</a:t>
            </a:r>
            <a:endParaRPr lang="es-EC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Analista de Gestión de </a:t>
            </a: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Innovación y Recursos genéticos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31BA14-7590-4BED-90B5-B28347EBF051}"/>
              </a:ext>
            </a:extLst>
          </p:cNvPr>
          <p:cNvSpPr txBox="1"/>
          <p:nvPr/>
        </p:nvSpPr>
        <p:spPr>
          <a:xfrm>
            <a:off x="4195224" y="5465294"/>
            <a:ext cx="385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FAMILIA Y AMIGOS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416B240-ED76-4719-8391-D1C1F1B977C6}"/>
              </a:ext>
            </a:extLst>
          </p:cNvPr>
          <p:cNvSpPr txBox="1"/>
          <p:nvPr/>
        </p:nvSpPr>
        <p:spPr>
          <a:xfrm>
            <a:off x="4079357" y="4773566"/>
            <a:ext cx="4087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Compañeras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pasantes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0625995-C34B-4E46-BE08-AF2AEF97CC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54" y="823479"/>
            <a:ext cx="1973373" cy="2072122"/>
          </a:xfrm>
          <a:prstGeom prst="rect">
            <a:avLst/>
          </a:prstGeom>
        </p:spPr>
      </p:pic>
      <p:pic>
        <p:nvPicPr>
          <p:cNvPr id="2050" name="Picture 2" descr="Instituto Nacional de Biodiversidad | Ecuador - Guía Oficial de Trámites y  Servic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14" y="908079"/>
            <a:ext cx="1296501" cy="12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8934B26-25E7-4006-BCA6-9994B5A5A7B9}"/>
              </a:ext>
            </a:extLst>
          </p:cNvPr>
          <p:cNvSpPr txBox="1"/>
          <p:nvPr/>
        </p:nvSpPr>
        <p:spPr>
          <a:xfrm>
            <a:off x="0" y="4584877"/>
            <a:ext cx="4087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Ing. Marianela Mariño</a:t>
            </a:r>
            <a:endParaRPr lang="es-EC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Analista Técnica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4A929F-70AC-417E-9619-541B1A1D5F8B}"/>
              </a:ext>
            </a:extLst>
          </p:cNvPr>
          <p:cNvSpPr txBox="1"/>
          <p:nvPr/>
        </p:nvSpPr>
        <p:spPr>
          <a:xfrm>
            <a:off x="8194629" y="4619678"/>
            <a:ext cx="3991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Andrea Ortega M. Sc.</a:t>
            </a:r>
            <a:endParaRPr lang="es-EC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Técnica de Laboratorio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624" y="2117427"/>
            <a:ext cx="2635342" cy="10046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921" y="2211120"/>
            <a:ext cx="2186030" cy="8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9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761159" y="622297"/>
            <a:ext cx="7126041" cy="5298831"/>
            <a:chOff x="4761159" y="622297"/>
            <a:chExt cx="7126041" cy="5298831"/>
          </a:xfrm>
        </p:grpSpPr>
        <p:grpSp>
          <p:nvGrpSpPr>
            <p:cNvPr id="30" name="Grupo 29"/>
            <p:cNvGrpSpPr/>
            <p:nvPr/>
          </p:nvGrpSpPr>
          <p:grpSpPr>
            <a:xfrm>
              <a:off x="4761159" y="622297"/>
              <a:ext cx="7126041" cy="5298831"/>
              <a:chOff x="4947139" y="612876"/>
              <a:chExt cx="7244864" cy="5298831"/>
            </a:xfrm>
          </p:grpSpPr>
          <p:grpSp>
            <p:nvGrpSpPr>
              <p:cNvPr id="32" name="Grupo 31"/>
              <p:cNvGrpSpPr/>
              <p:nvPr/>
            </p:nvGrpSpPr>
            <p:grpSpPr>
              <a:xfrm>
                <a:off x="4947139" y="612876"/>
                <a:ext cx="7244864" cy="5298831"/>
                <a:chOff x="4241852" y="860481"/>
                <a:chExt cx="3924196" cy="2558779"/>
              </a:xfrm>
            </p:grpSpPr>
            <p:grpSp>
              <p:nvGrpSpPr>
                <p:cNvPr id="36" name="Grupo 35"/>
                <p:cNvGrpSpPr/>
                <p:nvPr/>
              </p:nvGrpSpPr>
              <p:grpSpPr>
                <a:xfrm>
                  <a:off x="4241852" y="860481"/>
                  <a:ext cx="3924196" cy="2558779"/>
                  <a:chOff x="0" y="-15006"/>
                  <a:chExt cx="5565775" cy="3942080"/>
                </a:xfrm>
              </p:grpSpPr>
              <p:pic>
                <p:nvPicPr>
                  <p:cNvPr id="38" name="Imagen 3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25000"/>
                            </a14:imgEffect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-15006"/>
                    <a:ext cx="5565775" cy="39420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9" name="Elipse 38"/>
                  <p:cNvSpPr/>
                  <p:nvPr/>
                </p:nvSpPr>
                <p:spPr>
                  <a:xfrm>
                    <a:off x="1964839" y="2270994"/>
                    <a:ext cx="65405" cy="65405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s-EC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pic>
              <p:nvPicPr>
                <p:cNvPr id="37" name="Imagen 3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</a:extLst>
                </a:blip>
                <a:srcRect l="19539" t="17311" r="34910" b="25967"/>
                <a:stretch/>
              </p:blipFill>
              <p:spPr>
                <a:xfrm>
                  <a:off x="7114645" y="887974"/>
                  <a:ext cx="1002165" cy="892101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upo 32"/>
              <p:cNvGrpSpPr/>
              <p:nvPr/>
            </p:nvGrpSpPr>
            <p:grpSpPr>
              <a:xfrm>
                <a:off x="5616443" y="1090782"/>
                <a:ext cx="1969213" cy="525124"/>
                <a:chOff x="5616443" y="1090782"/>
                <a:chExt cx="1969213" cy="525124"/>
              </a:xfrm>
            </p:grpSpPr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16443" y="1090782"/>
                  <a:ext cx="1969213" cy="525124"/>
                </a:xfrm>
                <a:prstGeom prst="rect">
                  <a:avLst/>
                </a:prstGeom>
              </p:spPr>
            </p:pic>
            <p:sp>
              <p:nvSpPr>
                <p:cNvPr id="35" name="Elipse 34"/>
                <p:cNvSpPr/>
                <p:nvPr/>
              </p:nvSpPr>
              <p:spPr>
                <a:xfrm>
                  <a:off x="7172844" y="1183707"/>
                  <a:ext cx="94269" cy="9149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</p:grpSp>
        </p:grpSp>
        <p:sp>
          <p:nvSpPr>
            <p:cNvPr id="28" name="Elipse 27"/>
            <p:cNvSpPr/>
            <p:nvPr/>
          </p:nvSpPr>
          <p:spPr>
            <a:xfrm>
              <a:off x="7093800" y="1192705"/>
              <a:ext cx="92723" cy="91498"/>
            </a:xfrm>
            <a:prstGeom prst="ellipse">
              <a:avLst/>
            </a:prstGeom>
            <a:solidFill>
              <a:srgbClr val="93C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Elipse 28"/>
            <p:cNvSpPr/>
            <p:nvPr/>
          </p:nvSpPr>
          <p:spPr>
            <a:xfrm>
              <a:off x="7237275" y="1193096"/>
              <a:ext cx="92723" cy="9149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93" y="6070417"/>
            <a:ext cx="2344640" cy="60515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65" y="14884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5681" y="31428"/>
            <a:ext cx="587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 Parque Nacional Cayambe-Coca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319290" y="1704850"/>
            <a:ext cx="4353799" cy="1491389"/>
            <a:chOff x="358477" y="581444"/>
            <a:chExt cx="4473998" cy="1491389"/>
          </a:xfrm>
        </p:grpSpPr>
        <p:sp>
          <p:nvSpPr>
            <p:cNvPr id="16" name="CuadroTexto 15"/>
            <p:cNvSpPr txBox="1"/>
            <p:nvPr/>
          </p:nvSpPr>
          <p:spPr>
            <a:xfrm>
              <a:off x="1406240" y="891731"/>
              <a:ext cx="3426235" cy="646331"/>
            </a:xfrm>
            <a:prstGeom prst="rect">
              <a:avLst/>
            </a:prstGeom>
            <a:solidFill>
              <a:srgbClr val="B7DEE8"/>
            </a:solidFill>
            <a:ln w="28575">
              <a:solidFill>
                <a:srgbClr val="B7DEE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US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	  </a:t>
              </a:r>
              <a:r>
                <a:rPr lang="es-US" b="1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ECU: </a:t>
              </a:r>
              <a:r>
                <a:rPr lang="es-US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&lt; 40 </a:t>
              </a:r>
              <a:r>
                <a:rPr lang="es-US" dirty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 del </a:t>
              </a:r>
              <a:r>
                <a:rPr lang="es-US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	    	  páramo está protegido</a:t>
              </a:r>
              <a:endParaRPr lang="es-EC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2" descr="Áreas protegidas en Provincia de Cotopaxi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36"/>
            <a:stretch/>
          </p:blipFill>
          <p:spPr bwMode="auto">
            <a:xfrm>
              <a:off x="358477" y="581444"/>
              <a:ext cx="1620000" cy="14913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257361" y="3473097"/>
            <a:ext cx="4393016" cy="1463789"/>
            <a:chOff x="335739" y="4026569"/>
            <a:chExt cx="4484454" cy="1463789"/>
          </a:xfrm>
        </p:grpSpPr>
        <p:sp>
          <p:nvSpPr>
            <p:cNvPr id="22" name="CuadroTexto 21"/>
            <p:cNvSpPr txBox="1"/>
            <p:nvPr/>
          </p:nvSpPr>
          <p:spPr>
            <a:xfrm>
              <a:off x="1269882" y="4412674"/>
              <a:ext cx="3550311" cy="646331"/>
            </a:xfrm>
            <a:prstGeom prst="rect">
              <a:avLst/>
            </a:prstGeom>
            <a:solidFill>
              <a:srgbClr val="DEE8C8"/>
            </a:solidFill>
            <a:ln>
              <a:solidFill>
                <a:srgbClr val="DEE8C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US" dirty="0" smtClean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	    80 lagunas</a:t>
              </a:r>
            </a:p>
            <a:p>
              <a:r>
                <a:rPr lang="es-US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s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5 cuencas hidrográficas</a:t>
              </a:r>
            </a:p>
          </p:txBody>
        </p:sp>
        <p:pic>
          <p:nvPicPr>
            <p:cNvPr id="23" name="Picture 4" descr="Cayambe coca: imágenes, fotos de stock y vectores | Shutterstock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1" r="12636" b="6911"/>
            <a:stretch/>
          </p:blipFill>
          <p:spPr bwMode="auto">
            <a:xfrm>
              <a:off x="335739" y="4026569"/>
              <a:ext cx="1620000" cy="14637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AutoShape 6" descr="Parque Nacional Cayambe Coca | Sistema Nacional de Áreas Protegidas del 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236455" y="6443641"/>
            <a:ext cx="68178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(Ministerio 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Ambiente, Agua y Transición Ecológica,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Pentágono 30"/>
          <p:cNvSpPr/>
          <p:nvPr/>
        </p:nvSpPr>
        <p:spPr>
          <a:xfrm>
            <a:off x="5968129" y="3556994"/>
            <a:ext cx="1170779" cy="437489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 de </a:t>
            </a:r>
            <a:r>
              <a:rPr lang="es-EC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estudio</a:t>
            </a:r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0" name="Pentágono 39"/>
          <p:cNvSpPr/>
          <p:nvPr/>
        </p:nvSpPr>
        <p:spPr>
          <a:xfrm>
            <a:off x="6320589" y="2820849"/>
            <a:ext cx="1344403" cy="41649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19-26 %</a:t>
            </a:r>
          </a:p>
        </p:txBody>
      </p:sp>
      <p:sp>
        <p:nvSpPr>
          <p:cNvPr id="41" name="Pentágono 40"/>
          <p:cNvSpPr/>
          <p:nvPr/>
        </p:nvSpPr>
        <p:spPr>
          <a:xfrm flipH="1">
            <a:off x="7900951" y="3838700"/>
            <a:ext cx="2670795" cy="496887"/>
          </a:xfrm>
          <a:prstGeom prst="homePlate">
            <a:avLst/>
          </a:prstGeom>
          <a:solidFill>
            <a:srgbClr val="FFD44B"/>
          </a:solidFill>
          <a:ln>
            <a:solidFill>
              <a:srgbClr val="FFD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7.3 % Intervención</a:t>
            </a:r>
          </a:p>
        </p:txBody>
      </p:sp>
    </p:spTree>
    <p:extLst>
      <p:ext uri="{BB962C8B-B14F-4D97-AF65-F5344CB8AC3E}">
        <p14:creationId xmlns:p14="http://schemas.microsoft.com/office/powerpoint/2010/main" val="30865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05" y="396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19509" y="22790"/>
            <a:ext cx="694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Rol del páramo, amenazas y consecuencias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2" descr="Clima: qué es, elementos, factores, tip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4" descr="Clima: qué es, elementos, factores, tip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12" name="Grupo 11"/>
          <p:cNvGrpSpPr/>
          <p:nvPr/>
        </p:nvGrpSpPr>
        <p:grpSpPr>
          <a:xfrm>
            <a:off x="2659207" y="2375340"/>
            <a:ext cx="1612048" cy="1722062"/>
            <a:chOff x="1957146" y="1136903"/>
            <a:chExt cx="1452654" cy="1464505"/>
          </a:xfrm>
        </p:grpSpPr>
        <p:pic>
          <p:nvPicPr>
            <p:cNvPr id="13" name="Picture 4" descr="http://www.appsolutelydigital.com/CongoBasin/images/image21-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256" b="93590" l="17468" r="79167">
                          <a14:foregroundMark x1="60256" y1="21795" x2="60256" y2="21795"/>
                          <a14:foregroundMark x1="59776" y1="21538" x2="59776" y2="21538"/>
                          <a14:foregroundMark x1="57051" y1="17436" x2="57051" y2="17436"/>
                          <a14:foregroundMark x1="56250" y1="17436" x2="56250" y2="17436"/>
                          <a14:foregroundMark x1="25801" y1="43846" x2="25801" y2="43846"/>
                          <a14:foregroundMark x1="28686" y1="36410" x2="28686" y2="36410"/>
                          <a14:foregroundMark x1="31410" y1="31282" x2="31410" y2="31282"/>
                          <a14:foregroundMark x1="35096" y1="25641" x2="35096" y2="25641"/>
                          <a14:foregroundMark x1="37500" y1="23333" x2="37500" y2="23333"/>
                          <a14:foregroundMark x1="39583" y1="21538" x2="39583" y2="21538"/>
                          <a14:foregroundMark x1="40705" y1="21538" x2="40705" y2="21538"/>
                          <a14:foregroundMark x1="43750" y1="20769" x2="43750" y2="20769"/>
                          <a14:foregroundMark x1="45513" y1="19231" x2="45513" y2="19231"/>
                          <a14:foregroundMark x1="47276" y1="18462" x2="47276" y2="18462"/>
                          <a14:foregroundMark x1="28846" y1="34359" x2="28846" y2="34359"/>
                          <a14:foregroundMark x1="25000" y1="34103" x2="25000" y2="34103"/>
                          <a14:foregroundMark x1="32853" y1="36410" x2="32853" y2="36410"/>
                          <a14:foregroundMark x1="32853" y1="27949" x2="32853" y2="27949"/>
                          <a14:foregroundMark x1="33173" y1="36923" x2="33173" y2="36923"/>
                          <a14:foregroundMark x1="66667" y1="22564" x2="66667" y2="22564"/>
                          <a14:foregroundMark x1="36378" y1="25128" x2="36378" y2="25128"/>
                          <a14:foregroundMark x1="33814" y1="28718" x2="33814" y2="28718"/>
                          <a14:foregroundMark x1="38462" y1="22821" x2="38462" y2="22821"/>
                          <a14:foregroundMark x1="41346" y1="19744" x2="41346" y2="19744"/>
                          <a14:foregroundMark x1="39904" y1="23846" x2="39904" y2="23846"/>
                          <a14:foregroundMark x1="42147" y1="21026" x2="42147" y2="21026"/>
                          <a14:foregroundMark x1="44071" y1="19231" x2="44071" y2="19231"/>
                          <a14:foregroundMark x1="43269" y1="19231" x2="43269" y2="19231"/>
                          <a14:foregroundMark x1="47115" y1="17436" x2="47276" y2="16923"/>
                          <a14:foregroundMark x1="46314" y1="16154" x2="46314" y2="16154"/>
                          <a14:foregroundMark x1="48878" y1="16667" x2="48878" y2="16667"/>
                          <a14:foregroundMark x1="46795" y1="15897" x2="46795" y2="15897"/>
                          <a14:foregroundMark x1="49519" y1="16154" x2="49519" y2="16154"/>
                          <a14:foregroundMark x1="49679" y1="16410" x2="49679" y2="16410"/>
                          <a14:foregroundMark x1="51122" y1="16154" x2="51122" y2="16154"/>
                          <a14:foregroundMark x1="50321" y1="16154" x2="50321" y2="16154"/>
                          <a14:foregroundMark x1="44872" y1="15897" x2="44872" y2="15897"/>
                          <a14:foregroundMark x1="43429" y1="16923" x2="43429" y2="16923"/>
                          <a14:foregroundMark x1="41346" y1="18205" x2="41346" y2="18205"/>
                          <a14:foregroundMark x1="39103" y1="19231" x2="39103" y2="19231"/>
                          <a14:foregroundMark x1="37500" y1="20256" x2="37500" y2="20256"/>
                          <a14:foregroundMark x1="36538" y1="21282" x2="36538" y2="21282"/>
                          <a14:foregroundMark x1="35577" y1="21026" x2="35577" y2="21026"/>
                          <a14:foregroundMark x1="40224" y1="18718" x2="40224" y2="18462"/>
                          <a14:foregroundMark x1="42308" y1="16923" x2="42308" y2="16923"/>
                          <a14:foregroundMark x1="55128" y1="17692" x2="55128" y2="17692"/>
                          <a14:foregroundMark x1="55929" y1="16410" x2="55929" y2="16410"/>
                          <a14:foregroundMark x1="54647" y1="16667" x2="54647" y2="16667"/>
                          <a14:foregroundMark x1="53045" y1="16667" x2="53045" y2="16667"/>
                          <a14:foregroundMark x1="52083" y1="16154" x2="52083" y2="16154"/>
                          <a14:foregroundMark x1="48237" y1="28205" x2="48237" y2="28205"/>
                          <a14:foregroundMark x1="40385" y1="34103" x2="40385" y2="34103"/>
                          <a14:foregroundMark x1="70833" y1="34615" x2="70833" y2="34615"/>
                          <a14:foregroundMark x1="67468" y1="35385" x2="67468" y2="35385"/>
                          <a14:foregroundMark x1="34455" y1="43077" x2="34455" y2="43077"/>
                          <a14:foregroundMark x1="43590" y1="39487" x2="43590" y2="39487"/>
                          <a14:backgroundMark x1="50801" y1="23077" x2="50801" y2="23077"/>
                          <a14:backgroundMark x1="49199" y1="20256" x2="49199" y2="20256"/>
                          <a14:backgroundMark x1="90705" y1="37179" x2="90705" y2="37179"/>
                          <a14:backgroundMark x1="24359" y1="36923" x2="24359" y2="3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2" t="15200" r="20610" b="5323"/>
            <a:stretch/>
          </p:blipFill>
          <p:spPr bwMode="auto">
            <a:xfrm>
              <a:off x="1957146" y="1354151"/>
              <a:ext cx="1452654" cy="1247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Thunderstor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014" y="1136903"/>
              <a:ext cx="646474" cy="64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o 14"/>
          <p:cNvGrpSpPr/>
          <p:nvPr/>
        </p:nvGrpSpPr>
        <p:grpSpPr>
          <a:xfrm>
            <a:off x="2369869" y="712327"/>
            <a:ext cx="2111123" cy="1698536"/>
            <a:chOff x="2374204" y="712327"/>
            <a:chExt cx="2103518" cy="1698536"/>
          </a:xfrm>
        </p:grpSpPr>
        <p:grpSp>
          <p:nvGrpSpPr>
            <p:cNvPr id="16" name="Grupo 15"/>
            <p:cNvGrpSpPr/>
            <p:nvPr/>
          </p:nvGrpSpPr>
          <p:grpSpPr>
            <a:xfrm>
              <a:off x="2374204" y="712327"/>
              <a:ext cx="2103518" cy="1698536"/>
              <a:chOff x="2259071" y="3362843"/>
              <a:chExt cx="1501572" cy="1326067"/>
            </a:xfrm>
          </p:grpSpPr>
          <p:pic>
            <p:nvPicPr>
              <p:cNvPr id="18" name="Picture 24" descr="El estrés del agua en las grandes ciudades - El Independiente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49"/>
              <a:stretch/>
            </p:blipFill>
            <p:spPr bwMode="auto">
              <a:xfrm>
                <a:off x="2262450" y="3362843"/>
                <a:ext cx="1498193" cy="132606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extLst/>
            </p:spPr>
          </p:pic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8239" y="4224354"/>
                <a:ext cx="532379" cy="46319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</p:pic>
          <p:pic>
            <p:nvPicPr>
              <p:cNvPr id="20" name="Picture 28" descr="Toki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071" y="3364586"/>
                <a:ext cx="643522" cy="4272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extLst/>
            </p:spPr>
          </p:pic>
          <p:pic>
            <p:nvPicPr>
              <p:cNvPr id="21" name="Picture 32" descr="El Gobierno autoriza licitar un nuevo proyecto de modernización de regadíos  en el Canal del Páramo (León) por 26,6 millones de euros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4922" y="3363580"/>
                <a:ext cx="643522" cy="4277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extLst/>
            </p:spPr>
          </p:pic>
        </p:grpSp>
        <p:sp>
          <p:nvSpPr>
            <p:cNvPr id="17" name="Google Shape;58;p15"/>
            <p:cNvSpPr txBox="1">
              <a:spLocks/>
            </p:cNvSpPr>
            <p:nvPr/>
          </p:nvSpPr>
          <p:spPr>
            <a:xfrm flipH="1">
              <a:off x="2378223" y="2029521"/>
              <a:ext cx="1345478" cy="3791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●"/>
                <a:def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 marL="114300" indent="0">
                <a:lnSpc>
                  <a:spcPct val="100000"/>
                </a:lnSpc>
                <a:buNone/>
              </a:pPr>
              <a:r>
                <a:rPr lang="es-EC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Suministro de agua y energía </a:t>
              </a:r>
              <a:r>
                <a:rPr lang="es-EC" sz="14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(60 M )</a:t>
              </a:r>
              <a:endParaRPr lang="es-EC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AutoShape 18" descr="Planet undergoing &amp;#39;irreversible&amp;#39; changes from global warming: UN climate  repo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46" y="705393"/>
            <a:ext cx="4672853" cy="5303521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-1" y="2411983"/>
            <a:ext cx="2382982" cy="2078241"/>
            <a:chOff x="-1" y="2411983"/>
            <a:chExt cx="2382982" cy="2078241"/>
          </a:xfrm>
        </p:grpSpPr>
        <p:grpSp>
          <p:nvGrpSpPr>
            <p:cNvPr id="25" name="Grupo 24"/>
            <p:cNvGrpSpPr/>
            <p:nvPr/>
          </p:nvGrpSpPr>
          <p:grpSpPr>
            <a:xfrm>
              <a:off x="-1" y="2411983"/>
              <a:ext cx="2382982" cy="2076887"/>
              <a:chOff x="2019963" y="4564485"/>
              <a:chExt cx="1282037" cy="1184685"/>
            </a:xfrm>
          </p:grpSpPr>
          <p:pic>
            <p:nvPicPr>
              <p:cNvPr id="27" name="Picture 20" descr="https://colegiomenor.edu.ec/wp-content/uploads/2020/12/Oso-de-Anteojos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0" r="25697"/>
              <a:stretch/>
            </p:blipFill>
            <p:spPr bwMode="auto">
              <a:xfrm>
                <a:off x="2019963" y="4564485"/>
                <a:ext cx="1282037" cy="1184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" name="Grupo 27"/>
              <p:cNvGrpSpPr/>
              <p:nvPr/>
            </p:nvGrpSpPr>
            <p:grpSpPr>
              <a:xfrm>
                <a:off x="2026794" y="4709020"/>
                <a:ext cx="1262133" cy="460006"/>
                <a:chOff x="2084192" y="4922775"/>
                <a:chExt cx="1262133" cy="460006"/>
              </a:xfrm>
            </p:grpSpPr>
            <p:pic>
              <p:nvPicPr>
                <p:cNvPr id="29" name="Picture 18" descr="FIC-Espeletia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814"/>
                <a:stretch/>
              </p:blipFill>
              <p:spPr bwMode="auto">
                <a:xfrm>
                  <a:off x="2882261" y="4922775"/>
                  <a:ext cx="464064" cy="442830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2" descr="https://multimedia20stg.blob.core.windows.net/especies/01_Catharus%20dryas.jpg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07" r="14500" b="6355"/>
                <a:stretch/>
              </p:blipFill>
              <p:spPr bwMode="auto">
                <a:xfrm>
                  <a:off x="2084192" y="4955456"/>
                  <a:ext cx="464829" cy="42732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6" name="Google Shape;58;p15"/>
            <p:cNvSpPr txBox="1">
              <a:spLocks/>
            </p:cNvSpPr>
            <p:nvPr/>
          </p:nvSpPr>
          <p:spPr>
            <a:xfrm flipH="1">
              <a:off x="0" y="4111083"/>
              <a:ext cx="1188254" cy="3791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●"/>
                <a:def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 marL="114300" indent="0" algn="ctr">
                <a:buNone/>
              </a:pPr>
              <a:r>
                <a:rPr lang="es-EC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Hábitat, </a:t>
              </a:r>
              <a:r>
                <a:rPr lang="es-EC" sz="12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RR. GG. </a:t>
              </a:r>
              <a:endParaRPr lang="es-EC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14300" indent="0" algn="ctr">
                <a:buNone/>
              </a:pPr>
              <a:r>
                <a:rPr lang="es-EC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endemismo</a:t>
              </a:r>
            </a:p>
          </p:txBody>
        </p:sp>
      </p:grpSp>
      <p:sp>
        <p:nvSpPr>
          <p:cNvPr id="32" name="Google Shape;58;p15"/>
          <p:cNvSpPr txBox="1">
            <a:spLocks/>
          </p:cNvSpPr>
          <p:nvPr/>
        </p:nvSpPr>
        <p:spPr>
          <a:xfrm flipH="1">
            <a:off x="2384813" y="4105194"/>
            <a:ext cx="1188254" cy="379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es-EC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Regulación  y</a:t>
            </a:r>
          </a:p>
          <a:p>
            <a:pPr marL="114300" indent="0">
              <a:buNone/>
            </a:pPr>
            <a:r>
              <a:rPr lang="es-EC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reservorios</a:t>
            </a:r>
            <a:endParaRPr lang="es-EC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375210" y="2408663"/>
            <a:ext cx="2096429" cy="207989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4" name="Grupo 33"/>
          <p:cNvGrpSpPr/>
          <p:nvPr/>
        </p:nvGrpSpPr>
        <p:grpSpPr>
          <a:xfrm>
            <a:off x="2369944" y="4499844"/>
            <a:ext cx="2111049" cy="1627146"/>
            <a:chOff x="2369945" y="4495510"/>
            <a:chExt cx="2101228" cy="1627146"/>
          </a:xfrm>
        </p:grpSpPr>
        <p:pic>
          <p:nvPicPr>
            <p:cNvPr id="35" name="Picture 2" descr="https://i0.wp.com/www.argentinaforestal.com/wp-content/uploads/2021/04/Bosques-Andinos-1.jpg?resize=750%2C450&amp;ssl=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530" y="4495510"/>
              <a:ext cx="2098643" cy="162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Google Shape;58;p15"/>
            <p:cNvSpPr txBox="1">
              <a:spLocks/>
            </p:cNvSpPr>
            <p:nvPr/>
          </p:nvSpPr>
          <p:spPr>
            <a:xfrm flipH="1">
              <a:off x="2369945" y="5743117"/>
              <a:ext cx="1340654" cy="3791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●"/>
                <a:def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 marL="114300" indent="0">
                <a:buNone/>
              </a:pPr>
              <a:r>
                <a:rPr lang="es-EC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Sumideros de C</a:t>
              </a:r>
            </a:p>
            <a:p>
              <a:pPr marL="114300" indent="0">
                <a:buNone/>
              </a:pPr>
              <a:r>
                <a:rPr lang="es-EC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protección suelo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5072821" y="2681391"/>
            <a:ext cx="2412197" cy="1735704"/>
            <a:chOff x="5072821" y="2681391"/>
            <a:chExt cx="2412197" cy="1735704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18"/>
            <a:srcRect r="21448"/>
            <a:stretch/>
          </p:blipFill>
          <p:spPr>
            <a:xfrm>
              <a:off x="5072821" y="2681391"/>
              <a:ext cx="2412197" cy="1735704"/>
            </a:xfrm>
            <a:prstGeom prst="rightArrow">
              <a:avLst/>
            </a:prstGeom>
          </p:spPr>
        </p:pic>
        <p:sp>
          <p:nvSpPr>
            <p:cNvPr id="39" name="Google Shape;58;p15"/>
            <p:cNvSpPr txBox="1">
              <a:spLocks/>
            </p:cNvSpPr>
            <p:nvPr/>
          </p:nvSpPr>
          <p:spPr>
            <a:xfrm flipH="1">
              <a:off x="5603965" y="3401696"/>
              <a:ext cx="731517" cy="379141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●"/>
                <a:def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 marL="114300" indent="0">
                <a:lnSpc>
                  <a:spcPct val="100000"/>
                </a:lnSpc>
                <a:buNone/>
              </a:pPr>
              <a:r>
                <a:rPr lang="es-EC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Cambio Climático</a:t>
              </a:r>
            </a:p>
          </p:txBody>
        </p:sp>
      </p:grpSp>
      <p:sp>
        <p:nvSpPr>
          <p:cNvPr id="40" name="Google Shape;58;p15"/>
          <p:cNvSpPr txBox="1">
            <a:spLocks/>
          </p:cNvSpPr>
          <p:nvPr/>
        </p:nvSpPr>
        <p:spPr>
          <a:xfrm rot="16200000" flipH="1">
            <a:off x="3831282" y="3475720"/>
            <a:ext cx="2251170" cy="37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 algn="ctr">
              <a:lnSpc>
                <a:spcPct val="100000"/>
              </a:lnSpc>
              <a:buNone/>
            </a:pPr>
            <a:r>
              <a:rPr lang="es-EC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Quemas</a:t>
            </a:r>
          </a:p>
        </p:txBody>
      </p:sp>
      <p:sp>
        <p:nvSpPr>
          <p:cNvPr id="41" name="Google Shape;58;p15"/>
          <p:cNvSpPr txBox="1">
            <a:spLocks/>
          </p:cNvSpPr>
          <p:nvPr/>
        </p:nvSpPr>
        <p:spPr>
          <a:xfrm flipH="1">
            <a:off x="4615541" y="2883536"/>
            <a:ext cx="2251170" cy="37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 algn="ctr">
              <a:lnSpc>
                <a:spcPct val="100000"/>
              </a:lnSpc>
              <a:buNone/>
            </a:pPr>
            <a:r>
              <a:rPr lang="es-EC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Expansión agrícola y urbana</a:t>
            </a:r>
          </a:p>
        </p:txBody>
      </p:sp>
      <p:sp>
        <p:nvSpPr>
          <p:cNvPr id="42" name="Google Shape;58;p15"/>
          <p:cNvSpPr txBox="1">
            <a:spLocks/>
          </p:cNvSpPr>
          <p:nvPr/>
        </p:nvSpPr>
        <p:spPr>
          <a:xfrm rot="2607741" flipH="1">
            <a:off x="5875931" y="2831285"/>
            <a:ext cx="2251170" cy="37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 algn="ctr">
              <a:lnSpc>
                <a:spcPct val="100000"/>
              </a:lnSpc>
              <a:buNone/>
            </a:pPr>
            <a:r>
              <a:rPr lang="es-EC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Deforestación</a:t>
            </a:r>
          </a:p>
        </p:txBody>
      </p:sp>
      <p:sp>
        <p:nvSpPr>
          <p:cNvPr id="43" name="Google Shape;58;p15"/>
          <p:cNvSpPr txBox="1">
            <a:spLocks/>
          </p:cNvSpPr>
          <p:nvPr/>
        </p:nvSpPr>
        <p:spPr>
          <a:xfrm rot="18698715" flipH="1">
            <a:off x="6009716" y="4046547"/>
            <a:ext cx="2251170" cy="37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 algn="ctr">
              <a:lnSpc>
                <a:spcPct val="100000"/>
              </a:lnSpc>
              <a:buNone/>
            </a:pPr>
            <a:r>
              <a:rPr lang="es-EC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Ganadería</a:t>
            </a:r>
          </a:p>
        </p:txBody>
      </p:sp>
      <p:sp>
        <p:nvSpPr>
          <p:cNvPr id="44" name="Google Shape;58;p15"/>
          <p:cNvSpPr txBox="1">
            <a:spLocks/>
          </p:cNvSpPr>
          <p:nvPr/>
        </p:nvSpPr>
        <p:spPr>
          <a:xfrm flipH="1">
            <a:off x="4568446" y="4003004"/>
            <a:ext cx="2251170" cy="37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 algn="ctr">
              <a:lnSpc>
                <a:spcPct val="100000"/>
              </a:lnSpc>
              <a:buNone/>
            </a:pPr>
            <a:r>
              <a:rPr lang="es-EC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Minería, represas y carreteras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7654833" y="5029199"/>
            <a:ext cx="1737361" cy="3526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Rectángulo 45"/>
          <p:cNvSpPr/>
          <p:nvPr/>
        </p:nvSpPr>
        <p:spPr>
          <a:xfrm>
            <a:off x="7521364" y="633399"/>
            <a:ext cx="4529609" cy="5368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7" name="Grupo 46"/>
          <p:cNvGrpSpPr/>
          <p:nvPr/>
        </p:nvGrpSpPr>
        <p:grpSpPr>
          <a:xfrm>
            <a:off x="7620560" y="1272608"/>
            <a:ext cx="4236720" cy="1692256"/>
            <a:chOff x="7620560" y="1689700"/>
            <a:chExt cx="4236720" cy="1692256"/>
          </a:xfrm>
        </p:grpSpPr>
        <p:sp>
          <p:nvSpPr>
            <p:cNvPr id="48" name="CuadroTexto 47"/>
            <p:cNvSpPr txBox="1"/>
            <p:nvPr/>
          </p:nvSpPr>
          <p:spPr>
            <a:xfrm>
              <a:off x="7620560" y="1689700"/>
              <a:ext cx="4236720" cy="1354217"/>
            </a:xfrm>
            <a:prstGeom prst="rect">
              <a:avLst/>
            </a:prstGeom>
            <a:noFill/>
            <a:ln w="38100">
              <a:solidFill>
                <a:srgbClr val="FFD44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1. Especies invasoras</a:t>
              </a:r>
            </a:p>
            <a:p>
              <a:r>
                <a:rPr lang="es-EC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2. Composición de Comunidades Vegetales</a:t>
              </a:r>
            </a:p>
            <a:p>
              <a:r>
                <a:rPr lang="es-EC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4. Patrones de distribución</a:t>
              </a:r>
            </a:p>
            <a:p>
              <a:r>
                <a:rPr lang="es-EC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5. Fisiología, Fenología e Interacciones Eco.</a:t>
              </a:r>
            </a:p>
            <a:p>
              <a:r>
                <a:rPr lang="es-EC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6. Desaparición definitiva de especies</a:t>
              </a:r>
              <a:endParaRPr lang="es-EC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lecha arriba 48"/>
            <p:cNvSpPr/>
            <p:nvPr/>
          </p:nvSpPr>
          <p:spPr>
            <a:xfrm flipV="1">
              <a:off x="9526737" y="3086035"/>
              <a:ext cx="322812" cy="295921"/>
            </a:xfrm>
            <a:prstGeom prst="upArrow">
              <a:avLst/>
            </a:prstGeom>
            <a:solidFill>
              <a:srgbClr val="FFD44B"/>
            </a:solidFill>
            <a:ln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0" name="Rectángulo 49"/>
          <p:cNvSpPr/>
          <p:nvPr/>
        </p:nvSpPr>
        <p:spPr>
          <a:xfrm>
            <a:off x="242275" y="6419146"/>
            <a:ext cx="685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(Díaz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2005; </a:t>
            </a:r>
            <a:r>
              <a:rPr lang="es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Hofstede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2014;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Intergovernmental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Panel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2019)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9023392" y="5712112"/>
            <a:ext cx="158248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700" dirty="0"/>
              <a:t>https://www.grida.no/resources/6147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8908002" y="2977663"/>
            <a:ext cx="1593671" cy="1845571"/>
            <a:chOff x="8908002" y="3394755"/>
            <a:chExt cx="1593671" cy="1845571"/>
          </a:xfrm>
          <a:solidFill>
            <a:srgbClr val="FFD44B"/>
          </a:solidFill>
        </p:grpSpPr>
        <p:sp>
          <p:nvSpPr>
            <p:cNvPr id="53" name="Elipse 52"/>
            <p:cNvSpPr/>
            <p:nvPr/>
          </p:nvSpPr>
          <p:spPr>
            <a:xfrm flipH="1">
              <a:off x="8908002" y="3394755"/>
              <a:ext cx="1593671" cy="1543968"/>
            </a:xfrm>
            <a:prstGeom prst="ellipse">
              <a:avLst/>
            </a:prstGeom>
            <a:grpFill/>
            <a:ln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4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31-46 </a:t>
              </a:r>
              <a:r>
                <a:rPr lang="es-EC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r>
                <a:rPr lang="es-EC" sz="9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C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Pérdida Páramo</a:t>
              </a:r>
            </a:p>
          </p:txBody>
        </p:sp>
        <p:sp>
          <p:nvSpPr>
            <p:cNvPr id="54" name="Flecha arriba 53"/>
            <p:cNvSpPr/>
            <p:nvPr/>
          </p:nvSpPr>
          <p:spPr>
            <a:xfrm flipV="1">
              <a:off x="9529011" y="4944405"/>
              <a:ext cx="322812" cy="295921"/>
            </a:xfrm>
            <a:prstGeom prst="upArrow">
              <a:avLst/>
            </a:prstGeom>
            <a:grpFill/>
            <a:ln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5" name="Flecha arriba 54"/>
          <p:cNvSpPr/>
          <p:nvPr/>
        </p:nvSpPr>
        <p:spPr>
          <a:xfrm flipV="1">
            <a:off x="9544933" y="5048203"/>
            <a:ext cx="322812" cy="295921"/>
          </a:xfrm>
          <a:prstGeom prst="upArrow">
            <a:avLst/>
          </a:prstGeom>
          <a:solidFill>
            <a:srgbClr val="FFD44B"/>
          </a:solidFill>
          <a:ln>
            <a:solidFill>
              <a:srgbClr val="FFD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56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56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05" y="396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219509" y="22790"/>
            <a:ext cx="69453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Rol del páramo, amenazas y consecuencias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AutoShape 2" descr="Clima: qué es, elementos, factores, tip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9" name="AutoShape 4" descr="Clima: qué es, elementos, factores, tip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0" name="AutoShape 18" descr="Planet undergoing &amp;#39;irreversible&amp;#39; changes from global warming: UN climate  repo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146" name="Picture 2" descr="https://www.eluniverso.com/resizer/B8Fk8HqGm9oDOv42vAhYK9Q_wdg=/894x670/smart/filters:quality(70)/cloudfront-us-east-1.images.arcpublishing.com/eluniverso/YVLMCJFGKVGCHML64X5KJ6OO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96" y="599067"/>
            <a:ext cx="6931775" cy="56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03026" y="5747654"/>
            <a:ext cx="1567543" cy="54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eluniverso.com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42275" y="6419146"/>
            <a:ext cx="685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(Díaz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2005; </a:t>
            </a:r>
            <a:r>
              <a:rPr lang="es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Hofstede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2014;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Intergovernmental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Panel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2019)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25CF68E-AD61-4004-BE2C-284B025F6E72}"/>
              </a:ext>
            </a:extLst>
          </p:cNvPr>
          <p:cNvSpPr/>
          <p:nvPr/>
        </p:nvSpPr>
        <p:spPr>
          <a:xfrm>
            <a:off x="9021170" y="5732060"/>
            <a:ext cx="3170830" cy="112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C2FD30-4225-4D40-8F6A-2E0ABE78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05" y="396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12163" y="24792"/>
            <a:ext cx="587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Estrategias de conservación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7626320" y="963353"/>
            <a:ext cx="3418657" cy="4893090"/>
            <a:chOff x="7598611" y="597196"/>
            <a:chExt cx="3418657" cy="4893090"/>
          </a:xfrm>
        </p:grpSpPr>
        <p:sp>
          <p:nvSpPr>
            <p:cNvPr id="14" name="Google Shape;58;p15"/>
            <p:cNvSpPr txBox="1">
              <a:spLocks/>
            </p:cNvSpPr>
            <p:nvPr/>
          </p:nvSpPr>
          <p:spPr>
            <a:xfrm flipH="1">
              <a:off x="7858054" y="597196"/>
              <a:ext cx="2782797" cy="46643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Char char="●"/>
                <a:defRPr sz="18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●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Char char="○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Roboto"/>
                <a:buChar char="■"/>
                <a:def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pPr marL="114300" indent="0" algn="ctr">
                <a:buNone/>
              </a:pPr>
              <a:r>
                <a:rPr lang="es-EC" sz="2400" b="1" i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 situ</a:t>
              </a:r>
              <a:endParaRPr lang="es-EC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7598611" y="1777072"/>
              <a:ext cx="3418657" cy="3713214"/>
              <a:chOff x="7598611" y="1777072"/>
              <a:chExt cx="3418657" cy="3713214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7598611" y="1777072"/>
                <a:ext cx="3418657" cy="3709988"/>
                <a:chOff x="7598611" y="1777072"/>
                <a:chExt cx="3418657" cy="3709988"/>
              </a:xfrm>
            </p:grpSpPr>
            <p:grpSp>
              <p:nvGrpSpPr>
                <p:cNvPr id="18" name="Grupo 17"/>
                <p:cNvGrpSpPr/>
                <p:nvPr/>
              </p:nvGrpSpPr>
              <p:grpSpPr>
                <a:xfrm>
                  <a:off x="7598611" y="1777072"/>
                  <a:ext cx="3418657" cy="3709988"/>
                  <a:chOff x="7225157" y="1660957"/>
                  <a:chExt cx="3418657" cy="3709988"/>
                </a:xfrm>
              </p:grpSpPr>
              <p:pic>
                <p:nvPicPr>
                  <p:cNvPr id="21" name="Picture 4" descr="Banco de germoplasma – Agriculturers.com | Red de Especialistas en  Agricultur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25157" y="1660957"/>
                    <a:ext cx="3418657" cy="18569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6" descr="8 bancos de semillas que salvarán al mundo de una catástrofe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25157" y="3517900"/>
                    <a:ext cx="3417443" cy="185304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Google Shape;58;p15"/>
                  <p:cNvSpPr txBox="1">
                    <a:spLocks/>
                  </p:cNvSpPr>
                  <p:nvPr/>
                </p:nvSpPr>
                <p:spPr>
                  <a:xfrm flipH="1">
                    <a:off x="7225329" y="3183080"/>
                    <a:ext cx="2434801" cy="33482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3429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Roboto"/>
                      <a:buChar char="●"/>
                      <a:defRPr sz="18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1pPr>
                    <a:lvl2pPr marL="914400" marR="0" lvl="1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○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2pPr>
                    <a:lvl3pPr marL="1371600" marR="0" lvl="2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■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3pPr>
                    <a:lvl4pPr marL="1828800" marR="0" lvl="3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●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4pPr>
                    <a:lvl5pPr marL="2286000" marR="0" lvl="4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○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5pPr>
                    <a:lvl6pPr marL="2743200" marR="0" lvl="5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■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6pPr>
                    <a:lvl7pPr marL="3200400" marR="0" lvl="6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●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7pPr>
                    <a:lvl8pPr marL="3657600" marR="0" lvl="7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○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8pPr>
                    <a:lvl9pPr marL="4114800" marR="0" lvl="8" indent="-317500" algn="l" rtl="0">
                      <a:lnSpc>
                        <a:spcPct val="115000"/>
                      </a:lnSpc>
                      <a:spcBef>
                        <a:spcPts val="1600"/>
                      </a:spcBef>
                      <a:spcAft>
                        <a:spcPts val="1600"/>
                      </a:spcAft>
                      <a:buClr>
                        <a:schemeClr val="dk1"/>
                      </a:buClr>
                      <a:buSzPts val="1400"/>
                      <a:buFont typeface="Roboto"/>
                      <a:buChar char="■"/>
                      <a:defRPr sz="14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defRPr>
                    </a:lvl9pPr>
                  </a:lstStyle>
                  <a:p>
                    <a:pPr marL="114300" indent="0">
                      <a:buNone/>
                    </a:pPr>
                    <a:r>
                      <a:rPr lang="es-EC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Banco de germoplasma </a:t>
                    </a:r>
                    <a:r>
                      <a:rPr lang="es-EC" sz="1400" i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in vitro</a:t>
                    </a:r>
                    <a:endParaRPr lang="es-EC" sz="14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19" name="Picture 8" descr="El «Arca de Noé» de las semillas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20595" y="4357680"/>
                  <a:ext cx="1862679" cy="10441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Google Shape;58;p15"/>
              <p:cNvSpPr txBox="1">
                <a:spLocks/>
              </p:cNvSpPr>
              <p:nvPr/>
            </p:nvSpPr>
            <p:spPr>
              <a:xfrm flipH="1">
                <a:off x="7600234" y="5155466"/>
                <a:ext cx="1486663" cy="3348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Roboto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marL="114300" indent="0">
                  <a:buNone/>
                </a:pPr>
                <a:r>
                  <a:rPr lang="es-EC" sz="14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Banco de semillas</a:t>
                </a:r>
                <a:endParaRPr lang="es-EC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5" name="Rectángulo 24"/>
          <p:cNvSpPr/>
          <p:nvPr/>
        </p:nvSpPr>
        <p:spPr>
          <a:xfrm>
            <a:off x="1692876" y="1541150"/>
            <a:ext cx="9099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Planificación</a:t>
            </a:r>
            <a:r>
              <a:rPr lang="es-EC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evaluación de riesgos, </a:t>
            </a:r>
            <a:r>
              <a:rPr lang="es-EC" b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toma de decisiones</a:t>
            </a:r>
            <a:r>
              <a:rPr lang="es-EC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s-EC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ejecución, ajuste y evaluación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91164" y="6434320"/>
            <a:ext cx="3926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Dudley</a:t>
            </a:r>
            <a:r>
              <a:rPr lang="es-EC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s-EC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2008; </a:t>
            </a:r>
            <a:r>
              <a:rPr lang="es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León </a:t>
            </a:r>
            <a:r>
              <a:rPr lang="es-US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 al., </a:t>
            </a:r>
            <a:r>
              <a:rPr lang="es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2008; </a:t>
            </a:r>
            <a:r>
              <a:rPr lang="es-EC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IUCN/SSC, </a:t>
            </a:r>
            <a:r>
              <a:rPr lang="es-EC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2014)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698976" y="933133"/>
            <a:ext cx="4543161" cy="4464367"/>
            <a:chOff x="537051" y="942658"/>
            <a:chExt cx="4543161" cy="4464367"/>
          </a:xfrm>
        </p:grpSpPr>
        <p:grpSp>
          <p:nvGrpSpPr>
            <p:cNvPr id="10" name="Grupo 9"/>
            <p:cNvGrpSpPr/>
            <p:nvPr/>
          </p:nvGrpSpPr>
          <p:grpSpPr>
            <a:xfrm>
              <a:off x="1758104" y="942658"/>
              <a:ext cx="3322108" cy="4311967"/>
              <a:chOff x="1758104" y="828962"/>
              <a:chExt cx="3322108" cy="4311967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652" b="86511" l="22377" r="76233">
                            <a14:foregroundMark x1="26372" y1="38583" x2="26372" y2="38583"/>
                            <a14:foregroundMark x1="27080" y1="37754" x2="27080" y2="37754"/>
                            <a14:foregroundMark x1="27636" y1="38357" x2="27636" y2="38357"/>
                            <a14:foregroundMark x1="27509" y1="38357" x2="27509" y2="38357"/>
                            <a14:foregroundMark x1="33325" y1="57988" x2="33325" y2="57988"/>
                            <a14:foregroundMark x1="33451" y1="58628" x2="33451" y2="58628"/>
                            <a14:foregroundMark x1="32465" y1="59043" x2="32465" y2="59043"/>
                          </a14:backgroundRemoval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l="24957" r="23492" b="12496"/>
              <a:stretch/>
            </p:blipFill>
            <p:spPr>
              <a:xfrm>
                <a:off x="2216150" y="1878621"/>
                <a:ext cx="2864062" cy="3262308"/>
              </a:xfrm>
              <a:prstGeom prst="rect">
                <a:avLst/>
              </a:prstGeom>
            </p:spPr>
          </p:pic>
          <p:sp>
            <p:nvSpPr>
              <p:cNvPr id="12" name="Google Shape;58;p15"/>
              <p:cNvSpPr txBox="1">
                <a:spLocks/>
              </p:cNvSpPr>
              <p:nvPr/>
            </p:nvSpPr>
            <p:spPr>
              <a:xfrm flipH="1">
                <a:off x="1758104" y="828962"/>
                <a:ext cx="2782797" cy="466437"/>
              </a:xfrm>
              <a:prstGeom prst="rect">
                <a:avLst/>
              </a:prstGeom>
              <a:solidFill>
                <a:srgbClr val="D7E4BD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Roboto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marL="114300" indent="0" algn="ctr">
                  <a:buNone/>
                </a:pPr>
                <a:r>
                  <a:rPr lang="es-EC" sz="2400" b="1" i="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situ</a:t>
                </a:r>
                <a:endParaRPr lang="es-EC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-1" t="-1" r="81467" b="45094"/>
            <a:stretch/>
          </p:blipFill>
          <p:spPr>
            <a:xfrm>
              <a:off x="537051" y="2127785"/>
              <a:ext cx="1649548" cy="3279240"/>
            </a:xfrm>
            <a:prstGeom prst="rect">
              <a:avLst/>
            </a:prstGeom>
          </p:spPr>
        </p:pic>
      </p:grpSp>
      <p:sp>
        <p:nvSpPr>
          <p:cNvPr id="31" name="Rectángulo 30"/>
          <p:cNvSpPr/>
          <p:nvPr/>
        </p:nvSpPr>
        <p:spPr>
          <a:xfrm>
            <a:off x="4762500" y="2935238"/>
            <a:ext cx="2781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Taxonomía</a:t>
            </a:r>
            <a:endParaRPr lang="es-MX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Demografía</a:t>
            </a:r>
            <a:endParaRPr lang="es-MX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Genética</a:t>
            </a:r>
            <a:endParaRPr lang="es-MX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Ciclo biológico</a:t>
            </a:r>
            <a:endParaRPr lang="es-MX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Roles ecológicos</a:t>
            </a:r>
            <a:endParaRPr lang="es-MX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Escenarios ante el cambio climático </a:t>
            </a:r>
            <a:endParaRPr lang="es-MX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MX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43AF036-E95E-4A59-91DF-915D0E83E9E1}"/>
              </a:ext>
            </a:extLst>
          </p:cNvPr>
          <p:cNvSpPr/>
          <p:nvPr/>
        </p:nvSpPr>
        <p:spPr>
          <a:xfrm>
            <a:off x="9021170" y="5923128"/>
            <a:ext cx="3170830" cy="93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B4D045-307E-4F23-9BC1-084170CE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30" y="6070417"/>
            <a:ext cx="2344640" cy="60515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05" y="396"/>
            <a:ext cx="10972800" cy="666931"/>
          </a:xfrm>
        </p:spPr>
        <p:txBody>
          <a:bodyPr/>
          <a:lstStyle/>
          <a:p>
            <a:r>
              <a:rPr lang="es-EC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1205" y="18222"/>
            <a:ext cx="587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familia Asteraceae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023814" y="1777999"/>
            <a:ext cx="10174358" cy="4148993"/>
            <a:chOff x="1023814" y="1777999"/>
            <a:chExt cx="10174358" cy="4148993"/>
          </a:xfrm>
        </p:grpSpPr>
        <p:grpSp>
          <p:nvGrpSpPr>
            <p:cNvPr id="11" name="Grupo 10"/>
            <p:cNvGrpSpPr/>
            <p:nvPr/>
          </p:nvGrpSpPr>
          <p:grpSpPr>
            <a:xfrm>
              <a:off x="1023814" y="1777999"/>
              <a:ext cx="2783016" cy="4139937"/>
              <a:chOff x="1057681" y="693320"/>
              <a:chExt cx="2783016" cy="4139937"/>
            </a:xfrm>
          </p:grpSpPr>
          <p:pic>
            <p:nvPicPr>
              <p:cNvPr id="18" name="Imagen 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65"/>
              <a:stretch/>
            </p:blipFill>
            <p:spPr bwMode="auto">
              <a:xfrm>
                <a:off x="1059201" y="1288229"/>
                <a:ext cx="2781496" cy="354502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Google Shape;58;p15"/>
              <p:cNvSpPr txBox="1">
                <a:spLocks/>
              </p:cNvSpPr>
              <p:nvPr/>
            </p:nvSpPr>
            <p:spPr>
              <a:xfrm flipH="1">
                <a:off x="1057681" y="693320"/>
                <a:ext cx="2782797" cy="866084"/>
              </a:xfrm>
              <a:prstGeom prst="rect">
                <a:avLst/>
              </a:prstGeom>
              <a:solidFill>
                <a:srgbClr val="D1ECEB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Roboto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marL="114300" indent="0" algn="ctr">
                  <a:buNone/>
                </a:pPr>
                <a:r>
                  <a:rPr lang="es-EC" sz="1600" i="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Werneria pygmaea </a:t>
                </a:r>
              </a:p>
              <a:p>
                <a:pPr marL="114300" indent="0" algn="ctr">
                  <a:buNone/>
                </a:pPr>
                <a:r>
                  <a:rPr lang="es-EC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Gillies </a:t>
                </a:r>
                <a:r>
                  <a:rPr lang="es-EC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 Hook. </a:t>
                </a:r>
                <a:endParaRPr lang="es-EC" sz="1600" i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0" algn="ctr">
                  <a:buNone/>
                </a:pPr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“Chicoria de agua”</a:t>
                </a:r>
                <a:endParaRPr lang="es-EC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4638431" y="1790593"/>
              <a:ext cx="2793144" cy="4132603"/>
              <a:chOff x="4623973" y="685364"/>
              <a:chExt cx="2793144" cy="4132603"/>
            </a:xfrm>
          </p:grpSpPr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149"/>
              <a:stretch/>
            </p:blipFill>
            <p:spPr bwMode="auto">
              <a:xfrm>
                <a:off x="4628248" y="1272939"/>
                <a:ext cx="2779160" cy="354502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Google Shape;58;p15"/>
              <p:cNvSpPr txBox="1">
                <a:spLocks/>
              </p:cNvSpPr>
              <p:nvPr/>
            </p:nvSpPr>
            <p:spPr>
              <a:xfrm flipH="1">
                <a:off x="4623973" y="685364"/>
                <a:ext cx="2793144" cy="867600"/>
              </a:xfrm>
              <a:prstGeom prst="rect">
                <a:avLst/>
              </a:prstGeom>
              <a:solidFill>
                <a:srgbClr val="D1ECEB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Roboto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marL="114300" indent="0" algn="ctr">
                  <a:buNone/>
                </a:pPr>
                <a:r>
                  <a:rPr lang="es-EC" sz="1600" i="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Werneria nubigena </a:t>
                </a:r>
                <a:r>
                  <a:rPr lang="es-EC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Kunth.</a:t>
                </a:r>
                <a:r>
                  <a:rPr lang="es-EC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s-EC" sz="1600" i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0" algn="ctr">
                  <a:buNone/>
                </a:pPr>
                <a:r>
                  <a:rPr lang="es-EC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“Chicoria blanca”, “achicoria”</a:t>
                </a:r>
                <a:endParaRPr lang="es-EC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8414209" y="1816520"/>
              <a:ext cx="2783963" cy="4110472"/>
              <a:chOff x="8219573" y="701015"/>
              <a:chExt cx="2783963" cy="4110472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78" t="15167" r="16532" b="8970"/>
              <a:stretch/>
            </p:blipFill>
            <p:spPr bwMode="auto">
              <a:xfrm>
                <a:off x="8219597" y="1576895"/>
                <a:ext cx="2783939" cy="3234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5" name="Google Shape;58;p15"/>
              <p:cNvSpPr txBox="1">
                <a:spLocks/>
              </p:cNvSpPr>
              <p:nvPr/>
            </p:nvSpPr>
            <p:spPr>
              <a:xfrm flipH="1">
                <a:off x="8219573" y="701015"/>
                <a:ext cx="2779865" cy="867600"/>
              </a:xfrm>
              <a:prstGeom prst="rect">
                <a:avLst/>
              </a:prstGeom>
              <a:solidFill>
                <a:srgbClr val="D1ECEB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Roboto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oboto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400"/>
                  <a:buFont typeface="Roboto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marL="114300" indent="0" algn="ctr">
                  <a:buNone/>
                </a:pPr>
                <a:r>
                  <a:rPr lang="es-EC" sz="1600" i="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Senecio chionogeton </a:t>
                </a:r>
                <a:r>
                  <a:rPr lang="es-EC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Wedd</a:t>
                </a:r>
                <a:r>
                  <a:rPr lang="es-EC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s-EC" sz="16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s-EC" sz="1600" i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CuadroTexto 21"/>
          <p:cNvSpPr txBox="1"/>
          <p:nvPr/>
        </p:nvSpPr>
        <p:spPr>
          <a:xfrm>
            <a:off x="2878664" y="5554133"/>
            <a:ext cx="24266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C" dirty="0" smtClean="0"/>
              <a:t>Páramo de almohadillas</a:t>
            </a:r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095064" y="5571069"/>
            <a:ext cx="16972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C" dirty="0" smtClean="0"/>
              <a:t>Plantas pioneras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238970" y="6417732"/>
            <a:ext cx="49495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es-US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</a:t>
            </a:r>
            <a:r>
              <a:rPr lang="es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Plant</a:t>
            </a:r>
            <a:r>
              <a:rPr lang="es-US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List</a:t>
            </a:r>
            <a:r>
              <a:rPr lang="es-US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., </a:t>
            </a:r>
            <a:r>
              <a:rPr lang="es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2013;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Bessada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2015; Rivera-Guerra</a:t>
            </a:r>
            <a:r>
              <a:rPr lang="es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2020)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1015999" y="626532"/>
            <a:ext cx="2372672" cy="841063"/>
            <a:chOff x="1015999" y="626532"/>
            <a:chExt cx="2372672" cy="841063"/>
          </a:xfrm>
        </p:grpSpPr>
        <p:sp>
          <p:nvSpPr>
            <p:cNvPr id="26" name="CuadroTexto 25"/>
            <p:cNvSpPr txBox="1"/>
            <p:nvPr/>
          </p:nvSpPr>
          <p:spPr>
            <a:xfrm>
              <a:off x="1900763" y="821264"/>
              <a:ext cx="1487908" cy="646331"/>
            </a:xfrm>
            <a:prstGeom prst="rect">
              <a:avLst/>
            </a:prstGeom>
            <a:solidFill>
              <a:srgbClr val="DEE8C8"/>
            </a:solidFill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Cosmopolita</a:t>
              </a:r>
            </a:p>
            <a:p>
              <a:r>
                <a:rPr lang="es-EC" dirty="0" smtClean="0"/>
                <a:t>Endemismo </a:t>
              </a:r>
              <a:r>
                <a:rPr lang="es-EC" dirty="0"/>
                <a:t>↑</a:t>
              </a:r>
              <a:r>
                <a:rPr lang="es-EC" dirty="0" smtClean="0"/>
                <a:t>  </a:t>
              </a:r>
            </a:p>
          </p:txBody>
        </p:sp>
        <p:sp>
          <p:nvSpPr>
            <p:cNvPr id="28" name="Flecha doblada 27"/>
            <p:cNvSpPr/>
            <p:nvPr/>
          </p:nvSpPr>
          <p:spPr>
            <a:xfrm flipV="1">
              <a:off x="1015999" y="626532"/>
              <a:ext cx="880533" cy="694265"/>
            </a:xfrm>
            <a:prstGeom prst="ben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</p:grpSp>
      <p:sp>
        <p:nvSpPr>
          <p:cNvPr id="29" name="AutoShape 4" descr="Croper.com: Compras inteligentes para el ag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3" name="Grupo 2"/>
          <p:cNvGrpSpPr/>
          <p:nvPr/>
        </p:nvGrpSpPr>
        <p:grpSpPr>
          <a:xfrm>
            <a:off x="3851288" y="901871"/>
            <a:ext cx="3469963" cy="423335"/>
            <a:chOff x="3851288" y="901871"/>
            <a:chExt cx="3469963" cy="423335"/>
          </a:xfrm>
          <a:solidFill>
            <a:srgbClr val="DEE8C8"/>
          </a:solidFill>
        </p:grpSpPr>
        <p:sp>
          <p:nvSpPr>
            <p:cNvPr id="31" name="Flecha derecha 30"/>
            <p:cNvSpPr/>
            <p:nvPr/>
          </p:nvSpPr>
          <p:spPr>
            <a:xfrm flipV="1">
              <a:off x="3851288" y="935740"/>
              <a:ext cx="880533" cy="389466"/>
            </a:xfrm>
            <a:prstGeom prst="rightArrow">
              <a:avLst/>
            </a:prstGeom>
            <a:solidFill>
              <a:srgbClr val="77933C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748752" y="901871"/>
              <a:ext cx="257249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Aplicaciones terapéuticas </a:t>
              </a:r>
            </a:p>
          </p:txBody>
        </p:sp>
      </p:grpSp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906" y="664807"/>
            <a:ext cx="829734" cy="829734"/>
          </a:xfrm>
          <a:prstGeom prst="rect">
            <a:avLst/>
          </a:prstGeom>
          <a:effectLst/>
        </p:spPr>
      </p:pic>
      <p:grpSp>
        <p:nvGrpSpPr>
          <p:cNvPr id="4" name="Grupo 3"/>
          <p:cNvGrpSpPr/>
          <p:nvPr/>
        </p:nvGrpSpPr>
        <p:grpSpPr>
          <a:xfrm>
            <a:off x="7840132" y="947626"/>
            <a:ext cx="2641601" cy="389466"/>
            <a:chOff x="7840132" y="947626"/>
            <a:chExt cx="2641601" cy="389466"/>
          </a:xfrm>
        </p:grpSpPr>
        <p:sp>
          <p:nvSpPr>
            <p:cNvPr id="35" name="Flecha derecha 34"/>
            <p:cNvSpPr/>
            <p:nvPr/>
          </p:nvSpPr>
          <p:spPr>
            <a:xfrm flipV="1">
              <a:off x="7840132" y="947626"/>
              <a:ext cx="880533" cy="389466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8737596" y="948261"/>
              <a:ext cx="1744137" cy="369332"/>
            </a:xfrm>
            <a:prstGeom prst="rect">
              <a:avLst/>
            </a:prstGeom>
            <a:solidFill>
              <a:srgbClr val="DEE8C8"/>
            </a:solidFill>
          </p:spPr>
          <p:txBody>
            <a:bodyPr wrap="square" rtlCol="0">
              <a:spAutoFit/>
            </a:bodyPr>
            <a:lstStyle/>
            <a:p>
              <a:r>
                <a:rPr lang="es-EC" dirty="0" smtClean="0"/>
                <a:t>Poco estudiada</a:t>
              </a:r>
              <a:endParaRPr lang="es-EC" dirty="0"/>
            </a:p>
          </p:txBody>
        </p:sp>
      </p:grpSp>
      <p:pic>
        <p:nvPicPr>
          <p:cNvPr id="37" name="Picture 6" descr="Latinoamérica se hace de derechas | RTVE.e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7" b="91954" l="9780" r="89976">
                        <a14:foregroundMark x1="48671" y1="44000" x2="48671" y2="44000"/>
                        <a14:foregroundMark x1="50873" y1="43500" x2="50873" y2="43500"/>
                        <a14:foregroundMark x1="23716" y1="14713" x2="23716" y2="14713"/>
                        <a14:foregroundMark x1="28362" y1="17471" x2="28362" y2="17471"/>
                        <a14:foregroundMark x1="28362" y1="19770" x2="28362" y2="19770"/>
                        <a14:foregroundMark x1="29584" y1="22989" x2="29584" y2="22989"/>
                        <a14:backgroundMark x1="45254" y1="22000" x2="45254" y2="22000"/>
                        <a14:backgroundMark x1="39609" y1="45747" x2="39609" y2="45747"/>
                        <a14:backgroundMark x1="51589" y1="27126" x2="51589" y2="27126"/>
                        <a14:backgroundMark x1="44988" y1="25747" x2="44988" y2="25747"/>
                        <a14:backgroundMark x1="50611" y1="25057" x2="50611" y2="25057"/>
                        <a14:backgroundMark x1="58191" y1="27126" x2="58191" y2="27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44" t="9116" r="13450" b="11810"/>
          <a:stretch/>
        </p:blipFill>
        <p:spPr bwMode="auto">
          <a:xfrm>
            <a:off x="9945666" y="624837"/>
            <a:ext cx="923187" cy="11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rchivo:Flag-map of Ecuador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81" y="658753"/>
            <a:ext cx="808519" cy="8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53090</TotalTime>
  <Words>4066</Words>
  <Application>Microsoft Office PowerPoint</Application>
  <PresentationFormat>Panorámica</PresentationFormat>
  <Paragraphs>610</Paragraphs>
  <Slides>41</Slides>
  <Notes>37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Arial</vt:lpstr>
      <vt:lpstr>Berlin Sans FB Demi</vt:lpstr>
      <vt:lpstr>Calibri</vt:lpstr>
      <vt:lpstr>Fira Sans Extra Condensed Medium</vt:lpstr>
      <vt:lpstr>Helvetica Neue</vt:lpstr>
      <vt:lpstr>Roboto</vt:lpstr>
      <vt:lpstr>Times New Roman</vt:lpstr>
      <vt:lpstr>Tw Cen MT</vt:lpstr>
      <vt:lpstr>TemaESPE</vt:lpstr>
      <vt:lpstr>CorelDRAW</vt:lpstr>
      <vt:lpstr>Presentación de PowerPoint</vt:lpstr>
      <vt:lpstr>ÍNDICE DE CONTENIDOS</vt:lpstr>
      <vt:lpstr>Presentación de PowerPoint</vt:lpstr>
      <vt:lpstr>INTRODUCCIÓN</vt:lpstr>
      <vt:lpstr>INTRODUCCIÓN</vt:lpstr>
      <vt:lpstr>INTRODUCCIÓN</vt:lpstr>
      <vt:lpstr>INTRODUCCIÓN</vt:lpstr>
      <vt:lpstr>INTRODUCCIÓN</vt:lpstr>
      <vt:lpstr>INTRODUCCIÓN</vt:lpstr>
      <vt:lpstr>INTRODUCCIÓN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Andrius</dc:creator>
  <cp:lastModifiedBy>JULIAN</cp:lastModifiedBy>
  <cp:revision>2262</cp:revision>
  <dcterms:created xsi:type="dcterms:W3CDTF">2016-12-30T05:03:01Z</dcterms:created>
  <dcterms:modified xsi:type="dcterms:W3CDTF">2022-02-24T22:39:16Z</dcterms:modified>
</cp:coreProperties>
</file>