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3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3" r:id="rId3"/>
    <p:sldId id="284" r:id="rId4"/>
    <p:sldId id="286" r:id="rId5"/>
    <p:sldId id="287" r:id="rId6"/>
    <p:sldId id="288" r:id="rId7"/>
    <p:sldId id="289" r:id="rId8"/>
    <p:sldId id="290" r:id="rId9"/>
    <p:sldId id="292" r:id="rId10"/>
    <p:sldId id="291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283" r:id="rId20"/>
    <p:sldId id="285" r:id="rId21"/>
  </p:sldIdLst>
  <p:sldSz cx="12192000" cy="6858000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FAF8"/>
    <a:srgbClr val="FFCCFF"/>
    <a:srgbClr val="99FF99"/>
    <a:srgbClr val="F4FEFE"/>
    <a:srgbClr val="CCFFCC"/>
    <a:srgbClr val="339966"/>
    <a:srgbClr val="008080"/>
    <a:srgbClr val="006666"/>
    <a:srgbClr val="00336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3" autoAdjust="0"/>
    <p:restoredTop sz="97707" autoAdjust="0"/>
  </p:normalViewPr>
  <p:slideViewPr>
    <p:cSldViewPr>
      <p:cViewPr varScale="1">
        <p:scale>
          <a:sx n="74" d="100"/>
          <a:sy n="74" d="100"/>
        </p:scale>
        <p:origin x="480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BC76B4-AE79-4176-8A0E-ADB517AFA347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7FD0D0C6-6338-46D5-A589-C5C509E3F0B3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9525">
          <a:solidFill>
            <a:schemeClr val="accent3"/>
          </a:solidFill>
        </a:ln>
      </dgm:spPr>
      <dgm:t>
        <a:bodyPr/>
        <a:lstStyle/>
        <a:p>
          <a:pPr algn="just"/>
          <a:r>
            <a:rPr lang="es-EC" sz="1600" dirty="0" smtClean="0">
              <a:latin typeface="Candara" panose="020E0502030303020204" pitchFamily="34" charset="0"/>
            </a:rPr>
            <a:t>La </a:t>
          </a:r>
          <a:r>
            <a:rPr lang="es-EC" sz="1600" dirty="0" err="1" smtClean="0">
              <a:latin typeface="Candara" panose="020E0502030303020204" pitchFamily="34" charset="0"/>
            </a:rPr>
            <a:t>babesiosis</a:t>
          </a:r>
          <a:r>
            <a:rPr lang="es-EC" sz="1600" dirty="0" smtClean="0">
              <a:latin typeface="Candara" panose="020E0502030303020204" pitchFamily="34" charset="0"/>
            </a:rPr>
            <a:t> es una enfermedad </a:t>
          </a:r>
          <a:r>
            <a:rPr lang="es-EC" sz="1600" dirty="0" err="1" smtClean="0">
              <a:latin typeface="Candara" panose="020E0502030303020204" pitchFamily="34" charset="0"/>
            </a:rPr>
            <a:t>zoonótica</a:t>
          </a:r>
          <a:r>
            <a:rPr lang="es-EC" sz="1600" dirty="0" smtClean="0">
              <a:latin typeface="Candara" panose="020E0502030303020204" pitchFamily="34" charset="0"/>
            </a:rPr>
            <a:t> emergente distribuida en todo el mundo, resultada de la infección de los eritrocitos por </a:t>
          </a:r>
          <a:r>
            <a:rPr lang="es-EC" sz="1600" i="1" dirty="0" err="1" smtClean="0">
              <a:latin typeface="Candara" panose="020E0502030303020204" pitchFamily="34" charset="0"/>
            </a:rPr>
            <a:t>Babesia</a:t>
          </a:r>
          <a:r>
            <a:rPr lang="es-EC" sz="1600" i="1" dirty="0" smtClean="0">
              <a:latin typeface="Candara" panose="020E0502030303020204" pitchFamily="34" charset="0"/>
            </a:rPr>
            <a:t> </a:t>
          </a:r>
          <a:r>
            <a:rPr lang="es-EC" sz="1600" i="1" dirty="0" err="1" smtClean="0">
              <a:latin typeface="Candara" panose="020E0502030303020204" pitchFamily="34" charset="0"/>
            </a:rPr>
            <a:t>spp</a:t>
          </a:r>
          <a:r>
            <a:rPr lang="es-EC" sz="1600" i="1" dirty="0" smtClean="0">
              <a:latin typeface="Candara" panose="020E0502030303020204" pitchFamily="34" charset="0"/>
            </a:rPr>
            <a:t>.</a:t>
          </a:r>
          <a:endParaRPr lang="es-EC" sz="1600" dirty="0">
            <a:latin typeface="Candara" panose="020E0502030303020204" pitchFamily="34" charset="0"/>
          </a:endParaRPr>
        </a:p>
      </dgm:t>
    </dgm:pt>
    <dgm:pt modelId="{C4E98B3B-01D8-4286-8BD4-D2E06CF668FA}" type="parTrans" cxnId="{C0EBACB0-CEAF-4455-AA66-1ECF76E081B1}">
      <dgm:prSet/>
      <dgm:spPr/>
      <dgm:t>
        <a:bodyPr/>
        <a:lstStyle/>
        <a:p>
          <a:endParaRPr lang="es-EC">
            <a:latin typeface="Candara" panose="020E0502030303020204" pitchFamily="34" charset="0"/>
          </a:endParaRPr>
        </a:p>
      </dgm:t>
    </dgm:pt>
    <dgm:pt modelId="{866E6663-E5FB-4F03-B054-12E5286EC71B}" type="sibTrans" cxnId="{C0EBACB0-CEAF-4455-AA66-1ECF76E081B1}">
      <dgm:prSet/>
      <dgm:spPr/>
      <dgm:t>
        <a:bodyPr/>
        <a:lstStyle/>
        <a:p>
          <a:endParaRPr lang="es-EC">
            <a:latin typeface="Candara" panose="020E0502030303020204" pitchFamily="34" charset="0"/>
          </a:endParaRPr>
        </a:p>
      </dgm:t>
    </dgm:pt>
    <dgm:pt modelId="{1B624018-C353-4D38-A371-A347741CE8EF}" type="pres">
      <dgm:prSet presAssocID="{DABC76B4-AE79-4176-8A0E-ADB517AFA347}" presName="linear" presStyleCnt="0">
        <dgm:presLayoutVars>
          <dgm:animLvl val="lvl"/>
          <dgm:resizeHandles val="exact"/>
        </dgm:presLayoutVars>
      </dgm:prSet>
      <dgm:spPr/>
    </dgm:pt>
    <dgm:pt modelId="{049BDB10-B735-40B6-AFDA-7633BCC10591}" type="pres">
      <dgm:prSet presAssocID="{7FD0D0C6-6338-46D5-A589-C5C509E3F0B3}" presName="parentText" presStyleLbl="node1" presStyleIdx="0" presStyleCnt="1" custScaleY="74011" custLinFactNeighborY="-2508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73C9ED9-39A2-4DB2-A9FF-CDC9DDF64421}" type="presOf" srcId="{DABC76B4-AE79-4176-8A0E-ADB517AFA347}" destId="{1B624018-C353-4D38-A371-A347741CE8EF}" srcOrd="0" destOrd="0" presId="urn:microsoft.com/office/officeart/2005/8/layout/vList2"/>
    <dgm:cxn modelId="{C0EBACB0-CEAF-4455-AA66-1ECF76E081B1}" srcId="{DABC76B4-AE79-4176-8A0E-ADB517AFA347}" destId="{7FD0D0C6-6338-46D5-A589-C5C509E3F0B3}" srcOrd="0" destOrd="0" parTransId="{C4E98B3B-01D8-4286-8BD4-D2E06CF668FA}" sibTransId="{866E6663-E5FB-4F03-B054-12E5286EC71B}"/>
    <dgm:cxn modelId="{0E296B6C-2E2C-4EE7-889E-34FB008DE797}" type="presOf" srcId="{7FD0D0C6-6338-46D5-A589-C5C509E3F0B3}" destId="{049BDB10-B735-40B6-AFDA-7633BCC10591}" srcOrd="0" destOrd="0" presId="urn:microsoft.com/office/officeart/2005/8/layout/vList2"/>
    <dgm:cxn modelId="{C528AD9E-F6C9-432D-8B0F-109B3DC976C6}" type="presParOf" srcId="{1B624018-C353-4D38-A371-A347741CE8EF}" destId="{049BDB10-B735-40B6-AFDA-7633BCC105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EC937C-0792-4EA2-B9D7-A0F5D89437D8}" type="doc">
      <dgm:prSet loTypeId="urn:microsoft.com/office/officeart/2005/8/layout/orgChart1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59872DC2-16F5-4193-A44A-0905733F270C}">
      <dgm:prSet phldrT="[Texto]" custT="1"/>
      <dgm:spPr>
        <a:solidFill>
          <a:schemeClr val="accent3">
            <a:lumMod val="60000"/>
            <a:lumOff val="40000"/>
            <a:alpha val="80000"/>
          </a:schemeClr>
        </a:solidFill>
      </dgm:spPr>
      <dgm:t>
        <a:bodyPr/>
        <a:lstStyle/>
        <a:p>
          <a:r>
            <a:rPr lang="es-EC" sz="1100" dirty="0" err="1" smtClean="0">
              <a:solidFill>
                <a:schemeClr val="tx1"/>
              </a:solidFill>
              <a:latin typeface="Candara" panose="020E0502030303020204" pitchFamily="34" charset="0"/>
            </a:rPr>
            <a:t>Babesiosis</a:t>
          </a:r>
          <a:r>
            <a:rPr lang="es-EC" sz="1100" dirty="0" smtClean="0">
              <a:solidFill>
                <a:schemeClr val="tx1"/>
              </a:solidFill>
              <a:latin typeface="Candara" panose="020E0502030303020204" pitchFamily="34" charset="0"/>
            </a:rPr>
            <a:t> canina</a:t>
          </a:r>
          <a:endParaRPr lang="es-EC" sz="1100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3462E18C-03F2-49B2-B21D-2AD40F9883C3}" type="parTrans" cxnId="{BBFCAAFF-254A-495C-B535-6431413B9B00}">
      <dgm:prSet/>
      <dgm:spPr/>
      <dgm:t>
        <a:bodyPr/>
        <a:lstStyle/>
        <a:p>
          <a:endParaRPr lang="es-EC" sz="11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82A479FD-C7F3-454B-AD97-F73DB39E167F}" type="sibTrans" cxnId="{BBFCAAFF-254A-495C-B535-6431413B9B00}">
      <dgm:prSet/>
      <dgm:spPr/>
      <dgm:t>
        <a:bodyPr/>
        <a:lstStyle/>
        <a:p>
          <a:endParaRPr lang="es-EC" sz="11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0125F695-D147-40A5-B3A1-D5D81805B02E}">
      <dgm:prSet phldrT="[Texto]" custT="1"/>
      <dgm:spPr>
        <a:solidFill>
          <a:schemeClr val="accent3">
            <a:lumMod val="40000"/>
            <a:lumOff val="60000"/>
            <a:alpha val="70000"/>
          </a:schemeClr>
        </a:solidFill>
      </dgm:spPr>
      <dgm:t>
        <a:bodyPr/>
        <a:lstStyle/>
        <a:p>
          <a:r>
            <a:rPr lang="es-EC" sz="1100" dirty="0" err="1" smtClean="0">
              <a:solidFill>
                <a:schemeClr val="tx1"/>
              </a:solidFill>
              <a:latin typeface="Candara" panose="020E0502030303020204" pitchFamily="34" charset="0"/>
            </a:rPr>
            <a:t>Babesias</a:t>
          </a:r>
          <a:r>
            <a:rPr lang="es-EC" sz="1100" dirty="0" smtClean="0">
              <a:solidFill>
                <a:schemeClr val="tx1"/>
              </a:solidFill>
              <a:latin typeface="Candara" panose="020E0502030303020204" pitchFamily="34" charset="0"/>
            </a:rPr>
            <a:t> grandes</a:t>
          </a:r>
          <a:endParaRPr lang="es-EC" sz="1100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94D9A935-4217-4CAC-95F4-26CE019F708E}" type="parTrans" cxnId="{C8901713-FC90-42AE-B47A-2EB8F1EEAC9F}">
      <dgm:prSet/>
      <dgm:spPr/>
      <dgm:t>
        <a:bodyPr/>
        <a:lstStyle/>
        <a:p>
          <a:endParaRPr lang="es-EC" sz="11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E57F8602-892F-4E98-984D-D5E5B54D9835}" type="sibTrans" cxnId="{C8901713-FC90-42AE-B47A-2EB8F1EEAC9F}">
      <dgm:prSet/>
      <dgm:spPr/>
      <dgm:t>
        <a:bodyPr/>
        <a:lstStyle/>
        <a:p>
          <a:endParaRPr lang="es-EC" sz="11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06DD377B-0F54-44AC-AD81-5AF569D045F3}">
      <dgm:prSet phldrT="[Texto]" custT="1"/>
      <dgm:spPr>
        <a:solidFill>
          <a:schemeClr val="accent3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s-EC" sz="1100" i="1" dirty="0" smtClean="0">
              <a:solidFill>
                <a:schemeClr val="tx1"/>
              </a:solidFill>
              <a:latin typeface="Candara" panose="020E0502030303020204" pitchFamily="34" charset="0"/>
            </a:rPr>
            <a:t>B. </a:t>
          </a:r>
          <a:r>
            <a:rPr lang="es-EC" sz="1100" i="1" dirty="0" err="1" smtClean="0">
              <a:solidFill>
                <a:schemeClr val="tx1"/>
              </a:solidFill>
              <a:latin typeface="Candara" panose="020E0502030303020204" pitchFamily="34" charset="0"/>
            </a:rPr>
            <a:t>canis</a:t>
          </a:r>
          <a:r>
            <a:rPr lang="es-EC" sz="1100" i="1" dirty="0" smtClean="0">
              <a:solidFill>
                <a:schemeClr val="tx1"/>
              </a:solidFill>
              <a:latin typeface="Candara" panose="020E0502030303020204" pitchFamily="34" charset="0"/>
            </a:rPr>
            <a:t> </a:t>
          </a:r>
          <a:r>
            <a:rPr lang="es-EC" sz="1100" i="1" dirty="0" err="1" smtClean="0">
              <a:solidFill>
                <a:schemeClr val="tx1"/>
              </a:solidFill>
              <a:latin typeface="Candara" panose="020E0502030303020204" pitchFamily="34" charset="0"/>
            </a:rPr>
            <a:t>canis</a:t>
          </a:r>
          <a:endParaRPr lang="es-EC" sz="1100" i="1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F7607145-16D3-4085-BC89-6E90123931DE}" type="parTrans" cxnId="{87D4B672-CCC1-4262-8DD4-5472551B6821}">
      <dgm:prSet/>
      <dgm:spPr/>
      <dgm:t>
        <a:bodyPr/>
        <a:lstStyle/>
        <a:p>
          <a:endParaRPr lang="es-EC" sz="11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7A3A8A42-A75E-4B32-950A-FA7544761B08}" type="sibTrans" cxnId="{87D4B672-CCC1-4262-8DD4-5472551B6821}">
      <dgm:prSet/>
      <dgm:spPr/>
      <dgm:t>
        <a:bodyPr/>
        <a:lstStyle/>
        <a:p>
          <a:endParaRPr lang="es-EC" sz="11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38B22E3B-5DDC-4CF7-ADD9-072AB00C3DE0}">
      <dgm:prSet phldrT="[Texto]" custT="1"/>
      <dgm:spPr>
        <a:solidFill>
          <a:schemeClr val="accent3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s-EC" sz="1100" i="1" dirty="0" smtClean="0">
              <a:solidFill>
                <a:schemeClr val="tx1"/>
              </a:solidFill>
              <a:latin typeface="Candara" panose="020E0502030303020204" pitchFamily="34" charset="0"/>
            </a:rPr>
            <a:t>B. </a:t>
          </a:r>
          <a:r>
            <a:rPr lang="es-EC" sz="1100" i="1" dirty="0" err="1" smtClean="0">
              <a:solidFill>
                <a:schemeClr val="tx1"/>
              </a:solidFill>
              <a:latin typeface="Candara" panose="020E0502030303020204" pitchFamily="34" charset="0"/>
            </a:rPr>
            <a:t>canis</a:t>
          </a:r>
          <a:r>
            <a:rPr lang="es-EC" sz="1100" i="1" dirty="0" smtClean="0">
              <a:solidFill>
                <a:schemeClr val="tx1"/>
              </a:solidFill>
              <a:latin typeface="Candara" panose="020E0502030303020204" pitchFamily="34" charset="0"/>
            </a:rPr>
            <a:t> </a:t>
          </a:r>
          <a:r>
            <a:rPr lang="es-EC" sz="1100" i="1" dirty="0" err="1" smtClean="0">
              <a:solidFill>
                <a:schemeClr val="tx1"/>
              </a:solidFill>
              <a:latin typeface="Candara" panose="020E0502030303020204" pitchFamily="34" charset="0"/>
            </a:rPr>
            <a:t>vogeli</a:t>
          </a:r>
          <a:endParaRPr lang="es-EC" sz="1100" i="1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97FB5A92-8EED-4E85-88E5-B1A649D0F4DA}" type="parTrans" cxnId="{4495959F-DA90-4D00-926B-A084B49AA5E1}">
      <dgm:prSet/>
      <dgm:spPr/>
      <dgm:t>
        <a:bodyPr/>
        <a:lstStyle/>
        <a:p>
          <a:endParaRPr lang="es-EC" sz="11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E3131E61-8D14-45F5-AE29-E7CFF1335D9E}" type="sibTrans" cxnId="{4495959F-DA90-4D00-926B-A084B49AA5E1}">
      <dgm:prSet/>
      <dgm:spPr/>
      <dgm:t>
        <a:bodyPr/>
        <a:lstStyle/>
        <a:p>
          <a:endParaRPr lang="es-EC" sz="11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976EFA0D-0250-4CE4-88D8-B30F78CD001C}">
      <dgm:prSet phldrT="[Texto]" custT="1"/>
      <dgm:spPr>
        <a:solidFill>
          <a:schemeClr val="accent3">
            <a:lumMod val="40000"/>
            <a:lumOff val="60000"/>
            <a:alpha val="70000"/>
          </a:schemeClr>
        </a:solidFill>
      </dgm:spPr>
      <dgm:t>
        <a:bodyPr/>
        <a:lstStyle/>
        <a:p>
          <a:r>
            <a:rPr lang="es-EC" sz="1100" dirty="0" err="1" smtClean="0">
              <a:solidFill>
                <a:schemeClr val="tx1"/>
              </a:solidFill>
              <a:latin typeface="Candara" panose="020E0502030303020204" pitchFamily="34" charset="0"/>
            </a:rPr>
            <a:t>Babesias</a:t>
          </a:r>
          <a:r>
            <a:rPr lang="es-EC" sz="1100" dirty="0" smtClean="0">
              <a:solidFill>
                <a:schemeClr val="tx1"/>
              </a:solidFill>
              <a:latin typeface="Candara" panose="020E0502030303020204" pitchFamily="34" charset="0"/>
            </a:rPr>
            <a:t> pequeñas</a:t>
          </a:r>
          <a:endParaRPr lang="es-EC" sz="1100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5BFFC9B5-E691-4349-9F89-19A55EEA7A47}" type="parTrans" cxnId="{AC2F55E5-000E-46F1-9C38-775EFDA0DF2C}">
      <dgm:prSet/>
      <dgm:spPr/>
      <dgm:t>
        <a:bodyPr/>
        <a:lstStyle/>
        <a:p>
          <a:endParaRPr lang="es-EC" sz="11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D4E467E8-5EBC-4E61-A08A-DB2C3B13AD39}" type="sibTrans" cxnId="{AC2F55E5-000E-46F1-9C38-775EFDA0DF2C}">
      <dgm:prSet/>
      <dgm:spPr/>
      <dgm:t>
        <a:bodyPr/>
        <a:lstStyle/>
        <a:p>
          <a:endParaRPr lang="es-EC" sz="11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A281F9F6-BDBD-40F2-8E9A-F7E56BD6AB36}">
      <dgm:prSet phldrT="[Texto]" custT="1"/>
      <dgm:spPr>
        <a:solidFill>
          <a:schemeClr val="accent3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s-EC" sz="1100" i="1" dirty="0" smtClean="0">
              <a:solidFill>
                <a:schemeClr val="tx1"/>
              </a:solidFill>
              <a:latin typeface="Candara" panose="020E0502030303020204" pitchFamily="34" charset="0"/>
            </a:rPr>
            <a:t>B. </a:t>
          </a:r>
          <a:r>
            <a:rPr lang="es-EC" sz="1100" i="1" dirty="0" err="1" smtClean="0">
              <a:solidFill>
                <a:schemeClr val="tx1"/>
              </a:solidFill>
              <a:latin typeface="Candara" panose="020E0502030303020204" pitchFamily="34" charset="0"/>
            </a:rPr>
            <a:t>gibsoni</a:t>
          </a:r>
          <a:endParaRPr lang="es-EC" sz="1100" i="1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243289AC-E8CC-4A4F-A71C-053FDF49C046}" type="parTrans" cxnId="{D71DD2AA-2CF7-4E59-BF89-0D85E8FDE3D2}">
      <dgm:prSet/>
      <dgm:spPr/>
      <dgm:t>
        <a:bodyPr/>
        <a:lstStyle/>
        <a:p>
          <a:endParaRPr lang="es-EC" sz="11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DF7C4574-7B2E-41DA-8C25-C3DA2F6C09CA}" type="sibTrans" cxnId="{D71DD2AA-2CF7-4E59-BF89-0D85E8FDE3D2}">
      <dgm:prSet/>
      <dgm:spPr/>
      <dgm:t>
        <a:bodyPr/>
        <a:lstStyle/>
        <a:p>
          <a:endParaRPr lang="es-EC" sz="11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1DA817F8-481E-40C5-BF24-27D42859E894}">
      <dgm:prSet phldrT="[Texto]" custT="1"/>
      <dgm:spPr>
        <a:solidFill>
          <a:schemeClr val="accent3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s-EC" sz="1100" i="1" dirty="0" smtClean="0">
              <a:solidFill>
                <a:schemeClr val="tx1"/>
              </a:solidFill>
              <a:latin typeface="Candara" panose="020E0502030303020204" pitchFamily="34" charset="0"/>
            </a:rPr>
            <a:t>B. </a:t>
          </a:r>
          <a:r>
            <a:rPr lang="es-EC" sz="1100" i="1" dirty="0" err="1" smtClean="0">
              <a:solidFill>
                <a:schemeClr val="tx1"/>
              </a:solidFill>
              <a:latin typeface="Candara" panose="020E0502030303020204" pitchFamily="34" charset="0"/>
            </a:rPr>
            <a:t>canis</a:t>
          </a:r>
          <a:r>
            <a:rPr lang="es-EC" sz="1100" i="1" dirty="0" smtClean="0">
              <a:solidFill>
                <a:schemeClr val="tx1"/>
              </a:solidFill>
              <a:latin typeface="Candara" panose="020E0502030303020204" pitchFamily="34" charset="0"/>
            </a:rPr>
            <a:t> </a:t>
          </a:r>
          <a:r>
            <a:rPr lang="es-EC" sz="1100" i="1" dirty="0" err="1" smtClean="0">
              <a:solidFill>
                <a:schemeClr val="tx1"/>
              </a:solidFill>
              <a:latin typeface="Candara" panose="020E0502030303020204" pitchFamily="34" charset="0"/>
            </a:rPr>
            <a:t>rossi</a:t>
          </a:r>
          <a:endParaRPr lang="es-EC" sz="1100" i="1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44261604-83FF-427A-BF19-74AAA43A073D}" type="parTrans" cxnId="{AF75AFA0-46B0-4074-A1D2-9AB1CB58FFC5}">
      <dgm:prSet/>
      <dgm:spPr/>
      <dgm:t>
        <a:bodyPr/>
        <a:lstStyle/>
        <a:p>
          <a:endParaRPr lang="es-EC" sz="11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9A8649E7-B2A7-4C56-B102-7F1F323E055C}" type="sibTrans" cxnId="{AF75AFA0-46B0-4074-A1D2-9AB1CB58FFC5}">
      <dgm:prSet/>
      <dgm:spPr/>
      <dgm:t>
        <a:bodyPr/>
        <a:lstStyle/>
        <a:p>
          <a:endParaRPr lang="es-EC" sz="11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EA001A03-D78B-498E-8A87-27703B0C96E1}">
      <dgm:prSet phldrT="[Texto]" custT="1"/>
      <dgm:spPr>
        <a:solidFill>
          <a:schemeClr val="accent3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s-EC" sz="1100" i="1" dirty="0" err="1" smtClean="0">
              <a:solidFill>
                <a:schemeClr val="tx1"/>
              </a:solidFill>
              <a:latin typeface="Candara" panose="020E0502030303020204" pitchFamily="34" charset="0"/>
            </a:rPr>
            <a:t>Babesia</a:t>
          </a:r>
          <a:r>
            <a:rPr lang="es-EC" sz="1100" i="1" dirty="0" smtClean="0">
              <a:solidFill>
                <a:schemeClr val="tx1"/>
              </a:solidFill>
              <a:latin typeface="Candara" panose="020E0502030303020204" pitchFamily="34" charset="0"/>
            </a:rPr>
            <a:t> </a:t>
          </a:r>
          <a:r>
            <a:rPr lang="es-EC" sz="1100" i="1" dirty="0" err="1" smtClean="0">
              <a:solidFill>
                <a:schemeClr val="tx1"/>
              </a:solidFill>
              <a:latin typeface="Candara" panose="020E0502030303020204" pitchFamily="34" charset="0"/>
            </a:rPr>
            <a:t>sp</a:t>
          </a:r>
          <a:r>
            <a:rPr lang="es-EC" sz="1100" i="1" dirty="0" smtClean="0">
              <a:solidFill>
                <a:schemeClr val="tx1"/>
              </a:solidFill>
              <a:latin typeface="Candara" panose="020E0502030303020204" pitchFamily="34" charset="0"/>
            </a:rPr>
            <a:t>. (Coco)</a:t>
          </a:r>
          <a:endParaRPr lang="es-EC" sz="1100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8A350655-B5D0-4917-9101-BB6470F28C9F}" type="parTrans" cxnId="{2DB739BE-2C75-4A72-B784-1AC1F9B7656B}">
      <dgm:prSet/>
      <dgm:spPr/>
      <dgm:t>
        <a:bodyPr/>
        <a:lstStyle/>
        <a:p>
          <a:endParaRPr lang="es-EC" sz="11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354E5F7E-6415-406E-9414-EF03979A16EE}" type="sibTrans" cxnId="{2DB739BE-2C75-4A72-B784-1AC1F9B7656B}">
      <dgm:prSet/>
      <dgm:spPr/>
      <dgm:t>
        <a:bodyPr/>
        <a:lstStyle/>
        <a:p>
          <a:endParaRPr lang="es-EC" sz="11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FE2C0EC8-67E6-4767-8CB0-8E3A89589427}">
      <dgm:prSet phldrT="[Texto]" custT="1"/>
      <dgm:spPr>
        <a:solidFill>
          <a:schemeClr val="accent3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s-EC" sz="1100" i="1" dirty="0" smtClean="0">
              <a:solidFill>
                <a:schemeClr val="tx1"/>
              </a:solidFill>
              <a:latin typeface="Candara" panose="020E0502030303020204" pitchFamily="34" charset="0"/>
            </a:rPr>
            <a:t>B. </a:t>
          </a:r>
          <a:r>
            <a:rPr lang="es-EC" sz="1100" i="1" dirty="0" err="1" smtClean="0">
              <a:solidFill>
                <a:schemeClr val="tx1"/>
              </a:solidFill>
              <a:latin typeface="Candara" panose="020E0502030303020204" pitchFamily="34" charset="0"/>
            </a:rPr>
            <a:t>conradae</a:t>
          </a:r>
          <a:endParaRPr lang="es-EC" sz="1100" i="1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EFB4300A-E848-474C-A38D-AC61CE4AF05B}" type="parTrans" cxnId="{8E606BAC-1FA0-4E80-B96B-D684EB1EA481}">
      <dgm:prSet/>
      <dgm:spPr/>
      <dgm:t>
        <a:bodyPr/>
        <a:lstStyle/>
        <a:p>
          <a:endParaRPr lang="es-EC" sz="11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44DBEB8F-6995-4092-A944-C8121CDF77A8}" type="sibTrans" cxnId="{8E606BAC-1FA0-4E80-B96B-D684EB1EA481}">
      <dgm:prSet/>
      <dgm:spPr/>
      <dgm:t>
        <a:bodyPr/>
        <a:lstStyle/>
        <a:p>
          <a:endParaRPr lang="es-EC" sz="11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A6940EFC-E8ED-4749-9DB3-4E0A75646C95}">
      <dgm:prSet phldrT="[Texto]" custT="1"/>
      <dgm:spPr>
        <a:solidFill>
          <a:schemeClr val="accent3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s-EC" sz="1100" i="1" dirty="0" smtClean="0">
              <a:solidFill>
                <a:schemeClr val="tx1"/>
              </a:solidFill>
              <a:latin typeface="Candara" panose="020E0502030303020204" pitchFamily="34" charset="0"/>
            </a:rPr>
            <a:t>B. </a:t>
          </a:r>
          <a:r>
            <a:rPr lang="es-EC" sz="1100" i="1" dirty="0" err="1" smtClean="0">
              <a:solidFill>
                <a:schemeClr val="tx1"/>
              </a:solidFill>
              <a:latin typeface="Candara" panose="020E0502030303020204" pitchFamily="34" charset="0"/>
            </a:rPr>
            <a:t>microti</a:t>
          </a:r>
          <a:endParaRPr lang="es-EC" sz="1100" i="1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B97E6014-E7D1-448E-A33A-7D888FC785A1}" type="parTrans" cxnId="{2BC24960-FE10-42A3-9B22-1F619B2BD416}">
      <dgm:prSet/>
      <dgm:spPr/>
      <dgm:t>
        <a:bodyPr/>
        <a:lstStyle/>
        <a:p>
          <a:endParaRPr lang="es-EC" sz="11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28DD8CEE-D4D3-4D84-BC19-B26C90281723}" type="sibTrans" cxnId="{2BC24960-FE10-42A3-9B22-1F619B2BD416}">
      <dgm:prSet/>
      <dgm:spPr/>
      <dgm:t>
        <a:bodyPr/>
        <a:lstStyle/>
        <a:p>
          <a:endParaRPr lang="es-EC" sz="11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415792A5-A6BF-4634-A9D8-F6ED7E211E25}" type="pres">
      <dgm:prSet presAssocID="{1BEC937C-0792-4EA2-B9D7-A0F5D89437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6A36093-9F63-41F9-A584-DA84E6C326FA}" type="pres">
      <dgm:prSet presAssocID="{59872DC2-16F5-4193-A44A-0905733F270C}" presName="hierRoot1" presStyleCnt="0">
        <dgm:presLayoutVars>
          <dgm:hierBranch val="init"/>
        </dgm:presLayoutVars>
      </dgm:prSet>
      <dgm:spPr/>
    </dgm:pt>
    <dgm:pt modelId="{84697DC2-A6AF-4311-A462-A76FAEB26806}" type="pres">
      <dgm:prSet presAssocID="{59872DC2-16F5-4193-A44A-0905733F270C}" presName="rootComposite1" presStyleCnt="0"/>
      <dgm:spPr/>
    </dgm:pt>
    <dgm:pt modelId="{606128D7-CA21-475C-9D01-A664B52713EB}" type="pres">
      <dgm:prSet presAssocID="{59872DC2-16F5-4193-A44A-0905733F270C}" presName="rootText1" presStyleLbl="node0" presStyleIdx="0" presStyleCnt="1">
        <dgm:presLayoutVars>
          <dgm:chPref val="3"/>
        </dgm:presLayoutVars>
      </dgm:prSet>
      <dgm:spPr/>
    </dgm:pt>
    <dgm:pt modelId="{C3B4460B-9AD3-448C-80BE-A17D135C64DF}" type="pres">
      <dgm:prSet presAssocID="{59872DC2-16F5-4193-A44A-0905733F270C}" presName="rootConnector1" presStyleLbl="node1" presStyleIdx="0" presStyleCnt="0"/>
      <dgm:spPr/>
    </dgm:pt>
    <dgm:pt modelId="{5EAE3535-72EA-4659-97CE-A78D98E47DED}" type="pres">
      <dgm:prSet presAssocID="{59872DC2-16F5-4193-A44A-0905733F270C}" presName="hierChild2" presStyleCnt="0"/>
      <dgm:spPr/>
    </dgm:pt>
    <dgm:pt modelId="{AB90185C-6385-48B8-8C36-2CF07E14BE9F}" type="pres">
      <dgm:prSet presAssocID="{94D9A935-4217-4CAC-95F4-26CE019F708E}" presName="Name37" presStyleLbl="parChTrans1D2" presStyleIdx="0" presStyleCnt="2"/>
      <dgm:spPr/>
    </dgm:pt>
    <dgm:pt modelId="{F06EAFF7-1A4F-4DB4-BD84-A13CBACA7110}" type="pres">
      <dgm:prSet presAssocID="{0125F695-D147-40A5-B3A1-D5D81805B02E}" presName="hierRoot2" presStyleCnt="0">
        <dgm:presLayoutVars>
          <dgm:hierBranch val="init"/>
        </dgm:presLayoutVars>
      </dgm:prSet>
      <dgm:spPr/>
    </dgm:pt>
    <dgm:pt modelId="{3FF36916-DF38-467A-83B0-4FD33DD0D568}" type="pres">
      <dgm:prSet presAssocID="{0125F695-D147-40A5-B3A1-D5D81805B02E}" presName="rootComposite" presStyleCnt="0"/>
      <dgm:spPr/>
    </dgm:pt>
    <dgm:pt modelId="{B59AF541-1244-4D7B-A660-C5AFA87EC933}" type="pres">
      <dgm:prSet presAssocID="{0125F695-D147-40A5-B3A1-D5D81805B02E}" presName="rootText" presStyleLbl="node2" presStyleIdx="0" presStyleCnt="2">
        <dgm:presLayoutVars>
          <dgm:chPref val="3"/>
        </dgm:presLayoutVars>
      </dgm:prSet>
      <dgm:spPr/>
    </dgm:pt>
    <dgm:pt modelId="{D9D36171-5EE7-4917-A917-7801F6AD4D8F}" type="pres">
      <dgm:prSet presAssocID="{0125F695-D147-40A5-B3A1-D5D81805B02E}" presName="rootConnector" presStyleLbl="node2" presStyleIdx="0" presStyleCnt="2"/>
      <dgm:spPr/>
    </dgm:pt>
    <dgm:pt modelId="{E494742F-5992-4E09-A073-E69C929861F2}" type="pres">
      <dgm:prSet presAssocID="{0125F695-D147-40A5-B3A1-D5D81805B02E}" presName="hierChild4" presStyleCnt="0"/>
      <dgm:spPr/>
    </dgm:pt>
    <dgm:pt modelId="{79094168-7033-4196-A2A7-ACAAB3E57B78}" type="pres">
      <dgm:prSet presAssocID="{F7607145-16D3-4085-BC89-6E90123931DE}" presName="Name37" presStyleLbl="parChTrans1D3" presStyleIdx="0" presStyleCnt="7"/>
      <dgm:spPr/>
    </dgm:pt>
    <dgm:pt modelId="{4C5761D9-2799-495C-B12F-70BCBA4ACAB0}" type="pres">
      <dgm:prSet presAssocID="{06DD377B-0F54-44AC-AD81-5AF569D045F3}" presName="hierRoot2" presStyleCnt="0">
        <dgm:presLayoutVars>
          <dgm:hierBranch val="init"/>
        </dgm:presLayoutVars>
      </dgm:prSet>
      <dgm:spPr/>
    </dgm:pt>
    <dgm:pt modelId="{E4FD428C-5359-420C-871F-3458E9B04FE5}" type="pres">
      <dgm:prSet presAssocID="{06DD377B-0F54-44AC-AD81-5AF569D045F3}" presName="rootComposite" presStyleCnt="0"/>
      <dgm:spPr/>
    </dgm:pt>
    <dgm:pt modelId="{D26C1972-CDD7-4A79-AA31-B398E35E06F0}" type="pres">
      <dgm:prSet presAssocID="{06DD377B-0F54-44AC-AD81-5AF569D045F3}" presName="rootText" presStyleLbl="node3" presStyleIdx="0" presStyleCnt="7">
        <dgm:presLayoutVars>
          <dgm:chPref val="3"/>
        </dgm:presLayoutVars>
      </dgm:prSet>
      <dgm:spPr/>
    </dgm:pt>
    <dgm:pt modelId="{8346CE56-3AF6-4DFD-9ABF-B5A7A7671470}" type="pres">
      <dgm:prSet presAssocID="{06DD377B-0F54-44AC-AD81-5AF569D045F3}" presName="rootConnector" presStyleLbl="node3" presStyleIdx="0" presStyleCnt="7"/>
      <dgm:spPr/>
    </dgm:pt>
    <dgm:pt modelId="{FC5119BF-65AA-499D-9BFB-1E69612CC3F0}" type="pres">
      <dgm:prSet presAssocID="{06DD377B-0F54-44AC-AD81-5AF569D045F3}" presName="hierChild4" presStyleCnt="0"/>
      <dgm:spPr/>
    </dgm:pt>
    <dgm:pt modelId="{36063F78-7A34-4896-B35E-EA76CE5887EE}" type="pres">
      <dgm:prSet presAssocID="{06DD377B-0F54-44AC-AD81-5AF569D045F3}" presName="hierChild5" presStyleCnt="0"/>
      <dgm:spPr/>
    </dgm:pt>
    <dgm:pt modelId="{CB9C97C2-F343-49E6-8533-629373164DE2}" type="pres">
      <dgm:prSet presAssocID="{97FB5A92-8EED-4E85-88E5-B1A649D0F4DA}" presName="Name37" presStyleLbl="parChTrans1D3" presStyleIdx="1" presStyleCnt="7"/>
      <dgm:spPr/>
    </dgm:pt>
    <dgm:pt modelId="{337008D6-BEE7-4C23-8A11-E409E8658CD0}" type="pres">
      <dgm:prSet presAssocID="{38B22E3B-5DDC-4CF7-ADD9-072AB00C3DE0}" presName="hierRoot2" presStyleCnt="0">
        <dgm:presLayoutVars>
          <dgm:hierBranch val="init"/>
        </dgm:presLayoutVars>
      </dgm:prSet>
      <dgm:spPr/>
    </dgm:pt>
    <dgm:pt modelId="{A7EE93B8-3F52-4304-A379-CBFA23AB6586}" type="pres">
      <dgm:prSet presAssocID="{38B22E3B-5DDC-4CF7-ADD9-072AB00C3DE0}" presName="rootComposite" presStyleCnt="0"/>
      <dgm:spPr/>
    </dgm:pt>
    <dgm:pt modelId="{3EADCBB5-EBA3-4970-8C99-8ADEA9273D9A}" type="pres">
      <dgm:prSet presAssocID="{38B22E3B-5DDC-4CF7-ADD9-072AB00C3DE0}" presName="rootText" presStyleLbl="node3" presStyleIdx="1" presStyleCnt="7">
        <dgm:presLayoutVars>
          <dgm:chPref val="3"/>
        </dgm:presLayoutVars>
      </dgm:prSet>
      <dgm:spPr/>
    </dgm:pt>
    <dgm:pt modelId="{6A10B9AC-A733-473F-AA27-53C6FD8A213C}" type="pres">
      <dgm:prSet presAssocID="{38B22E3B-5DDC-4CF7-ADD9-072AB00C3DE0}" presName="rootConnector" presStyleLbl="node3" presStyleIdx="1" presStyleCnt="7"/>
      <dgm:spPr/>
    </dgm:pt>
    <dgm:pt modelId="{E45574EA-E160-4AA7-AC57-CAD9F9DA586C}" type="pres">
      <dgm:prSet presAssocID="{38B22E3B-5DDC-4CF7-ADD9-072AB00C3DE0}" presName="hierChild4" presStyleCnt="0"/>
      <dgm:spPr/>
    </dgm:pt>
    <dgm:pt modelId="{97DA3ADE-B38D-48FF-8899-35937A1C3CA0}" type="pres">
      <dgm:prSet presAssocID="{38B22E3B-5DDC-4CF7-ADD9-072AB00C3DE0}" presName="hierChild5" presStyleCnt="0"/>
      <dgm:spPr/>
    </dgm:pt>
    <dgm:pt modelId="{3957DC5E-F9CD-4482-A169-73A02A8961DE}" type="pres">
      <dgm:prSet presAssocID="{44261604-83FF-427A-BF19-74AAA43A073D}" presName="Name37" presStyleLbl="parChTrans1D3" presStyleIdx="2" presStyleCnt="7"/>
      <dgm:spPr/>
    </dgm:pt>
    <dgm:pt modelId="{1E25D2C6-113F-4C68-8295-F06802AEC589}" type="pres">
      <dgm:prSet presAssocID="{1DA817F8-481E-40C5-BF24-27D42859E894}" presName="hierRoot2" presStyleCnt="0">
        <dgm:presLayoutVars>
          <dgm:hierBranch val="init"/>
        </dgm:presLayoutVars>
      </dgm:prSet>
      <dgm:spPr/>
    </dgm:pt>
    <dgm:pt modelId="{1F327408-8A70-4463-ABE9-298447EE05B7}" type="pres">
      <dgm:prSet presAssocID="{1DA817F8-481E-40C5-BF24-27D42859E894}" presName="rootComposite" presStyleCnt="0"/>
      <dgm:spPr/>
    </dgm:pt>
    <dgm:pt modelId="{08F42EBB-045D-4154-B0A5-4F8F84224067}" type="pres">
      <dgm:prSet presAssocID="{1DA817F8-481E-40C5-BF24-27D42859E894}" presName="rootText" presStyleLbl="node3" presStyleIdx="2" presStyleCnt="7">
        <dgm:presLayoutVars>
          <dgm:chPref val="3"/>
        </dgm:presLayoutVars>
      </dgm:prSet>
      <dgm:spPr/>
    </dgm:pt>
    <dgm:pt modelId="{F27A5F6F-C37C-4FC9-B9B8-0B2694B45210}" type="pres">
      <dgm:prSet presAssocID="{1DA817F8-481E-40C5-BF24-27D42859E894}" presName="rootConnector" presStyleLbl="node3" presStyleIdx="2" presStyleCnt="7"/>
      <dgm:spPr/>
    </dgm:pt>
    <dgm:pt modelId="{A5B95658-70BD-447A-A59F-62DBFBFBBEB5}" type="pres">
      <dgm:prSet presAssocID="{1DA817F8-481E-40C5-BF24-27D42859E894}" presName="hierChild4" presStyleCnt="0"/>
      <dgm:spPr/>
    </dgm:pt>
    <dgm:pt modelId="{83D3503A-E97D-4E2F-93C2-A2AD05057FB4}" type="pres">
      <dgm:prSet presAssocID="{1DA817F8-481E-40C5-BF24-27D42859E894}" presName="hierChild5" presStyleCnt="0"/>
      <dgm:spPr/>
    </dgm:pt>
    <dgm:pt modelId="{DB865DA1-4D23-40DB-AC3D-EC558579B4E3}" type="pres">
      <dgm:prSet presAssocID="{8A350655-B5D0-4917-9101-BB6470F28C9F}" presName="Name37" presStyleLbl="parChTrans1D3" presStyleIdx="3" presStyleCnt="7"/>
      <dgm:spPr/>
    </dgm:pt>
    <dgm:pt modelId="{532465FF-284D-4685-ACAC-612CB444E5E5}" type="pres">
      <dgm:prSet presAssocID="{EA001A03-D78B-498E-8A87-27703B0C96E1}" presName="hierRoot2" presStyleCnt="0">
        <dgm:presLayoutVars>
          <dgm:hierBranch val="init"/>
        </dgm:presLayoutVars>
      </dgm:prSet>
      <dgm:spPr/>
    </dgm:pt>
    <dgm:pt modelId="{F4C1BED2-2659-423E-9F20-07D843E5D3E8}" type="pres">
      <dgm:prSet presAssocID="{EA001A03-D78B-498E-8A87-27703B0C96E1}" presName="rootComposite" presStyleCnt="0"/>
      <dgm:spPr/>
    </dgm:pt>
    <dgm:pt modelId="{1A9465E3-AA75-491A-B88A-34498657E0B2}" type="pres">
      <dgm:prSet presAssocID="{EA001A03-D78B-498E-8A87-27703B0C96E1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C5F3E2B-3AC2-423C-937B-6CD8250FFA43}" type="pres">
      <dgm:prSet presAssocID="{EA001A03-D78B-498E-8A87-27703B0C96E1}" presName="rootConnector" presStyleLbl="node3" presStyleIdx="3" presStyleCnt="7"/>
      <dgm:spPr/>
    </dgm:pt>
    <dgm:pt modelId="{1E7B0D8A-95EB-4710-8EF2-01B90BC03A3C}" type="pres">
      <dgm:prSet presAssocID="{EA001A03-D78B-498E-8A87-27703B0C96E1}" presName="hierChild4" presStyleCnt="0"/>
      <dgm:spPr/>
    </dgm:pt>
    <dgm:pt modelId="{BDBC11B6-6573-464D-893F-E8532AC4D951}" type="pres">
      <dgm:prSet presAssocID="{EA001A03-D78B-498E-8A87-27703B0C96E1}" presName="hierChild5" presStyleCnt="0"/>
      <dgm:spPr/>
    </dgm:pt>
    <dgm:pt modelId="{47E67619-11A3-479E-AE2B-C0A00E26A3D7}" type="pres">
      <dgm:prSet presAssocID="{0125F695-D147-40A5-B3A1-D5D81805B02E}" presName="hierChild5" presStyleCnt="0"/>
      <dgm:spPr/>
    </dgm:pt>
    <dgm:pt modelId="{2AC506B7-B7E0-49C4-88CA-971FCD68F514}" type="pres">
      <dgm:prSet presAssocID="{5BFFC9B5-E691-4349-9F89-19A55EEA7A47}" presName="Name37" presStyleLbl="parChTrans1D2" presStyleIdx="1" presStyleCnt="2"/>
      <dgm:spPr/>
    </dgm:pt>
    <dgm:pt modelId="{2AE8DC5E-99C9-4997-B28A-FA67471E0BEE}" type="pres">
      <dgm:prSet presAssocID="{976EFA0D-0250-4CE4-88D8-B30F78CD001C}" presName="hierRoot2" presStyleCnt="0">
        <dgm:presLayoutVars>
          <dgm:hierBranch val="init"/>
        </dgm:presLayoutVars>
      </dgm:prSet>
      <dgm:spPr/>
    </dgm:pt>
    <dgm:pt modelId="{0B8835D6-BD7A-436F-9727-F41B99A56206}" type="pres">
      <dgm:prSet presAssocID="{976EFA0D-0250-4CE4-88D8-B30F78CD001C}" presName="rootComposite" presStyleCnt="0"/>
      <dgm:spPr/>
    </dgm:pt>
    <dgm:pt modelId="{6DCF6197-A7AE-4675-8AAB-401AC2F0CC09}" type="pres">
      <dgm:prSet presAssocID="{976EFA0D-0250-4CE4-88D8-B30F78CD001C}" presName="rootText" presStyleLbl="node2" presStyleIdx="1" presStyleCnt="2">
        <dgm:presLayoutVars>
          <dgm:chPref val="3"/>
        </dgm:presLayoutVars>
      </dgm:prSet>
      <dgm:spPr/>
    </dgm:pt>
    <dgm:pt modelId="{A5D4518F-5D3A-4176-8CBD-022F78A99FB1}" type="pres">
      <dgm:prSet presAssocID="{976EFA0D-0250-4CE4-88D8-B30F78CD001C}" presName="rootConnector" presStyleLbl="node2" presStyleIdx="1" presStyleCnt="2"/>
      <dgm:spPr/>
    </dgm:pt>
    <dgm:pt modelId="{F8FD362D-F7DA-42FE-824F-AC748A27CA4F}" type="pres">
      <dgm:prSet presAssocID="{976EFA0D-0250-4CE4-88D8-B30F78CD001C}" presName="hierChild4" presStyleCnt="0"/>
      <dgm:spPr/>
    </dgm:pt>
    <dgm:pt modelId="{D9053255-DD2A-4FA5-B394-DCB627925B4B}" type="pres">
      <dgm:prSet presAssocID="{243289AC-E8CC-4A4F-A71C-053FDF49C046}" presName="Name37" presStyleLbl="parChTrans1D3" presStyleIdx="4" presStyleCnt="7"/>
      <dgm:spPr/>
    </dgm:pt>
    <dgm:pt modelId="{CC01B802-1535-4EBE-901B-184115A8BADD}" type="pres">
      <dgm:prSet presAssocID="{A281F9F6-BDBD-40F2-8E9A-F7E56BD6AB36}" presName="hierRoot2" presStyleCnt="0">
        <dgm:presLayoutVars>
          <dgm:hierBranch val="init"/>
        </dgm:presLayoutVars>
      </dgm:prSet>
      <dgm:spPr/>
    </dgm:pt>
    <dgm:pt modelId="{33342913-021C-406F-AD6A-577368DE48A7}" type="pres">
      <dgm:prSet presAssocID="{A281F9F6-BDBD-40F2-8E9A-F7E56BD6AB36}" presName="rootComposite" presStyleCnt="0"/>
      <dgm:spPr/>
    </dgm:pt>
    <dgm:pt modelId="{CE186C10-4F32-4364-AABB-B40D7B595262}" type="pres">
      <dgm:prSet presAssocID="{A281F9F6-BDBD-40F2-8E9A-F7E56BD6AB36}" presName="rootText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0B4FA90-F59C-4C1F-BB6B-15D8C2772988}" type="pres">
      <dgm:prSet presAssocID="{A281F9F6-BDBD-40F2-8E9A-F7E56BD6AB36}" presName="rootConnector" presStyleLbl="node3" presStyleIdx="4" presStyleCnt="7"/>
      <dgm:spPr/>
    </dgm:pt>
    <dgm:pt modelId="{07E5A702-4F7A-4A41-95D5-BD1CB97C26B8}" type="pres">
      <dgm:prSet presAssocID="{A281F9F6-BDBD-40F2-8E9A-F7E56BD6AB36}" presName="hierChild4" presStyleCnt="0"/>
      <dgm:spPr/>
    </dgm:pt>
    <dgm:pt modelId="{A5F40B2E-4108-466B-A691-7DB309A9707E}" type="pres">
      <dgm:prSet presAssocID="{A281F9F6-BDBD-40F2-8E9A-F7E56BD6AB36}" presName="hierChild5" presStyleCnt="0"/>
      <dgm:spPr/>
    </dgm:pt>
    <dgm:pt modelId="{2C878524-DD3A-4D3F-97BA-DC4B77176E77}" type="pres">
      <dgm:prSet presAssocID="{EFB4300A-E848-474C-A38D-AC61CE4AF05B}" presName="Name37" presStyleLbl="parChTrans1D3" presStyleIdx="5" presStyleCnt="7"/>
      <dgm:spPr/>
    </dgm:pt>
    <dgm:pt modelId="{E392BF81-659E-4B8D-9E8E-3B5181D8BD39}" type="pres">
      <dgm:prSet presAssocID="{FE2C0EC8-67E6-4767-8CB0-8E3A89589427}" presName="hierRoot2" presStyleCnt="0">
        <dgm:presLayoutVars>
          <dgm:hierBranch val="init"/>
        </dgm:presLayoutVars>
      </dgm:prSet>
      <dgm:spPr/>
    </dgm:pt>
    <dgm:pt modelId="{6CADD70B-663A-4363-B48D-11583C34CBDF}" type="pres">
      <dgm:prSet presAssocID="{FE2C0EC8-67E6-4767-8CB0-8E3A89589427}" presName="rootComposite" presStyleCnt="0"/>
      <dgm:spPr/>
    </dgm:pt>
    <dgm:pt modelId="{0C63C81F-4497-42A2-B1E4-802EBA95DD6D}" type="pres">
      <dgm:prSet presAssocID="{FE2C0EC8-67E6-4767-8CB0-8E3A89589427}" presName="rootText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8393A6F-4D38-439B-B298-2A105504E8ED}" type="pres">
      <dgm:prSet presAssocID="{FE2C0EC8-67E6-4767-8CB0-8E3A89589427}" presName="rootConnector" presStyleLbl="node3" presStyleIdx="5" presStyleCnt="7"/>
      <dgm:spPr/>
    </dgm:pt>
    <dgm:pt modelId="{DCD6997C-E385-4778-BF61-AB14CD2A1A6D}" type="pres">
      <dgm:prSet presAssocID="{FE2C0EC8-67E6-4767-8CB0-8E3A89589427}" presName="hierChild4" presStyleCnt="0"/>
      <dgm:spPr/>
    </dgm:pt>
    <dgm:pt modelId="{492F397A-D96D-4903-92CE-F28120E15CAF}" type="pres">
      <dgm:prSet presAssocID="{FE2C0EC8-67E6-4767-8CB0-8E3A89589427}" presName="hierChild5" presStyleCnt="0"/>
      <dgm:spPr/>
    </dgm:pt>
    <dgm:pt modelId="{2CABA2F9-93D3-433B-9D3C-E0A6785F899C}" type="pres">
      <dgm:prSet presAssocID="{B97E6014-E7D1-448E-A33A-7D888FC785A1}" presName="Name37" presStyleLbl="parChTrans1D3" presStyleIdx="6" presStyleCnt="7"/>
      <dgm:spPr/>
    </dgm:pt>
    <dgm:pt modelId="{BE3F8EE6-6AD1-4D53-95FD-7E21BC674714}" type="pres">
      <dgm:prSet presAssocID="{A6940EFC-E8ED-4749-9DB3-4E0A75646C95}" presName="hierRoot2" presStyleCnt="0">
        <dgm:presLayoutVars>
          <dgm:hierBranch val="init"/>
        </dgm:presLayoutVars>
      </dgm:prSet>
      <dgm:spPr/>
    </dgm:pt>
    <dgm:pt modelId="{BF51A48B-A107-487D-AF80-034FC2616704}" type="pres">
      <dgm:prSet presAssocID="{A6940EFC-E8ED-4749-9DB3-4E0A75646C95}" presName="rootComposite" presStyleCnt="0"/>
      <dgm:spPr/>
    </dgm:pt>
    <dgm:pt modelId="{4F73509C-397A-4DDE-8AFB-7905431816C2}" type="pres">
      <dgm:prSet presAssocID="{A6940EFC-E8ED-4749-9DB3-4E0A75646C95}" presName="rootText" presStyleLbl="node3" presStyleIdx="6" presStyleCnt="7">
        <dgm:presLayoutVars>
          <dgm:chPref val="3"/>
        </dgm:presLayoutVars>
      </dgm:prSet>
      <dgm:spPr/>
    </dgm:pt>
    <dgm:pt modelId="{D3108919-817F-4DF5-97A7-865706DCD3F6}" type="pres">
      <dgm:prSet presAssocID="{A6940EFC-E8ED-4749-9DB3-4E0A75646C95}" presName="rootConnector" presStyleLbl="node3" presStyleIdx="6" presStyleCnt="7"/>
      <dgm:spPr/>
    </dgm:pt>
    <dgm:pt modelId="{D2FB7A01-2BAD-4EDA-AC3C-4CA366C84704}" type="pres">
      <dgm:prSet presAssocID="{A6940EFC-E8ED-4749-9DB3-4E0A75646C95}" presName="hierChild4" presStyleCnt="0"/>
      <dgm:spPr/>
    </dgm:pt>
    <dgm:pt modelId="{73AD9010-18DC-467F-9E66-CF2AFB3372B3}" type="pres">
      <dgm:prSet presAssocID="{A6940EFC-E8ED-4749-9DB3-4E0A75646C95}" presName="hierChild5" presStyleCnt="0"/>
      <dgm:spPr/>
    </dgm:pt>
    <dgm:pt modelId="{F242DE99-815F-44C8-A482-62D085FF6F1D}" type="pres">
      <dgm:prSet presAssocID="{976EFA0D-0250-4CE4-88D8-B30F78CD001C}" presName="hierChild5" presStyleCnt="0"/>
      <dgm:spPr/>
    </dgm:pt>
    <dgm:pt modelId="{8451F9BC-1043-45E1-AF05-47FD1148DC30}" type="pres">
      <dgm:prSet presAssocID="{59872DC2-16F5-4193-A44A-0905733F270C}" presName="hierChild3" presStyleCnt="0"/>
      <dgm:spPr/>
    </dgm:pt>
  </dgm:ptLst>
  <dgm:cxnLst>
    <dgm:cxn modelId="{BBFCAAFF-254A-495C-B535-6431413B9B00}" srcId="{1BEC937C-0792-4EA2-B9D7-A0F5D89437D8}" destId="{59872DC2-16F5-4193-A44A-0905733F270C}" srcOrd="0" destOrd="0" parTransId="{3462E18C-03F2-49B2-B21D-2AD40F9883C3}" sibTransId="{82A479FD-C7F3-454B-AD97-F73DB39E167F}"/>
    <dgm:cxn modelId="{AC7453D3-CD4F-4488-B305-3D84F72ED8E3}" type="presOf" srcId="{06DD377B-0F54-44AC-AD81-5AF569D045F3}" destId="{D26C1972-CDD7-4A79-AA31-B398E35E06F0}" srcOrd="0" destOrd="0" presId="urn:microsoft.com/office/officeart/2005/8/layout/orgChart1"/>
    <dgm:cxn modelId="{2DB739BE-2C75-4A72-B784-1AC1F9B7656B}" srcId="{0125F695-D147-40A5-B3A1-D5D81805B02E}" destId="{EA001A03-D78B-498E-8A87-27703B0C96E1}" srcOrd="3" destOrd="0" parTransId="{8A350655-B5D0-4917-9101-BB6470F28C9F}" sibTransId="{354E5F7E-6415-406E-9414-EF03979A16EE}"/>
    <dgm:cxn modelId="{3134C3DD-1E5F-4C21-A0E0-B8805BB472A0}" type="presOf" srcId="{38B22E3B-5DDC-4CF7-ADD9-072AB00C3DE0}" destId="{3EADCBB5-EBA3-4970-8C99-8ADEA9273D9A}" srcOrd="0" destOrd="0" presId="urn:microsoft.com/office/officeart/2005/8/layout/orgChart1"/>
    <dgm:cxn modelId="{B8A2D671-CEA3-41E4-A6EE-9B99BB91E7E3}" type="presOf" srcId="{FE2C0EC8-67E6-4767-8CB0-8E3A89589427}" destId="{F8393A6F-4D38-439B-B298-2A105504E8ED}" srcOrd="1" destOrd="0" presId="urn:microsoft.com/office/officeart/2005/8/layout/orgChart1"/>
    <dgm:cxn modelId="{6F9567C6-ABD4-413A-9064-A7991BE84B9F}" type="presOf" srcId="{A281F9F6-BDBD-40F2-8E9A-F7E56BD6AB36}" destId="{70B4FA90-F59C-4C1F-BB6B-15D8C2772988}" srcOrd="1" destOrd="0" presId="urn:microsoft.com/office/officeart/2005/8/layout/orgChart1"/>
    <dgm:cxn modelId="{7F2BD11C-4A06-4FDA-8BEF-4680CA109019}" type="presOf" srcId="{1DA817F8-481E-40C5-BF24-27D42859E894}" destId="{08F42EBB-045D-4154-B0A5-4F8F84224067}" srcOrd="0" destOrd="0" presId="urn:microsoft.com/office/officeart/2005/8/layout/orgChart1"/>
    <dgm:cxn modelId="{3119CF98-B861-4E70-BD86-5EF4FBEA2B1B}" type="presOf" srcId="{F7607145-16D3-4085-BC89-6E90123931DE}" destId="{79094168-7033-4196-A2A7-ACAAB3E57B78}" srcOrd="0" destOrd="0" presId="urn:microsoft.com/office/officeart/2005/8/layout/orgChart1"/>
    <dgm:cxn modelId="{40A5BD1E-0DFB-496F-9987-F316FF587B61}" type="presOf" srcId="{0125F695-D147-40A5-B3A1-D5D81805B02E}" destId="{B59AF541-1244-4D7B-A660-C5AFA87EC933}" srcOrd="0" destOrd="0" presId="urn:microsoft.com/office/officeart/2005/8/layout/orgChart1"/>
    <dgm:cxn modelId="{3AD3AD7D-CEDF-4D49-885D-3C0C49F0E392}" type="presOf" srcId="{976EFA0D-0250-4CE4-88D8-B30F78CD001C}" destId="{6DCF6197-A7AE-4675-8AAB-401AC2F0CC09}" srcOrd="0" destOrd="0" presId="urn:microsoft.com/office/officeart/2005/8/layout/orgChart1"/>
    <dgm:cxn modelId="{AF75AFA0-46B0-4074-A1D2-9AB1CB58FFC5}" srcId="{0125F695-D147-40A5-B3A1-D5D81805B02E}" destId="{1DA817F8-481E-40C5-BF24-27D42859E894}" srcOrd="2" destOrd="0" parTransId="{44261604-83FF-427A-BF19-74AAA43A073D}" sibTransId="{9A8649E7-B2A7-4C56-B102-7F1F323E055C}"/>
    <dgm:cxn modelId="{4495959F-DA90-4D00-926B-A084B49AA5E1}" srcId="{0125F695-D147-40A5-B3A1-D5D81805B02E}" destId="{38B22E3B-5DDC-4CF7-ADD9-072AB00C3DE0}" srcOrd="1" destOrd="0" parTransId="{97FB5A92-8EED-4E85-88E5-B1A649D0F4DA}" sibTransId="{E3131E61-8D14-45F5-AE29-E7CFF1335D9E}"/>
    <dgm:cxn modelId="{24F1C80A-52B1-4B12-9415-21E18E1676C4}" type="presOf" srcId="{44261604-83FF-427A-BF19-74AAA43A073D}" destId="{3957DC5E-F9CD-4482-A169-73A02A8961DE}" srcOrd="0" destOrd="0" presId="urn:microsoft.com/office/officeart/2005/8/layout/orgChart1"/>
    <dgm:cxn modelId="{0DF3E730-CF40-425E-A6A8-51BF112B6C6B}" type="presOf" srcId="{38B22E3B-5DDC-4CF7-ADD9-072AB00C3DE0}" destId="{6A10B9AC-A733-473F-AA27-53C6FD8A213C}" srcOrd="1" destOrd="0" presId="urn:microsoft.com/office/officeart/2005/8/layout/orgChart1"/>
    <dgm:cxn modelId="{A7BCEA44-7DFD-4E9C-916F-DB2C54834329}" type="presOf" srcId="{EA001A03-D78B-498E-8A87-27703B0C96E1}" destId="{1A9465E3-AA75-491A-B88A-34498657E0B2}" srcOrd="0" destOrd="0" presId="urn:microsoft.com/office/officeart/2005/8/layout/orgChart1"/>
    <dgm:cxn modelId="{B7B5AA68-EAF2-4FC4-9197-A345F0BB0EBD}" type="presOf" srcId="{1BEC937C-0792-4EA2-B9D7-A0F5D89437D8}" destId="{415792A5-A6BF-4634-A9D8-F6ED7E211E25}" srcOrd="0" destOrd="0" presId="urn:microsoft.com/office/officeart/2005/8/layout/orgChart1"/>
    <dgm:cxn modelId="{24234F37-0245-4135-B781-ED7F54E1B973}" type="presOf" srcId="{59872DC2-16F5-4193-A44A-0905733F270C}" destId="{606128D7-CA21-475C-9D01-A664B52713EB}" srcOrd="0" destOrd="0" presId="urn:microsoft.com/office/officeart/2005/8/layout/orgChart1"/>
    <dgm:cxn modelId="{4949945E-9BBB-4777-85ED-DFC6A890B016}" type="presOf" srcId="{59872DC2-16F5-4193-A44A-0905733F270C}" destId="{C3B4460B-9AD3-448C-80BE-A17D135C64DF}" srcOrd="1" destOrd="0" presId="urn:microsoft.com/office/officeart/2005/8/layout/orgChart1"/>
    <dgm:cxn modelId="{FFF8C023-115A-45E8-B6DA-3B20E76F425A}" type="presOf" srcId="{B97E6014-E7D1-448E-A33A-7D888FC785A1}" destId="{2CABA2F9-93D3-433B-9D3C-E0A6785F899C}" srcOrd="0" destOrd="0" presId="urn:microsoft.com/office/officeart/2005/8/layout/orgChart1"/>
    <dgm:cxn modelId="{8E606BAC-1FA0-4E80-B96B-D684EB1EA481}" srcId="{976EFA0D-0250-4CE4-88D8-B30F78CD001C}" destId="{FE2C0EC8-67E6-4767-8CB0-8E3A89589427}" srcOrd="1" destOrd="0" parTransId="{EFB4300A-E848-474C-A38D-AC61CE4AF05B}" sibTransId="{44DBEB8F-6995-4092-A944-C8121CDF77A8}"/>
    <dgm:cxn modelId="{87D4B672-CCC1-4262-8DD4-5472551B6821}" srcId="{0125F695-D147-40A5-B3A1-D5D81805B02E}" destId="{06DD377B-0F54-44AC-AD81-5AF569D045F3}" srcOrd="0" destOrd="0" parTransId="{F7607145-16D3-4085-BC89-6E90123931DE}" sibTransId="{7A3A8A42-A75E-4B32-950A-FA7544761B08}"/>
    <dgm:cxn modelId="{2BC24960-FE10-42A3-9B22-1F619B2BD416}" srcId="{976EFA0D-0250-4CE4-88D8-B30F78CD001C}" destId="{A6940EFC-E8ED-4749-9DB3-4E0A75646C95}" srcOrd="2" destOrd="0" parTransId="{B97E6014-E7D1-448E-A33A-7D888FC785A1}" sibTransId="{28DD8CEE-D4D3-4D84-BC19-B26C90281723}"/>
    <dgm:cxn modelId="{0CE08FB8-8424-4040-9FBE-7526FD75D719}" type="presOf" srcId="{EA001A03-D78B-498E-8A87-27703B0C96E1}" destId="{3C5F3E2B-3AC2-423C-937B-6CD8250FFA43}" srcOrd="1" destOrd="0" presId="urn:microsoft.com/office/officeart/2005/8/layout/orgChart1"/>
    <dgm:cxn modelId="{FE3B702C-F29E-4CA2-B3B5-646389212CCA}" type="presOf" srcId="{EFB4300A-E848-474C-A38D-AC61CE4AF05B}" destId="{2C878524-DD3A-4D3F-97BA-DC4B77176E77}" srcOrd="0" destOrd="0" presId="urn:microsoft.com/office/officeart/2005/8/layout/orgChart1"/>
    <dgm:cxn modelId="{39BB8053-22EF-427F-BC97-D6358A8EB536}" type="presOf" srcId="{A6940EFC-E8ED-4749-9DB3-4E0A75646C95}" destId="{D3108919-817F-4DF5-97A7-865706DCD3F6}" srcOrd="1" destOrd="0" presId="urn:microsoft.com/office/officeart/2005/8/layout/orgChart1"/>
    <dgm:cxn modelId="{8EBAA276-A48A-40AF-A27E-F920E5219B11}" type="presOf" srcId="{8A350655-B5D0-4917-9101-BB6470F28C9F}" destId="{DB865DA1-4D23-40DB-AC3D-EC558579B4E3}" srcOrd="0" destOrd="0" presId="urn:microsoft.com/office/officeart/2005/8/layout/orgChart1"/>
    <dgm:cxn modelId="{5A9008BD-BD53-472E-B573-24F34A26AEF3}" type="presOf" srcId="{243289AC-E8CC-4A4F-A71C-053FDF49C046}" destId="{D9053255-DD2A-4FA5-B394-DCB627925B4B}" srcOrd="0" destOrd="0" presId="urn:microsoft.com/office/officeart/2005/8/layout/orgChart1"/>
    <dgm:cxn modelId="{462B8DB7-09B1-4516-B349-36AABB5EED9D}" type="presOf" srcId="{A281F9F6-BDBD-40F2-8E9A-F7E56BD6AB36}" destId="{CE186C10-4F32-4364-AABB-B40D7B595262}" srcOrd="0" destOrd="0" presId="urn:microsoft.com/office/officeart/2005/8/layout/orgChart1"/>
    <dgm:cxn modelId="{72FE0E68-7985-4637-9516-E8169D76DD27}" type="presOf" srcId="{FE2C0EC8-67E6-4767-8CB0-8E3A89589427}" destId="{0C63C81F-4497-42A2-B1E4-802EBA95DD6D}" srcOrd="0" destOrd="0" presId="urn:microsoft.com/office/officeart/2005/8/layout/orgChart1"/>
    <dgm:cxn modelId="{AC2F55E5-000E-46F1-9C38-775EFDA0DF2C}" srcId="{59872DC2-16F5-4193-A44A-0905733F270C}" destId="{976EFA0D-0250-4CE4-88D8-B30F78CD001C}" srcOrd="1" destOrd="0" parTransId="{5BFFC9B5-E691-4349-9F89-19A55EEA7A47}" sibTransId="{D4E467E8-5EBC-4E61-A08A-DB2C3B13AD39}"/>
    <dgm:cxn modelId="{516B1AA8-0BC1-4BC2-B17B-4FEE3231BCA4}" type="presOf" srcId="{94D9A935-4217-4CAC-95F4-26CE019F708E}" destId="{AB90185C-6385-48B8-8C36-2CF07E14BE9F}" srcOrd="0" destOrd="0" presId="urn:microsoft.com/office/officeart/2005/8/layout/orgChart1"/>
    <dgm:cxn modelId="{46E37AF5-DAE9-4BB2-9FF3-FA37642B56E6}" type="presOf" srcId="{0125F695-D147-40A5-B3A1-D5D81805B02E}" destId="{D9D36171-5EE7-4917-A917-7801F6AD4D8F}" srcOrd="1" destOrd="0" presId="urn:microsoft.com/office/officeart/2005/8/layout/orgChart1"/>
    <dgm:cxn modelId="{630F8D17-8C36-4ACD-AC8C-4BE353EEF812}" type="presOf" srcId="{5BFFC9B5-E691-4349-9F89-19A55EEA7A47}" destId="{2AC506B7-B7E0-49C4-88CA-971FCD68F514}" srcOrd="0" destOrd="0" presId="urn:microsoft.com/office/officeart/2005/8/layout/orgChart1"/>
    <dgm:cxn modelId="{C8901713-FC90-42AE-B47A-2EB8F1EEAC9F}" srcId="{59872DC2-16F5-4193-A44A-0905733F270C}" destId="{0125F695-D147-40A5-B3A1-D5D81805B02E}" srcOrd="0" destOrd="0" parTransId="{94D9A935-4217-4CAC-95F4-26CE019F708E}" sibTransId="{E57F8602-892F-4E98-984D-D5E5B54D9835}"/>
    <dgm:cxn modelId="{D71DD2AA-2CF7-4E59-BF89-0D85E8FDE3D2}" srcId="{976EFA0D-0250-4CE4-88D8-B30F78CD001C}" destId="{A281F9F6-BDBD-40F2-8E9A-F7E56BD6AB36}" srcOrd="0" destOrd="0" parTransId="{243289AC-E8CC-4A4F-A71C-053FDF49C046}" sibTransId="{DF7C4574-7B2E-41DA-8C25-C3DA2F6C09CA}"/>
    <dgm:cxn modelId="{064E2006-5D51-41C1-915A-8AA5D0CC9868}" type="presOf" srcId="{1DA817F8-481E-40C5-BF24-27D42859E894}" destId="{F27A5F6F-C37C-4FC9-B9B8-0B2694B45210}" srcOrd="1" destOrd="0" presId="urn:microsoft.com/office/officeart/2005/8/layout/orgChart1"/>
    <dgm:cxn modelId="{0C06522C-ACD4-4D5E-B18C-CFF27E7C727D}" type="presOf" srcId="{06DD377B-0F54-44AC-AD81-5AF569D045F3}" destId="{8346CE56-3AF6-4DFD-9ABF-B5A7A7671470}" srcOrd="1" destOrd="0" presId="urn:microsoft.com/office/officeart/2005/8/layout/orgChart1"/>
    <dgm:cxn modelId="{F4223A06-5DAE-49E6-ABF1-58FF6E298671}" type="presOf" srcId="{976EFA0D-0250-4CE4-88D8-B30F78CD001C}" destId="{A5D4518F-5D3A-4176-8CBD-022F78A99FB1}" srcOrd="1" destOrd="0" presId="urn:microsoft.com/office/officeart/2005/8/layout/orgChart1"/>
    <dgm:cxn modelId="{014C0D45-CCB5-4B37-BDCE-68B22AD31CD9}" type="presOf" srcId="{A6940EFC-E8ED-4749-9DB3-4E0A75646C95}" destId="{4F73509C-397A-4DDE-8AFB-7905431816C2}" srcOrd="0" destOrd="0" presId="urn:microsoft.com/office/officeart/2005/8/layout/orgChart1"/>
    <dgm:cxn modelId="{BF215D7B-AD1C-4730-AB30-521AF031E633}" type="presOf" srcId="{97FB5A92-8EED-4E85-88E5-B1A649D0F4DA}" destId="{CB9C97C2-F343-49E6-8533-629373164DE2}" srcOrd="0" destOrd="0" presId="urn:microsoft.com/office/officeart/2005/8/layout/orgChart1"/>
    <dgm:cxn modelId="{55A6E320-4A6F-4A36-A1B4-8AE59FA6262D}" type="presParOf" srcId="{415792A5-A6BF-4634-A9D8-F6ED7E211E25}" destId="{56A36093-9F63-41F9-A584-DA84E6C326FA}" srcOrd="0" destOrd="0" presId="urn:microsoft.com/office/officeart/2005/8/layout/orgChart1"/>
    <dgm:cxn modelId="{1E58916F-2062-4575-85C8-CE64DA280F52}" type="presParOf" srcId="{56A36093-9F63-41F9-A584-DA84E6C326FA}" destId="{84697DC2-A6AF-4311-A462-A76FAEB26806}" srcOrd="0" destOrd="0" presId="urn:microsoft.com/office/officeart/2005/8/layout/orgChart1"/>
    <dgm:cxn modelId="{19565814-CA84-4134-B18E-B4002A3D95A6}" type="presParOf" srcId="{84697DC2-A6AF-4311-A462-A76FAEB26806}" destId="{606128D7-CA21-475C-9D01-A664B52713EB}" srcOrd="0" destOrd="0" presId="urn:microsoft.com/office/officeart/2005/8/layout/orgChart1"/>
    <dgm:cxn modelId="{54EB1C3A-76F7-4E6A-BA09-FC0559AC10FA}" type="presParOf" srcId="{84697DC2-A6AF-4311-A462-A76FAEB26806}" destId="{C3B4460B-9AD3-448C-80BE-A17D135C64DF}" srcOrd="1" destOrd="0" presId="urn:microsoft.com/office/officeart/2005/8/layout/orgChart1"/>
    <dgm:cxn modelId="{4AA0A17E-3350-4D61-B0A7-1B4E8338C262}" type="presParOf" srcId="{56A36093-9F63-41F9-A584-DA84E6C326FA}" destId="{5EAE3535-72EA-4659-97CE-A78D98E47DED}" srcOrd="1" destOrd="0" presId="urn:microsoft.com/office/officeart/2005/8/layout/orgChart1"/>
    <dgm:cxn modelId="{41D0C6B5-9D4C-46AE-B22E-FF8510B82772}" type="presParOf" srcId="{5EAE3535-72EA-4659-97CE-A78D98E47DED}" destId="{AB90185C-6385-48B8-8C36-2CF07E14BE9F}" srcOrd="0" destOrd="0" presId="urn:microsoft.com/office/officeart/2005/8/layout/orgChart1"/>
    <dgm:cxn modelId="{833CBCA4-D3CD-46F1-B02D-C6926C616617}" type="presParOf" srcId="{5EAE3535-72EA-4659-97CE-A78D98E47DED}" destId="{F06EAFF7-1A4F-4DB4-BD84-A13CBACA7110}" srcOrd="1" destOrd="0" presId="urn:microsoft.com/office/officeart/2005/8/layout/orgChart1"/>
    <dgm:cxn modelId="{ADAAF9E1-F4C1-4089-B68B-AB8FD148178C}" type="presParOf" srcId="{F06EAFF7-1A4F-4DB4-BD84-A13CBACA7110}" destId="{3FF36916-DF38-467A-83B0-4FD33DD0D568}" srcOrd="0" destOrd="0" presId="urn:microsoft.com/office/officeart/2005/8/layout/orgChart1"/>
    <dgm:cxn modelId="{EE2B05AE-B91E-4846-B204-4BAADA61C3FC}" type="presParOf" srcId="{3FF36916-DF38-467A-83B0-4FD33DD0D568}" destId="{B59AF541-1244-4D7B-A660-C5AFA87EC933}" srcOrd="0" destOrd="0" presId="urn:microsoft.com/office/officeart/2005/8/layout/orgChart1"/>
    <dgm:cxn modelId="{E4127BE5-AA57-4D99-AD86-444315E66BA7}" type="presParOf" srcId="{3FF36916-DF38-467A-83B0-4FD33DD0D568}" destId="{D9D36171-5EE7-4917-A917-7801F6AD4D8F}" srcOrd="1" destOrd="0" presId="urn:microsoft.com/office/officeart/2005/8/layout/orgChart1"/>
    <dgm:cxn modelId="{3334EF6F-54E3-4D07-A40C-620A9AF03B5D}" type="presParOf" srcId="{F06EAFF7-1A4F-4DB4-BD84-A13CBACA7110}" destId="{E494742F-5992-4E09-A073-E69C929861F2}" srcOrd="1" destOrd="0" presId="urn:microsoft.com/office/officeart/2005/8/layout/orgChart1"/>
    <dgm:cxn modelId="{9ED1D717-6154-47FB-8CC0-66AEAC43D8EA}" type="presParOf" srcId="{E494742F-5992-4E09-A073-E69C929861F2}" destId="{79094168-7033-4196-A2A7-ACAAB3E57B78}" srcOrd="0" destOrd="0" presId="urn:microsoft.com/office/officeart/2005/8/layout/orgChart1"/>
    <dgm:cxn modelId="{EFFC8307-DFA9-4376-8E55-CB9D671B0784}" type="presParOf" srcId="{E494742F-5992-4E09-A073-E69C929861F2}" destId="{4C5761D9-2799-495C-B12F-70BCBA4ACAB0}" srcOrd="1" destOrd="0" presId="urn:microsoft.com/office/officeart/2005/8/layout/orgChart1"/>
    <dgm:cxn modelId="{96CD5533-23CD-4B33-85E5-56D18FC7664E}" type="presParOf" srcId="{4C5761D9-2799-495C-B12F-70BCBA4ACAB0}" destId="{E4FD428C-5359-420C-871F-3458E9B04FE5}" srcOrd="0" destOrd="0" presId="urn:microsoft.com/office/officeart/2005/8/layout/orgChart1"/>
    <dgm:cxn modelId="{511B9AB8-7771-4B52-8947-FE296C510A74}" type="presParOf" srcId="{E4FD428C-5359-420C-871F-3458E9B04FE5}" destId="{D26C1972-CDD7-4A79-AA31-B398E35E06F0}" srcOrd="0" destOrd="0" presId="urn:microsoft.com/office/officeart/2005/8/layout/orgChart1"/>
    <dgm:cxn modelId="{599CEF73-ABEB-4D3B-9B43-9C5D89114CE0}" type="presParOf" srcId="{E4FD428C-5359-420C-871F-3458E9B04FE5}" destId="{8346CE56-3AF6-4DFD-9ABF-B5A7A7671470}" srcOrd="1" destOrd="0" presId="urn:microsoft.com/office/officeart/2005/8/layout/orgChart1"/>
    <dgm:cxn modelId="{26FAC354-336F-4DDF-BF5C-D1B55702A783}" type="presParOf" srcId="{4C5761D9-2799-495C-B12F-70BCBA4ACAB0}" destId="{FC5119BF-65AA-499D-9BFB-1E69612CC3F0}" srcOrd="1" destOrd="0" presId="urn:microsoft.com/office/officeart/2005/8/layout/orgChart1"/>
    <dgm:cxn modelId="{3B8E0844-432B-458C-B341-33609D15457B}" type="presParOf" srcId="{4C5761D9-2799-495C-B12F-70BCBA4ACAB0}" destId="{36063F78-7A34-4896-B35E-EA76CE5887EE}" srcOrd="2" destOrd="0" presId="urn:microsoft.com/office/officeart/2005/8/layout/orgChart1"/>
    <dgm:cxn modelId="{CFE68B91-FB08-4A58-A673-491E9B7CEDCF}" type="presParOf" srcId="{E494742F-5992-4E09-A073-E69C929861F2}" destId="{CB9C97C2-F343-49E6-8533-629373164DE2}" srcOrd="2" destOrd="0" presId="urn:microsoft.com/office/officeart/2005/8/layout/orgChart1"/>
    <dgm:cxn modelId="{5E0BB582-9222-402A-A224-C64071D70EC4}" type="presParOf" srcId="{E494742F-5992-4E09-A073-E69C929861F2}" destId="{337008D6-BEE7-4C23-8A11-E409E8658CD0}" srcOrd="3" destOrd="0" presId="urn:microsoft.com/office/officeart/2005/8/layout/orgChart1"/>
    <dgm:cxn modelId="{173885CA-9B1C-4FBD-9B4C-ACC80546D3C6}" type="presParOf" srcId="{337008D6-BEE7-4C23-8A11-E409E8658CD0}" destId="{A7EE93B8-3F52-4304-A379-CBFA23AB6586}" srcOrd="0" destOrd="0" presId="urn:microsoft.com/office/officeart/2005/8/layout/orgChart1"/>
    <dgm:cxn modelId="{06EB8577-F167-4CB9-B56B-8368E7F36D75}" type="presParOf" srcId="{A7EE93B8-3F52-4304-A379-CBFA23AB6586}" destId="{3EADCBB5-EBA3-4970-8C99-8ADEA9273D9A}" srcOrd="0" destOrd="0" presId="urn:microsoft.com/office/officeart/2005/8/layout/orgChart1"/>
    <dgm:cxn modelId="{FF7566E8-4611-4964-88EA-4361489CCF1C}" type="presParOf" srcId="{A7EE93B8-3F52-4304-A379-CBFA23AB6586}" destId="{6A10B9AC-A733-473F-AA27-53C6FD8A213C}" srcOrd="1" destOrd="0" presId="urn:microsoft.com/office/officeart/2005/8/layout/orgChart1"/>
    <dgm:cxn modelId="{7F47E7F3-EB83-4C08-93A3-FAC6CC7E03F2}" type="presParOf" srcId="{337008D6-BEE7-4C23-8A11-E409E8658CD0}" destId="{E45574EA-E160-4AA7-AC57-CAD9F9DA586C}" srcOrd="1" destOrd="0" presId="urn:microsoft.com/office/officeart/2005/8/layout/orgChart1"/>
    <dgm:cxn modelId="{B9E51E46-7B53-4B9B-89DE-A5C1015156E1}" type="presParOf" srcId="{337008D6-BEE7-4C23-8A11-E409E8658CD0}" destId="{97DA3ADE-B38D-48FF-8899-35937A1C3CA0}" srcOrd="2" destOrd="0" presId="urn:microsoft.com/office/officeart/2005/8/layout/orgChart1"/>
    <dgm:cxn modelId="{E9953E7D-4BF2-4EA7-9DFC-DA4A6C9CD4FB}" type="presParOf" srcId="{E494742F-5992-4E09-A073-E69C929861F2}" destId="{3957DC5E-F9CD-4482-A169-73A02A8961DE}" srcOrd="4" destOrd="0" presId="urn:microsoft.com/office/officeart/2005/8/layout/orgChart1"/>
    <dgm:cxn modelId="{DCF44725-F8AA-4BAB-9AE7-D705633271BC}" type="presParOf" srcId="{E494742F-5992-4E09-A073-E69C929861F2}" destId="{1E25D2C6-113F-4C68-8295-F06802AEC589}" srcOrd="5" destOrd="0" presId="urn:microsoft.com/office/officeart/2005/8/layout/orgChart1"/>
    <dgm:cxn modelId="{5DD33767-3DAF-497B-AC95-1E839D749FFE}" type="presParOf" srcId="{1E25D2C6-113F-4C68-8295-F06802AEC589}" destId="{1F327408-8A70-4463-ABE9-298447EE05B7}" srcOrd="0" destOrd="0" presId="urn:microsoft.com/office/officeart/2005/8/layout/orgChart1"/>
    <dgm:cxn modelId="{18792216-1F27-4108-A4DE-EDC649560ECB}" type="presParOf" srcId="{1F327408-8A70-4463-ABE9-298447EE05B7}" destId="{08F42EBB-045D-4154-B0A5-4F8F84224067}" srcOrd="0" destOrd="0" presId="urn:microsoft.com/office/officeart/2005/8/layout/orgChart1"/>
    <dgm:cxn modelId="{6FDDC7CA-5335-4ED9-ABC5-1FD5F0CB685C}" type="presParOf" srcId="{1F327408-8A70-4463-ABE9-298447EE05B7}" destId="{F27A5F6F-C37C-4FC9-B9B8-0B2694B45210}" srcOrd="1" destOrd="0" presId="urn:microsoft.com/office/officeart/2005/8/layout/orgChart1"/>
    <dgm:cxn modelId="{01A9DFE8-532F-47F8-9FED-0ADF1A8BBD69}" type="presParOf" srcId="{1E25D2C6-113F-4C68-8295-F06802AEC589}" destId="{A5B95658-70BD-447A-A59F-62DBFBFBBEB5}" srcOrd="1" destOrd="0" presId="urn:microsoft.com/office/officeart/2005/8/layout/orgChart1"/>
    <dgm:cxn modelId="{105F1265-39A0-49DC-832C-429DCD8E89AB}" type="presParOf" srcId="{1E25D2C6-113F-4C68-8295-F06802AEC589}" destId="{83D3503A-E97D-4E2F-93C2-A2AD05057FB4}" srcOrd="2" destOrd="0" presId="urn:microsoft.com/office/officeart/2005/8/layout/orgChart1"/>
    <dgm:cxn modelId="{6C082D06-2164-4076-ADD9-958382DE7062}" type="presParOf" srcId="{E494742F-5992-4E09-A073-E69C929861F2}" destId="{DB865DA1-4D23-40DB-AC3D-EC558579B4E3}" srcOrd="6" destOrd="0" presId="urn:microsoft.com/office/officeart/2005/8/layout/orgChart1"/>
    <dgm:cxn modelId="{622A2BF1-1AB6-44A5-8F8D-8AC24FB0C5D2}" type="presParOf" srcId="{E494742F-5992-4E09-A073-E69C929861F2}" destId="{532465FF-284D-4685-ACAC-612CB444E5E5}" srcOrd="7" destOrd="0" presId="urn:microsoft.com/office/officeart/2005/8/layout/orgChart1"/>
    <dgm:cxn modelId="{E2AAE485-AB1C-476D-8C3E-EF28AB2EA3BA}" type="presParOf" srcId="{532465FF-284D-4685-ACAC-612CB444E5E5}" destId="{F4C1BED2-2659-423E-9F20-07D843E5D3E8}" srcOrd="0" destOrd="0" presId="urn:microsoft.com/office/officeart/2005/8/layout/orgChart1"/>
    <dgm:cxn modelId="{EDF946BA-23AC-4CFA-81E9-952DD6B2A436}" type="presParOf" srcId="{F4C1BED2-2659-423E-9F20-07D843E5D3E8}" destId="{1A9465E3-AA75-491A-B88A-34498657E0B2}" srcOrd="0" destOrd="0" presId="urn:microsoft.com/office/officeart/2005/8/layout/orgChart1"/>
    <dgm:cxn modelId="{8C890A39-C881-4A67-9C74-D6F7498D7E34}" type="presParOf" srcId="{F4C1BED2-2659-423E-9F20-07D843E5D3E8}" destId="{3C5F3E2B-3AC2-423C-937B-6CD8250FFA43}" srcOrd="1" destOrd="0" presId="urn:microsoft.com/office/officeart/2005/8/layout/orgChart1"/>
    <dgm:cxn modelId="{B62815BC-9BB8-422C-BC6B-AE83B6546070}" type="presParOf" srcId="{532465FF-284D-4685-ACAC-612CB444E5E5}" destId="{1E7B0D8A-95EB-4710-8EF2-01B90BC03A3C}" srcOrd="1" destOrd="0" presId="urn:microsoft.com/office/officeart/2005/8/layout/orgChart1"/>
    <dgm:cxn modelId="{9D8E6FE0-FA8D-4BED-AE47-E3904D3193B8}" type="presParOf" srcId="{532465FF-284D-4685-ACAC-612CB444E5E5}" destId="{BDBC11B6-6573-464D-893F-E8532AC4D951}" srcOrd="2" destOrd="0" presId="urn:microsoft.com/office/officeart/2005/8/layout/orgChart1"/>
    <dgm:cxn modelId="{2A7EE654-5C08-4C29-93BC-08D22237A8A1}" type="presParOf" srcId="{F06EAFF7-1A4F-4DB4-BD84-A13CBACA7110}" destId="{47E67619-11A3-479E-AE2B-C0A00E26A3D7}" srcOrd="2" destOrd="0" presId="urn:microsoft.com/office/officeart/2005/8/layout/orgChart1"/>
    <dgm:cxn modelId="{F0E0B62C-1452-4B72-BCE6-BD0091D6E511}" type="presParOf" srcId="{5EAE3535-72EA-4659-97CE-A78D98E47DED}" destId="{2AC506B7-B7E0-49C4-88CA-971FCD68F514}" srcOrd="2" destOrd="0" presId="urn:microsoft.com/office/officeart/2005/8/layout/orgChart1"/>
    <dgm:cxn modelId="{E33B4175-D908-4F27-9300-DDDEBD940E4E}" type="presParOf" srcId="{5EAE3535-72EA-4659-97CE-A78D98E47DED}" destId="{2AE8DC5E-99C9-4997-B28A-FA67471E0BEE}" srcOrd="3" destOrd="0" presId="urn:microsoft.com/office/officeart/2005/8/layout/orgChart1"/>
    <dgm:cxn modelId="{D0330468-C305-4EBF-AB42-60D49403E5EC}" type="presParOf" srcId="{2AE8DC5E-99C9-4997-B28A-FA67471E0BEE}" destId="{0B8835D6-BD7A-436F-9727-F41B99A56206}" srcOrd="0" destOrd="0" presId="urn:microsoft.com/office/officeart/2005/8/layout/orgChart1"/>
    <dgm:cxn modelId="{E2BB636D-C2EB-43BA-AA18-FA9CB00FD31E}" type="presParOf" srcId="{0B8835D6-BD7A-436F-9727-F41B99A56206}" destId="{6DCF6197-A7AE-4675-8AAB-401AC2F0CC09}" srcOrd="0" destOrd="0" presId="urn:microsoft.com/office/officeart/2005/8/layout/orgChart1"/>
    <dgm:cxn modelId="{E1897C04-868B-4247-AFAA-7BD95A897001}" type="presParOf" srcId="{0B8835D6-BD7A-436F-9727-F41B99A56206}" destId="{A5D4518F-5D3A-4176-8CBD-022F78A99FB1}" srcOrd="1" destOrd="0" presId="urn:microsoft.com/office/officeart/2005/8/layout/orgChart1"/>
    <dgm:cxn modelId="{2ED692BB-B4FE-4600-9364-C13442AA57B2}" type="presParOf" srcId="{2AE8DC5E-99C9-4997-B28A-FA67471E0BEE}" destId="{F8FD362D-F7DA-42FE-824F-AC748A27CA4F}" srcOrd="1" destOrd="0" presId="urn:microsoft.com/office/officeart/2005/8/layout/orgChart1"/>
    <dgm:cxn modelId="{5287C345-F2D9-4A8C-9FBE-928613FD6794}" type="presParOf" srcId="{F8FD362D-F7DA-42FE-824F-AC748A27CA4F}" destId="{D9053255-DD2A-4FA5-B394-DCB627925B4B}" srcOrd="0" destOrd="0" presId="urn:microsoft.com/office/officeart/2005/8/layout/orgChart1"/>
    <dgm:cxn modelId="{092A3F42-D054-4213-8AAB-E5083104E109}" type="presParOf" srcId="{F8FD362D-F7DA-42FE-824F-AC748A27CA4F}" destId="{CC01B802-1535-4EBE-901B-184115A8BADD}" srcOrd="1" destOrd="0" presId="urn:microsoft.com/office/officeart/2005/8/layout/orgChart1"/>
    <dgm:cxn modelId="{FEB6362A-2ABB-4376-A583-5B9C20A3C1EA}" type="presParOf" srcId="{CC01B802-1535-4EBE-901B-184115A8BADD}" destId="{33342913-021C-406F-AD6A-577368DE48A7}" srcOrd="0" destOrd="0" presId="urn:microsoft.com/office/officeart/2005/8/layout/orgChart1"/>
    <dgm:cxn modelId="{05F6DD45-3ACA-4A05-B7BB-5EB62668E2C2}" type="presParOf" srcId="{33342913-021C-406F-AD6A-577368DE48A7}" destId="{CE186C10-4F32-4364-AABB-B40D7B595262}" srcOrd="0" destOrd="0" presId="urn:microsoft.com/office/officeart/2005/8/layout/orgChart1"/>
    <dgm:cxn modelId="{9731DB73-DBCE-4AA8-A997-C45F8BC945F3}" type="presParOf" srcId="{33342913-021C-406F-AD6A-577368DE48A7}" destId="{70B4FA90-F59C-4C1F-BB6B-15D8C2772988}" srcOrd="1" destOrd="0" presId="urn:microsoft.com/office/officeart/2005/8/layout/orgChart1"/>
    <dgm:cxn modelId="{F5CF2841-337A-4CCC-BCEE-2057D61A6367}" type="presParOf" srcId="{CC01B802-1535-4EBE-901B-184115A8BADD}" destId="{07E5A702-4F7A-4A41-95D5-BD1CB97C26B8}" srcOrd="1" destOrd="0" presId="urn:microsoft.com/office/officeart/2005/8/layout/orgChart1"/>
    <dgm:cxn modelId="{A92E451B-8FFE-4B7B-92D9-719BFB946085}" type="presParOf" srcId="{CC01B802-1535-4EBE-901B-184115A8BADD}" destId="{A5F40B2E-4108-466B-A691-7DB309A9707E}" srcOrd="2" destOrd="0" presId="urn:microsoft.com/office/officeart/2005/8/layout/orgChart1"/>
    <dgm:cxn modelId="{7A257FB8-8843-4A31-96C4-F2F5A076923F}" type="presParOf" srcId="{F8FD362D-F7DA-42FE-824F-AC748A27CA4F}" destId="{2C878524-DD3A-4D3F-97BA-DC4B77176E77}" srcOrd="2" destOrd="0" presId="urn:microsoft.com/office/officeart/2005/8/layout/orgChart1"/>
    <dgm:cxn modelId="{A6329B74-6BFC-4DF8-9514-688EC2042CC8}" type="presParOf" srcId="{F8FD362D-F7DA-42FE-824F-AC748A27CA4F}" destId="{E392BF81-659E-4B8D-9E8E-3B5181D8BD39}" srcOrd="3" destOrd="0" presId="urn:microsoft.com/office/officeart/2005/8/layout/orgChart1"/>
    <dgm:cxn modelId="{1EC08636-C6CC-4F3D-82D8-6B0A1C7665D0}" type="presParOf" srcId="{E392BF81-659E-4B8D-9E8E-3B5181D8BD39}" destId="{6CADD70B-663A-4363-B48D-11583C34CBDF}" srcOrd="0" destOrd="0" presId="urn:microsoft.com/office/officeart/2005/8/layout/orgChart1"/>
    <dgm:cxn modelId="{D0AF58EF-39E5-4B13-9C7B-622965B3EBAB}" type="presParOf" srcId="{6CADD70B-663A-4363-B48D-11583C34CBDF}" destId="{0C63C81F-4497-42A2-B1E4-802EBA95DD6D}" srcOrd="0" destOrd="0" presId="urn:microsoft.com/office/officeart/2005/8/layout/orgChart1"/>
    <dgm:cxn modelId="{8F7C0EB3-9D21-443D-B1C7-99C0F5971FB7}" type="presParOf" srcId="{6CADD70B-663A-4363-B48D-11583C34CBDF}" destId="{F8393A6F-4D38-439B-B298-2A105504E8ED}" srcOrd="1" destOrd="0" presId="urn:microsoft.com/office/officeart/2005/8/layout/orgChart1"/>
    <dgm:cxn modelId="{575D4840-B647-4BD2-ABE8-2E8AEC683212}" type="presParOf" srcId="{E392BF81-659E-4B8D-9E8E-3B5181D8BD39}" destId="{DCD6997C-E385-4778-BF61-AB14CD2A1A6D}" srcOrd="1" destOrd="0" presId="urn:microsoft.com/office/officeart/2005/8/layout/orgChart1"/>
    <dgm:cxn modelId="{DD744555-4131-4081-8075-F33001F54FCC}" type="presParOf" srcId="{E392BF81-659E-4B8D-9E8E-3B5181D8BD39}" destId="{492F397A-D96D-4903-92CE-F28120E15CAF}" srcOrd="2" destOrd="0" presId="urn:microsoft.com/office/officeart/2005/8/layout/orgChart1"/>
    <dgm:cxn modelId="{0FCD1621-775C-4133-864E-71B7BA8CAA87}" type="presParOf" srcId="{F8FD362D-F7DA-42FE-824F-AC748A27CA4F}" destId="{2CABA2F9-93D3-433B-9D3C-E0A6785F899C}" srcOrd="4" destOrd="0" presId="urn:microsoft.com/office/officeart/2005/8/layout/orgChart1"/>
    <dgm:cxn modelId="{9825C4E9-0095-4C4D-AD32-EE3A93D2AC07}" type="presParOf" srcId="{F8FD362D-F7DA-42FE-824F-AC748A27CA4F}" destId="{BE3F8EE6-6AD1-4D53-95FD-7E21BC674714}" srcOrd="5" destOrd="0" presId="urn:microsoft.com/office/officeart/2005/8/layout/orgChart1"/>
    <dgm:cxn modelId="{33227599-B79E-4C7A-89A3-30C1FCBF9A22}" type="presParOf" srcId="{BE3F8EE6-6AD1-4D53-95FD-7E21BC674714}" destId="{BF51A48B-A107-487D-AF80-034FC2616704}" srcOrd="0" destOrd="0" presId="urn:microsoft.com/office/officeart/2005/8/layout/orgChart1"/>
    <dgm:cxn modelId="{F7328EDC-FD53-4A86-BF41-1DF1DFE60025}" type="presParOf" srcId="{BF51A48B-A107-487D-AF80-034FC2616704}" destId="{4F73509C-397A-4DDE-8AFB-7905431816C2}" srcOrd="0" destOrd="0" presId="urn:microsoft.com/office/officeart/2005/8/layout/orgChart1"/>
    <dgm:cxn modelId="{83032947-DE2C-459A-85C4-C63419ABD045}" type="presParOf" srcId="{BF51A48B-A107-487D-AF80-034FC2616704}" destId="{D3108919-817F-4DF5-97A7-865706DCD3F6}" srcOrd="1" destOrd="0" presId="urn:microsoft.com/office/officeart/2005/8/layout/orgChart1"/>
    <dgm:cxn modelId="{A0795131-62BB-4ADA-BD25-D98AF352EEF5}" type="presParOf" srcId="{BE3F8EE6-6AD1-4D53-95FD-7E21BC674714}" destId="{D2FB7A01-2BAD-4EDA-AC3C-4CA366C84704}" srcOrd="1" destOrd="0" presId="urn:microsoft.com/office/officeart/2005/8/layout/orgChart1"/>
    <dgm:cxn modelId="{5BEAB694-9867-4A81-8365-7701F8E7467D}" type="presParOf" srcId="{BE3F8EE6-6AD1-4D53-95FD-7E21BC674714}" destId="{73AD9010-18DC-467F-9E66-CF2AFB3372B3}" srcOrd="2" destOrd="0" presId="urn:microsoft.com/office/officeart/2005/8/layout/orgChart1"/>
    <dgm:cxn modelId="{BB802CD1-0943-43C9-8CF4-C5C9B679846A}" type="presParOf" srcId="{2AE8DC5E-99C9-4997-B28A-FA67471E0BEE}" destId="{F242DE99-815F-44C8-A482-62D085FF6F1D}" srcOrd="2" destOrd="0" presId="urn:microsoft.com/office/officeart/2005/8/layout/orgChart1"/>
    <dgm:cxn modelId="{5B3B6549-EFE8-4C72-A21A-1800F4C00558}" type="presParOf" srcId="{56A36093-9F63-41F9-A584-DA84E6C326FA}" destId="{8451F9BC-1043-45E1-AF05-47FD1148DC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976974-8200-4947-8E35-6C7D1AA4AA5C}" type="doc">
      <dgm:prSet loTypeId="urn:microsoft.com/office/officeart/2005/8/layout/hierarchy2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AD3158CE-6666-47A7-9CAC-CE31E1F76E74}">
      <dgm:prSet phldrT="[Texto]" custT="1"/>
      <dgm:spPr>
        <a:solidFill>
          <a:schemeClr val="accent3">
            <a:lumMod val="60000"/>
            <a:lumOff val="40000"/>
            <a:alpha val="80000"/>
          </a:schemeClr>
        </a:solidFill>
      </dgm:spPr>
      <dgm:t>
        <a:bodyPr/>
        <a:lstStyle/>
        <a:p>
          <a:r>
            <a:rPr lang="es-EC" sz="1400" b="1" dirty="0" smtClean="0">
              <a:solidFill>
                <a:schemeClr val="tx1"/>
              </a:solidFill>
              <a:latin typeface="Candara" panose="020E0502030303020204" pitchFamily="34" charset="0"/>
            </a:rPr>
            <a:t>Signos clínicos</a:t>
          </a:r>
          <a:endParaRPr lang="es-EC" sz="1400" b="1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BE03F997-ED92-4B2A-80DD-6963D52AAB8C}" type="parTrans" cxnId="{107C243E-9030-4A49-87DC-D7E9E00EDAA9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8BA11B00-28D3-42EF-912A-3862373742E5}" type="sibTrans" cxnId="{107C243E-9030-4A49-87DC-D7E9E00EDAA9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41B2AFCB-F17E-4DD6-BBAD-23AC12B54ABC}">
      <dgm:prSet phldrT="[Texto]" custT="1"/>
      <dgm:spPr>
        <a:solidFill>
          <a:schemeClr val="accent3">
            <a:lumMod val="40000"/>
            <a:lumOff val="60000"/>
            <a:alpha val="70000"/>
          </a:schemeClr>
        </a:solidFill>
      </dgm:spPr>
      <dgm:t>
        <a:bodyPr/>
        <a:lstStyle/>
        <a:p>
          <a:r>
            <a:rPr lang="es-EC" sz="1400" i="1" dirty="0" smtClean="0">
              <a:solidFill>
                <a:schemeClr val="tx1"/>
              </a:solidFill>
              <a:latin typeface="Candara" panose="020E0502030303020204" pitchFamily="34" charset="0"/>
            </a:rPr>
            <a:t>B. </a:t>
          </a:r>
          <a:r>
            <a:rPr lang="es-EC" sz="1400" i="1" dirty="0" err="1" smtClean="0">
              <a:solidFill>
                <a:schemeClr val="tx1"/>
              </a:solidFill>
              <a:latin typeface="Candara" panose="020E0502030303020204" pitchFamily="34" charset="0"/>
            </a:rPr>
            <a:t>canis</a:t>
          </a:r>
          <a:r>
            <a:rPr lang="es-EC" sz="1400" i="1" dirty="0" smtClean="0">
              <a:solidFill>
                <a:schemeClr val="tx1"/>
              </a:solidFill>
              <a:latin typeface="Candara" panose="020E0502030303020204" pitchFamily="34" charset="0"/>
            </a:rPr>
            <a:t> </a:t>
          </a:r>
          <a:r>
            <a:rPr lang="es-EC" sz="1400" i="1" dirty="0" err="1" smtClean="0">
              <a:solidFill>
                <a:schemeClr val="tx1"/>
              </a:solidFill>
              <a:latin typeface="Candara" panose="020E0502030303020204" pitchFamily="34" charset="0"/>
            </a:rPr>
            <a:t>canis</a:t>
          </a:r>
          <a:r>
            <a:rPr lang="es-EC" sz="1400" i="1" dirty="0" smtClean="0">
              <a:solidFill>
                <a:schemeClr val="tx1"/>
              </a:solidFill>
              <a:latin typeface="Candara" panose="020E0502030303020204" pitchFamily="34" charset="0"/>
            </a:rPr>
            <a:t> y B. </a:t>
          </a:r>
          <a:r>
            <a:rPr lang="es-EC" sz="1400" i="1" dirty="0" err="1" smtClean="0">
              <a:solidFill>
                <a:schemeClr val="tx1"/>
              </a:solidFill>
              <a:latin typeface="Candara" panose="020E0502030303020204" pitchFamily="34" charset="0"/>
            </a:rPr>
            <a:t>canis</a:t>
          </a:r>
          <a:r>
            <a:rPr lang="es-EC" sz="1400" i="1" dirty="0" smtClean="0">
              <a:solidFill>
                <a:schemeClr val="tx1"/>
              </a:solidFill>
              <a:latin typeface="Candara" panose="020E0502030303020204" pitchFamily="34" charset="0"/>
            </a:rPr>
            <a:t> </a:t>
          </a:r>
          <a:r>
            <a:rPr lang="es-EC" sz="1400" i="1" dirty="0" err="1" smtClean="0">
              <a:solidFill>
                <a:schemeClr val="tx1"/>
              </a:solidFill>
              <a:latin typeface="Candara" panose="020E0502030303020204" pitchFamily="34" charset="0"/>
            </a:rPr>
            <a:t>vogeli</a:t>
          </a:r>
          <a:endParaRPr lang="es-EC" sz="1400" i="1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2BA402BC-8073-43AE-BEDE-DAE80C5FB200}" type="parTrans" cxnId="{8C07D634-C5F8-4C3C-BE69-1A7F01B7CC81}">
      <dgm:prSet custT="1"/>
      <dgm:spPr/>
      <dgm:t>
        <a:bodyPr/>
        <a:lstStyle/>
        <a:p>
          <a:endParaRPr lang="es-EC" sz="14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081CEFC5-F3D8-40EB-B6D3-1A8D76616509}" type="sibTrans" cxnId="{8C07D634-C5F8-4C3C-BE69-1A7F01B7CC81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292C336E-8874-4B1E-A37D-4786CA6A4224}">
      <dgm:prSet phldrT="[Texto]" custT="1"/>
      <dgm:spPr>
        <a:solidFill>
          <a:schemeClr val="accent3">
            <a:lumMod val="40000"/>
            <a:lumOff val="60000"/>
            <a:alpha val="70000"/>
          </a:schemeClr>
        </a:solidFill>
      </dgm:spPr>
      <dgm:t>
        <a:bodyPr/>
        <a:lstStyle/>
        <a:p>
          <a:r>
            <a:rPr lang="es-EC" sz="1400" i="1" dirty="0" smtClean="0">
              <a:solidFill>
                <a:schemeClr val="tx1"/>
              </a:solidFill>
              <a:latin typeface="Candara" panose="020E0502030303020204" pitchFamily="34" charset="0"/>
            </a:rPr>
            <a:t>B. </a:t>
          </a:r>
          <a:r>
            <a:rPr lang="es-EC" sz="1400" i="1" dirty="0" err="1" smtClean="0">
              <a:solidFill>
                <a:schemeClr val="tx1"/>
              </a:solidFill>
              <a:latin typeface="Candara" panose="020E0502030303020204" pitchFamily="34" charset="0"/>
            </a:rPr>
            <a:t>canis</a:t>
          </a:r>
          <a:r>
            <a:rPr lang="es-EC" sz="1400" i="1" dirty="0" smtClean="0">
              <a:solidFill>
                <a:schemeClr val="tx1"/>
              </a:solidFill>
              <a:latin typeface="Candara" panose="020E0502030303020204" pitchFamily="34" charset="0"/>
            </a:rPr>
            <a:t> </a:t>
          </a:r>
          <a:r>
            <a:rPr lang="es-EC" sz="1400" i="1" dirty="0" err="1" smtClean="0">
              <a:solidFill>
                <a:schemeClr val="tx1"/>
              </a:solidFill>
              <a:latin typeface="Candara" panose="020E0502030303020204" pitchFamily="34" charset="0"/>
            </a:rPr>
            <a:t>rossi</a:t>
          </a:r>
          <a:endParaRPr lang="es-EC" sz="1400" i="1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2CE7306B-3D82-4F13-9FF6-ADA1E8D6E9A6}" type="parTrans" cxnId="{74732B30-A62F-44A7-B932-BA0DE03399CD}">
      <dgm:prSet custT="1"/>
      <dgm:spPr/>
      <dgm:t>
        <a:bodyPr/>
        <a:lstStyle/>
        <a:p>
          <a:endParaRPr lang="es-EC" sz="14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50F6C876-B8D0-4B25-92FE-DC8259AF8CAE}" type="sibTrans" cxnId="{74732B30-A62F-44A7-B932-BA0DE03399CD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7A349719-5DDA-4A87-B297-26959706FECB}">
      <dgm:prSet custT="1"/>
      <dgm:spPr>
        <a:solidFill>
          <a:schemeClr val="accent3">
            <a:lumMod val="20000"/>
            <a:lumOff val="80000"/>
            <a:alpha val="50000"/>
          </a:schemeClr>
        </a:solidFill>
      </dgm:spPr>
      <dgm:t>
        <a:bodyPr/>
        <a:lstStyle/>
        <a:p>
          <a:pPr algn="ctr"/>
          <a:r>
            <a:rPr lang="es-EC" sz="1400" dirty="0" smtClean="0">
              <a:solidFill>
                <a:schemeClr val="tx1"/>
              </a:solidFill>
              <a:latin typeface="Candara" panose="020E0502030303020204" pitchFamily="34" charset="0"/>
            </a:rPr>
            <a:t>Fiebre, letargo, anorexia e ictericia</a:t>
          </a:r>
          <a:endParaRPr lang="es-EC" sz="1400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D831E97D-B4AE-4E95-8896-6956E0BE3AB6}" type="parTrans" cxnId="{5D162208-0DAE-4AA5-98CF-97D683F46949}">
      <dgm:prSet custT="1"/>
      <dgm:spPr/>
      <dgm:t>
        <a:bodyPr/>
        <a:lstStyle/>
        <a:p>
          <a:endParaRPr lang="es-EC" sz="14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534ABD24-5763-4231-A4B6-350646588BEA}" type="sibTrans" cxnId="{5D162208-0DAE-4AA5-98CF-97D683F46949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922B64A8-5CA7-489A-96FE-116A509002BD}">
      <dgm:prSet custT="1"/>
      <dgm:spPr>
        <a:solidFill>
          <a:schemeClr val="accent3">
            <a:lumMod val="20000"/>
            <a:lumOff val="80000"/>
            <a:alpha val="50000"/>
          </a:schemeClr>
        </a:solidFill>
      </dgm:spPr>
      <dgm:t>
        <a:bodyPr/>
        <a:lstStyle/>
        <a:p>
          <a:pPr algn="ctr"/>
          <a:r>
            <a:rPr lang="es-EC" sz="1400" dirty="0" err="1" smtClean="0">
              <a:solidFill>
                <a:schemeClr val="tx1"/>
              </a:solidFill>
              <a:latin typeface="Candara" panose="020E0502030303020204" pitchFamily="34" charset="0"/>
            </a:rPr>
            <a:t>Insuficencia</a:t>
          </a:r>
          <a:r>
            <a:rPr lang="es-EC" sz="1400" dirty="0" smtClean="0">
              <a:solidFill>
                <a:schemeClr val="tx1"/>
              </a:solidFill>
              <a:latin typeface="Candara" panose="020E0502030303020204" pitchFamily="34" charset="0"/>
            </a:rPr>
            <a:t> renal aguda, ictericia, hipotensión, síndrome de dificultad respiratoria aguda, vómitos, diarrea, pancreatitis, </a:t>
          </a:r>
          <a:r>
            <a:rPr lang="es-EC" sz="1400" dirty="0" err="1" smtClean="0">
              <a:solidFill>
                <a:schemeClr val="tx1"/>
              </a:solidFill>
              <a:latin typeface="Candara" panose="020E0502030303020204" pitchFamily="34" charset="0"/>
            </a:rPr>
            <a:t>mialga</a:t>
          </a:r>
          <a:r>
            <a:rPr lang="es-EC" sz="1400" dirty="0" smtClean="0">
              <a:solidFill>
                <a:schemeClr val="tx1"/>
              </a:solidFill>
              <a:latin typeface="Candara" panose="020E0502030303020204" pitchFamily="34" charset="0"/>
            </a:rPr>
            <a:t>, ascitis, edema pulmonar, afectación cerebral y renal, manifestaciones </a:t>
          </a:r>
          <a:r>
            <a:rPr lang="es-EC" sz="1400" dirty="0" err="1" smtClean="0">
              <a:solidFill>
                <a:schemeClr val="tx1"/>
              </a:solidFill>
              <a:latin typeface="Candara" panose="020E0502030303020204" pitchFamily="34" charset="0"/>
            </a:rPr>
            <a:t>hiperagudas</a:t>
          </a:r>
          <a:r>
            <a:rPr lang="es-EC" sz="1400" dirty="0" smtClean="0">
              <a:solidFill>
                <a:schemeClr val="tx1"/>
              </a:solidFill>
              <a:latin typeface="Candara" panose="020E0502030303020204" pitchFamily="34" charset="0"/>
            </a:rPr>
            <a:t> y shock.</a:t>
          </a:r>
          <a:endParaRPr lang="es-EC" sz="1400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CD59BA3F-394D-4BA3-920E-7C2862AC7A2B}" type="parTrans" cxnId="{2D899E64-1CA4-4672-95E3-FE86D7CF8662}">
      <dgm:prSet custT="1"/>
      <dgm:spPr/>
      <dgm:t>
        <a:bodyPr/>
        <a:lstStyle/>
        <a:p>
          <a:endParaRPr lang="es-EC" sz="14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CCC24D5E-ADA2-4CE7-90A5-D4DC2D80494A}" type="sibTrans" cxnId="{2D899E64-1CA4-4672-95E3-FE86D7CF8662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B48AF4C8-C4C6-4D83-8708-FAD013BFAE1E}" type="pres">
      <dgm:prSet presAssocID="{D3976974-8200-4947-8E35-6C7D1AA4AA5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CBEA950-F0A6-42DF-8251-E3E34A6C2D3B}" type="pres">
      <dgm:prSet presAssocID="{AD3158CE-6666-47A7-9CAC-CE31E1F76E74}" presName="root1" presStyleCnt="0"/>
      <dgm:spPr/>
    </dgm:pt>
    <dgm:pt modelId="{D922D36A-A3C9-4315-AEA8-85974A9D302D}" type="pres">
      <dgm:prSet presAssocID="{AD3158CE-6666-47A7-9CAC-CE31E1F76E74}" presName="LevelOneTextNode" presStyleLbl="node0" presStyleIdx="0" presStyleCnt="1" custScaleX="87092" custScaleY="77929">
        <dgm:presLayoutVars>
          <dgm:chPref val="3"/>
        </dgm:presLayoutVars>
      </dgm:prSet>
      <dgm:spPr/>
    </dgm:pt>
    <dgm:pt modelId="{DDE4ED80-F7DC-4AA4-BCA6-D9BAF90993B9}" type="pres">
      <dgm:prSet presAssocID="{AD3158CE-6666-47A7-9CAC-CE31E1F76E74}" presName="level2hierChild" presStyleCnt="0"/>
      <dgm:spPr/>
    </dgm:pt>
    <dgm:pt modelId="{1C892ECA-C344-4277-A810-2A35E9170F20}" type="pres">
      <dgm:prSet presAssocID="{2BA402BC-8073-43AE-BEDE-DAE80C5FB200}" presName="conn2-1" presStyleLbl="parChTrans1D2" presStyleIdx="0" presStyleCnt="2"/>
      <dgm:spPr/>
    </dgm:pt>
    <dgm:pt modelId="{AA087E2F-CC08-4253-AEB1-77F63D0BEEFC}" type="pres">
      <dgm:prSet presAssocID="{2BA402BC-8073-43AE-BEDE-DAE80C5FB200}" presName="connTx" presStyleLbl="parChTrans1D2" presStyleIdx="0" presStyleCnt="2"/>
      <dgm:spPr/>
    </dgm:pt>
    <dgm:pt modelId="{849CC925-8840-46A8-852C-48D9F4128D65}" type="pres">
      <dgm:prSet presAssocID="{41B2AFCB-F17E-4DD6-BBAD-23AC12B54ABC}" presName="root2" presStyleCnt="0"/>
      <dgm:spPr/>
    </dgm:pt>
    <dgm:pt modelId="{03653675-3783-42D7-8126-89DF3F7CB38C}" type="pres">
      <dgm:prSet presAssocID="{41B2AFCB-F17E-4DD6-BBAD-23AC12B54ABC}" presName="LevelTwoTextNode" presStyleLbl="node2" presStyleIdx="0" presStyleCnt="2" custScaleX="120804" custScaleY="12717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D2B251C-34F4-4E7E-85E5-095842BD550F}" type="pres">
      <dgm:prSet presAssocID="{41B2AFCB-F17E-4DD6-BBAD-23AC12B54ABC}" presName="level3hierChild" presStyleCnt="0"/>
      <dgm:spPr/>
    </dgm:pt>
    <dgm:pt modelId="{357A651B-88C0-47E6-9B11-0396B49CBF0F}" type="pres">
      <dgm:prSet presAssocID="{D831E97D-B4AE-4E95-8896-6956E0BE3AB6}" presName="conn2-1" presStyleLbl="parChTrans1D3" presStyleIdx="0" presStyleCnt="2"/>
      <dgm:spPr/>
    </dgm:pt>
    <dgm:pt modelId="{1FA13D37-3449-4CE5-852D-F6EF9786B72C}" type="pres">
      <dgm:prSet presAssocID="{D831E97D-B4AE-4E95-8896-6956E0BE3AB6}" presName="connTx" presStyleLbl="parChTrans1D3" presStyleIdx="0" presStyleCnt="2"/>
      <dgm:spPr/>
    </dgm:pt>
    <dgm:pt modelId="{2359F9CD-93B3-451B-9A5A-2230CB1E9A6F}" type="pres">
      <dgm:prSet presAssocID="{7A349719-5DDA-4A87-B297-26959706FECB}" presName="root2" presStyleCnt="0"/>
      <dgm:spPr/>
    </dgm:pt>
    <dgm:pt modelId="{DF9A86EF-4100-4CDD-82CE-0758FEB9FC43}" type="pres">
      <dgm:prSet presAssocID="{7A349719-5DDA-4A87-B297-26959706FECB}" presName="LevelTwoTextNode" presStyleLbl="node3" presStyleIdx="0" presStyleCnt="2" custScaleX="25962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6A6CBAE-3114-4467-81ED-61A935E80F9F}" type="pres">
      <dgm:prSet presAssocID="{7A349719-5DDA-4A87-B297-26959706FECB}" presName="level3hierChild" presStyleCnt="0"/>
      <dgm:spPr/>
    </dgm:pt>
    <dgm:pt modelId="{B6473B8D-59AD-42F6-977D-C48CA1C6C567}" type="pres">
      <dgm:prSet presAssocID="{2CE7306B-3D82-4F13-9FF6-ADA1E8D6E9A6}" presName="conn2-1" presStyleLbl="parChTrans1D2" presStyleIdx="1" presStyleCnt="2"/>
      <dgm:spPr/>
    </dgm:pt>
    <dgm:pt modelId="{F5F19411-7A50-4A6B-8E8F-E48CD6FDC0DE}" type="pres">
      <dgm:prSet presAssocID="{2CE7306B-3D82-4F13-9FF6-ADA1E8D6E9A6}" presName="connTx" presStyleLbl="parChTrans1D2" presStyleIdx="1" presStyleCnt="2"/>
      <dgm:spPr/>
    </dgm:pt>
    <dgm:pt modelId="{5A49D000-4C25-44ED-B5E7-79FF7B0AE353}" type="pres">
      <dgm:prSet presAssocID="{292C336E-8874-4B1E-A37D-4786CA6A4224}" presName="root2" presStyleCnt="0"/>
      <dgm:spPr/>
    </dgm:pt>
    <dgm:pt modelId="{C2AE44B8-BFD5-4257-BAB2-9CCAA2F9286E}" type="pres">
      <dgm:prSet presAssocID="{292C336E-8874-4B1E-A37D-4786CA6A4224}" presName="LevelTwoTextNode" presStyleLbl="node2" presStyleIdx="1" presStyleCnt="2" custScaleX="130188" custScaleY="8575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40EC267-23BC-4EDC-8395-20E064C9480C}" type="pres">
      <dgm:prSet presAssocID="{292C336E-8874-4B1E-A37D-4786CA6A4224}" presName="level3hierChild" presStyleCnt="0"/>
      <dgm:spPr/>
    </dgm:pt>
    <dgm:pt modelId="{9BD08701-ED6A-4AFB-BE95-026705E2584D}" type="pres">
      <dgm:prSet presAssocID="{CD59BA3F-394D-4BA3-920E-7C2862AC7A2B}" presName="conn2-1" presStyleLbl="parChTrans1D3" presStyleIdx="1" presStyleCnt="2"/>
      <dgm:spPr/>
    </dgm:pt>
    <dgm:pt modelId="{0FF34E6A-809E-4D1C-B1ED-B071E1D50651}" type="pres">
      <dgm:prSet presAssocID="{CD59BA3F-394D-4BA3-920E-7C2862AC7A2B}" presName="connTx" presStyleLbl="parChTrans1D3" presStyleIdx="1" presStyleCnt="2"/>
      <dgm:spPr/>
    </dgm:pt>
    <dgm:pt modelId="{90E50885-8271-4612-BAA0-29D84A9A18C7}" type="pres">
      <dgm:prSet presAssocID="{922B64A8-5CA7-489A-96FE-116A509002BD}" presName="root2" presStyleCnt="0"/>
      <dgm:spPr/>
    </dgm:pt>
    <dgm:pt modelId="{B0DACA35-DA52-4F13-9C21-B21B2622F662}" type="pres">
      <dgm:prSet presAssocID="{922B64A8-5CA7-489A-96FE-116A509002BD}" presName="LevelTwoTextNode" presStyleLbl="node3" presStyleIdx="1" presStyleCnt="2" custScaleX="256636" custScaleY="37573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2ABED98-F5B6-4217-9EA8-DA301C49F5BD}" type="pres">
      <dgm:prSet presAssocID="{922B64A8-5CA7-489A-96FE-116A509002BD}" presName="level3hierChild" presStyleCnt="0"/>
      <dgm:spPr/>
    </dgm:pt>
  </dgm:ptLst>
  <dgm:cxnLst>
    <dgm:cxn modelId="{80287BAC-1052-4B05-A6CD-9591CBF755B9}" type="presOf" srcId="{CD59BA3F-394D-4BA3-920E-7C2862AC7A2B}" destId="{0FF34E6A-809E-4D1C-B1ED-B071E1D50651}" srcOrd="1" destOrd="0" presId="urn:microsoft.com/office/officeart/2005/8/layout/hierarchy2"/>
    <dgm:cxn modelId="{107C243E-9030-4A49-87DC-D7E9E00EDAA9}" srcId="{D3976974-8200-4947-8E35-6C7D1AA4AA5C}" destId="{AD3158CE-6666-47A7-9CAC-CE31E1F76E74}" srcOrd="0" destOrd="0" parTransId="{BE03F997-ED92-4B2A-80DD-6963D52AAB8C}" sibTransId="{8BA11B00-28D3-42EF-912A-3862373742E5}"/>
    <dgm:cxn modelId="{CD342C7F-64B8-43CA-B7CD-9B2D81249E0A}" type="presOf" srcId="{2CE7306B-3D82-4F13-9FF6-ADA1E8D6E9A6}" destId="{B6473B8D-59AD-42F6-977D-C48CA1C6C567}" srcOrd="0" destOrd="0" presId="urn:microsoft.com/office/officeart/2005/8/layout/hierarchy2"/>
    <dgm:cxn modelId="{17075790-A32E-41C0-9836-A5BD10D23A19}" type="presOf" srcId="{CD59BA3F-394D-4BA3-920E-7C2862AC7A2B}" destId="{9BD08701-ED6A-4AFB-BE95-026705E2584D}" srcOrd="0" destOrd="0" presId="urn:microsoft.com/office/officeart/2005/8/layout/hierarchy2"/>
    <dgm:cxn modelId="{5D162208-0DAE-4AA5-98CF-97D683F46949}" srcId="{41B2AFCB-F17E-4DD6-BBAD-23AC12B54ABC}" destId="{7A349719-5DDA-4A87-B297-26959706FECB}" srcOrd="0" destOrd="0" parTransId="{D831E97D-B4AE-4E95-8896-6956E0BE3AB6}" sibTransId="{534ABD24-5763-4231-A4B6-350646588BEA}"/>
    <dgm:cxn modelId="{B974E5F9-6AFE-46C2-A494-9165B4587262}" type="presOf" srcId="{2BA402BC-8073-43AE-BEDE-DAE80C5FB200}" destId="{AA087E2F-CC08-4253-AEB1-77F63D0BEEFC}" srcOrd="1" destOrd="0" presId="urn:microsoft.com/office/officeart/2005/8/layout/hierarchy2"/>
    <dgm:cxn modelId="{8C07D634-C5F8-4C3C-BE69-1A7F01B7CC81}" srcId="{AD3158CE-6666-47A7-9CAC-CE31E1F76E74}" destId="{41B2AFCB-F17E-4DD6-BBAD-23AC12B54ABC}" srcOrd="0" destOrd="0" parTransId="{2BA402BC-8073-43AE-BEDE-DAE80C5FB200}" sibTransId="{081CEFC5-F3D8-40EB-B6D3-1A8D76616509}"/>
    <dgm:cxn modelId="{2D899E64-1CA4-4672-95E3-FE86D7CF8662}" srcId="{292C336E-8874-4B1E-A37D-4786CA6A4224}" destId="{922B64A8-5CA7-489A-96FE-116A509002BD}" srcOrd="0" destOrd="0" parTransId="{CD59BA3F-394D-4BA3-920E-7C2862AC7A2B}" sibTransId="{CCC24D5E-ADA2-4CE7-90A5-D4DC2D80494A}"/>
    <dgm:cxn modelId="{56DFDDE6-1EE9-4A8F-8D49-46FAB862CA56}" type="presOf" srcId="{41B2AFCB-F17E-4DD6-BBAD-23AC12B54ABC}" destId="{03653675-3783-42D7-8126-89DF3F7CB38C}" srcOrd="0" destOrd="0" presId="urn:microsoft.com/office/officeart/2005/8/layout/hierarchy2"/>
    <dgm:cxn modelId="{74732B30-A62F-44A7-B932-BA0DE03399CD}" srcId="{AD3158CE-6666-47A7-9CAC-CE31E1F76E74}" destId="{292C336E-8874-4B1E-A37D-4786CA6A4224}" srcOrd="1" destOrd="0" parTransId="{2CE7306B-3D82-4F13-9FF6-ADA1E8D6E9A6}" sibTransId="{50F6C876-B8D0-4B25-92FE-DC8259AF8CAE}"/>
    <dgm:cxn modelId="{6CB1317F-7354-41EB-85B9-BF9862B57EBA}" type="presOf" srcId="{922B64A8-5CA7-489A-96FE-116A509002BD}" destId="{B0DACA35-DA52-4F13-9C21-B21B2622F662}" srcOrd="0" destOrd="0" presId="urn:microsoft.com/office/officeart/2005/8/layout/hierarchy2"/>
    <dgm:cxn modelId="{F5BA7CE5-71B0-4786-AC3D-61C978D13533}" type="presOf" srcId="{7A349719-5DDA-4A87-B297-26959706FECB}" destId="{DF9A86EF-4100-4CDD-82CE-0758FEB9FC43}" srcOrd="0" destOrd="0" presId="urn:microsoft.com/office/officeart/2005/8/layout/hierarchy2"/>
    <dgm:cxn modelId="{495EDE38-9656-4B25-BD68-130AF3F01908}" type="presOf" srcId="{D831E97D-B4AE-4E95-8896-6956E0BE3AB6}" destId="{1FA13D37-3449-4CE5-852D-F6EF9786B72C}" srcOrd="1" destOrd="0" presId="urn:microsoft.com/office/officeart/2005/8/layout/hierarchy2"/>
    <dgm:cxn modelId="{4480CAF9-9145-49C2-820D-D852D13DD1FF}" type="presOf" srcId="{D3976974-8200-4947-8E35-6C7D1AA4AA5C}" destId="{B48AF4C8-C4C6-4D83-8708-FAD013BFAE1E}" srcOrd="0" destOrd="0" presId="urn:microsoft.com/office/officeart/2005/8/layout/hierarchy2"/>
    <dgm:cxn modelId="{F03E9E4B-6615-4CC2-BED9-F51E3A8ECB8A}" type="presOf" srcId="{D831E97D-B4AE-4E95-8896-6956E0BE3AB6}" destId="{357A651B-88C0-47E6-9B11-0396B49CBF0F}" srcOrd="0" destOrd="0" presId="urn:microsoft.com/office/officeart/2005/8/layout/hierarchy2"/>
    <dgm:cxn modelId="{1418918A-8FBC-4521-9B94-B3556B40DB66}" type="presOf" srcId="{2CE7306B-3D82-4F13-9FF6-ADA1E8D6E9A6}" destId="{F5F19411-7A50-4A6B-8E8F-E48CD6FDC0DE}" srcOrd="1" destOrd="0" presId="urn:microsoft.com/office/officeart/2005/8/layout/hierarchy2"/>
    <dgm:cxn modelId="{A68E985D-5872-41A9-BEEA-A2D5C5482FF3}" type="presOf" srcId="{AD3158CE-6666-47A7-9CAC-CE31E1F76E74}" destId="{D922D36A-A3C9-4315-AEA8-85974A9D302D}" srcOrd="0" destOrd="0" presId="urn:microsoft.com/office/officeart/2005/8/layout/hierarchy2"/>
    <dgm:cxn modelId="{D44B9260-7636-4EC6-B738-DBD3A65ACE6C}" type="presOf" srcId="{2BA402BC-8073-43AE-BEDE-DAE80C5FB200}" destId="{1C892ECA-C344-4277-A810-2A35E9170F20}" srcOrd="0" destOrd="0" presId="urn:microsoft.com/office/officeart/2005/8/layout/hierarchy2"/>
    <dgm:cxn modelId="{44684923-5FA1-40F7-93DC-7784D586871B}" type="presOf" srcId="{292C336E-8874-4B1E-A37D-4786CA6A4224}" destId="{C2AE44B8-BFD5-4257-BAB2-9CCAA2F9286E}" srcOrd="0" destOrd="0" presId="urn:microsoft.com/office/officeart/2005/8/layout/hierarchy2"/>
    <dgm:cxn modelId="{34A952E1-5DB5-4BCB-8AFD-C0EB1F804EA7}" type="presParOf" srcId="{B48AF4C8-C4C6-4D83-8708-FAD013BFAE1E}" destId="{1CBEA950-F0A6-42DF-8251-E3E34A6C2D3B}" srcOrd="0" destOrd="0" presId="urn:microsoft.com/office/officeart/2005/8/layout/hierarchy2"/>
    <dgm:cxn modelId="{0F8C3192-478D-49AD-8C91-158D6EB818D4}" type="presParOf" srcId="{1CBEA950-F0A6-42DF-8251-E3E34A6C2D3B}" destId="{D922D36A-A3C9-4315-AEA8-85974A9D302D}" srcOrd="0" destOrd="0" presId="urn:microsoft.com/office/officeart/2005/8/layout/hierarchy2"/>
    <dgm:cxn modelId="{1F9B07E5-B513-4787-9D3B-6C808AE96BFC}" type="presParOf" srcId="{1CBEA950-F0A6-42DF-8251-E3E34A6C2D3B}" destId="{DDE4ED80-F7DC-4AA4-BCA6-D9BAF90993B9}" srcOrd="1" destOrd="0" presId="urn:microsoft.com/office/officeart/2005/8/layout/hierarchy2"/>
    <dgm:cxn modelId="{72E53439-E0B2-4030-8338-C532F498BDD9}" type="presParOf" srcId="{DDE4ED80-F7DC-4AA4-BCA6-D9BAF90993B9}" destId="{1C892ECA-C344-4277-A810-2A35E9170F20}" srcOrd="0" destOrd="0" presId="urn:microsoft.com/office/officeart/2005/8/layout/hierarchy2"/>
    <dgm:cxn modelId="{DFBC4E5C-AA75-466A-9E42-99F24BA4837A}" type="presParOf" srcId="{1C892ECA-C344-4277-A810-2A35E9170F20}" destId="{AA087E2F-CC08-4253-AEB1-77F63D0BEEFC}" srcOrd="0" destOrd="0" presId="urn:microsoft.com/office/officeart/2005/8/layout/hierarchy2"/>
    <dgm:cxn modelId="{873D0040-6FF6-47A9-BF0D-3C4F306F6AB1}" type="presParOf" srcId="{DDE4ED80-F7DC-4AA4-BCA6-D9BAF90993B9}" destId="{849CC925-8840-46A8-852C-48D9F4128D65}" srcOrd="1" destOrd="0" presId="urn:microsoft.com/office/officeart/2005/8/layout/hierarchy2"/>
    <dgm:cxn modelId="{B4D7B5C2-4D1F-4BF5-96F0-C6CBE25FFB94}" type="presParOf" srcId="{849CC925-8840-46A8-852C-48D9F4128D65}" destId="{03653675-3783-42D7-8126-89DF3F7CB38C}" srcOrd="0" destOrd="0" presId="urn:microsoft.com/office/officeart/2005/8/layout/hierarchy2"/>
    <dgm:cxn modelId="{40C8ADD6-1453-4344-9F8F-971605D41813}" type="presParOf" srcId="{849CC925-8840-46A8-852C-48D9F4128D65}" destId="{BD2B251C-34F4-4E7E-85E5-095842BD550F}" srcOrd="1" destOrd="0" presId="urn:microsoft.com/office/officeart/2005/8/layout/hierarchy2"/>
    <dgm:cxn modelId="{4BF4023A-76FA-4A7E-83F5-6770133ECDA5}" type="presParOf" srcId="{BD2B251C-34F4-4E7E-85E5-095842BD550F}" destId="{357A651B-88C0-47E6-9B11-0396B49CBF0F}" srcOrd="0" destOrd="0" presId="urn:microsoft.com/office/officeart/2005/8/layout/hierarchy2"/>
    <dgm:cxn modelId="{B69F8B02-289A-4C05-998C-651533508A2D}" type="presParOf" srcId="{357A651B-88C0-47E6-9B11-0396B49CBF0F}" destId="{1FA13D37-3449-4CE5-852D-F6EF9786B72C}" srcOrd="0" destOrd="0" presId="urn:microsoft.com/office/officeart/2005/8/layout/hierarchy2"/>
    <dgm:cxn modelId="{0C08DD48-D878-4B67-90AB-45E3D8636359}" type="presParOf" srcId="{BD2B251C-34F4-4E7E-85E5-095842BD550F}" destId="{2359F9CD-93B3-451B-9A5A-2230CB1E9A6F}" srcOrd="1" destOrd="0" presId="urn:microsoft.com/office/officeart/2005/8/layout/hierarchy2"/>
    <dgm:cxn modelId="{D3BD784A-C445-4680-9302-1922C3B4AACF}" type="presParOf" srcId="{2359F9CD-93B3-451B-9A5A-2230CB1E9A6F}" destId="{DF9A86EF-4100-4CDD-82CE-0758FEB9FC43}" srcOrd="0" destOrd="0" presId="urn:microsoft.com/office/officeart/2005/8/layout/hierarchy2"/>
    <dgm:cxn modelId="{2A63514A-FAC1-47C1-9E2B-41F2BB860F9F}" type="presParOf" srcId="{2359F9CD-93B3-451B-9A5A-2230CB1E9A6F}" destId="{66A6CBAE-3114-4467-81ED-61A935E80F9F}" srcOrd="1" destOrd="0" presId="urn:microsoft.com/office/officeart/2005/8/layout/hierarchy2"/>
    <dgm:cxn modelId="{B459C557-28B7-436A-9417-BD951D2CE586}" type="presParOf" srcId="{DDE4ED80-F7DC-4AA4-BCA6-D9BAF90993B9}" destId="{B6473B8D-59AD-42F6-977D-C48CA1C6C567}" srcOrd="2" destOrd="0" presId="urn:microsoft.com/office/officeart/2005/8/layout/hierarchy2"/>
    <dgm:cxn modelId="{6B847FAC-71B2-4065-B3D7-19CBBE659754}" type="presParOf" srcId="{B6473B8D-59AD-42F6-977D-C48CA1C6C567}" destId="{F5F19411-7A50-4A6B-8E8F-E48CD6FDC0DE}" srcOrd="0" destOrd="0" presId="urn:microsoft.com/office/officeart/2005/8/layout/hierarchy2"/>
    <dgm:cxn modelId="{317D4C5F-1639-40AE-849A-54D48112983D}" type="presParOf" srcId="{DDE4ED80-F7DC-4AA4-BCA6-D9BAF90993B9}" destId="{5A49D000-4C25-44ED-B5E7-79FF7B0AE353}" srcOrd="3" destOrd="0" presId="urn:microsoft.com/office/officeart/2005/8/layout/hierarchy2"/>
    <dgm:cxn modelId="{487FE537-D57D-430F-B2AC-83F94D40B32C}" type="presParOf" srcId="{5A49D000-4C25-44ED-B5E7-79FF7B0AE353}" destId="{C2AE44B8-BFD5-4257-BAB2-9CCAA2F9286E}" srcOrd="0" destOrd="0" presId="urn:microsoft.com/office/officeart/2005/8/layout/hierarchy2"/>
    <dgm:cxn modelId="{76E15EB8-E23D-4143-A67E-2D7CBEFA1FA7}" type="presParOf" srcId="{5A49D000-4C25-44ED-B5E7-79FF7B0AE353}" destId="{D40EC267-23BC-4EDC-8395-20E064C9480C}" srcOrd="1" destOrd="0" presId="urn:microsoft.com/office/officeart/2005/8/layout/hierarchy2"/>
    <dgm:cxn modelId="{2B4786F3-EA2F-470D-8F1A-9781F22B007D}" type="presParOf" srcId="{D40EC267-23BC-4EDC-8395-20E064C9480C}" destId="{9BD08701-ED6A-4AFB-BE95-026705E2584D}" srcOrd="0" destOrd="0" presId="urn:microsoft.com/office/officeart/2005/8/layout/hierarchy2"/>
    <dgm:cxn modelId="{7C162BFE-962B-42AB-B348-57C72F348937}" type="presParOf" srcId="{9BD08701-ED6A-4AFB-BE95-026705E2584D}" destId="{0FF34E6A-809E-4D1C-B1ED-B071E1D50651}" srcOrd="0" destOrd="0" presId="urn:microsoft.com/office/officeart/2005/8/layout/hierarchy2"/>
    <dgm:cxn modelId="{E3B5CE7A-F872-4292-A4E7-25427A8850B2}" type="presParOf" srcId="{D40EC267-23BC-4EDC-8395-20E064C9480C}" destId="{90E50885-8271-4612-BAA0-29D84A9A18C7}" srcOrd="1" destOrd="0" presId="urn:microsoft.com/office/officeart/2005/8/layout/hierarchy2"/>
    <dgm:cxn modelId="{306545A8-D011-4886-940B-404EC99C4FB9}" type="presParOf" srcId="{90E50885-8271-4612-BAA0-29D84A9A18C7}" destId="{B0DACA35-DA52-4F13-9C21-B21B2622F662}" srcOrd="0" destOrd="0" presId="urn:microsoft.com/office/officeart/2005/8/layout/hierarchy2"/>
    <dgm:cxn modelId="{29E640EB-63EF-4986-9158-D79230C6AF0B}" type="presParOf" srcId="{90E50885-8271-4612-BAA0-29D84A9A18C7}" destId="{A2ABED98-F5B6-4217-9EA8-DA301C49F5B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976974-8200-4947-8E35-6C7D1AA4AA5C}" type="doc">
      <dgm:prSet loTypeId="urn:microsoft.com/office/officeart/2005/8/layout/hierarchy2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C"/>
        </a:p>
      </dgm:t>
    </dgm:pt>
    <dgm:pt modelId="{41B2AFCB-F17E-4DD6-BBAD-23AC12B54ABC}">
      <dgm:prSet phldrT="[Texto]" custT="1"/>
      <dgm:spPr>
        <a:solidFill>
          <a:schemeClr val="accent2">
            <a:lumMod val="40000"/>
            <a:lumOff val="60000"/>
            <a:alpha val="70000"/>
          </a:schemeClr>
        </a:solidFill>
      </dgm:spPr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Candara" panose="020E0502030303020204" pitchFamily="34" charset="0"/>
            </a:rPr>
            <a:t>B. </a:t>
          </a:r>
          <a:r>
            <a:rPr lang="es-EC" sz="1200" dirty="0" err="1" smtClean="0">
              <a:solidFill>
                <a:schemeClr val="tx1"/>
              </a:solidFill>
              <a:latin typeface="Candara" panose="020E0502030303020204" pitchFamily="34" charset="0"/>
            </a:rPr>
            <a:t>canis</a:t>
          </a:r>
          <a:r>
            <a:rPr lang="es-EC" sz="1200" dirty="0" smtClean="0">
              <a:solidFill>
                <a:schemeClr val="tx1"/>
              </a:solidFill>
              <a:latin typeface="Candara" panose="020E0502030303020204" pitchFamily="34" charset="0"/>
            </a:rPr>
            <a:t> </a:t>
          </a:r>
          <a:r>
            <a:rPr lang="es-EC" sz="1200" dirty="0" err="1" smtClean="0">
              <a:solidFill>
                <a:schemeClr val="tx1"/>
              </a:solidFill>
              <a:latin typeface="Candara" panose="020E0502030303020204" pitchFamily="34" charset="0"/>
            </a:rPr>
            <a:t>canis</a:t>
          </a:r>
          <a:endParaRPr lang="es-EC" sz="1200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2BA402BC-8073-43AE-BEDE-DAE80C5FB200}" type="parTrans" cxnId="{8C07D634-C5F8-4C3C-BE69-1A7F01B7CC81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081CEFC5-F3D8-40EB-B6D3-1A8D76616509}" type="sibTrans" cxnId="{8C07D634-C5F8-4C3C-BE69-1A7F01B7CC81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27155327-C35F-4530-B639-24E63910D8B5}">
      <dgm:prSet phldrT="[Texto]" custT="1"/>
      <dgm:spPr>
        <a:solidFill>
          <a:schemeClr val="accent2">
            <a:lumMod val="40000"/>
            <a:lumOff val="60000"/>
            <a:alpha val="70000"/>
          </a:schemeClr>
        </a:solidFill>
      </dgm:spPr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Candara" panose="020E0502030303020204" pitchFamily="34" charset="0"/>
            </a:rPr>
            <a:t>B. </a:t>
          </a:r>
          <a:r>
            <a:rPr lang="es-EC" sz="1200" dirty="0" err="1" smtClean="0">
              <a:solidFill>
                <a:schemeClr val="tx1"/>
              </a:solidFill>
              <a:latin typeface="Candara" panose="020E0502030303020204" pitchFamily="34" charset="0"/>
            </a:rPr>
            <a:t>canis</a:t>
          </a:r>
          <a:r>
            <a:rPr lang="es-EC" sz="1200" dirty="0" smtClean="0">
              <a:solidFill>
                <a:schemeClr val="tx1"/>
              </a:solidFill>
              <a:latin typeface="Candara" panose="020E0502030303020204" pitchFamily="34" charset="0"/>
            </a:rPr>
            <a:t> </a:t>
          </a:r>
          <a:r>
            <a:rPr lang="es-EC" sz="1200" dirty="0" err="1" smtClean="0">
              <a:solidFill>
                <a:schemeClr val="tx1"/>
              </a:solidFill>
              <a:latin typeface="Candara" panose="020E0502030303020204" pitchFamily="34" charset="0"/>
            </a:rPr>
            <a:t>vogeli</a:t>
          </a:r>
          <a:endParaRPr lang="es-EC" sz="1200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28B31EBC-4B33-4FC8-B728-B489BBC9121B}" type="parTrans" cxnId="{92524849-5FE1-4A99-B284-B73EC68710FF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05AE67A9-5A61-44E2-84C9-720535CCEC81}" type="sibTrans" cxnId="{92524849-5FE1-4A99-B284-B73EC68710FF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7A349719-5DDA-4A87-B297-26959706FECB}">
      <dgm:prSet custT="1"/>
      <dgm:spPr>
        <a:solidFill>
          <a:schemeClr val="accent2">
            <a:lumMod val="20000"/>
            <a:lumOff val="80000"/>
            <a:alpha val="50000"/>
          </a:schemeClr>
        </a:solidFill>
      </dgm:spPr>
      <dgm:t>
        <a:bodyPr/>
        <a:lstStyle/>
        <a:p>
          <a:pPr algn="ctr"/>
          <a:r>
            <a:rPr lang="es-EC" sz="1200" dirty="0" smtClean="0">
              <a:solidFill>
                <a:schemeClr val="tx1"/>
              </a:solidFill>
              <a:latin typeface="Candara" panose="020E0502030303020204" pitchFamily="34" charset="0"/>
            </a:rPr>
            <a:t>Trombocitopenia, anemia no regenerativa </a:t>
          </a:r>
          <a:r>
            <a:rPr lang="es-EC" sz="1200" dirty="0" err="1" smtClean="0">
              <a:solidFill>
                <a:schemeClr val="tx1"/>
              </a:solidFill>
              <a:latin typeface="Candara" panose="020E0502030303020204" pitchFamily="34" charset="0"/>
            </a:rPr>
            <a:t>normocítica</a:t>
          </a:r>
          <a:r>
            <a:rPr lang="es-EC" sz="1200" dirty="0" smtClean="0">
              <a:solidFill>
                <a:schemeClr val="tx1"/>
              </a:solidFill>
              <a:latin typeface="Candara" panose="020E0502030303020204" pitchFamily="34" charset="0"/>
            </a:rPr>
            <a:t>, </a:t>
          </a:r>
          <a:r>
            <a:rPr lang="es-EC" sz="1200" dirty="0" smtClean="0">
              <a:solidFill>
                <a:schemeClr val="tx1"/>
              </a:solidFill>
              <a:latin typeface="Candara" panose="020E0502030303020204" pitchFamily="34" charset="0"/>
            </a:rPr>
            <a:t>neutropenia</a:t>
          </a:r>
          <a:r>
            <a:rPr lang="es-EC" sz="1200" dirty="0" smtClean="0">
              <a:solidFill>
                <a:schemeClr val="tx1"/>
              </a:solidFill>
              <a:latin typeface="Candara" panose="020E0502030303020204" pitchFamily="34" charset="0"/>
            </a:rPr>
            <a:t>, </a:t>
          </a:r>
          <a:r>
            <a:rPr lang="es-EC" sz="1200" dirty="0" err="1" smtClean="0">
              <a:solidFill>
                <a:schemeClr val="tx1"/>
              </a:solidFill>
              <a:latin typeface="Candara" panose="020E0502030303020204" pitchFamily="34" charset="0"/>
            </a:rPr>
            <a:t>pigmenturia</a:t>
          </a:r>
          <a:r>
            <a:rPr lang="es-EC" sz="1200" dirty="0" smtClean="0">
              <a:solidFill>
                <a:schemeClr val="tx1"/>
              </a:solidFill>
              <a:latin typeface="Candara" panose="020E0502030303020204" pitchFamily="34" charset="0"/>
            </a:rPr>
            <a:t>, </a:t>
          </a:r>
          <a:r>
            <a:rPr lang="es-EC" sz="1200" dirty="0" err="1" smtClean="0">
              <a:solidFill>
                <a:schemeClr val="tx1"/>
              </a:solidFill>
              <a:latin typeface="Candara" panose="020E0502030303020204" pitchFamily="34" charset="0"/>
            </a:rPr>
            <a:t>bilirribinemia</a:t>
          </a:r>
          <a:r>
            <a:rPr lang="es-EC" sz="1200" dirty="0" smtClean="0">
              <a:solidFill>
                <a:schemeClr val="tx1"/>
              </a:solidFill>
              <a:latin typeface="Candara" panose="020E0502030303020204" pitchFamily="34" charset="0"/>
            </a:rPr>
            <a:t>.</a:t>
          </a:r>
          <a:endParaRPr lang="es-EC" sz="1200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D831E97D-B4AE-4E95-8896-6956E0BE3AB6}" type="parTrans" cxnId="{5D162208-0DAE-4AA5-98CF-97D683F46949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534ABD24-5763-4231-A4B6-350646588BEA}" type="sibTrans" cxnId="{5D162208-0DAE-4AA5-98CF-97D683F46949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922B64A8-5CA7-489A-96FE-116A509002BD}">
      <dgm:prSet custT="1"/>
      <dgm:spPr>
        <a:solidFill>
          <a:schemeClr val="accent2">
            <a:lumMod val="20000"/>
            <a:lumOff val="80000"/>
            <a:alpha val="50000"/>
          </a:schemeClr>
        </a:solidFill>
      </dgm:spPr>
      <dgm:t>
        <a:bodyPr/>
        <a:lstStyle/>
        <a:p>
          <a:pPr algn="ctr"/>
          <a:r>
            <a:rPr lang="es-EC" sz="1200" dirty="0" err="1" smtClean="0">
              <a:solidFill>
                <a:schemeClr val="tx1"/>
              </a:solidFill>
              <a:latin typeface="Candara" panose="020E0502030303020204" pitchFamily="34" charset="0"/>
            </a:rPr>
            <a:t>Desiquilibrios</a:t>
          </a:r>
          <a:r>
            <a:rPr lang="es-EC" sz="1200" dirty="0" smtClean="0">
              <a:solidFill>
                <a:schemeClr val="tx1"/>
              </a:solidFill>
              <a:latin typeface="Candara" panose="020E0502030303020204" pitchFamily="34" charset="0"/>
            </a:rPr>
            <a:t> ácido- base metabólicos, </a:t>
          </a:r>
          <a:r>
            <a:rPr lang="es-EC" sz="1200" dirty="0" err="1" smtClean="0">
              <a:solidFill>
                <a:schemeClr val="tx1"/>
              </a:solidFill>
              <a:latin typeface="Candara" panose="020E0502030303020204" pitchFamily="34" charset="0"/>
            </a:rPr>
            <a:t>azotemia</a:t>
          </a:r>
          <a:r>
            <a:rPr lang="es-EC" sz="1200" dirty="0" smtClean="0">
              <a:solidFill>
                <a:schemeClr val="tx1"/>
              </a:solidFill>
              <a:latin typeface="Candara" panose="020E0502030303020204" pitchFamily="34" charset="0"/>
            </a:rPr>
            <a:t> renal, </a:t>
          </a:r>
          <a:r>
            <a:rPr lang="es-EC" sz="1200" dirty="0" err="1" smtClean="0">
              <a:solidFill>
                <a:schemeClr val="tx1"/>
              </a:solidFill>
              <a:latin typeface="Candara" panose="020E0502030303020204" pitchFamily="34" charset="0"/>
            </a:rPr>
            <a:t>coagulopatía</a:t>
          </a:r>
          <a:r>
            <a:rPr lang="es-EC" sz="1200" dirty="0" smtClean="0">
              <a:solidFill>
                <a:schemeClr val="tx1"/>
              </a:solidFill>
              <a:latin typeface="Candara" panose="020E0502030303020204" pitchFamily="34" charset="0"/>
            </a:rPr>
            <a:t>, CID, hipoglucemia e </a:t>
          </a:r>
          <a:r>
            <a:rPr lang="es-EC" sz="1200" dirty="0" err="1" smtClean="0">
              <a:solidFill>
                <a:schemeClr val="tx1"/>
              </a:solidFill>
              <a:latin typeface="Candara" panose="020E0502030303020204" pitchFamily="34" charset="0"/>
            </a:rPr>
            <a:t>hiperlactemia</a:t>
          </a:r>
          <a:r>
            <a:rPr lang="es-EC" sz="1200" dirty="0" smtClean="0">
              <a:solidFill>
                <a:schemeClr val="tx1"/>
              </a:solidFill>
              <a:latin typeface="Candara" panose="020E0502030303020204" pitchFamily="34" charset="0"/>
            </a:rPr>
            <a:t>.</a:t>
          </a:r>
          <a:endParaRPr lang="es-EC" sz="1200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CD59BA3F-394D-4BA3-920E-7C2862AC7A2B}" type="parTrans" cxnId="{2D899E64-1CA4-4672-95E3-FE86D7CF8662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CCC24D5E-ADA2-4CE7-90A5-D4DC2D80494A}" type="sibTrans" cxnId="{2D899E64-1CA4-4672-95E3-FE86D7CF8662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1D9B7722-7AB6-400A-A7ED-EE2FC4C7ACED}">
      <dgm:prSet custT="1"/>
      <dgm:spPr>
        <a:solidFill>
          <a:schemeClr val="accent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Candara" panose="020E0502030303020204" pitchFamily="34" charset="0"/>
            </a:rPr>
            <a:t>Anemia hemolítica regenerativa </a:t>
          </a:r>
          <a:r>
            <a:rPr lang="es-EC" sz="1200" dirty="0" err="1" smtClean="0">
              <a:solidFill>
                <a:schemeClr val="tx1"/>
              </a:solidFill>
              <a:latin typeface="Candara" panose="020E0502030303020204" pitchFamily="34" charset="0"/>
            </a:rPr>
            <a:t>inmunomediada</a:t>
          </a:r>
          <a:r>
            <a:rPr lang="es-EC" sz="1200" dirty="0" smtClean="0">
              <a:solidFill>
                <a:schemeClr val="tx1"/>
              </a:solidFill>
              <a:latin typeface="Candara" panose="020E0502030303020204" pitchFamily="34" charset="0"/>
            </a:rPr>
            <a:t>, anemia no regenerativa, leucocitosis, leucopenia y trombocitopenia.</a:t>
          </a:r>
          <a:endParaRPr lang="es-EC" sz="1200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9C970A6E-9CDD-4BB5-A2D2-5A46541BAF7A}" type="parTrans" cxnId="{7EC465D3-D5F4-420F-A3B1-1D0705A3C15F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F6298ADB-E616-48F3-A771-80A666236871}" type="sibTrans" cxnId="{7EC465D3-D5F4-420F-A3B1-1D0705A3C15F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AD3158CE-6666-47A7-9CAC-CE31E1F76E74}">
      <dgm:prSet phldrT="[Texto]" custT="1"/>
      <dgm:spPr>
        <a:solidFill>
          <a:schemeClr val="accent2">
            <a:lumMod val="60000"/>
            <a:lumOff val="40000"/>
            <a:alpha val="80000"/>
          </a:schemeClr>
        </a:solidFill>
      </dgm:spPr>
      <dgm:t>
        <a:bodyPr/>
        <a:lstStyle/>
        <a:p>
          <a:r>
            <a:rPr lang="es-EC" sz="1200" b="1" dirty="0" smtClean="0">
              <a:solidFill>
                <a:schemeClr val="tx1"/>
              </a:solidFill>
              <a:latin typeface="Candara" panose="020E0502030303020204" pitchFamily="34" charset="0"/>
            </a:rPr>
            <a:t>Anomalías clinicopatológicas</a:t>
          </a:r>
          <a:endParaRPr lang="es-EC" sz="1200" b="1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8BA11B00-28D3-42EF-912A-3862373742E5}" type="sibTrans" cxnId="{107C243E-9030-4A49-87DC-D7E9E00EDAA9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BE03F997-ED92-4B2A-80DD-6963D52AAB8C}" type="parTrans" cxnId="{107C243E-9030-4A49-87DC-D7E9E00EDAA9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292C336E-8874-4B1E-A37D-4786CA6A4224}">
      <dgm:prSet phldrT="[Texto]" custT="1"/>
      <dgm:spPr>
        <a:solidFill>
          <a:schemeClr val="accent2">
            <a:lumMod val="40000"/>
            <a:lumOff val="60000"/>
            <a:alpha val="70000"/>
          </a:schemeClr>
        </a:solidFill>
      </dgm:spPr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Candara" panose="020E0502030303020204" pitchFamily="34" charset="0"/>
            </a:rPr>
            <a:t>B. </a:t>
          </a:r>
          <a:r>
            <a:rPr lang="es-EC" sz="1200" dirty="0" err="1" smtClean="0">
              <a:solidFill>
                <a:schemeClr val="tx1"/>
              </a:solidFill>
              <a:latin typeface="Candara" panose="020E0502030303020204" pitchFamily="34" charset="0"/>
            </a:rPr>
            <a:t>canis</a:t>
          </a:r>
          <a:r>
            <a:rPr lang="es-EC" sz="1200" dirty="0" smtClean="0">
              <a:solidFill>
                <a:schemeClr val="tx1"/>
              </a:solidFill>
              <a:latin typeface="Candara" panose="020E0502030303020204" pitchFamily="34" charset="0"/>
            </a:rPr>
            <a:t> </a:t>
          </a:r>
          <a:r>
            <a:rPr lang="es-EC" sz="1200" dirty="0" err="1" smtClean="0">
              <a:solidFill>
                <a:schemeClr val="tx1"/>
              </a:solidFill>
              <a:latin typeface="Candara" panose="020E0502030303020204" pitchFamily="34" charset="0"/>
            </a:rPr>
            <a:t>rossi</a:t>
          </a:r>
          <a:endParaRPr lang="es-EC" sz="1200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50F6C876-B8D0-4B25-92FE-DC8259AF8CAE}" type="sibTrans" cxnId="{74732B30-A62F-44A7-B932-BA0DE03399CD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2CE7306B-3D82-4F13-9FF6-ADA1E8D6E9A6}" type="parTrans" cxnId="{74732B30-A62F-44A7-B932-BA0DE03399CD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B48AF4C8-C4C6-4D83-8708-FAD013BFAE1E}" type="pres">
      <dgm:prSet presAssocID="{D3976974-8200-4947-8E35-6C7D1AA4AA5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CBEA950-F0A6-42DF-8251-E3E34A6C2D3B}" type="pres">
      <dgm:prSet presAssocID="{AD3158CE-6666-47A7-9CAC-CE31E1F76E74}" presName="root1" presStyleCnt="0"/>
      <dgm:spPr/>
    </dgm:pt>
    <dgm:pt modelId="{D922D36A-A3C9-4315-AEA8-85974A9D302D}" type="pres">
      <dgm:prSet presAssocID="{AD3158CE-6666-47A7-9CAC-CE31E1F76E7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DE4ED80-F7DC-4AA4-BCA6-D9BAF90993B9}" type="pres">
      <dgm:prSet presAssocID="{AD3158CE-6666-47A7-9CAC-CE31E1F76E74}" presName="level2hierChild" presStyleCnt="0"/>
      <dgm:spPr/>
    </dgm:pt>
    <dgm:pt modelId="{1C892ECA-C344-4277-A810-2A35E9170F20}" type="pres">
      <dgm:prSet presAssocID="{2BA402BC-8073-43AE-BEDE-DAE80C5FB200}" presName="conn2-1" presStyleLbl="parChTrans1D2" presStyleIdx="0" presStyleCnt="3"/>
      <dgm:spPr/>
    </dgm:pt>
    <dgm:pt modelId="{AA087E2F-CC08-4253-AEB1-77F63D0BEEFC}" type="pres">
      <dgm:prSet presAssocID="{2BA402BC-8073-43AE-BEDE-DAE80C5FB200}" presName="connTx" presStyleLbl="parChTrans1D2" presStyleIdx="0" presStyleCnt="3"/>
      <dgm:spPr/>
    </dgm:pt>
    <dgm:pt modelId="{849CC925-8840-46A8-852C-48D9F4128D65}" type="pres">
      <dgm:prSet presAssocID="{41B2AFCB-F17E-4DD6-BBAD-23AC12B54ABC}" presName="root2" presStyleCnt="0"/>
      <dgm:spPr/>
    </dgm:pt>
    <dgm:pt modelId="{03653675-3783-42D7-8126-89DF3F7CB38C}" type="pres">
      <dgm:prSet presAssocID="{41B2AFCB-F17E-4DD6-BBAD-23AC12B54ABC}" presName="LevelTwoTextNode" presStyleLbl="node2" presStyleIdx="0" presStyleCnt="3" custScaleY="6918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D2B251C-34F4-4E7E-85E5-095842BD550F}" type="pres">
      <dgm:prSet presAssocID="{41B2AFCB-F17E-4DD6-BBAD-23AC12B54ABC}" presName="level3hierChild" presStyleCnt="0"/>
      <dgm:spPr/>
    </dgm:pt>
    <dgm:pt modelId="{357A651B-88C0-47E6-9B11-0396B49CBF0F}" type="pres">
      <dgm:prSet presAssocID="{D831E97D-B4AE-4E95-8896-6956E0BE3AB6}" presName="conn2-1" presStyleLbl="parChTrans1D3" presStyleIdx="0" presStyleCnt="3"/>
      <dgm:spPr/>
    </dgm:pt>
    <dgm:pt modelId="{1FA13D37-3449-4CE5-852D-F6EF9786B72C}" type="pres">
      <dgm:prSet presAssocID="{D831E97D-B4AE-4E95-8896-6956E0BE3AB6}" presName="connTx" presStyleLbl="parChTrans1D3" presStyleIdx="0" presStyleCnt="3"/>
      <dgm:spPr/>
    </dgm:pt>
    <dgm:pt modelId="{2359F9CD-93B3-451B-9A5A-2230CB1E9A6F}" type="pres">
      <dgm:prSet presAssocID="{7A349719-5DDA-4A87-B297-26959706FECB}" presName="root2" presStyleCnt="0"/>
      <dgm:spPr/>
    </dgm:pt>
    <dgm:pt modelId="{DF9A86EF-4100-4CDD-82CE-0758FEB9FC43}" type="pres">
      <dgm:prSet presAssocID="{7A349719-5DDA-4A87-B297-26959706FECB}" presName="LevelTwoTextNode" presStyleLbl="node3" presStyleIdx="0" presStyleCnt="3" custScaleX="136290" custScaleY="20167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6A6CBAE-3114-4467-81ED-61A935E80F9F}" type="pres">
      <dgm:prSet presAssocID="{7A349719-5DDA-4A87-B297-26959706FECB}" presName="level3hierChild" presStyleCnt="0"/>
      <dgm:spPr/>
    </dgm:pt>
    <dgm:pt modelId="{B6473B8D-59AD-42F6-977D-C48CA1C6C567}" type="pres">
      <dgm:prSet presAssocID="{2CE7306B-3D82-4F13-9FF6-ADA1E8D6E9A6}" presName="conn2-1" presStyleLbl="parChTrans1D2" presStyleIdx="1" presStyleCnt="3"/>
      <dgm:spPr/>
    </dgm:pt>
    <dgm:pt modelId="{F5F19411-7A50-4A6B-8E8F-E48CD6FDC0DE}" type="pres">
      <dgm:prSet presAssocID="{2CE7306B-3D82-4F13-9FF6-ADA1E8D6E9A6}" presName="connTx" presStyleLbl="parChTrans1D2" presStyleIdx="1" presStyleCnt="3"/>
      <dgm:spPr/>
    </dgm:pt>
    <dgm:pt modelId="{5A49D000-4C25-44ED-B5E7-79FF7B0AE353}" type="pres">
      <dgm:prSet presAssocID="{292C336E-8874-4B1E-A37D-4786CA6A4224}" presName="root2" presStyleCnt="0"/>
      <dgm:spPr/>
    </dgm:pt>
    <dgm:pt modelId="{C2AE44B8-BFD5-4257-BAB2-9CCAA2F9286E}" type="pres">
      <dgm:prSet presAssocID="{292C336E-8874-4B1E-A37D-4786CA6A4224}" presName="LevelTwoTextNode" presStyleLbl="node2" presStyleIdx="1" presStyleCnt="3" custScaleY="7100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40EC267-23BC-4EDC-8395-20E064C9480C}" type="pres">
      <dgm:prSet presAssocID="{292C336E-8874-4B1E-A37D-4786CA6A4224}" presName="level3hierChild" presStyleCnt="0"/>
      <dgm:spPr/>
    </dgm:pt>
    <dgm:pt modelId="{9BD08701-ED6A-4AFB-BE95-026705E2584D}" type="pres">
      <dgm:prSet presAssocID="{CD59BA3F-394D-4BA3-920E-7C2862AC7A2B}" presName="conn2-1" presStyleLbl="parChTrans1D3" presStyleIdx="1" presStyleCnt="3"/>
      <dgm:spPr/>
    </dgm:pt>
    <dgm:pt modelId="{0FF34E6A-809E-4D1C-B1ED-B071E1D50651}" type="pres">
      <dgm:prSet presAssocID="{CD59BA3F-394D-4BA3-920E-7C2862AC7A2B}" presName="connTx" presStyleLbl="parChTrans1D3" presStyleIdx="1" presStyleCnt="3"/>
      <dgm:spPr/>
    </dgm:pt>
    <dgm:pt modelId="{90E50885-8271-4612-BAA0-29D84A9A18C7}" type="pres">
      <dgm:prSet presAssocID="{922B64A8-5CA7-489A-96FE-116A509002BD}" presName="root2" presStyleCnt="0"/>
      <dgm:spPr/>
    </dgm:pt>
    <dgm:pt modelId="{B0DACA35-DA52-4F13-9C21-B21B2622F662}" type="pres">
      <dgm:prSet presAssocID="{922B64A8-5CA7-489A-96FE-116A509002BD}" presName="LevelTwoTextNode" presStyleLbl="node3" presStyleIdx="1" presStyleCnt="3" custScaleX="144085" custScaleY="18523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2ABED98-F5B6-4217-9EA8-DA301C49F5BD}" type="pres">
      <dgm:prSet presAssocID="{922B64A8-5CA7-489A-96FE-116A509002BD}" presName="level3hierChild" presStyleCnt="0"/>
      <dgm:spPr/>
    </dgm:pt>
    <dgm:pt modelId="{AE8068D3-9E3D-4194-A775-C03335BAE897}" type="pres">
      <dgm:prSet presAssocID="{28B31EBC-4B33-4FC8-B728-B489BBC9121B}" presName="conn2-1" presStyleLbl="parChTrans1D2" presStyleIdx="2" presStyleCnt="3"/>
      <dgm:spPr/>
    </dgm:pt>
    <dgm:pt modelId="{1906CD38-510E-4D61-993A-DA996EBAC54B}" type="pres">
      <dgm:prSet presAssocID="{28B31EBC-4B33-4FC8-B728-B489BBC9121B}" presName="connTx" presStyleLbl="parChTrans1D2" presStyleIdx="2" presStyleCnt="3"/>
      <dgm:spPr/>
    </dgm:pt>
    <dgm:pt modelId="{D8EA141F-665D-4F37-8D54-750FC16BA139}" type="pres">
      <dgm:prSet presAssocID="{27155327-C35F-4530-B639-24E63910D8B5}" presName="root2" presStyleCnt="0"/>
      <dgm:spPr/>
    </dgm:pt>
    <dgm:pt modelId="{89F470FA-05C2-4C09-AAF0-DB592660A38D}" type="pres">
      <dgm:prSet presAssocID="{27155327-C35F-4530-B639-24E63910D8B5}" presName="LevelTwoTextNode" presStyleLbl="node2" presStyleIdx="2" presStyleCnt="3" custScaleY="7022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ABF5D0F-4AB8-44E0-9392-9D27C8A0DBB4}" type="pres">
      <dgm:prSet presAssocID="{27155327-C35F-4530-B639-24E63910D8B5}" presName="level3hierChild" presStyleCnt="0"/>
      <dgm:spPr/>
    </dgm:pt>
    <dgm:pt modelId="{6201664F-2BA1-486E-86A6-91BE713A76D8}" type="pres">
      <dgm:prSet presAssocID="{9C970A6E-9CDD-4BB5-A2D2-5A46541BAF7A}" presName="conn2-1" presStyleLbl="parChTrans1D3" presStyleIdx="2" presStyleCnt="3"/>
      <dgm:spPr/>
    </dgm:pt>
    <dgm:pt modelId="{8C5CD72A-E293-4EC4-8D2E-0A282C428F44}" type="pres">
      <dgm:prSet presAssocID="{9C970A6E-9CDD-4BB5-A2D2-5A46541BAF7A}" presName="connTx" presStyleLbl="parChTrans1D3" presStyleIdx="2" presStyleCnt="3"/>
      <dgm:spPr/>
    </dgm:pt>
    <dgm:pt modelId="{3E40B8BA-044E-4B56-8649-13645189E532}" type="pres">
      <dgm:prSet presAssocID="{1D9B7722-7AB6-400A-A7ED-EE2FC4C7ACED}" presName="root2" presStyleCnt="0"/>
      <dgm:spPr/>
    </dgm:pt>
    <dgm:pt modelId="{F84BA795-5A7C-4E6B-9C08-A01450294DD7}" type="pres">
      <dgm:prSet presAssocID="{1D9B7722-7AB6-400A-A7ED-EE2FC4C7ACED}" presName="LevelTwoTextNode" presStyleLbl="node3" presStyleIdx="2" presStyleCnt="3" custScaleX="142052" custScaleY="17661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95E58F6-00D0-42F7-BB40-DEF71B6F42EF}" type="pres">
      <dgm:prSet presAssocID="{1D9B7722-7AB6-400A-A7ED-EE2FC4C7ACED}" presName="level3hierChild" presStyleCnt="0"/>
      <dgm:spPr/>
    </dgm:pt>
  </dgm:ptLst>
  <dgm:cxnLst>
    <dgm:cxn modelId="{BD48F64F-C5BE-48A5-A40E-E59BF7A6C6F0}" type="presOf" srcId="{D831E97D-B4AE-4E95-8896-6956E0BE3AB6}" destId="{1FA13D37-3449-4CE5-852D-F6EF9786B72C}" srcOrd="1" destOrd="0" presId="urn:microsoft.com/office/officeart/2005/8/layout/hierarchy2"/>
    <dgm:cxn modelId="{2D899E64-1CA4-4672-95E3-FE86D7CF8662}" srcId="{292C336E-8874-4B1E-A37D-4786CA6A4224}" destId="{922B64A8-5CA7-489A-96FE-116A509002BD}" srcOrd="0" destOrd="0" parTransId="{CD59BA3F-394D-4BA3-920E-7C2862AC7A2B}" sibTransId="{CCC24D5E-ADA2-4CE7-90A5-D4DC2D80494A}"/>
    <dgm:cxn modelId="{FF2D24E9-1363-447F-B222-C5D0FB1564CA}" type="presOf" srcId="{2BA402BC-8073-43AE-BEDE-DAE80C5FB200}" destId="{AA087E2F-CC08-4253-AEB1-77F63D0BEEFC}" srcOrd="1" destOrd="0" presId="urn:microsoft.com/office/officeart/2005/8/layout/hierarchy2"/>
    <dgm:cxn modelId="{058E6E57-5CA2-420F-BCBB-4614C2F41DF3}" type="presOf" srcId="{D3976974-8200-4947-8E35-6C7D1AA4AA5C}" destId="{B48AF4C8-C4C6-4D83-8708-FAD013BFAE1E}" srcOrd="0" destOrd="0" presId="urn:microsoft.com/office/officeart/2005/8/layout/hierarchy2"/>
    <dgm:cxn modelId="{9258B081-3EC5-487E-8DE0-AFAF9DFBD415}" type="presOf" srcId="{28B31EBC-4B33-4FC8-B728-B489BBC9121B}" destId="{AE8068D3-9E3D-4194-A775-C03335BAE897}" srcOrd="0" destOrd="0" presId="urn:microsoft.com/office/officeart/2005/8/layout/hierarchy2"/>
    <dgm:cxn modelId="{C7ABAF9D-4502-4AD6-9317-EBDAFD5919DA}" type="presOf" srcId="{27155327-C35F-4530-B639-24E63910D8B5}" destId="{89F470FA-05C2-4C09-AAF0-DB592660A38D}" srcOrd="0" destOrd="0" presId="urn:microsoft.com/office/officeart/2005/8/layout/hierarchy2"/>
    <dgm:cxn modelId="{C8C06711-D727-4550-AA58-E66806AC2154}" type="presOf" srcId="{CD59BA3F-394D-4BA3-920E-7C2862AC7A2B}" destId="{0FF34E6A-809E-4D1C-B1ED-B071E1D50651}" srcOrd="1" destOrd="0" presId="urn:microsoft.com/office/officeart/2005/8/layout/hierarchy2"/>
    <dgm:cxn modelId="{0AADDB06-F5E8-4E5A-88D5-0FBC507DB5BA}" type="presOf" srcId="{2CE7306B-3D82-4F13-9FF6-ADA1E8D6E9A6}" destId="{B6473B8D-59AD-42F6-977D-C48CA1C6C567}" srcOrd="0" destOrd="0" presId="urn:microsoft.com/office/officeart/2005/8/layout/hierarchy2"/>
    <dgm:cxn modelId="{BF488613-5AE8-45C8-9E5A-F76F43DA47C9}" type="presOf" srcId="{2BA402BC-8073-43AE-BEDE-DAE80C5FB200}" destId="{1C892ECA-C344-4277-A810-2A35E9170F20}" srcOrd="0" destOrd="0" presId="urn:microsoft.com/office/officeart/2005/8/layout/hierarchy2"/>
    <dgm:cxn modelId="{E9C5D6BD-2260-44EB-AC9D-217FE7CFEA3F}" type="presOf" srcId="{CD59BA3F-394D-4BA3-920E-7C2862AC7A2B}" destId="{9BD08701-ED6A-4AFB-BE95-026705E2584D}" srcOrd="0" destOrd="0" presId="urn:microsoft.com/office/officeart/2005/8/layout/hierarchy2"/>
    <dgm:cxn modelId="{9D8AF7BC-0924-448F-848C-812BD00948B1}" type="presOf" srcId="{D831E97D-B4AE-4E95-8896-6956E0BE3AB6}" destId="{357A651B-88C0-47E6-9B11-0396B49CBF0F}" srcOrd="0" destOrd="0" presId="urn:microsoft.com/office/officeart/2005/8/layout/hierarchy2"/>
    <dgm:cxn modelId="{5D162208-0DAE-4AA5-98CF-97D683F46949}" srcId="{41B2AFCB-F17E-4DD6-BBAD-23AC12B54ABC}" destId="{7A349719-5DDA-4A87-B297-26959706FECB}" srcOrd="0" destOrd="0" parTransId="{D831E97D-B4AE-4E95-8896-6956E0BE3AB6}" sibTransId="{534ABD24-5763-4231-A4B6-350646588BEA}"/>
    <dgm:cxn modelId="{A4C9FF7F-C703-4178-A56B-F1C22F09FDE2}" type="presOf" srcId="{9C970A6E-9CDD-4BB5-A2D2-5A46541BAF7A}" destId="{8C5CD72A-E293-4EC4-8D2E-0A282C428F44}" srcOrd="1" destOrd="0" presId="urn:microsoft.com/office/officeart/2005/8/layout/hierarchy2"/>
    <dgm:cxn modelId="{8C07D634-C5F8-4C3C-BE69-1A7F01B7CC81}" srcId="{AD3158CE-6666-47A7-9CAC-CE31E1F76E74}" destId="{41B2AFCB-F17E-4DD6-BBAD-23AC12B54ABC}" srcOrd="0" destOrd="0" parTransId="{2BA402BC-8073-43AE-BEDE-DAE80C5FB200}" sibTransId="{081CEFC5-F3D8-40EB-B6D3-1A8D76616509}"/>
    <dgm:cxn modelId="{CD8E261A-B5E2-4F15-B60F-0C55531895A0}" type="presOf" srcId="{922B64A8-5CA7-489A-96FE-116A509002BD}" destId="{B0DACA35-DA52-4F13-9C21-B21B2622F662}" srcOrd="0" destOrd="0" presId="urn:microsoft.com/office/officeart/2005/8/layout/hierarchy2"/>
    <dgm:cxn modelId="{9CC6F8BD-E6F5-43F8-8E65-3E4552C3E5A2}" type="presOf" srcId="{28B31EBC-4B33-4FC8-B728-B489BBC9121B}" destId="{1906CD38-510E-4D61-993A-DA996EBAC54B}" srcOrd="1" destOrd="0" presId="urn:microsoft.com/office/officeart/2005/8/layout/hierarchy2"/>
    <dgm:cxn modelId="{107C243E-9030-4A49-87DC-D7E9E00EDAA9}" srcId="{D3976974-8200-4947-8E35-6C7D1AA4AA5C}" destId="{AD3158CE-6666-47A7-9CAC-CE31E1F76E74}" srcOrd="0" destOrd="0" parTransId="{BE03F997-ED92-4B2A-80DD-6963D52AAB8C}" sibTransId="{8BA11B00-28D3-42EF-912A-3862373742E5}"/>
    <dgm:cxn modelId="{D6080C70-2F88-4EC2-A19D-91BACC9B41E9}" type="presOf" srcId="{41B2AFCB-F17E-4DD6-BBAD-23AC12B54ABC}" destId="{03653675-3783-42D7-8126-89DF3F7CB38C}" srcOrd="0" destOrd="0" presId="urn:microsoft.com/office/officeart/2005/8/layout/hierarchy2"/>
    <dgm:cxn modelId="{065C51B3-12D5-43F6-9402-16BBBF733A61}" type="presOf" srcId="{7A349719-5DDA-4A87-B297-26959706FECB}" destId="{DF9A86EF-4100-4CDD-82CE-0758FEB9FC43}" srcOrd="0" destOrd="0" presId="urn:microsoft.com/office/officeart/2005/8/layout/hierarchy2"/>
    <dgm:cxn modelId="{7EC465D3-D5F4-420F-A3B1-1D0705A3C15F}" srcId="{27155327-C35F-4530-B639-24E63910D8B5}" destId="{1D9B7722-7AB6-400A-A7ED-EE2FC4C7ACED}" srcOrd="0" destOrd="0" parTransId="{9C970A6E-9CDD-4BB5-A2D2-5A46541BAF7A}" sibTransId="{F6298ADB-E616-48F3-A771-80A666236871}"/>
    <dgm:cxn modelId="{BDB02501-8D23-4510-A11A-D229DF65721D}" type="presOf" srcId="{1D9B7722-7AB6-400A-A7ED-EE2FC4C7ACED}" destId="{F84BA795-5A7C-4E6B-9C08-A01450294DD7}" srcOrd="0" destOrd="0" presId="urn:microsoft.com/office/officeart/2005/8/layout/hierarchy2"/>
    <dgm:cxn modelId="{92524849-5FE1-4A99-B284-B73EC68710FF}" srcId="{AD3158CE-6666-47A7-9CAC-CE31E1F76E74}" destId="{27155327-C35F-4530-B639-24E63910D8B5}" srcOrd="2" destOrd="0" parTransId="{28B31EBC-4B33-4FC8-B728-B489BBC9121B}" sibTransId="{05AE67A9-5A61-44E2-84C9-720535CCEC81}"/>
    <dgm:cxn modelId="{DF0F9091-2968-4EF5-B5BC-461AD508CF9F}" type="presOf" srcId="{2CE7306B-3D82-4F13-9FF6-ADA1E8D6E9A6}" destId="{F5F19411-7A50-4A6B-8E8F-E48CD6FDC0DE}" srcOrd="1" destOrd="0" presId="urn:microsoft.com/office/officeart/2005/8/layout/hierarchy2"/>
    <dgm:cxn modelId="{E25615CB-D070-4F03-B003-55503B3839FC}" type="presOf" srcId="{292C336E-8874-4B1E-A37D-4786CA6A4224}" destId="{C2AE44B8-BFD5-4257-BAB2-9CCAA2F9286E}" srcOrd="0" destOrd="0" presId="urn:microsoft.com/office/officeart/2005/8/layout/hierarchy2"/>
    <dgm:cxn modelId="{74732B30-A62F-44A7-B932-BA0DE03399CD}" srcId="{AD3158CE-6666-47A7-9CAC-CE31E1F76E74}" destId="{292C336E-8874-4B1E-A37D-4786CA6A4224}" srcOrd="1" destOrd="0" parTransId="{2CE7306B-3D82-4F13-9FF6-ADA1E8D6E9A6}" sibTransId="{50F6C876-B8D0-4B25-92FE-DC8259AF8CAE}"/>
    <dgm:cxn modelId="{14AE48CA-F513-48B7-ADE6-1977981890D7}" type="presOf" srcId="{AD3158CE-6666-47A7-9CAC-CE31E1F76E74}" destId="{D922D36A-A3C9-4315-AEA8-85974A9D302D}" srcOrd="0" destOrd="0" presId="urn:microsoft.com/office/officeart/2005/8/layout/hierarchy2"/>
    <dgm:cxn modelId="{A3B9BBAD-4DE6-4DE5-8EE5-5446EA09E9F7}" type="presOf" srcId="{9C970A6E-9CDD-4BB5-A2D2-5A46541BAF7A}" destId="{6201664F-2BA1-486E-86A6-91BE713A76D8}" srcOrd="0" destOrd="0" presId="urn:microsoft.com/office/officeart/2005/8/layout/hierarchy2"/>
    <dgm:cxn modelId="{C025F824-98B3-482F-9460-F3508C307B79}" type="presParOf" srcId="{B48AF4C8-C4C6-4D83-8708-FAD013BFAE1E}" destId="{1CBEA950-F0A6-42DF-8251-E3E34A6C2D3B}" srcOrd="0" destOrd="0" presId="urn:microsoft.com/office/officeart/2005/8/layout/hierarchy2"/>
    <dgm:cxn modelId="{4386D859-11EB-436C-A006-62DAE82E97A6}" type="presParOf" srcId="{1CBEA950-F0A6-42DF-8251-E3E34A6C2D3B}" destId="{D922D36A-A3C9-4315-AEA8-85974A9D302D}" srcOrd="0" destOrd="0" presId="urn:microsoft.com/office/officeart/2005/8/layout/hierarchy2"/>
    <dgm:cxn modelId="{94B2D334-06EE-4D2D-99B8-E9597EE670C6}" type="presParOf" srcId="{1CBEA950-F0A6-42DF-8251-E3E34A6C2D3B}" destId="{DDE4ED80-F7DC-4AA4-BCA6-D9BAF90993B9}" srcOrd="1" destOrd="0" presId="urn:microsoft.com/office/officeart/2005/8/layout/hierarchy2"/>
    <dgm:cxn modelId="{D571E53A-144F-4139-A074-7BD3EE8B2891}" type="presParOf" srcId="{DDE4ED80-F7DC-4AA4-BCA6-D9BAF90993B9}" destId="{1C892ECA-C344-4277-A810-2A35E9170F20}" srcOrd="0" destOrd="0" presId="urn:microsoft.com/office/officeart/2005/8/layout/hierarchy2"/>
    <dgm:cxn modelId="{02C881BC-71C1-44F9-9DB6-D25248EB310A}" type="presParOf" srcId="{1C892ECA-C344-4277-A810-2A35E9170F20}" destId="{AA087E2F-CC08-4253-AEB1-77F63D0BEEFC}" srcOrd="0" destOrd="0" presId="urn:microsoft.com/office/officeart/2005/8/layout/hierarchy2"/>
    <dgm:cxn modelId="{8A28747F-306C-4397-8A5B-AC2F4CF94181}" type="presParOf" srcId="{DDE4ED80-F7DC-4AA4-BCA6-D9BAF90993B9}" destId="{849CC925-8840-46A8-852C-48D9F4128D65}" srcOrd="1" destOrd="0" presId="urn:microsoft.com/office/officeart/2005/8/layout/hierarchy2"/>
    <dgm:cxn modelId="{C7C431A2-CD6C-462F-AFBF-6620BB47E470}" type="presParOf" srcId="{849CC925-8840-46A8-852C-48D9F4128D65}" destId="{03653675-3783-42D7-8126-89DF3F7CB38C}" srcOrd="0" destOrd="0" presId="urn:microsoft.com/office/officeart/2005/8/layout/hierarchy2"/>
    <dgm:cxn modelId="{52428485-6D32-499C-9B80-37E1DD8BC654}" type="presParOf" srcId="{849CC925-8840-46A8-852C-48D9F4128D65}" destId="{BD2B251C-34F4-4E7E-85E5-095842BD550F}" srcOrd="1" destOrd="0" presId="urn:microsoft.com/office/officeart/2005/8/layout/hierarchy2"/>
    <dgm:cxn modelId="{26926394-1A2C-4BA6-83AD-C05728EA1693}" type="presParOf" srcId="{BD2B251C-34F4-4E7E-85E5-095842BD550F}" destId="{357A651B-88C0-47E6-9B11-0396B49CBF0F}" srcOrd="0" destOrd="0" presId="urn:microsoft.com/office/officeart/2005/8/layout/hierarchy2"/>
    <dgm:cxn modelId="{E56B5727-B53F-4A53-A8E4-1C6DB0A2B74C}" type="presParOf" srcId="{357A651B-88C0-47E6-9B11-0396B49CBF0F}" destId="{1FA13D37-3449-4CE5-852D-F6EF9786B72C}" srcOrd="0" destOrd="0" presId="urn:microsoft.com/office/officeart/2005/8/layout/hierarchy2"/>
    <dgm:cxn modelId="{263C8F3B-8FD5-42D6-A16B-B8941968A176}" type="presParOf" srcId="{BD2B251C-34F4-4E7E-85E5-095842BD550F}" destId="{2359F9CD-93B3-451B-9A5A-2230CB1E9A6F}" srcOrd="1" destOrd="0" presId="urn:microsoft.com/office/officeart/2005/8/layout/hierarchy2"/>
    <dgm:cxn modelId="{6206981B-9A73-4300-9316-EC8807025F16}" type="presParOf" srcId="{2359F9CD-93B3-451B-9A5A-2230CB1E9A6F}" destId="{DF9A86EF-4100-4CDD-82CE-0758FEB9FC43}" srcOrd="0" destOrd="0" presId="urn:microsoft.com/office/officeart/2005/8/layout/hierarchy2"/>
    <dgm:cxn modelId="{7FB56706-6AB8-41F4-A567-E7AD01D974CA}" type="presParOf" srcId="{2359F9CD-93B3-451B-9A5A-2230CB1E9A6F}" destId="{66A6CBAE-3114-4467-81ED-61A935E80F9F}" srcOrd="1" destOrd="0" presId="urn:microsoft.com/office/officeart/2005/8/layout/hierarchy2"/>
    <dgm:cxn modelId="{836420CB-5917-4B46-910D-7A7AE93A9FBC}" type="presParOf" srcId="{DDE4ED80-F7DC-4AA4-BCA6-D9BAF90993B9}" destId="{B6473B8D-59AD-42F6-977D-C48CA1C6C567}" srcOrd="2" destOrd="0" presId="urn:microsoft.com/office/officeart/2005/8/layout/hierarchy2"/>
    <dgm:cxn modelId="{9A8FFA36-86A1-418E-B8A1-86CA8541E450}" type="presParOf" srcId="{B6473B8D-59AD-42F6-977D-C48CA1C6C567}" destId="{F5F19411-7A50-4A6B-8E8F-E48CD6FDC0DE}" srcOrd="0" destOrd="0" presId="urn:microsoft.com/office/officeart/2005/8/layout/hierarchy2"/>
    <dgm:cxn modelId="{317E19A3-9E68-47E4-9100-02A50060CA1D}" type="presParOf" srcId="{DDE4ED80-F7DC-4AA4-BCA6-D9BAF90993B9}" destId="{5A49D000-4C25-44ED-B5E7-79FF7B0AE353}" srcOrd="3" destOrd="0" presId="urn:microsoft.com/office/officeart/2005/8/layout/hierarchy2"/>
    <dgm:cxn modelId="{B56D759E-A551-4729-8649-D24B92E2198F}" type="presParOf" srcId="{5A49D000-4C25-44ED-B5E7-79FF7B0AE353}" destId="{C2AE44B8-BFD5-4257-BAB2-9CCAA2F9286E}" srcOrd="0" destOrd="0" presId="urn:microsoft.com/office/officeart/2005/8/layout/hierarchy2"/>
    <dgm:cxn modelId="{C06CADC7-8608-4D62-A2E1-31115B8CD735}" type="presParOf" srcId="{5A49D000-4C25-44ED-B5E7-79FF7B0AE353}" destId="{D40EC267-23BC-4EDC-8395-20E064C9480C}" srcOrd="1" destOrd="0" presId="urn:microsoft.com/office/officeart/2005/8/layout/hierarchy2"/>
    <dgm:cxn modelId="{3E39C8A7-FE7C-4DE2-97EE-EAC47BBC346F}" type="presParOf" srcId="{D40EC267-23BC-4EDC-8395-20E064C9480C}" destId="{9BD08701-ED6A-4AFB-BE95-026705E2584D}" srcOrd="0" destOrd="0" presId="urn:microsoft.com/office/officeart/2005/8/layout/hierarchy2"/>
    <dgm:cxn modelId="{86B1AC71-1D7D-4A30-B10C-12C8D40F4EBF}" type="presParOf" srcId="{9BD08701-ED6A-4AFB-BE95-026705E2584D}" destId="{0FF34E6A-809E-4D1C-B1ED-B071E1D50651}" srcOrd="0" destOrd="0" presId="urn:microsoft.com/office/officeart/2005/8/layout/hierarchy2"/>
    <dgm:cxn modelId="{9279F7F6-86FC-41F5-924B-2B38BD498E73}" type="presParOf" srcId="{D40EC267-23BC-4EDC-8395-20E064C9480C}" destId="{90E50885-8271-4612-BAA0-29D84A9A18C7}" srcOrd="1" destOrd="0" presId="urn:microsoft.com/office/officeart/2005/8/layout/hierarchy2"/>
    <dgm:cxn modelId="{D426D927-DB04-4864-ADED-6C86F81262EA}" type="presParOf" srcId="{90E50885-8271-4612-BAA0-29D84A9A18C7}" destId="{B0DACA35-DA52-4F13-9C21-B21B2622F662}" srcOrd="0" destOrd="0" presId="urn:microsoft.com/office/officeart/2005/8/layout/hierarchy2"/>
    <dgm:cxn modelId="{AD156807-CF73-41E4-BD86-DF1711185EAE}" type="presParOf" srcId="{90E50885-8271-4612-BAA0-29D84A9A18C7}" destId="{A2ABED98-F5B6-4217-9EA8-DA301C49F5BD}" srcOrd="1" destOrd="0" presId="urn:microsoft.com/office/officeart/2005/8/layout/hierarchy2"/>
    <dgm:cxn modelId="{D82E4C44-A44A-4501-ABDD-32B7C95D2F6C}" type="presParOf" srcId="{DDE4ED80-F7DC-4AA4-BCA6-D9BAF90993B9}" destId="{AE8068D3-9E3D-4194-A775-C03335BAE897}" srcOrd="4" destOrd="0" presId="urn:microsoft.com/office/officeart/2005/8/layout/hierarchy2"/>
    <dgm:cxn modelId="{A564FBB1-832A-4645-A762-ABAF6769EA08}" type="presParOf" srcId="{AE8068D3-9E3D-4194-A775-C03335BAE897}" destId="{1906CD38-510E-4D61-993A-DA996EBAC54B}" srcOrd="0" destOrd="0" presId="urn:microsoft.com/office/officeart/2005/8/layout/hierarchy2"/>
    <dgm:cxn modelId="{C549CC97-3917-4F4F-B979-0E3C637EBB17}" type="presParOf" srcId="{DDE4ED80-F7DC-4AA4-BCA6-D9BAF90993B9}" destId="{D8EA141F-665D-4F37-8D54-750FC16BA139}" srcOrd="5" destOrd="0" presId="urn:microsoft.com/office/officeart/2005/8/layout/hierarchy2"/>
    <dgm:cxn modelId="{49AF7B98-AAEF-45DD-A16F-D39789ABC202}" type="presParOf" srcId="{D8EA141F-665D-4F37-8D54-750FC16BA139}" destId="{89F470FA-05C2-4C09-AAF0-DB592660A38D}" srcOrd="0" destOrd="0" presId="urn:microsoft.com/office/officeart/2005/8/layout/hierarchy2"/>
    <dgm:cxn modelId="{F772BBF4-0499-4715-8C43-833440DC6EAD}" type="presParOf" srcId="{D8EA141F-665D-4F37-8D54-750FC16BA139}" destId="{7ABF5D0F-4AB8-44E0-9392-9D27C8A0DBB4}" srcOrd="1" destOrd="0" presId="urn:microsoft.com/office/officeart/2005/8/layout/hierarchy2"/>
    <dgm:cxn modelId="{E4D1718A-A4AD-40AC-BB64-95C3752D74A2}" type="presParOf" srcId="{7ABF5D0F-4AB8-44E0-9392-9D27C8A0DBB4}" destId="{6201664F-2BA1-486E-86A6-91BE713A76D8}" srcOrd="0" destOrd="0" presId="urn:microsoft.com/office/officeart/2005/8/layout/hierarchy2"/>
    <dgm:cxn modelId="{715AAF4C-C09B-45F5-A1D4-5C229501C2DA}" type="presParOf" srcId="{6201664F-2BA1-486E-86A6-91BE713A76D8}" destId="{8C5CD72A-E293-4EC4-8D2E-0A282C428F44}" srcOrd="0" destOrd="0" presId="urn:microsoft.com/office/officeart/2005/8/layout/hierarchy2"/>
    <dgm:cxn modelId="{C91707A2-8DB0-4BF6-8C7D-2B0F8948DE8C}" type="presParOf" srcId="{7ABF5D0F-4AB8-44E0-9392-9D27C8A0DBB4}" destId="{3E40B8BA-044E-4B56-8649-13645189E532}" srcOrd="1" destOrd="0" presId="urn:microsoft.com/office/officeart/2005/8/layout/hierarchy2"/>
    <dgm:cxn modelId="{498628ED-02CF-4E15-9792-18663285E6CF}" type="presParOf" srcId="{3E40B8BA-044E-4B56-8649-13645189E532}" destId="{F84BA795-5A7C-4E6B-9C08-A01450294DD7}" srcOrd="0" destOrd="0" presId="urn:microsoft.com/office/officeart/2005/8/layout/hierarchy2"/>
    <dgm:cxn modelId="{F55A7B72-B24D-4D41-95A9-D0E5A1622210}" type="presParOf" srcId="{3E40B8BA-044E-4B56-8649-13645189E532}" destId="{C95E58F6-00D0-42F7-BB40-DEF71B6F42E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13FE86-C285-4819-8A46-E405098192E3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3751BB3A-D7D9-4512-AF79-73977488B054}">
      <dgm:prSet phldrT="[Texto]" custT="1"/>
      <dgm:spPr/>
      <dgm:t>
        <a:bodyPr/>
        <a:lstStyle/>
        <a:p>
          <a:r>
            <a:rPr lang="es-EC" sz="1400" dirty="0" smtClean="0">
              <a:latin typeface="Candara" panose="020E0502030303020204" pitchFamily="34" charset="0"/>
            </a:rPr>
            <a:t>Eliminación </a:t>
          </a:r>
          <a:r>
            <a:rPr lang="es-EC" sz="1400" smtClean="0">
              <a:latin typeface="Candara" panose="020E0502030303020204" pitchFamily="34" charset="0"/>
            </a:rPr>
            <a:t>del parásito.</a:t>
          </a:r>
          <a:endParaRPr lang="es-EC" sz="1400" dirty="0">
            <a:latin typeface="Candara" panose="020E0502030303020204" pitchFamily="34" charset="0"/>
          </a:endParaRPr>
        </a:p>
      </dgm:t>
    </dgm:pt>
    <dgm:pt modelId="{D9EAD023-7732-4454-A3B9-10B25AB12060}" type="parTrans" cxnId="{DE7E1246-49AC-4F23-91E4-1D22299FA5C7}">
      <dgm:prSet/>
      <dgm:spPr/>
      <dgm:t>
        <a:bodyPr/>
        <a:lstStyle/>
        <a:p>
          <a:endParaRPr lang="es-EC" sz="1400">
            <a:latin typeface="Candara" panose="020E0502030303020204" pitchFamily="34" charset="0"/>
          </a:endParaRPr>
        </a:p>
      </dgm:t>
    </dgm:pt>
    <dgm:pt modelId="{6637B04D-004F-478F-9D4B-A11148FB013A}" type="sibTrans" cxnId="{DE7E1246-49AC-4F23-91E4-1D22299FA5C7}">
      <dgm:prSet/>
      <dgm:spPr/>
      <dgm:t>
        <a:bodyPr/>
        <a:lstStyle/>
        <a:p>
          <a:endParaRPr lang="es-EC" sz="1400">
            <a:latin typeface="Candara" panose="020E0502030303020204" pitchFamily="34" charset="0"/>
          </a:endParaRPr>
        </a:p>
      </dgm:t>
    </dgm:pt>
    <dgm:pt modelId="{8BD9797A-4E43-4689-8709-BF2185EED188}">
      <dgm:prSet phldrT="[Texto]" custT="1"/>
      <dgm:spPr/>
      <dgm:t>
        <a:bodyPr/>
        <a:lstStyle/>
        <a:p>
          <a:r>
            <a:rPr lang="es-EC" sz="1400" dirty="0" smtClean="0">
              <a:latin typeface="Candara" panose="020E0502030303020204" pitchFamily="34" charset="0"/>
            </a:rPr>
            <a:t>Transfusiones de sangre.</a:t>
          </a:r>
          <a:endParaRPr lang="es-EC" sz="1400" dirty="0">
            <a:latin typeface="Candara" panose="020E0502030303020204" pitchFamily="34" charset="0"/>
          </a:endParaRPr>
        </a:p>
      </dgm:t>
    </dgm:pt>
    <dgm:pt modelId="{5B61F9A4-9995-444E-A3C7-C28A530F8C1F}" type="parTrans" cxnId="{C15AAF99-7EDB-4965-B31E-13DB75BD4345}">
      <dgm:prSet/>
      <dgm:spPr/>
      <dgm:t>
        <a:bodyPr/>
        <a:lstStyle/>
        <a:p>
          <a:endParaRPr lang="es-EC" sz="1400">
            <a:latin typeface="Candara" panose="020E0502030303020204" pitchFamily="34" charset="0"/>
          </a:endParaRPr>
        </a:p>
      </dgm:t>
    </dgm:pt>
    <dgm:pt modelId="{57E78CF6-7711-4415-BEC3-37749A4B2F56}" type="sibTrans" cxnId="{C15AAF99-7EDB-4965-B31E-13DB75BD4345}">
      <dgm:prSet/>
      <dgm:spPr/>
      <dgm:t>
        <a:bodyPr/>
        <a:lstStyle/>
        <a:p>
          <a:endParaRPr lang="es-EC" sz="1400">
            <a:latin typeface="Candara" panose="020E0502030303020204" pitchFamily="34" charset="0"/>
          </a:endParaRPr>
        </a:p>
      </dgm:t>
    </dgm:pt>
    <dgm:pt modelId="{1105261D-218D-480F-86D0-9EBDBAA0F9FE}">
      <dgm:prSet phldrT="[Texto]" custT="1"/>
      <dgm:spPr/>
      <dgm:t>
        <a:bodyPr/>
        <a:lstStyle/>
        <a:p>
          <a:r>
            <a:rPr lang="es-EC" sz="1400" dirty="0" smtClean="0">
              <a:latin typeface="Candara" panose="020E0502030303020204" pitchFamily="34" charset="0"/>
            </a:rPr>
            <a:t>Apoyo para los trastornos metabólicos. </a:t>
          </a:r>
          <a:endParaRPr lang="es-EC" sz="1400" dirty="0">
            <a:latin typeface="Candara" panose="020E0502030303020204" pitchFamily="34" charset="0"/>
          </a:endParaRPr>
        </a:p>
      </dgm:t>
    </dgm:pt>
    <dgm:pt modelId="{598374BD-79DF-4BD9-81C4-11FA1097091D}" type="parTrans" cxnId="{EDDA0CAA-3135-4894-A03E-B8797FD09796}">
      <dgm:prSet/>
      <dgm:spPr/>
      <dgm:t>
        <a:bodyPr/>
        <a:lstStyle/>
        <a:p>
          <a:endParaRPr lang="es-EC" sz="1400">
            <a:latin typeface="Candara" panose="020E0502030303020204" pitchFamily="34" charset="0"/>
          </a:endParaRPr>
        </a:p>
      </dgm:t>
    </dgm:pt>
    <dgm:pt modelId="{4831EFD4-3D47-4690-BB46-1C1627EAA2C5}" type="sibTrans" cxnId="{EDDA0CAA-3135-4894-A03E-B8797FD09796}">
      <dgm:prSet/>
      <dgm:spPr/>
      <dgm:t>
        <a:bodyPr/>
        <a:lstStyle/>
        <a:p>
          <a:endParaRPr lang="es-EC" sz="1400">
            <a:latin typeface="Candara" panose="020E0502030303020204" pitchFamily="34" charset="0"/>
          </a:endParaRPr>
        </a:p>
      </dgm:t>
    </dgm:pt>
    <dgm:pt modelId="{26296832-6B06-4C15-869B-149E94F00802}" type="pres">
      <dgm:prSet presAssocID="{7E13FE86-C285-4819-8A46-E405098192E3}" presName="linear" presStyleCnt="0">
        <dgm:presLayoutVars>
          <dgm:dir/>
          <dgm:animLvl val="lvl"/>
          <dgm:resizeHandles val="exact"/>
        </dgm:presLayoutVars>
      </dgm:prSet>
      <dgm:spPr/>
    </dgm:pt>
    <dgm:pt modelId="{190619A1-F164-4064-98A6-AB233A72FE46}" type="pres">
      <dgm:prSet presAssocID="{3751BB3A-D7D9-4512-AF79-73977488B054}" presName="parentLin" presStyleCnt="0"/>
      <dgm:spPr/>
    </dgm:pt>
    <dgm:pt modelId="{F80657CB-E44C-4E37-A6B3-FCD2E5CF506B}" type="pres">
      <dgm:prSet presAssocID="{3751BB3A-D7D9-4512-AF79-73977488B054}" presName="parentLeftMargin" presStyleLbl="node1" presStyleIdx="0" presStyleCnt="3"/>
      <dgm:spPr/>
    </dgm:pt>
    <dgm:pt modelId="{B85CD0CC-BD55-4B2A-8085-2B80E2B6AEFD}" type="pres">
      <dgm:prSet presAssocID="{3751BB3A-D7D9-4512-AF79-73977488B05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92C04F-DF8C-4033-9A57-A7329074AB3A}" type="pres">
      <dgm:prSet presAssocID="{3751BB3A-D7D9-4512-AF79-73977488B054}" presName="negativeSpace" presStyleCnt="0"/>
      <dgm:spPr/>
    </dgm:pt>
    <dgm:pt modelId="{D53CEA31-B542-4786-9713-157372CE342F}" type="pres">
      <dgm:prSet presAssocID="{3751BB3A-D7D9-4512-AF79-73977488B054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bg2"/>
          </a:solidFill>
        </a:ln>
      </dgm:spPr>
    </dgm:pt>
    <dgm:pt modelId="{4CFCECCE-59A0-4965-BF9C-973AD97C9D52}" type="pres">
      <dgm:prSet presAssocID="{6637B04D-004F-478F-9D4B-A11148FB013A}" presName="spaceBetweenRectangles" presStyleCnt="0"/>
      <dgm:spPr/>
    </dgm:pt>
    <dgm:pt modelId="{7DCD76D6-9968-4962-91D9-DCC3DC0D104A}" type="pres">
      <dgm:prSet presAssocID="{8BD9797A-4E43-4689-8709-BF2185EED188}" presName="parentLin" presStyleCnt="0"/>
      <dgm:spPr/>
    </dgm:pt>
    <dgm:pt modelId="{C83C3D61-9F80-4262-920D-72BF5696DBDD}" type="pres">
      <dgm:prSet presAssocID="{8BD9797A-4E43-4689-8709-BF2185EED188}" presName="parentLeftMargin" presStyleLbl="node1" presStyleIdx="0" presStyleCnt="3"/>
      <dgm:spPr/>
    </dgm:pt>
    <dgm:pt modelId="{9AA75D69-567A-418E-A389-C1A0FBC4F983}" type="pres">
      <dgm:prSet presAssocID="{8BD9797A-4E43-4689-8709-BF2185EED18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96D603D-D0D8-458D-A2F8-7E2D2D00FD12}" type="pres">
      <dgm:prSet presAssocID="{8BD9797A-4E43-4689-8709-BF2185EED188}" presName="negativeSpace" presStyleCnt="0"/>
      <dgm:spPr/>
    </dgm:pt>
    <dgm:pt modelId="{0168038E-5C19-456F-AA68-BDD49C658A98}" type="pres">
      <dgm:prSet presAssocID="{8BD9797A-4E43-4689-8709-BF2185EED188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bg2"/>
          </a:solidFill>
        </a:ln>
      </dgm:spPr>
    </dgm:pt>
    <dgm:pt modelId="{04BEA6AB-F60B-4564-9F56-F8E5454D0064}" type="pres">
      <dgm:prSet presAssocID="{57E78CF6-7711-4415-BEC3-37749A4B2F56}" presName="spaceBetweenRectangles" presStyleCnt="0"/>
      <dgm:spPr/>
    </dgm:pt>
    <dgm:pt modelId="{13F2CA45-F562-4F61-99A6-E8E8AF80095D}" type="pres">
      <dgm:prSet presAssocID="{1105261D-218D-480F-86D0-9EBDBAA0F9FE}" presName="parentLin" presStyleCnt="0"/>
      <dgm:spPr/>
    </dgm:pt>
    <dgm:pt modelId="{66318753-5F5C-455C-AF85-5042D1B8BDFB}" type="pres">
      <dgm:prSet presAssocID="{1105261D-218D-480F-86D0-9EBDBAA0F9FE}" presName="parentLeftMargin" presStyleLbl="node1" presStyleIdx="1" presStyleCnt="3"/>
      <dgm:spPr/>
    </dgm:pt>
    <dgm:pt modelId="{415D2C5C-2A95-4BF7-B5A5-9EABDD781764}" type="pres">
      <dgm:prSet presAssocID="{1105261D-218D-480F-86D0-9EBDBAA0F9F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53E9397-E5F2-46BF-9C32-86B041F069B2}" type="pres">
      <dgm:prSet presAssocID="{1105261D-218D-480F-86D0-9EBDBAA0F9FE}" presName="negativeSpace" presStyleCnt="0"/>
      <dgm:spPr/>
    </dgm:pt>
    <dgm:pt modelId="{DE8C57AE-C1DA-4A64-AAFF-7FC927C89F0F}" type="pres">
      <dgm:prSet presAssocID="{1105261D-218D-480F-86D0-9EBDBAA0F9FE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bg2"/>
          </a:solidFill>
        </a:ln>
      </dgm:spPr>
    </dgm:pt>
  </dgm:ptLst>
  <dgm:cxnLst>
    <dgm:cxn modelId="{E9CA06D1-B772-4C1D-8381-C1FA6458921D}" type="presOf" srcId="{7E13FE86-C285-4819-8A46-E405098192E3}" destId="{26296832-6B06-4C15-869B-149E94F00802}" srcOrd="0" destOrd="0" presId="urn:microsoft.com/office/officeart/2005/8/layout/list1"/>
    <dgm:cxn modelId="{DE7E1246-49AC-4F23-91E4-1D22299FA5C7}" srcId="{7E13FE86-C285-4819-8A46-E405098192E3}" destId="{3751BB3A-D7D9-4512-AF79-73977488B054}" srcOrd="0" destOrd="0" parTransId="{D9EAD023-7732-4454-A3B9-10B25AB12060}" sibTransId="{6637B04D-004F-478F-9D4B-A11148FB013A}"/>
    <dgm:cxn modelId="{CA1C99E8-640C-4EBD-BB14-688E10DA251F}" type="presOf" srcId="{8BD9797A-4E43-4689-8709-BF2185EED188}" destId="{C83C3D61-9F80-4262-920D-72BF5696DBDD}" srcOrd="0" destOrd="0" presId="urn:microsoft.com/office/officeart/2005/8/layout/list1"/>
    <dgm:cxn modelId="{DBFEBE36-CA42-47C5-B33A-4790A76EAFF9}" type="presOf" srcId="{8BD9797A-4E43-4689-8709-BF2185EED188}" destId="{9AA75D69-567A-418E-A389-C1A0FBC4F983}" srcOrd="1" destOrd="0" presId="urn:microsoft.com/office/officeart/2005/8/layout/list1"/>
    <dgm:cxn modelId="{EDDA0CAA-3135-4894-A03E-B8797FD09796}" srcId="{7E13FE86-C285-4819-8A46-E405098192E3}" destId="{1105261D-218D-480F-86D0-9EBDBAA0F9FE}" srcOrd="2" destOrd="0" parTransId="{598374BD-79DF-4BD9-81C4-11FA1097091D}" sibTransId="{4831EFD4-3D47-4690-BB46-1C1627EAA2C5}"/>
    <dgm:cxn modelId="{04DE19A7-BB71-42E0-BA3E-28F233BFC8E9}" type="presOf" srcId="{1105261D-218D-480F-86D0-9EBDBAA0F9FE}" destId="{66318753-5F5C-455C-AF85-5042D1B8BDFB}" srcOrd="0" destOrd="0" presId="urn:microsoft.com/office/officeart/2005/8/layout/list1"/>
    <dgm:cxn modelId="{7ED751AB-85D8-42E1-83F1-B56B4700B651}" type="presOf" srcId="{1105261D-218D-480F-86D0-9EBDBAA0F9FE}" destId="{415D2C5C-2A95-4BF7-B5A5-9EABDD781764}" srcOrd="1" destOrd="0" presId="urn:microsoft.com/office/officeart/2005/8/layout/list1"/>
    <dgm:cxn modelId="{D2C71FD0-F361-4B91-B69E-D6403AD86965}" type="presOf" srcId="{3751BB3A-D7D9-4512-AF79-73977488B054}" destId="{F80657CB-E44C-4E37-A6B3-FCD2E5CF506B}" srcOrd="0" destOrd="0" presId="urn:microsoft.com/office/officeart/2005/8/layout/list1"/>
    <dgm:cxn modelId="{C15AAF99-7EDB-4965-B31E-13DB75BD4345}" srcId="{7E13FE86-C285-4819-8A46-E405098192E3}" destId="{8BD9797A-4E43-4689-8709-BF2185EED188}" srcOrd="1" destOrd="0" parTransId="{5B61F9A4-9995-444E-A3C7-C28A530F8C1F}" sibTransId="{57E78CF6-7711-4415-BEC3-37749A4B2F56}"/>
    <dgm:cxn modelId="{C8869193-B1EA-46D9-9971-66047CD44641}" type="presOf" srcId="{3751BB3A-D7D9-4512-AF79-73977488B054}" destId="{B85CD0CC-BD55-4B2A-8085-2B80E2B6AEFD}" srcOrd="1" destOrd="0" presId="urn:microsoft.com/office/officeart/2005/8/layout/list1"/>
    <dgm:cxn modelId="{B569F23A-3587-47C4-B3E3-9CEC936ECD29}" type="presParOf" srcId="{26296832-6B06-4C15-869B-149E94F00802}" destId="{190619A1-F164-4064-98A6-AB233A72FE46}" srcOrd="0" destOrd="0" presId="urn:microsoft.com/office/officeart/2005/8/layout/list1"/>
    <dgm:cxn modelId="{62E64E17-07EA-4844-A9A1-3154EC91A516}" type="presParOf" srcId="{190619A1-F164-4064-98A6-AB233A72FE46}" destId="{F80657CB-E44C-4E37-A6B3-FCD2E5CF506B}" srcOrd="0" destOrd="0" presId="urn:microsoft.com/office/officeart/2005/8/layout/list1"/>
    <dgm:cxn modelId="{D857A924-F260-405F-85A4-38A54AB85DB3}" type="presParOf" srcId="{190619A1-F164-4064-98A6-AB233A72FE46}" destId="{B85CD0CC-BD55-4B2A-8085-2B80E2B6AEFD}" srcOrd="1" destOrd="0" presId="urn:microsoft.com/office/officeart/2005/8/layout/list1"/>
    <dgm:cxn modelId="{9B7B3619-9534-4103-9587-25A53E4BFCAB}" type="presParOf" srcId="{26296832-6B06-4C15-869B-149E94F00802}" destId="{6F92C04F-DF8C-4033-9A57-A7329074AB3A}" srcOrd="1" destOrd="0" presId="urn:microsoft.com/office/officeart/2005/8/layout/list1"/>
    <dgm:cxn modelId="{B6B09219-3D8C-4C87-B588-FE87AC76CD30}" type="presParOf" srcId="{26296832-6B06-4C15-869B-149E94F00802}" destId="{D53CEA31-B542-4786-9713-157372CE342F}" srcOrd="2" destOrd="0" presId="urn:microsoft.com/office/officeart/2005/8/layout/list1"/>
    <dgm:cxn modelId="{8E8FFC44-0EB6-4C79-828F-99CB6DFA93C7}" type="presParOf" srcId="{26296832-6B06-4C15-869B-149E94F00802}" destId="{4CFCECCE-59A0-4965-BF9C-973AD97C9D52}" srcOrd="3" destOrd="0" presId="urn:microsoft.com/office/officeart/2005/8/layout/list1"/>
    <dgm:cxn modelId="{50881DC9-E986-4A2A-BCF4-A5F6C4109058}" type="presParOf" srcId="{26296832-6B06-4C15-869B-149E94F00802}" destId="{7DCD76D6-9968-4962-91D9-DCC3DC0D104A}" srcOrd="4" destOrd="0" presId="urn:microsoft.com/office/officeart/2005/8/layout/list1"/>
    <dgm:cxn modelId="{FF7DC803-1224-4400-AD28-DE6A1B6F6DE3}" type="presParOf" srcId="{7DCD76D6-9968-4962-91D9-DCC3DC0D104A}" destId="{C83C3D61-9F80-4262-920D-72BF5696DBDD}" srcOrd="0" destOrd="0" presId="urn:microsoft.com/office/officeart/2005/8/layout/list1"/>
    <dgm:cxn modelId="{9498F4B3-F9E2-4897-B15F-F2F9CE070581}" type="presParOf" srcId="{7DCD76D6-9968-4962-91D9-DCC3DC0D104A}" destId="{9AA75D69-567A-418E-A389-C1A0FBC4F983}" srcOrd="1" destOrd="0" presId="urn:microsoft.com/office/officeart/2005/8/layout/list1"/>
    <dgm:cxn modelId="{81F7B21E-454B-4DF6-9240-D2B0816657FB}" type="presParOf" srcId="{26296832-6B06-4C15-869B-149E94F00802}" destId="{496D603D-D0D8-458D-A2F8-7E2D2D00FD12}" srcOrd="5" destOrd="0" presId="urn:microsoft.com/office/officeart/2005/8/layout/list1"/>
    <dgm:cxn modelId="{9B485D32-216A-44BE-9C12-6E381D60ED29}" type="presParOf" srcId="{26296832-6B06-4C15-869B-149E94F00802}" destId="{0168038E-5C19-456F-AA68-BDD49C658A98}" srcOrd="6" destOrd="0" presId="urn:microsoft.com/office/officeart/2005/8/layout/list1"/>
    <dgm:cxn modelId="{2E498BB3-C4B1-4993-9677-7025001F3D58}" type="presParOf" srcId="{26296832-6B06-4C15-869B-149E94F00802}" destId="{04BEA6AB-F60B-4564-9F56-F8E5454D0064}" srcOrd="7" destOrd="0" presId="urn:microsoft.com/office/officeart/2005/8/layout/list1"/>
    <dgm:cxn modelId="{54E13A92-C4AC-4A58-82D6-870680593E78}" type="presParOf" srcId="{26296832-6B06-4C15-869B-149E94F00802}" destId="{13F2CA45-F562-4F61-99A6-E8E8AF80095D}" srcOrd="8" destOrd="0" presId="urn:microsoft.com/office/officeart/2005/8/layout/list1"/>
    <dgm:cxn modelId="{2E65A801-2EC5-4D5C-95EC-C313CD00A079}" type="presParOf" srcId="{13F2CA45-F562-4F61-99A6-E8E8AF80095D}" destId="{66318753-5F5C-455C-AF85-5042D1B8BDFB}" srcOrd="0" destOrd="0" presId="urn:microsoft.com/office/officeart/2005/8/layout/list1"/>
    <dgm:cxn modelId="{C0F24BDE-DC2D-4A2C-8A2C-B00E3E46615F}" type="presParOf" srcId="{13F2CA45-F562-4F61-99A6-E8E8AF80095D}" destId="{415D2C5C-2A95-4BF7-B5A5-9EABDD781764}" srcOrd="1" destOrd="0" presId="urn:microsoft.com/office/officeart/2005/8/layout/list1"/>
    <dgm:cxn modelId="{027C86A8-DADD-4BCD-86ED-0190F5941A3E}" type="presParOf" srcId="{26296832-6B06-4C15-869B-149E94F00802}" destId="{953E9397-E5F2-46BF-9C32-86B041F069B2}" srcOrd="9" destOrd="0" presId="urn:microsoft.com/office/officeart/2005/8/layout/list1"/>
    <dgm:cxn modelId="{447DCAE3-9372-45C0-8DE2-5FEA3DE10AE7}" type="presParOf" srcId="{26296832-6B06-4C15-869B-149E94F00802}" destId="{DE8C57AE-C1DA-4A64-AAFF-7FC927C89F0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13FE86-C285-4819-8A46-E405098192E3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3751BB3A-D7D9-4512-AF79-73977488B054}">
      <dgm:prSet phldrT="[Texto]" custT="1"/>
      <dgm:spPr/>
      <dgm:t>
        <a:bodyPr/>
        <a:lstStyle/>
        <a:p>
          <a:r>
            <a:rPr lang="es-EC" sz="1400" dirty="0" smtClean="0">
              <a:latin typeface="Candara" panose="020E0502030303020204" pitchFamily="34" charset="0"/>
            </a:rPr>
            <a:t>Directos de identificación</a:t>
          </a:r>
          <a:endParaRPr lang="es-EC" sz="1400" dirty="0">
            <a:latin typeface="Candara" panose="020E0502030303020204" pitchFamily="34" charset="0"/>
          </a:endParaRPr>
        </a:p>
      </dgm:t>
    </dgm:pt>
    <dgm:pt modelId="{D9EAD023-7732-4454-A3B9-10B25AB12060}" type="parTrans" cxnId="{DE7E1246-49AC-4F23-91E4-1D22299FA5C7}">
      <dgm:prSet/>
      <dgm:spPr/>
      <dgm:t>
        <a:bodyPr/>
        <a:lstStyle/>
        <a:p>
          <a:endParaRPr lang="es-EC" sz="1400">
            <a:latin typeface="Candara" panose="020E0502030303020204" pitchFamily="34" charset="0"/>
          </a:endParaRPr>
        </a:p>
      </dgm:t>
    </dgm:pt>
    <dgm:pt modelId="{6637B04D-004F-478F-9D4B-A11148FB013A}" type="sibTrans" cxnId="{DE7E1246-49AC-4F23-91E4-1D22299FA5C7}">
      <dgm:prSet/>
      <dgm:spPr/>
      <dgm:t>
        <a:bodyPr/>
        <a:lstStyle/>
        <a:p>
          <a:endParaRPr lang="es-EC" sz="1400">
            <a:latin typeface="Candara" panose="020E0502030303020204" pitchFamily="34" charset="0"/>
          </a:endParaRPr>
        </a:p>
      </dgm:t>
    </dgm:pt>
    <dgm:pt modelId="{8BD9797A-4E43-4689-8709-BF2185EED188}">
      <dgm:prSet phldrT="[Texto]" custT="1"/>
      <dgm:spPr/>
      <dgm:t>
        <a:bodyPr/>
        <a:lstStyle/>
        <a:p>
          <a:r>
            <a:rPr lang="es-EC" sz="1400" dirty="0" smtClean="0">
              <a:latin typeface="Candara" panose="020E0502030303020204" pitchFamily="34" charset="0"/>
            </a:rPr>
            <a:t>Moleculares</a:t>
          </a:r>
          <a:endParaRPr lang="es-EC" sz="1400" dirty="0">
            <a:latin typeface="Candara" panose="020E0502030303020204" pitchFamily="34" charset="0"/>
          </a:endParaRPr>
        </a:p>
      </dgm:t>
    </dgm:pt>
    <dgm:pt modelId="{5B61F9A4-9995-444E-A3C7-C28A530F8C1F}" type="parTrans" cxnId="{C15AAF99-7EDB-4965-B31E-13DB75BD4345}">
      <dgm:prSet/>
      <dgm:spPr/>
      <dgm:t>
        <a:bodyPr/>
        <a:lstStyle/>
        <a:p>
          <a:endParaRPr lang="es-EC" sz="1400">
            <a:latin typeface="Candara" panose="020E0502030303020204" pitchFamily="34" charset="0"/>
          </a:endParaRPr>
        </a:p>
      </dgm:t>
    </dgm:pt>
    <dgm:pt modelId="{57E78CF6-7711-4415-BEC3-37749A4B2F56}" type="sibTrans" cxnId="{C15AAF99-7EDB-4965-B31E-13DB75BD4345}">
      <dgm:prSet/>
      <dgm:spPr/>
      <dgm:t>
        <a:bodyPr/>
        <a:lstStyle/>
        <a:p>
          <a:endParaRPr lang="es-EC" sz="1400">
            <a:latin typeface="Candara" panose="020E0502030303020204" pitchFamily="34" charset="0"/>
          </a:endParaRPr>
        </a:p>
      </dgm:t>
    </dgm:pt>
    <dgm:pt modelId="{1105261D-218D-480F-86D0-9EBDBAA0F9FE}">
      <dgm:prSet phldrT="[Texto]" custT="1"/>
      <dgm:spPr/>
      <dgm:t>
        <a:bodyPr/>
        <a:lstStyle/>
        <a:p>
          <a:r>
            <a:rPr lang="es-EC" sz="1400" dirty="0" smtClean="0">
              <a:latin typeface="Candara" panose="020E0502030303020204" pitchFamily="34" charset="0"/>
            </a:rPr>
            <a:t>Serológicos </a:t>
          </a:r>
          <a:endParaRPr lang="es-EC" sz="1400" dirty="0">
            <a:latin typeface="Candara" panose="020E0502030303020204" pitchFamily="34" charset="0"/>
          </a:endParaRPr>
        </a:p>
      </dgm:t>
    </dgm:pt>
    <dgm:pt modelId="{598374BD-79DF-4BD9-81C4-11FA1097091D}" type="parTrans" cxnId="{EDDA0CAA-3135-4894-A03E-B8797FD09796}">
      <dgm:prSet/>
      <dgm:spPr/>
      <dgm:t>
        <a:bodyPr/>
        <a:lstStyle/>
        <a:p>
          <a:endParaRPr lang="es-EC" sz="1400">
            <a:latin typeface="Candara" panose="020E0502030303020204" pitchFamily="34" charset="0"/>
          </a:endParaRPr>
        </a:p>
      </dgm:t>
    </dgm:pt>
    <dgm:pt modelId="{4831EFD4-3D47-4690-BB46-1C1627EAA2C5}" type="sibTrans" cxnId="{EDDA0CAA-3135-4894-A03E-B8797FD09796}">
      <dgm:prSet/>
      <dgm:spPr/>
      <dgm:t>
        <a:bodyPr/>
        <a:lstStyle/>
        <a:p>
          <a:endParaRPr lang="es-EC" sz="1400">
            <a:latin typeface="Candara" panose="020E0502030303020204" pitchFamily="34" charset="0"/>
          </a:endParaRPr>
        </a:p>
      </dgm:t>
    </dgm:pt>
    <dgm:pt modelId="{26296832-6B06-4C15-869B-149E94F00802}" type="pres">
      <dgm:prSet presAssocID="{7E13FE86-C285-4819-8A46-E405098192E3}" presName="linear" presStyleCnt="0">
        <dgm:presLayoutVars>
          <dgm:dir/>
          <dgm:animLvl val="lvl"/>
          <dgm:resizeHandles val="exact"/>
        </dgm:presLayoutVars>
      </dgm:prSet>
      <dgm:spPr/>
    </dgm:pt>
    <dgm:pt modelId="{190619A1-F164-4064-98A6-AB233A72FE46}" type="pres">
      <dgm:prSet presAssocID="{3751BB3A-D7D9-4512-AF79-73977488B054}" presName="parentLin" presStyleCnt="0"/>
      <dgm:spPr/>
    </dgm:pt>
    <dgm:pt modelId="{F80657CB-E44C-4E37-A6B3-FCD2E5CF506B}" type="pres">
      <dgm:prSet presAssocID="{3751BB3A-D7D9-4512-AF79-73977488B054}" presName="parentLeftMargin" presStyleLbl="node1" presStyleIdx="0" presStyleCnt="3"/>
      <dgm:spPr/>
    </dgm:pt>
    <dgm:pt modelId="{B85CD0CC-BD55-4B2A-8085-2B80E2B6AEFD}" type="pres">
      <dgm:prSet presAssocID="{3751BB3A-D7D9-4512-AF79-73977488B054}" presName="parentText" presStyleLbl="node1" presStyleIdx="0" presStyleCnt="3" custLinFactNeighborX="-11352" custLinFactNeighborY="867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92C04F-DF8C-4033-9A57-A7329074AB3A}" type="pres">
      <dgm:prSet presAssocID="{3751BB3A-D7D9-4512-AF79-73977488B054}" presName="negativeSpace" presStyleCnt="0"/>
      <dgm:spPr/>
    </dgm:pt>
    <dgm:pt modelId="{D53CEA31-B542-4786-9713-157372CE342F}" type="pres">
      <dgm:prSet presAssocID="{3751BB3A-D7D9-4512-AF79-73977488B054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4CFCECCE-59A0-4965-BF9C-973AD97C9D52}" type="pres">
      <dgm:prSet presAssocID="{6637B04D-004F-478F-9D4B-A11148FB013A}" presName="spaceBetweenRectangles" presStyleCnt="0"/>
      <dgm:spPr/>
    </dgm:pt>
    <dgm:pt modelId="{7DCD76D6-9968-4962-91D9-DCC3DC0D104A}" type="pres">
      <dgm:prSet presAssocID="{8BD9797A-4E43-4689-8709-BF2185EED188}" presName="parentLin" presStyleCnt="0"/>
      <dgm:spPr/>
    </dgm:pt>
    <dgm:pt modelId="{C83C3D61-9F80-4262-920D-72BF5696DBDD}" type="pres">
      <dgm:prSet presAssocID="{8BD9797A-4E43-4689-8709-BF2185EED188}" presName="parentLeftMargin" presStyleLbl="node1" presStyleIdx="0" presStyleCnt="3"/>
      <dgm:spPr/>
    </dgm:pt>
    <dgm:pt modelId="{9AA75D69-567A-418E-A389-C1A0FBC4F983}" type="pres">
      <dgm:prSet presAssocID="{8BD9797A-4E43-4689-8709-BF2185EED18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6D603D-D0D8-458D-A2F8-7E2D2D00FD12}" type="pres">
      <dgm:prSet presAssocID="{8BD9797A-4E43-4689-8709-BF2185EED188}" presName="negativeSpace" presStyleCnt="0"/>
      <dgm:spPr/>
    </dgm:pt>
    <dgm:pt modelId="{0168038E-5C19-456F-AA68-BDD49C658A98}" type="pres">
      <dgm:prSet presAssocID="{8BD9797A-4E43-4689-8709-BF2185EED188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04BEA6AB-F60B-4564-9F56-F8E5454D0064}" type="pres">
      <dgm:prSet presAssocID="{57E78CF6-7711-4415-BEC3-37749A4B2F56}" presName="spaceBetweenRectangles" presStyleCnt="0"/>
      <dgm:spPr/>
    </dgm:pt>
    <dgm:pt modelId="{13F2CA45-F562-4F61-99A6-E8E8AF80095D}" type="pres">
      <dgm:prSet presAssocID="{1105261D-218D-480F-86D0-9EBDBAA0F9FE}" presName="parentLin" presStyleCnt="0"/>
      <dgm:spPr/>
    </dgm:pt>
    <dgm:pt modelId="{66318753-5F5C-455C-AF85-5042D1B8BDFB}" type="pres">
      <dgm:prSet presAssocID="{1105261D-218D-480F-86D0-9EBDBAA0F9FE}" presName="parentLeftMargin" presStyleLbl="node1" presStyleIdx="1" presStyleCnt="3"/>
      <dgm:spPr/>
    </dgm:pt>
    <dgm:pt modelId="{415D2C5C-2A95-4BF7-B5A5-9EABDD781764}" type="pres">
      <dgm:prSet presAssocID="{1105261D-218D-480F-86D0-9EBDBAA0F9F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3E9397-E5F2-46BF-9C32-86B041F069B2}" type="pres">
      <dgm:prSet presAssocID="{1105261D-218D-480F-86D0-9EBDBAA0F9FE}" presName="negativeSpace" presStyleCnt="0"/>
      <dgm:spPr/>
    </dgm:pt>
    <dgm:pt modelId="{DE8C57AE-C1DA-4A64-AAFF-7FC927C89F0F}" type="pres">
      <dgm:prSet presAssocID="{1105261D-218D-480F-86D0-9EBDBAA0F9FE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</dgm:ptLst>
  <dgm:cxnLst>
    <dgm:cxn modelId="{F0922F0C-7425-4AEC-8EFC-7777DB1CA288}" type="presOf" srcId="{1105261D-218D-480F-86D0-9EBDBAA0F9FE}" destId="{415D2C5C-2A95-4BF7-B5A5-9EABDD781764}" srcOrd="1" destOrd="0" presId="urn:microsoft.com/office/officeart/2005/8/layout/list1"/>
    <dgm:cxn modelId="{A74845F8-53B0-45D2-BEBE-51574208B57D}" type="presOf" srcId="{1105261D-218D-480F-86D0-9EBDBAA0F9FE}" destId="{66318753-5F5C-455C-AF85-5042D1B8BDFB}" srcOrd="0" destOrd="0" presId="urn:microsoft.com/office/officeart/2005/8/layout/list1"/>
    <dgm:cxn modelId="{DE7E1246-49AC-4F23-91E4-1D22299FA5C7}" srcId="{7E13FE86-C285-4819-8A46-E405098192E3}" destId="{3751BB3A-D7D9-4512-AF79-73977488B054}" srcOrd="0" destOrd="0" parTransId="{D9EAD023-7732-4454-A3B9-10B25AB12060}" sibTransId="{6637B04D-004F-478F-9D4B-A11148FB013A}"/>
    <dgm:cxn modelId="{03778807-3F43-4DDB-8BDA-B6E24CFE65CD}" type="presOf" srcId="{3751BB3A-D7D9-4512-AF79-73977488B054}" destId="{F80657CB-E44C-4E37-A6B3-FCD2E5CF506B}" srcOrd="0" destOrd="0" presId="urn:microsoft.com/office/officeart/2005/8/layout/list1"/>
    <dgm:cxn modelId="{CCF29A31-0C27-4C56-84D3-BDEFA6C487EC}" type="presOf" srcId="{8BD9797A-4E43-4689-8709-BF2185EED188}" destId="{9AA75D69-567A-418E-A389-C1A0FBC4F983}" srcOrd="1" destOrd="0" presId="urn:microsoft.com/office/officeart/2005/8/layout/list1"/>
    <dgm:cxn modelId="{EDDA0CAA-3135-4894-A03E-B8797FD09796}" srcId="{7E13FE86-C285-4819-8A46-E405098192E3}" destId="{1105261D-218D-480F-86D0-9EBDBAA0F9FE}" srcOrd="2" destOrd="0" parTransId="{598374BD-79DF-4BD9-81C4-11FA1097091D}" sibTransId="{4831EFD4-3D47-4690-BB46-1C1627EAA2C5}"/>
    <dgm:cxn modelId="{D01BE466-C08D-4FE1-800D-09FB00C58342}" type="presOf" srcId="{8BD9797A-4E43-4689-8709-BF2185EED188}" destId="{C83C3D61-9F80-4262-920D-72BF5696DBDD}" srcOrd="0" destOrd="0" presId="urn:microsoft.com/office/officeart/2005/8/layout/list1"/>
    <dgm:cxn modelId="{D7846ABF-AEE6-4A1F-8AC9-7D1C448A6C46}" type="presOf" srcId="{3751BB3A-D7D9-4512-AF79-73977488B054}" destId="{B85CD0CC-BD55-4B2A-8085-2B80E2B6AEFD}" srcOrd="1" destOrd="0" presId="urn:microsoft.com/office/officeart/2005/8/layout/list1"/>
    <dgm:cxn modelId="{CF44DB60-ACE3-499C-8181-9A774DE4F45F}" type="presOf" srcId="{7E13FE86-C285-4819-8A46-E405098192E3}" destId="{26296832-6B06-4C15-869B-149E94F00802}" srcOrd="0" destOrd="0" presId="urn:microsoft.com/office/officeart/2005/8/layout/list1"/>
    <dgm:cxn modelId="{C15AAF99-7EDB-4965-B31E-13DB75BD4345}" srcId="{7E13FE86-C285-4819-8A46-E405098192E3}" destId="{8BD9797A-4E43-4689-8709-BF2185EED188}" srcOrd="1" destOrd="0" parTransId="{5B61F9A4-9995-444E-A3C7-C28A530F8C1F}" sibTransId="{57E78CF6-7711-4415-BEC3-37749A4B2F56}"/>
    <dgm:cxn modelId="{DDB53E70-990A-4EF7-9C1F-8A7893CA6570}" type="presParOf" srcId="{26296832-6B06-4C15-869B-149E94F00802}" destId="{190619A1-F164-4064-98A6-AB233A72FE46}" srcOrd="0" destOrd="0" presId="urn:microsoft.com/office/officeart/2005/8/layout/list1"/>
    <dgm:cxn modelId="{96EE647A-6772-49E9-ADFC-BB39046015B6}" type="presParOf" srcId="{190619A1-F164-4064-98A6-AB233A72FE46}" destId="{F80657CB-E44C-4E37-A6B3-FCD2E5CF506B}" srcOrd="0" destOrd="0" presId="urn:microsoft.com/office/officeart/2005/8/layout/list1"/>
    <dgm:cxn modelId="{C36E471A-3878-493A-B216-BF4BF3BEE306}" type="presParOf" srcId="{190619A1-F164-4064-98A6-AB233A72FE46}" destId="{B85CD0CC-BD55-4B2A-8085-2B80E2B6AEFD}" srcOrd="1" destOrd="0" presId="urn:microsoft.com/office/officeart/2005/8/layout/list1"/>
    <dgm:cxn modelId="{4EB6C26E-9397-406B-B507-69E9B648747E}" type="presParOf" srcId="{26296832-6B06-4C15-869B-149E94F00802}" destId="{6F92C04F-DF8C-4033-9A57-A7329074AB3A}" srcOrd="1" destOrd="0" presId="urn:microsoft.com/office/officeart/2005/8/layout/list1"/>
    <dgm:cxn modelId="{30954B44-360C-4F90-9448-BA6E348A33FB}" type="presParOf" srcId="{26296832-6B06-4C15-869B-149E94F00802}" destId="{D53CEA31-B542-4786-9713-157372CE342F}" srcOrd="2" destOrd="0" presId="urn:microsoft.com/office/officeart/2005/8/layout/list1"/>
    <dgm:cxn modelId="{C5A9B481-3972-425F-BE72-1825C9BFBE71}" type="presParOf" srcId="{26296832-6B06-4C15-869B-149E94F00802}" destId="{4CFCECCE-59A0-4965-BF9C-973AD97C9D52}" srcOrd="3" destOrd="0" presId="urn:microsoft.com/office/officeart/2005/8/layout/list1"/>
    <dgm:cxn modelId="{A58686B6-8294-4C79-B90B-F20405EB2FBB}" type="presParOf" srcId="{26296832-6B06-4C15-869B-149E94F00802}" destId="{7DCD76D6-9968-4962-91D9-DCC3DC0D104A}" srcOrd="4" destOrd="0" presId="urn:microsoft.com/office/officeart/2005/8/layout/list1"/>
    <dgm:cxn modelId="{23098BE9-29F8-4B42-B0A6-23C06646D5D3}" type="presParOf" srcId="{7DCD76D6-9968-4962-91D9-DCC3DC0D104A}" destId="{C83C3D61-9F80-4262-920D-72BF5696DBDD}" srcOrd="0" destOrd="0" presId="urn:microsoft.com/office/officeart/2005/8/layout/list1"/>
    <dgm:cxn modelId="{93D48DA4-61FF-4918-938D-A73ACDD81002}" type="presParOf" srcId="{7DCD76D6-9968-4962-91D9-DCC3DC0D104A}" destId="{9AA75D69-567A-418E-A389-C1A0FBC4F983}" srcOrd="1" destOrd="0" presId="urn:microsoft.com/office/officeart/2005/8/layout/list1"/>
    <dgm:cxn modelId="{B5759A2D-4E6A-44EB-8209-D5FDDA44ABA0}" type="presParOf" srcId="{26296832-6B06-4C15-869B-149E94F00802}" destId="{496D603D-D0D8-458D-A2F8-7E2D2D00FD12}" srcOrd="5" destOrd="0" presId="urn:microsoft.com/office/officeart/2005/8/layout/list1"/>
    <dgm:cxn modelId="{B8A16CFB-50D0-4D22-B2B0-A017C7D18833}" type="presParOf" srcId="{26296832-6B06-4C15-869B-149E94F00802}" destId="{0168038E-5C19-456F-AA68-BDD49C658A98}" srcOrd="6" destOrd="0" presId="urn:microsoft.com/office/officeart/2005/8/layout/list1"/>
    <dgm:cxn modelId="{2E3868F3-F8FB-49B8-85B1-66EC797F6456}" type="presParOf" srcId="{26296832-6B06-4C15-869B-149E94F00802}" destId="{04BEA6AB-F60B-4564-9F56-F8E5454D0064}" srcOrd="7" destOrd="0" presId="urn:microsoft.com/office/officeart/2005/8/layout/list1"/>
    <dgm:cxn modelId="{23D6ECB9-EBA3-442A-9F48-072AD9E5D264}" type="presParOf" srcId="{26296832-6B06-4C15-869B-149E94F00802}" destId="{13F2CA45-F562-4F61-99A6-E8E8AF80095D}" srcOrd="8" destOrd="0" presId="urn:microsoft.com/office/officeart/2005/8/layout/list1"/>
    <dgm:cxn modelId="{8FAFAEDA-0C48-42DD-A926-1C0CBAB3892D}" type="presParOf" srcId="{13F2CA45-F562-4F61-99A6-E8E8AF80095D}" destId="{66318753-5F5C-455C-AF85-5042D1B8BDFB}" srcOrd="0" destOrd="0" presId="urn:microsoft.com/office/officeart/2005/8/layout/list1"/>
    <dgm:cxn modelId="{D7935D5B-626D-4553-98DB-EF8FFAF80282}" type="presParOf" srcId="{13F2CA45-F562-4F61-99A6-E8E8AF80095D}" destId="{415D2C5C-2A95-4BF7-B5A5-9EABDD781764}" srcOrd="1" destOrd="0" presId="urn:microsoft.com/office/officeart/2005/8/layout/list1"/>
    <dgm:cxn modelId="{13C545E6-45B0-4C5B-9680-525A542DCFFA}" type="presParOf" srcId="{26296832-6B06-4C15-869B-149E94F00802}" destId="{953E9397-E5F2-46BF-9C32-86B041F069B2}" srcOrd="9" destOrd="0" presId="urn:microsoft.com/office/officeart/2005/8/layout/list1"/>
    <dgm:cxn modelId="{2C2CBB53-F729-46F4-9784-6B22B2C2D476}" type="presParOf" srcId="{26296832-6B06-4C15-869B-149E94F00802}" destId="{DE8C57AE-C1DA-4A64-AAFF-7FC927C89F0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580558-D867-4377-8A5A-D416362FC357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C"/>
        </a:p>
      </dgm:t>
    </dgm:pt>
    <dgm:pt modelId="{1E1B1074-BFB0-459A-AC13-2068E2943D09}">
      <dgm:prSet phldrT="[Texto]" custT="1"/>
      <dgm:spPr/>
      <dgm:t>
        <a:bodyPr/>
        <a:lstStyle/>
        <a:p>
          <a:r>
            <a:rPr lang="es-EC" sz="2000" dirty="0" smtClean="0">
              <a:latin typeface="Candara" panose="020E0502030303020204" pitchFamily="34" charset="0"/>
            </a:rPr>
            <a:t>Específicos </a:t>
          </a:r>
          <a:endParaRPr lang="es-EC" sz="2000" dirty="0">
            <a:latin typeface="Candara" panose="020E0502030303020204" pitchFamily="34" charset="0"/>
          </a:endParaRPr>
        </a:p>
      </dgm:t>
    </dgm:pt>
    <dgm:pt modelId="{DA15D702-A5A4-402A-A796-D6FF9A8A8B37}" type="parTrans" cxnId="{E9048FC6-5E30-405B-88CA-5140DAC8877E}">
      <dgm:prSet/>
      <dgm:spPr/>
      <dgm:t>
        <a:bodyPr/>
        <a:lstStyle/>
        <a:p>
          <a:endParaRPr lang="es-EC" sz="2000">
            <a:latin typeface="Candara" panose="020E0502030303020204" pitchFamily="34" charset="0"/>
          </a:endParaRPr>
        </a:p>
      </dgm:t>
    </dgm:pt>
    <dgm:pt modelId="{7B7884D8-D551-4171-9093-B059874D5AAC}" type="sibTrans" cxnId="{E9048FC6-5E30-405B-88CA-5140DAC8877E}">
      <dgm:prSet/>
      <dgm:spPr/>
      <dgm:t>
        <a:bodyPr/>
        <a:lstStyle/>
        <a:p>
          <a:endParaRPr lang="es-EC" sz="2000">
            <a:latin typeface="Candara" panose="020E0502030303020204" pitchFamily="34" charset="0"/>
          </a:endParaRPr>
        </a:p>
      </dgm:t>
    </dgm:pt>
    <dgm:pt modelId="{D9992983-25E5-47E1-A29C-7CC87A31963B}">
      <dgm:prSet phldrT="[Texto]" custT="1"/>
      <dgm:spPr/>
      <dgm:t>
        <a:bodyPr/>
        <a:lstStyle/>
        <a:p>
          <a:r>
            <a:rPr lang="es-EC" sz="2000" dirty="0" smtClean="0">
              <a:latin typeface="Candara" panose="020E0502030303020204" pitchFamily="34" charset="0"/>
            </a:rPr>
            <a:t>Determinar la presencia de </a:t>
          </a:r>
          <a:r>
            <a:rPr lang="es-EC" sz="2000" i="1" dirty="0" err="1" smtClean="0">
              <a:latin typeface="Candara" panose="020E0502030303020204" pitchFamily="34" charset="0"/>
            </a:rPr>
            <a:t>Babesia</a:t>
          </a:r>
          <a:r>
            <a:rPr lang="es-EC" sz="2000" i="1" dirty="0" smtClean="0">
              <a:latin typeface="Candara" panose="020E0502030303020204" pitchFamily="34" charset="0"/>
            </a:rPr>
            <a:t> </a:t>
          </a:r>
          <a:r>
            <a:rPr lang="es-EC" sz="2000" i="1" dirty="0" err="1" smtClean="0">
              <a:latin typeface="Candara" panose="020E0502030303020204" pitchFamily="34" charset="0"/>
            </a:rPr>
            <a:t>canis</a:t>
          </a:r>
          <a:r>
            <a:rPr lang="es-EC" sz="2000" i="1" dirty="0" smtClean="0">
              <a:latin typeface="Candara" panose="020E0502030303020204" pitchFamily="34" charset="0"/>
            </a:rPr>
            <a:t> </a:t>
          </a:r>
          <a:r>
            <a:rPr lang="es-EC" sz="2000" dirty="0" smtClean="0">
              <a:latin typeface="Candara" panose="020E0502030303020204" pitchFamily="34" charset="0"/>
            </a:rPr>
            <a:t>mediante frotis sanguíneo en hematocitos de los caninos.</a:t>
          </a:r>
          <a:endParaRPr lang="es-EC" sz="2000" dirty="0">
            <a:latin typeface="Candara" panose="020E0502030303020204" pitchFamily="34" charset="0"/>
          </a:endParaRPr>
        </a:p>
      </dgm:t>
    </dgm:pt>
    <dgm:pt modelId="{65971B72-7BDA-4987-8A27-6DDDBDAD741B}" type="parTrans" cxnId="{DF3A34F0-C8A0-4680-95C9-DB851A594DBE}">
      <dgm:prSet/>
      <dgm:spPr/>
      <dgm:t>
        <a:bodyPr/>
        <a:lstStyle/>
        <a:p>
          <a:endParaRPr lang="es-EC" sz="2000">
            <a:latin typeface="Candara" panose="020E0502030303020204" pitchFamily="34" charset="0"/>
          </a:endParaRPr>
        </a:p>
      </dgm:t>
    </dgm:pt>
    <dgm:pt modelId="{E4938C8C-17B1-4086-9206-6D9FCF8F29E8}" type="sibTrans" cxnId="{DF3A34F0-C8A0-4680-95C9-DB851A594DBE}">
      <dgm:prSet/>
      <dgm:spPr/>
      <dgm:t>
        <a:bodyPr/>
        <a:lstStyle/>
        <a:p>
          <a:endParaRPr lang="es-EC" sz="2000">
            <a:latin typeface="Candara" panose="020E0502030303020204" pitchFamily="34" charset="0"/>
          </a:endParaRPr>
        </a:p>
      </dgm:t>
    </dgm:pt>
    <dgm:pt modelId="{8F1150A9-5402-4C6F-B70B-6CC29F11C15E}">
      <dgm:prSet phldrT="[Texto]" custT="1"/>
      <dgm:spPr/>
      <dgm:t>
        <a:bodyPr/>
        <a:lstStyle/>
        <a:p>
          <a:r>
            <a:rPr lang="es-EC" sz="2000" dirty="0" smtClean="0">
              <a:latin typeface="Candara" panose="020E0502030303020204" pitchFamily="34" charset="0"/>
            </a:rPr>
            <a:t>Caracterizar molecularmente </a:t>
          </a:r>
          <a:r>
            <a:rPr lang="es-EC" sz="2000" i="1" dirty="0" err="1" smtClean="0">
              <a:latin typeface="Candara" panose="020E0502030303020204" pitchFamily="34" charset="0"/>
            </a:rPr>
            <a:t>Babesia</a:t>
          </a:r>
          <a:r>
            <a:rPr lang="es-EC" sz="2000" i="1" dirty="0" smtClean="0">
              <a:latin typeface="Candara" panose="020E0502030303020204" pitchFamily="34" charset="0"/>
            </a:rPr>
            <a:t> </a:t>
          </a:r>
          <a:r>
            <a:rPr lang="es-EC" sz="2000" i="1" dirty="0" err="1" smtClean="0">
              <a:latin typeface="Candara" panose="020E0502030303020204" pitchFamily="34" charset="0"/>
            </a:rPr>
            <a:t>canis</a:t>
          </a:r>
          <a:r>
            <a:rPr lang="es-EC" sz="2000" i="1" dirty="0" smtClean="0">
              <a:latin typeface="Candara" panose="020E0502030303020204" pitchFamily="34" charset="0"/>
            </a:rPr>
            <a:t> </a:t>
          </a:r>
          <a:r>
            <a:rPr lang="es-EC" sz="2000" dirty="0" smtClean="0">
              <a:latin typeface="Candara" panose="020E0502030303020204" pitchFamily="34" charset="0"/>
            </a:rPr>
            <a:t>en caninos provenientes de refugios.</a:t>
          </a:r>
          <a:endParaRPr lang="es-EC" sz="2000" dirty="0">
            <a:latin typeface="Candara" panose="020E0502030303020204" pitchFamily="34" charset="0"/>
          </a:endParaRPr>
        </a:p>
      </dgm:t>
    </dgm:pt>
    <dgm:pt modelId="{7717F978-63C4-4E37-A41D-3156EC10A080}" type="parTrans" cxnId="{017904ED-6D26-40CC-8170-99950C9C99F1}">
      <dgm:prSet/>
      <dgm:spPr/>
      <dgm:t>
        <a:bodyPr/>
        <a:lstStyle/>
        <a:p>
          <a:endParaRPr lang="es-EC" sz="2000">
            <a:latin typeface="Candara" panose="020E0502030303020204" pitchFamily="34" charset="0"/>
          </a:endParaRPr>
        </a:p>
      </dgm:t>
    </dgm:pt>
    <dgm:pt modelId="{4912BACE-5969-4B40-80A1-A787A4B3D614}" type="sibTrans" cxnId="{017904ED-6D26-40CC-8170-99950C9C99F1}">
      <dgm:prSet/>
      <dgm:spPr/>
      <dgm:t>
        <a:bodyPr/>
        <a:lstStyle/>
        <a:p>
          <a:endParaRPr lang="es-EC" sz="2000">
            <a:latin typeface="Candara" panose="020E0502030303020204" pitchFamily="34" charset="0"/>
          </a:endParaRPr>
        </a:p>
      </dgm:t>
    </dgm:pt>
    <dgm:pt modelId="{A1875D71-17A2-477A-982F-0C6AEB9E9FC4}">
      <dgm:prSet phldrT="[Texto]" custT="1"/>
      <dgm:spPr/>
      <dgm:t>
        <a:bodyPr/>
        <a:lstStyle/>
        <a:p>
          <a:r>
            <a:rPr lang="es-EC" sz="2000" dirty="0" smtClean="0">
              <a:latin typeface="Candara" panose="020E0502030303020204" pitchFamily="34" charset="0"/>
            </a:rPr>
            <a:t>Analizar y construir mediante herramientas bioinformáticas el árbol filogenético de las muestras positivas para </a:t>
          </a:r>
          <a:r>
            <a:rPr lang="es-EC" sz="2000" i="1" dirty="0" err="1" smtClean="0">
              <a:latin typeface="Candara" panose="020E0502030303020204" pitchFamily="34" charset="0"/>
            </a:rPr>
            <a:t>Babesia</a:t>
          </a:r>
          <a:r>
            <a:rPr lang="es-EC" sz="2000" i="1" dirty="0" smtClean="0">
              <a:latin typeface="Candara" panose="020E0502030303020204" pitchFamily="34" charset="0"/>
            </a:rPr>
            <a:t> </a:t>
          </a:r>
          <a:r>
            <a:rPr lang="es-EC" sz="2000" i="1" dirty="0" err="1" smtClean="0">
              <a:latin typeface="Candara" panose="020E0502030303020204" pitchFamily="34" charset="0"/>
            </a:rPr>
            <a:t>canis</a:t>
          </a:r>
          <a:endParaRPr lang="es-EC" sz="2000" dirty="0">
            <a:latin typeface="Candara" panose="020E0502030303020204" pitchFamily="34" charset="0"/>
          </a:endParaRPr>
        </a:p>
      </dgm:t>
    </dgm:pt>
    <dgm:pt modelId="{5D6AF0CD-A326-47FB-B453-07D1A4611BB1}" type="parTrans" cxnId="{A005B966-7304-43D1-A991-1447242FCC20}">
      <dgm:prSet/>
      <dgm:spPr/>
      <dgm:t>
        <a:bodyPr/>
        <a:lstStyle/>
        <a:p>
          <a:endParaRPr lang="es-EC" sz="2000">
            <a:latin typeface="Candara" panose="020E0502030303020204" pitchFamily="34" charset="0"/>
          </a:endParaRPr>
        </a:p>
      </dgm:t>
    </dgm:pt>
    <dgm:pt modelId="{41628900-6E0C-4AFD-BE16-E3F3C947F212}" type="sibTrans" cxnId="{A005B966-7304-43D1-A991-1447242FCC20}">
      <dgm:prSet/>
      <dgm:spPr/>
      <dgm:t>
        <a:bodyPr/>
        <a:lstStyle/>
        <a:p>
          <a:endParaRPr lang="es-EC" sz="2000">
            <a:latin typeface="Candara" panose="020E0502030303020204" pitchFamily="34" charset="0"/>
          </a:endParaRPr>
        </a:p>
      </dgm:t>
    </dgm:pt>
    <dgm:pt modelId="{18166EAA-1AE9-4A60-831B-972D9AA690CA}" type="pres">
      <dgm:prSet presAssocID="{BC580558-D867-4377-8A5A-D416362FC357}" presName="vert0" presStyleCnt="0">
        <dgm:presLayoutVars>
          <dgm:dir/>
          <dgm:animOne val="branch"/>
          <dgm:animLvl val="lvl"/>
        </dgm:presLayoutVars>
      </dgm:prSet>
      <dgm:spPr/>
    </dgm:pt>
    <dgm:pt modelId="{3C265196-319E-4F5C-BCC5-577EE9BC9168}" type="pres">
      <dgm:prSet presAssocID="{1E1B1074-BFB0-459A-AC13-2068E2943D09}" presName="thickLine" presStyleLbl="alignNode1" presStyleIdx="0" presStyleCnt="1"/>
      <dgm:spPr/>
    </dgm:pt>
    <dgm:pt modelId="{15248D40-3B07-4419-8787-0F13A2691776}" type="pres">
      <dgm:prSet presAssocID="{1E1B1074-BFB0-459A-AC13-2068E2943D09}" presName="horz1" presStyleCnt="0"/>
      <dgm:spPr/>
    </dgm:pt>
    <dgm:pt modelId="{4070811A-2A09-405E-BB3B-39185FB66D27}" type="pres">
      <dgm:prSet presAssocID="{1E1B1074-BFB0-459A-AC13-2068E2943D09}" presName="tx1" presStyleLbl="revTx" presStyleIdx="0" presStyleCnt="4"/>
      <dgm:spPr/>
    </dgm:pt>
    <dgm:pt modelId="{28147F29-A4C2-4008-B5B7-BEC79BB45D91}" type="pres">
      <dgm:prSet presAssocID="{1E1B1074-BFB0-459A-AC13-2068E2943D09}" presName="vert1" presStyleCnt="0"/>
      <dgm:spPr/>
    </dgm:pt>
    <dgm:pt modelId="{8AD0656B-C3A1-48A9-A699-DCDC889B2AA0}" type="pres">
      <dgm:prSet presAssocID="{D9992983-25E5-47E1-A29C-7CC87A31963B}" presName="vertSpace2a" presStyleCnt="0"/>
      <dgm:spPr/>
    </dgm:pt>
    <dgm:pt modelId="{72ACE15F-A1E8-4CEC-B361-0E056CB08F30}" type="pres">
      <dgm:prSet presAssocID="{D9992983-25E5-47E1-A29C-7CC87A31963B}" presName="horz2" presStyleCnt="0"/>
      <dgm:spPr/>
    </dgm:pt>
    <dgm:pt modelId="{C3EE8D23-F57C-4241-BEEE-92CEA305B9AC}" type="pres">
      <dgm:prSet presAssocID="{D9992983-25E5-47E1-A29C-7CC87A31963B}" presName="horzSpace2" presStyleCnt="0"/>
      <dgm:spPr/>
    </dgm:pt>
    <dgm:pt modelId="{B60F0D3F-C3A9-4681-BBC6-11CDBAFF2CD5}" type="pres">
      <dgm:prSet presAssocID="{D9992983-25E5-47E1-A29C-7CC87A31963B}" presName="tx2" presStyleLbl="revTx" presStyleIdx="1" presStyleCnt="4"/>
      <dgm:spPr/>
      <dgm:t>
        <a:bodyPr/>
        <a:lstStyle/>
        <a:p>
          <a:endParaRPr lang="es-EC"/>
        </a:p>
      </dgm:t>
    </dgm:pt>
    <dgm:pt modelId="{623F1D5C-9258-4A9A-9773-38353EC5F5F3}" type="pres">
      <dgm:prSet presAssocID="{D9992983-25E5-47E1-A29C-7CC87A31963B}" presName="vert2" presStyleCnt="0"/>
      <dgm:spPr/>
    </dgm:pt>
    <dgm:pt modelId="{A422B423-502B-4107-9FC2-1EE672837CCF}" type="pres">
      <dgm:prSet presAssocID="{D9992983-25E5-47E1-A29C-7CC87A31963B}" presName="thinLine2b" presStyleLbl="callout" presStyleIdx="0" presStyleCnt="3"/>
      <dgm:spPr/>
    </dgm:pt>
    <dgm:pt modelId="{E368DC2C-F0B9-442C-9BB6-BFB444835567}" type="pres">
      <dgm:prSet presAssocID="{D9992983-25E5-47E1-A29C-7CC87A31963B}" presName="vertSpace2b" presStyleCnt="0"/>
      <dgm:spPr/>
    </dgm:pt>
    <dgm:pt modelId="{211CDE1F-89AA-4953-BDF6-89203D6D70BD}" type="pres">
      <dgm:prSet presAssocID="{8F1150A9-5402-4C6F-B70B-6CC29F11C15E}" presName="horz2" presStyleCnt="0"/>
      <dgm:spPr/>
    </dgm:pt>
    <dgm:pt modelId="{E76285EC-4924-439F-B367-CE3F34BD42F4}" type="pres">
      <dgm:prSet presAssocID="{8F1150A9-5402-4C6F-B70B-6CC29F11C15E}" presName="horzSpace2" presStyleCnt="0"/>
      <dgm:spPr/>
    </dgm:pt>
    <dgm:pt modelId="{D344A37A-9FC9-4AD4-8B71-406F42C7A40A}" type="pres">
      <dgm:prSet presAssocID="{8F1150A9-5402-4C6F-B70B-6CC29F11C15E}" presName="tx2" presStyleLbl="revTx" presStyleIdx="2" presStyleCnt="4"/>
      <dgm:spPr/>
      <dgm:t>
        <a:bodyPr/>
        <a:lstStyle/>
        <a:p>
          <a:endParaRPr lang="es-EC"/>
        </a:p>
      </dgm:t>
    </dgm:pt>
    <dgm:pt modelId="{79743285-3F0B-42EA-9099-D69172F3E39A}" type="pres">
      <dgm:prSet presAssocID="{8F1150A9-5402-4C6F-B70B-6CC29F11C15E}" presName="vert2" presStyleCnt="0"/>
      <dgm:spPr/>
    </dgm:pt>
    <dgm:pt modelId="{2F08FDD9-A34B-441E-A416-83A18AD202FF}" type="pres">
      <dgm:prSet presAssocID="{8F1150A9-5402-4C6F-B70B-6CC29F11C15E}" presName="thinLine2b" presStyleLbl="callout" presStyleIdx="1" presStyleCnt="3"/>
      <dgm:spPr/>
    </dgm:pt>
    <dgm:pt modelId="{E1187A43-FCE3-46B3-9F56-A5E4DA772E0E}" type="pres">
      <dgm:prSet presAssocID="{8F1150A9-5402-4C6F-B70B-6CC29F11C15E}" presName="vertSpace2b" presStyleCnt="0"/>
      <dgm:spPr/>
    </dgm:pt>
    <dgm:pt modelId="{67A763DA-DAED-4731-9384-6B0D1F11C236}" type="pres">
      <dgm:prSet presAssocID="{A1875D71-17A2-477A-982F-0C6AEB9E9FC4}" presName="horz2" presStyleCnt="0"/>
      <dgm:spPr/>
    </dgm:pt>
    <dgm:pt modelId="{3483534C-76F9-477F-9CEB-694AF5257F00}" type="pres">
      <dgm:prSet presAssocID="{A1875D71-17A2-477A-982F-0C6AEB9E9FC4}" presName="horzSpace2" presStyleCnt="0"/>
      <dgm:spPr/>
    </dgm:pt>
    <dgm:pt modelId="{9E884C1E-1526-42F2-BF24-E2609ACBCB44}" type="pres">
      <dgm:prSet presAssocID="{A1875D71-17A2-477A-982F-0C6AEB9E9FC4}" presName="tx2" presStyleLbl="revTx" presStyleIdx="3" presStyleCnt="4"/>
      <dgm:spPr/>
      <dgm:t>
        <a:bodyPr/>
        <a:lstStyle/>
        <a:p>
          <a:endParaRPr lang="es-EC"/>
        </a:p>
      </dgm:t>
    </dgm:pt>
    <dgm:pt modelId="{8E70F5CA-E3DB-4D85-811D-B42707347F65}" type="pres">
      <dgm:prSet presAssocID="{A1875D71-17A2-477A-982F-0C6AEB9E9FC4}" presName="vert2" presStyleCnt="0"/>
      <dgm:spPr/>
    </dgm:pt>
    <dgm:pt modelId="{974F49EF-2DEE-4901-8789-F73E86341995}" type="pres">
      <dgm:prSet presAssocID="{A1875D71-17A2-477A-982F-0C6AEB9E9FC4}" presName="thinLine2b" presStyleLbl="callout" presStyleIdx="2" presStyleCnt="3"/>
      <dgm:spPr/>
    </dgm:pt>
    <dgm:pt modelId="{420A6431-CCE1-454D-846B-73E60A0CC9E9}" type="pres">
      <dgm:prSet presAssocID="{A1875D71-17A2-477A-982F-0C6AEB9E9FC4}" presName="vertSpace2b" presStyleCnt="0"/>
      <dgm:spPr/>
    </dgm:pt>
  </dgm:ptLst>
  <dgm:cxnLst>
    <dgm:cxn modelId="{DF3A34F0-C8A0-4680-95C9-DB851A594DBE}" srcId="{1E1B1074-BFB0-459A-AC13-2068E2943D09}" destId="{D9992983-25E5-47E1-A29C-7CC87A31963B}" srcOrd="0" destOrd="0" parTransId="{65971B72-7BDA-4987-8A27-6DDDBDAD741B}" sibTransId="{E4938C8C-17B1-4086-9206-6D9FCF8F29E8}"/>
    <dgm:cxn modelId="{6030AC18-EBFB-49FF-874D-E0919E691291}" type="presOf" srcId="{8F1150A9-5402-4C6F-B70B-6CC29F11C15E}" destId="{D344A37A-9FC9-4AD4-8B71-406F42C7A40A}" srcOrd="0" destOrd="0" presId="urn:microsoft.com/office/officeart/2008/layout/LinedList"/>
    <dgm:cxn modelId="{544EE4DD-0B02-4AA3-A761-D1EBC7C2E29F}" type="presOf" srcId="{BC580558-D867-4377-8A5A-D416362FC357}" destId="{18166EAA-1AE9-4A60-831B-972D9AA690CA}" srcOrd="0" destOrd="0" presId="urn:microsoft.com/office/officeart/2008/layout/LinedList"/>
    <dgm:cxn modelId="{22F6A0AF-73A9-4C10-AA3C-ADEF7D913055}" type="presOf" srcId="{D9992983-25E5-47E1-A29C-7CC87A31963B}" destId="{B60F0D3F-C3A9-4681-BBC6-11CDBAFF2CD5}" srcOrd="0" destOrd="0" presId="urn:microsoft.com/office/officeart/2008/layout/LinedList"/>
    <dgm:cxn modelId="{017904ED-6D26-40CC-8170-99950C9C99F1}" srcId="{1E1B1074-BFB0-459A-AC13-2068E2943D09}" destId="{8F1150A9-5402-4C6F-B70B-6CC29F11C15E}" srcOrd="1" destOrd="0" parTransId="{7717F978-63C4-4E37-A41D-3156EC10A080}" sibTransId="{4912BACE-5969-4B40-80A1-A787A4B3D614}"/>
    <dgm:cxn modelId="{A005B966-7304-43D1-A991-1447242FCC20}" srcId="{1E1B1074-BFB0-459A-AC13-2068E2943D09}" destId="{A1875D71-17A2-477A-982F-0C6AEB9E9FC4}" srcOrd="2" destOrd="0" parTransId="{5D6AF0CD-A326-47FB-B453-07D1A4611BB1}" sibTransId="{41628900-6E0C-4AFD-BE16-E3F3C947F212}"/>
    <dgm:cxn modelId="{CCD161C2-ED60-4FA6-A38A-D1A0DF51C5BA}" type="presOf" srcId="{1E1B1074-BFB0-459A-AC13-2068E2943D09}" destId="{4070811A-2A09-405E-BB3B-39185FB66D27}" srcOrd="0" destOrd="0" presId="urn:microsoft.com/office/officeart/2008/layout/LinedList"/>
    <dgm:cxn modelId="{9B323B40-3612-42C2-9C6B-9B225F71C769}" type="presOf" srcId="{A1875D71-17A2-477A-982F-0C6AEB9E9FC4}" destId="{9E884C1E-1526-42F2-BF24-E2609ACBCB44}" srcOrd="0" destOrd="0" presId="urn:microsoft.com/office/officeart/2008/layout/LinedList"/>
    <dgm:cxn modelId="{E9048FC6-5E30-405B-88CA-5140DAC8877E}" srcId="{BC580558-D867-4377-8A5A-D416362FC357}" destId="{1E1B1074-BFB0-459A-AC13-2068E2943D09}" srcOrd="0" destOrd="0" parTransId="{DA15D702-A5A4-402A-A796-D6FF9A8A8B37}" sibTransId="{7B7884D8-D551-4171-9093-B059874D5AAC}"/>
    <dgm:cxn modelId="{23DDFEC3-8BF0-4EAF-965C-EB8EC763D8B6}" type="presParOf" srcId="{18166EAA-1AE9-4A60-831B-972D9AA690CA}" destId="{3C265196-319E-4F5C-BCC5-577EE9BC9168}" srcOrd="0" destOrd="0" presId="urn:microsoft.com/office/officeart/2008/layout/LinedList"/>
    <dgm:cxn modelId="{6883993A-C36E-42A8-A767-FBB9E70397BF}" type="presParOf" srcId="{18166EAA-1AE9-4A60-831B-972D9AA690CA}" destId="{15248D40-3B07-4419-8787-0F13A2691776}" srcOrd="1" destOrd="0" presId="urn:microsoft.com/office/officeart/2008/layout/LinedList"/>
    <dgm:cxn modelId="{11260A4B-6A13-4467-9124-9FD66B402F8F}" type="presParOf" srcId="{15248D40-3B07-4419-8787-0F13A2691776}" destId="{4070811A-2A09-405E-BB3B-39185FB66D27}" srcOrd="0" destOrd="0" presId="urn:microsoft.com/office/officeart/2008/layout/LinedList"/>
    <dgm:cxn modelId="{9A545E7D-9C9A-4D50-BC41-52023AA4E1B0}" type="presParOf" srcId="{15248D40-3B07-4419-8787-0F13A2691776}" destId="{28147F29-A4C2-4008-B5B7-BEC79BB45D91}" srcOrd="1" destOrd="0" presId="urn:microsoft.com/office/officeart/2008/layout/LinedList"/>
    <dgm:cxn modelId="{59A06515-7B70-435D-A911-9D5ACD046304}" type="presParOf" srcId="{28147F29-A4C2-4008-B5B7-BEC79BB45D91}" destId="{8AD0656B-C3A1-48A9-A699-DCDC889B2AA0}" srcOrd="0" destOrd="0" presId="urn:microsoft.com/office/officeart/2008/layout/LinedList"/>
    <dgm:cxn modelId="{56A8F1A2-7DF9-4052-A5EA-ABD742367748}" type="presParOf" srcId="{28147F29-A4C2-4008-B5B7-BEC79BB45D91}" destId="{72ACE15F-A1E8-4CEC-B361-0E056CB08F30}" srcOrd="1" destOrd="0" presId="urn:microsoft.com/office/officeart/2008/layout/LinedList"/>
    <dgm:cxn modelId="{3CF105B6-8EAB-4A22-AD8F-756B62CE5E71}" type="presParOf" srcId="{72ACE15F-A1E8-4CEC-B361-0E056CB08F30}" destId="{C3EE8D23-F57C-4241-BEEE-92CEA305B9AC}" srcOrd="0" destOrd="0" presId="urn:microsoft.com/office/officeart/2008/layout/LinedList"/>
    <dgm:cxn modelId="{6B213A04-AD20-4DB0-8677-A991934FF431}" type="presParOf" srcId="{72ACE15F-A1E8-4CEC-B361-0E056CB08F30}" destId="{B60F0D3F-C3A9-4681-BBC6-11CDBAFF2CD5}" srcOrd="1" destOrd="0" presId="urn:microsoft.com/office/officeart/2008/layout/LinedList"/>
    <dgm:cxn modelId="{BF65424F-2335-4699-B11D-A26B0C1751D1}" type="presParOf" srcId="{72ACE15F-A1E8-4CEC-B361-0E056CB08F30}" destId="{623F1D5C-9258-4A9A-9773-38353EC5F5F3}" srcOrd="2" destOrd="0" presId="urn:microsoft.com/office/officeart/2008/layout/LinedList"/>
    <dgm:cxn modelId="{987D1E9F-1CF1-424B-9E82-0C2AED6B9C13}" type="presParOf" srcId="{28147F29-A4C2-4008-B5B7-BEC79BB45D91}" destId="{A422B423-502B-4107-9FC2-1EE672837CCF}" srcOrd="2" destOrd="0" presId="urn:microsoft.com/office/officeart/2008/layout/LinedList"/>
    <dgm:cxn modelId="{0D75168C-54DD-4ED2-97CB-7D4119B87A39}" type="presParOf" srcId="{28147F29-A4C2-4008-B5B7-BEC79BB45D91}" destId="{E368DC2C-F0B9-442C-9BB6-BFB444835567}" srcOrd="3" destOrd="0" presId="urn:microsoft.com/office/officeart/2008/layout/LinedList"/>
    <dgm:cxn modelId="{38F44C17-CAF1-4929-85CB-EE431045DD55}" type="presParOf" srcId="{28147F29-A4C2-4008-B5B7-BEC79BB45D91}" destId="{211CDE1F-89AA-4953-BDF6-89203D6D70BD}" srcOrd="4" destOrd="0" presId="urn:microsoft.com/office/officeart/2008/layout/LinedList"/>
    <dgm:cxn modelId="{55E690B4-95F6-4E2E-B26A-397C165A5755}" type="presParOf" srcId="{211CDE1F-89AA-4953-BDF6-89203D6D70BD}" destId="{E76285EC-4924-439F-B367-CE3F34BD42F4}" srcOrd="0" destOrd="0" presId="urn:microsoft.com/office/officeart/2008/layout/LinedList"/>
    <dgm:cxn modelId="{CED15A5C-AD0A-405E-8E2D-3617BDC754DC}" type="presParOf" srcId="{211CDE1F-89AA-4953-BDF6-89203D6D70BD}" destId="{D344A37A-9FC9-4AD4-8B71-406F42C7A40A}" srcOrd="1" destOrd="0" presId="urn:microsoft.com/office/officeart/2008/layout/LinedList"/>
    <dgm:cxn modelId="{5ED3A0AB-057E-4451-9413-3E6B36668A90}" type="presParOf" srcId="{211CDE1F-89AA-4953-BDF6-89203D6D70BD}" destId="{79743285-3F0B-42EA-9099-D69172F3E39A}" srcOrd="2" destOrd="0" presId="urn:microsoft.com/office/officeart/2008/layout/LinedList"/>
    <dgm:cxn modelId="{A774C9CA-800A-4499-BFBC-F855C8B9DFFD}" type="presParOf" srcId="{28147F29-A4C2-4008-B5B7-BEC79BB45D91}" destId="{2F08FDD9-A34B-441E-A416-83A18AD202FF}" srcOrd="5" destOrd="0" presId="urn:microsoft.com/office/officeart/2008/layout/LinedList"/>
    <dgm:cxn modelId="{DFF613E4-A8AC-47FD-BA69-B3ECDCCDC3C1}" type="presParOf" srcId="{28147F29-A4C2-4008-B5B7-BEC79BB45D91}" destId="{E1187A43-FCE3-46B3-9F56-A5E4DA772E0E}" srcOrd="6" destOrd="0" presId="urn:microsoft.com/office/officeart/2008/layout/LinedList"/>
    <dgm:cxn modelId="{A9DA361C-5617-4659-99C1-91E0D29D6BA4}" type="presParOf" srcId="{28147F29-A4C2-4008-B5B7-BEC79BB45D91}" destId="{67A763DA-DAED-4731-9384-6B0D1F11C236}" srcOrd="7" destOrd="0" presId="urn:microsoft.com/office/officeart/2008/layout/LinedList"/>
    <dgm:cxn modelId="{CC540813-DD8B-411E-B7F7-073667B693C8}" type="presParOf" srcId="{67A763DA-DAED-4731-9384-6B0D1F11C236}" destId="{3483534C-76F9-477F-9CEB-694AF5257F00}" srcOrd="0" destOrd="0" presId="urn:microsoft.com/office/officeart/2008/layout/LinedList"/>
    <dgm:cxn modelId="{0F5D88B7-E128-4204-9129-F9F1561EFDEA}" type="presParOf" srcId="{67A763DA-DAED-4731-9384-6B0D1F11C236}" destId="{9E884C1E-1526-42F2-BF24-E2609ACBCB44}" srcOrd="1" destOrd="0" presId="urn:microsoft.com/office/officeart/2008/layout/LinedList"/>
    <dgm:cxn modelId="{E8AF6AD9-7B55-4D5A-BF55-43C8FA395D9E}" type="presParOf" srcId="{67A763DA-DAED-4731-9384-6B0D1F11C236}" destId="{8E70F5CA-E3DB-4D85-811D-B42707347F65}" srcOrd="2" destOrd="0" presId="urn:microsoft.com/office/officeart/2008/layout/LinedList"/>
    <dgm:cxn modelId="{F15C54DB-6807-4639-880D-881D6F04A7B1}" type="presParOf" srcId="{28147F29-A4C2-4008-B5B7-BEC79BB45D91}" destId="{974F49EF-2DEE-4901-8789-F73E86341995}" srcOrd="8" destOrd="0" presId="urn:microsoft.com/office/officeart/2008/layout/LinedList"/>
    <dgm:cxn modelId="{E0567571-90B6-4712-B344-5D7B7F822F75}" type="presParOf" srcId="{28147F29-A4C2-4008-B5B7-BEC79BB45D91}" destId="{420A6431-CCE1-454D-846B-73E60A0CC9E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A71D34-EFC1-4230-9B20-5A4263E01883}" type="doc">
      <dgm:prSet loTypeId="urn:microsoft.com/office/officeart/2005/8/layout/chevron1" loCatId="process" qsTypeId="urn:microsoft.com/office/officeart/2005/8/quickstyle/simple1" qsCatId="simple" csTypeId="urn:microsoft.com/office/officeart/2005/8/colors/accent5_3" csCatId="accent5" phldr="1"/>
      <dgm:spPr/>
    </dgm:pt>
    <dgm:pt modelId="{AA3863B2-8534-4F54-97FB-70CCF331F618}">
      <dgm:prSet phldrT="[Texto]"/>
      <dgm:spPr/>
      <dgm:t>
        <a:bodyPr/>
        <a:lstStyle/>
        <a:p>
          <a:r>
            <a:rPr lang="es-EC" dirty="0" smtClean="0">
              <a:latin typeface="Candara" panose="020E0502030303020204" pitchFamily="34" charset="0"/>
            </a:rPr>
            <a:t>Toma de muestras</a:t>
          </a:r>
          <a:endParaRPr lang="es-EC" dirty="0">
            <a:latin typeface="Candara" panose="020E0502030303020204" pitchFamily="34" charset="0"/>
          </a:endParaRPr>
        </a:p>
      </dgm:t>
    </dgm:pt>
    <dgm:pt modelId="{414B2BEC-B602-4131-A627-ED9A049B0FA1}" type="parTrans" cxnId="{6D070F04-77A8-4EA6-B627-33B99194424D}">
      <dgm:prSet/>
      <dgm:spPr/>
      <dgm:t>
        <a:bodyPr/>
        <a:lstStyle/>
        <a:p>
          <a:endParaRPr lang="es-EC">
            <a:latin typeface="Candara" panose="020E0502030303020204" pitchFamily="34" charset="0"/>
          </a:endParaRPr>
        </a:p>
      </dgm:t>
    </dgm:pt>
    <dgm:pt modelId="{EA29517B-1370-477D-8E61-FE13E5D68963}" type="sibTrans" cxnId="{6D070F04-77A8-4EA6-B627-33B99194424D}">
      <dgm:prSet/>
      <dgm:spPr/>
      <dgm:t>
        <a:bodyPr/>
        <a:lstStyle/>
        <a:p>
          <a:endParaRPr lang="es-EC">
            <a:latin typeface="Candara" panose="020E0502030303020204" pitchFamily="34" charset="0"/>
          </a:endParaRPr>
        </a:p>
      </dgm:t>
    </dgm:pt>
    <dgm:pt modelId="{50611368-2CCC-473D-8580-4EEE2F99ADE3}">
      <dgm:prSet phldrT="[Texto]"/>
      <dgm:spPr/>
      <dgm:t>
        <a:bodyPr/>
        <a:lstStyle/>
        <a:p>
          <a:r>
            <a:rPr lang="es-EC" dirty="0" smtClean="0">
              <a:latin typeface="Candara" panose="020E0502030303020204" pitchFamily="34" charset="0"/>
            </a:rPr>
            <a:t>Extracción de sangre</a:t>
          </a:r>
          <a:endParaRPr lang="es-EC" dirty="0">
            <a:latin typeface="Candara" panose="020E0502030303020204" pitchFamily="34" charset="0"/>
          </a:endParaRPr>
        </a:p>
      </dgm:t>
    </dgm:pt>
    <dgm:pt modelId="{F164086D-69D4-4190-B001-BC794F0CAA47}" type="parTrans" cxnId="{8677E661-2A3A-48EB-A306-FC30255202A8}">
      <dgm:prSet/>
      <dgm:spPr/>
      <dgm:t>
        <a:bodyPr/>
        <a:lstStyle/>
        <a:p>
          <a:endParaRPr lang="es-EC">
            <a:latin typeface="Candara" panose="020E0502030303020204" pitchFamily="34" charset="0"/>
          </a:endParaRPr>
        </a:p>
      </dgm:t>
    </dgm:pt>
    <dgm:pt modelId="{FA082A38-A826-477A-A6A9-C6FC68EFE59A}" type="sibTrans" cxnId="{8677E661-2A3A-48EB-A306-FC30255202A8}">
      <dgm:prSet/>
      <dgm:spPr/>
      <dgm:t>
        <a:bodyPr/>
        <a:lstStyle/>
        <a:p>
          <a:endParaRPr lang="es-EC">
            <a:latin typeface="Candara" panose="020E0502030303020204" pitchFamily="34" charset="0"/>
          </a:endParaRPr>
        </a:p>
      </dgm:t>
    </dgm:pt>
    <dgm:pt modelId="{E508C49F-9839-4D31-8EE3-AA1BB58E6DAA}">
      <dgm:prSet phldrT="[Texto]"/>
      <dgm:spPr/>
      <dgm:t>
        <a:bodyPr/>
        <a:lstStyle/>
        <a:p>
          <a:r>
            <a:rPr lang="es-EC" dirty="0" smtClean="0">
              <a:latin typeface="Candara" panose="020E0502030303020204" pitchFamily="34" charset="0"/>
            </a:rPr>
            <a:t>Frotis sanguíneo</a:t>
          </a:r>
          <a:endParaRPr lang="es-EC" dirty="0">
            <a:latin typeface="Candara" panose="020E0502030303020204" pitchFamily="34" charset="0"/>
          </a:endParaRPr>
        </a:p>
      </dgm:t>
    </dgm:pt>
    <dgm:pt modelId="{D5928D7E-643A-4BDF-80CD-79CCB6F52128}" type="parTrans" cxnId="{4240ED2A-DBCF-413D-88EE-0BAA37DB1FBC}">
      <dgm:prSet/>
      <dgm:spPr/>
      <dgm:t>
        <a:bodyPr/>
        <a:lstStyle/>
        <a:p>
          <a:endParaRPr lang="es-EC">
            <a:latin typeface="Candara" panose="020E0502030303020204" pitchFamily="34" charset="0"/>
          </a:endParaRPr>
        </a:p>
      </dgm:t>
    </dgm:pt>
    <dgm:pt modelId="{459917F7-F7D2-4704-928A-483C0D95C524}" type="sibTrans" cxnId="{4240ED2A-DBCF-413D-88EE-0BAA37DB1FBC}">
      <dgm:prSet/>
      <dgm:spPr/>
      <dgm:t>
        <a:bodyPr/>
        <a:lstStyle/>
        <a:p>
          <a:endParaRPr lang="es-EC">
            <a:latin typeface="Candara" panose="020E0502030303020204" pitchFamily="34" charset="0"/>
          </a:endParaRPr>
        </a:p>
      </dgm:t>
    </dgm:pt>
    <dgm:pt modelId="{4F4C26BC-1202-4F7F-8686-465F6D4B1F45}">
      <dgm:prSet phldrT="[Texto]"/>
      <dgm:spPr/>
      <dgm:t>
        <a:bodyPr/>
        <a:lstStyle/>
        <a:p>
          <a:r>
            <a:rPr lang="es-EC" dirty="0" smtClean="0">
              <a:latin typeface="Candara" panose="020E0502030303020204" pitchFamily="34" charset="0"/>
            </a:rPr>
            <a:t>Tinción </a:t>
          </a:r>
          <a:r>
            <a:rPr lang="es-EC" dirty="0" err="1" smtClean="0">
              <a:latin typeface="Candara" panose="020E0502030303020204" pitchFamily="34" charset="0"/>
            </a:rPr>
            <a:t>Giemsa</a:t>
          </a:r>
          <a:endParaRPr lang="es-EC" dirty="0">
            <a:latin typeface="Candara" panose="020E0502030303020204" pitchFamily="34" charset="0"/>
          </a:endParaRPr>
        </a:p>
      </dgm:t>
    </dgm:pt>
    <dgm:pt modelId="{173BB149-88A3-459E-88CA-B2C5C8CEBB12}" type="parTrans" cxnId="{879BAB6A-7B8E-40CB-A9A7-0EEAB5ADF2FF}">
      <dgm:prSet/>
      <dgm:spPr/>
      <dgm:t>
        <a:bodyPr/>
        <a:lstStyle/>
        <a:p>
          <a:endParaRPr lang="es-EC">
            <a:latin typeface="Candara" panose="020E0502030303020204" pitchFamily="34" charset="0"/>
          </a:endParaRPr>
        </a:p>
      </dgm:t>
    </dgm:pt>
    <dgm:pt modelId="{AFD79C9B-87F1-4E12-A633-B84AFF1C9B67}" type="sibTrans" cxnId="{879BAB6A-7B8E-40CB-A9A7-0EEAB5ADF2FF}">
      <dgm:prSet/>
      <dgm:spPr/>
      <dgm:t>
        <a:bodyPr/>
        <a:lstStyle/>
        <a:p>
          <a:endParaRPr lang="es-EC">
            <a:latin typeface="Candara" panose="020E0502030303020204" pitchFamily="34" charset="0"/>
          </a:endParaRPr>
        </a:p>
      </dgm:t>
    </dgm:pt>
    <dgm:pt modelId="{EFDF974F-C688-405C-93E2-3CD16F458F98}">
      <dgm:prSet phldrT="[Texto]"/>
      <dgm:spPr/>
      <dgm:t>
        <a:bodyPr/>
        <a:lstStyle/>
        <a:p>
          <a:r>
            <a:rPr lang="es-EC" dirty="0" smtClean="0">
              <a:latin typeface="Candara" panose="020E0502030303020204" pitchFamily="34" charset="0"/>
            </a:rPr>
            <a:t>Extracción de ADN</a:t>
          </a:r>
          <a:endParaRPr lang="es-EC" dirty="0">
            <a:latin typeface="Candara" panose="020E0502030303020204" pitchFamily="34" charset="0"/>
          </a:endParaRPr>
        </a:p>
      </dgm:t>
    </dgm:pt>
    <dgm:pt modelId="{F8757337-9C10-4E64-8A79-B92AD13ECDCC}" type="parTrans" cxnId="{B15469D9-86FA-4880-B317-6F20D112290D}">
      <dgm:prSet/>
      <dgm:spPr/>
      <dgm:t>
        <a:bodyPr/>
        <a:lstStyle/>
        <a:p>
          <a:endParaRPr lang="es-EC">
            <a:latin typeface="Candara" panose="020E0502030303020204" pitchFamily="34" charset="0"/>
          </a:endParaRPr>
        </a:p>
      </dgm:t>
    </dgm:pt>
    <dgm:pt modelId="{31F11422-60D6-4E04-99FE-4A8BD99ADC4F}" type="sibTrans" cxnId="{B15469D9-86FA-4880-B317-6F20D112290D}">
      <dgm:prSet/>
      <dgm:spPr/>
      <dgm:t>
        <a:bodyPr/>
        <a:lstStyle/>
        <a:p>
          <a:endParaRPr lang="es-EC">
            <a:latin typeface="Candara" panose="020E0502030303020204" pitchFamily="34" charset="0"/>
          </a:endParaRPr>
        </a:p>
      </dgm:t>
    </dgm:pt>
    <dgm:pt modelId="{9045F2A9-B9A5-427C-B689-087B7B7CFF8D}" type="pres">
      <dgm:prSet presAssocID="{33A71D34-EFC1-4230-9B20-5A4263E01883}" presName="Name0" presStyleCnt="0">
        <dgm:presLayoutVars>
          <dgm:dir/>
          <dgm:animLvl val="lvl"/>
          <dgm:resizeHandles val="exact"/>
        </dgm:presLayoutVars>
      </dgm:prSet>
      <dgm:spPr/>
    </dgm:pt>
    <dgm:pt modelId="{2F1ABE7D-47EF-484C-BC31-9CA1B0036885}" type="pres">
      <dgm:prSet presAssocID="{AA3863B2-8534-4F54-97FB-70CCF331F61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8D3EF89-8334-4F91-AE58-DBC98001EC02}" type="pres">
      <dgm:prSet presAssocID="{EA29517B-1370-477D-8E61-FE13E5D68963}" presName="parTxOnlySpace" presStyleCnt="0"/>
      <dgm:spPr/>
    </dgm:pt>
    <dgm:pt modelId="{E18979D4-9778-4CB4-8EEE-DF24EB11DFEF}" type="pres">
      <dgm:prSet presAssocID="{50611368-2CCC-473D-8580-4EEE2F99ADE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CB4E69-A6BA-4DE5-A632-AE6B59BD8E47}" type="pres">
      <dgm:prSet presAssocID="{FA082A38-A826-477A-A6A9-C6FC68EFE59A}" presName="parTxOnlySpace" presStyleCnt="0"/>
      <dgm:spPr/>
    </dgm:pt>
    <dgm:pt modelId="{96C03DDC-EA71-4B03-BA1B-6EE628122182}" type="pres">
      <dgm:prSet presAssocID="{E508C49F-9839-4D31-8EE3-AA1BB58E6DA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39163FB8-5CA6-4EFF-8076-3464F5F0CCD4}" type="pres">
      <dgm:prSet presAssocID="{459917F7-F7D2-4704-928A-483C0D95C524}" presName="parTxOnlySpace" presStyleCnt="0"/>
      <dgm:spPr/>
    </dgm:pt>
    <dgm:pt modelId="{67231EEA-7260-4E32-8B3B-50FF6848D572}" type="pres">
      <dgm:prSet presAssocID="{4F4C26BC-1202-4F7F-8686-465F6D4B1F4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411669-24B6-4AF6-8708-4966125159BD}" type="pres">
      <dgm:prSet presAssocID="{AFD79C9B-87F1-4E12-A633-B84AFF1C9B67}" presName="parTxOnlySpace" presStyleCnt="0"/>
      <dgm:spPr/>
    </dgm:pt>
    <dgm:pt modelId="{95B479E7-B9D6-4EE6-ABA3-35B61AFB39C5}" type="pres">
      <dgm:prSet presAssocID="{EFDF974F-C688-405C-93E2-3CD16F458F9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15469D9-86FA-4880-B317-6F20D112290D}" srcId="{33A71D34-EFC1-4230-9B20-5A4263E01883}" destId="{EFDF974F-C688-405C-93E2-3CD16F458F98}" srcOrd="4" destOrd="0" parTransId="{F8757337-9C10-4E64-8A79-B92AD13ECDCC}" sibTransId="{31F11422-60D6-4E04-99FE-4A8BD99ADC4F}"/>
    <dgm:cxn modelId="{EB155709-AA42-4C7E-8AEE-B370CF870E3D}" type="presOf" srcId="{50611368-2CCC-473D-8580-4EEE2F99ADE3}" destId="{E18979D4-9778-4CB4-8EEE-DF24EB11DFEF}" srcOrd="0" destOrd="0" presId="urn:microsoft.com/office/officeart/2005/8/layout/chevron1"/>
    <dgm:cxn modelId="{C251F0DC-5EEC-4F84-A664-9A518B4FAB1A}" type="presOf" srcId="{EFDF974F-C688-405C-93E2-3CD16F458F98}" destId="{95B479E7-B9D6-4EE6-ABA3-35B61AFB39C5}" srcOrd="0" destOrd="0" presId="urn:microsoft.com/office/officeart/2005/8/layout/chevron1"/>
    <dgm:cxn modelId="{059FA460-6D5E-4F10-A1CD-028EDA64CA44}" type="presOf" srcId="{AA3863B2-8534-4F54-97FB-70CCF331F618}" destId="{2F1ABE7D-47EF-484C-BC31-9CA1B0036885}" srcOrd="0" destOrd="0" presId="urn:microsoft.com/office/officeart/2005/8/layout/chevron1"/>
    <dgm:cxn modelId="{16297C6F-27AF-40B2-A44F-77B417F4EE7B}" type="presOf" srcId="{4F4C26BC-1202-4F7F-8686-465F6D4B1F45}" destId="{67231EEA-7260-4E32-8B3B-50FF6848D572}" srcOrd="0" destOrd="0" presId="urn:microsoft.com/office/officeart/2005/8/layout/chevron1"/>
    <dgm:cxn modelId="{B3E91507-5C7E-4102-A519-C62FE7C53ACB}" type="presOf" srcId="{E508C49F-9839-4D31-8EE3-AA1BB58E6DAA}" destId="{96C03DDC-EA71-4B03-BA1B-6EE628122182}" srcOrd="0" destOrd="0" presId="urn:microsoft.com/office/officeart/2005/8/layout/chevron1"/>
    <dgm:cxn modelId="{0EE9C9FD-189F-4BCA-AA29-3E2F8B7F1868}" type="presOf" srcId="{33A71D34-EFC1-4230-9B20-5A4263E01883}" destId="{9045F2A9-B9A5-427C-B689-087B7B7CFF8D}" srcOrd="0" destOrd="0" presId="urn:microsoft.com/office/officeart/2005/8/layout/chevron1"/>
    <dgm:cxn modelId="{4240ED2A-DBCF-413D-88EE-0BAA37DB1FBC}" srcId="{33A71D34-EFC1-4230-9B20-5A4263E01883}" destId="{E508C49F-9839-4D31-8EE3-AA1BB58E6DAA}" srcOrd="2" destOrd="0" parTransId="{D5928D7E-643A-4BDF-80CD-79CCB6F52128}" sibTransId="{459917F7-F7D2-4704-928A-483C0D95C524}"/>
    <dgm:cxn modelId="{8677E661-2A3A-48EB-A306-FC30255202A8}" srcId="{33A71D34-EFC1-4230-9B20-5A4263E01883}" destId="{50611368-2CCC-473D-8580-4EEE2F99ADE3}" srcOrd="1" destOrd="0" parTransId="{F164086D-69D4-4190-B001-BC794F0CAA47}" sibTransId="{FA082A38-A826-477A-A6A9-C6FC68EFE59A}"/>
    <dgm:cxn modelId="{6D070F04-77A8-4EA6-B627-33B99194424D}" srcId="{33A71D34-EFC1-4230-9B20-5A4263E01883}" destId="{AA3863B2-8534-4F54-97FB-70CCF331F618}" srcOrd="0" destOrd="0" parTransId="{414B2BEC-B602-4131-A627-ED9A049B0FA1}" sibTransId="{EA29517B-1370-477D-8E61-FE13E5D68963}"/>
    <dgm:cxn modelId="{879BAB6A-7B8E-40CB-A9A7-0EEAB5ADF2FF}" srcId="{33A71D34-EFC1-4230-9B20-5A4263E01883}" destId="{4F4C26BC-1202-4F7F-8686-465F6D4B1F45}" srcOrd="3" destOrd="0" parTransId="{173BB149-88A3-459E-88CA-B2C5C8CEBB12}" sibTransId="{AFD79C9B-87F1-4E12-A633-B84AFF1C9B67}"/>
    <dgm:cxn modelId="{76C1B316-E998-4134-928D-EF0889072D2D}" type="presParOf" srcId="{9045F2A9-B9A5-427C-B689-087B7B7CFF8D}" destId="{2F1ABE7D-47EF-484C-BC31-9CA1B0036885}" srcOrd="0" destOrd="0" presId="urn:microsoft.com/office/officeart/2005/8/layout/chevron1"/>
    <dgm:cxn modelId="{F2A43EA2-0466-4C4A-9925-F409061904CE}" type="presParOf" srcId="{9045F2A9-B9A5-427C-B689-087B7B7CFF8D}" destId="{48D3EF89-8334-4F91-AE58-DBC98001EC02}" srcOrd="1" destOrd="0" presId="urn:microsoft.com/office/officeart/2005/8/layout/chevron1"/>
    <dgm:cxn modelId="{84B2CB91-5601-494C-8A0B-7622C4110D28}" type="presParOf" srcId="{9045F2A9-B9A5-427C-B689-087B7B7CFF8D}" destId="{E18979D4-9778-4CB4-8EEE-DF24EB11DFEF}" srcOrd="2" destOrd="0" presId="urn:microsoft.com/office/officeart/2005/8/layout/chevron1"/>
    <dgm:cxn modelId="{53880458-6108-4A4A-B249-72C21E621E18}" type="presParOf" srcId="{9045F2A9-B9A5-427C-B689-087B7B7CFF8D}" destId="{FECB4E69-A6BA-4DE5-A632-AE6B59BD8E47}" srcOrd="3" destOrd="0" presId="urn:microsoft.com/office/officeart/2005/8/layout/chevron1"/>
    <dgm:cxn modelId="{DA5232BA-7A2D-4286-9E5F-B17CE8B88DF5}" type="presParOf" srcId="{9045F2A9-B9A5-427C-B689-087B7B7CFF8D}" destId="{96C03DDC-EA71-4B03-BA1B-6EE628122182}" srcOrd="4" destOrd="0" presId="urn:microsoft.com/office/officeart/2005/8/layout/chevron1"/>
    <dgm:cxn modelId="{11AC41F2-9583-434C-875C-0CE3D255F5FD}" type="presParOf" srcId="{9045F2A9-B9A5-427C-B689-087B7B7CFF8D}" destId="{39163FB8-5CA6-4EFF-8076-3464F5F0CCD4}" srcOrd="5" destOrd="0" presId="urn:microsoft.com/office/officeart/2005/8/layout/chevron1"/>
    <dgm:cxn modelId="{9E8E4BF3-49E1-4E13-959A-9FFD3F7AC147}" type="presParOf" srcId="{9045F2A9-B9A5-427C-B689-087B7B7CFF8D}" destId="{67231EEA-7260-4E32-8B3B-50FF6848D572}" srcOrd="6" destOrd="0" presId="urn:microsoft.com/office/officeart/2005/8/layout/chevron1"/>
    <dgm:cxn modelId="{0386ED6A-ECDE-4381-928A-CB2A7D62DD81}" type="presParOf" srcId="{9045F2A9-B9A5-427C-B689-087B7B7CFF8D}" destId="{BC411669-24B6-4AF6-8708-4966125159BD}" srcOrd="7" destOrd="0" presId="urn:microsoft.com/office/officeart/2005/8/layout/chevron1"/>
    <dgm:cxn modelId="{A38F31AF-2C19-4BB7-AF07-A2B7D19F36F2}" type="presParOf" srcId="{9045F2A9-B9A5-427C-B689-087B7B7CFF8D}" destId="{95B479E7-B9D6-4EE6-ABA3-35B61AFB39C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E56220-15E8-4598-B5A8-331E6D618D3D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2E5FF761-B8C0-4044-BD43-6CFDD790E28C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>
              <a:latin typeface="Candara" panose="020E0502030303020204" pitchFamily="34" charset="0"/>
            </a:rPr>
            <a:t>PCR convencional</a:t>
          </a:r>
          <a:endParaRPr lang="es-EC" dirty="0">
            <a:latin typeface="Candara" panose="020E0502030303020204" pitchFamily="34" charset="0"/>
          </a:endParaRPr>
        </a:p>
      </dgm:t>
    </dgm:pt>
    <dgm:pt modelId="{A84B3CB1-CA73-4DFD-81B6-0BF00317F513}" type="parTrans" cxnId="{AB11CBF7-77AF-4D52-9466-614C00E12732}">
      <dgm:prSet/>
      <dgm:spPr/>
      <dgm:t>
        <a:bodyPr/>
        <a:lstStyle/>
        <a:p>
          <a:endParaRPr lang="es-EC">
            <a:latin typeface="Candara" panose="020E0502030303020204" pitchFamily="34" charset="0"/>
          </a:endParaRPr>
        </a:p>
      </dgm:t>
    </dgm:pt>
    <dgm:pt modelId="{EB44C071-751A-421E-B678-93322E588559}" type="sibTrans" cxnId="{AB11CBF7-77AF-4D52-9466-614C00E12732}">
      <dgm:prSet/>
      <dgm:spPr/>
      <dgm:t>
        <a:bodyPr/>
        <a:lstStyle/>
        <a:p>
          <a:endParaRPr lang="es-EC">
            <a:latin typeface="Candara" panose="020E0502030303020204" pitchFamily="34" charset="0"/>
          </a:endParaRPr>
        </a:p>
      </dgm:t>
    </dgm:pt>
    <dgm:pt modelId="{7253EEE3-BCA8-4304-AF8C-24F0BF1D3F76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C" dirty="0" smtClean="0">
              <a:latin typeface="Candara" panose="020E0502030303020204" pitchFamily="34" charset="0"/>
            </a:rPr>
            <a:t>Secuenciación</a:t>
          </a:r>
          <a:endParaRPr lang="es-EC" dirty="0">
            <a:latin typeface="Candara" panose="020E0502030303020204" pitchFamily="34" charset="0"/>
          </a:endParaRPr>
        </a:p>
      </dgm:t>
    </dgm:pt>
    <dgm:pt modelId="{D1A1EAA6-74EE-473B-93FA-F0DE18936AC6}" type="parTrans" cxnId="{5FCDAF8C-E96A-4AF9-BAC5-47841CE5F583}">
      <dgm:prSet/>
      <dgm:spPr/>
      <dgm:t>
        <a:bodyPr/>
        <a:lstStyle/>
        <a:p>
          <a:endParaRPr lang="es-EC">
            <a:latin typeface="Candara" panose="020E0502030303020204" pitchFamily="34" charset="0"/>
          </a:endParaRPr>
        </a:p>
      </dgm:t>
    </dgm:pt>
    <dgm:pt modelId="{093B72C2-9529-41CE-9848-D91818E8B297}" type="sibTrans" cxnId="{5FCDAF8C-E96A-4AF9-BAC5-47841CE5F583}">
      <dgm:prSet/>
      <dgm:spPr/>
      <dgm:t>
        <a:bodyPr/>
        <a:lstStyle/>
        <a:p>
          <a:endParaRPr lang="es-EC">
            <a:latin typeface="Candara" panose="020E0502030303020204" pitchFamily="34" charset="0"/>
          </a:endParaRPr>
        </a:p>
      </dgm:t>
    </dgm:pt>
    <dgm:pt modelId="{5BAC86F2-5FED-4301-8399-104FF13772FD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C" dirty="0" smtClean="0">
              <a:latin typeface="Candara" panose="020E0502030303020204" pitchFamily="34" charset="0"/>
            </a:rPr>
            <a:t>Análisis filogenético</a:t>
          </a:r>
          <a:endParaRPr lang="es-EC" dirty="0">
            <a:latin typeface="Candara" panose="020E0502030303020204" pitchFamily="34" charset="0"/>
          </a:endParaRPr>
        </a:p>
      </dgm:t>
    </dgm:pt>
    <dgm:pt modelId="{0CDAF12B-0677-4A71-8A23-E79724DD5685}" type="parTrans" cxnId="{CAF9D514-F208-456D-B8AF-6C87A52728D2}">
      <dgm:prSet/>
      <dgm:spPr/>
      <dgm:t>
        <a:bodyPr/>
        <a:lstStyle/>
        <a:p>
          <a:endParaRPr lang="es-EC">
            <a:latin typeface="Candara" panose="020E0502030303020204" pitchFamily="34" charset="0"/>
          </a:endParaRPr>
        </a:p>
      </dgm:t>
    </dgm:pt>
    <dgm:pt modelId="{ABD264F7-E301-4C8B-B49F-A63340036258}" type="sibTrans" cxnId="{CAF9D514-F208-456D-B8AF-6C87A52728D2}">
      <dgm:prSet/>
      <dgm:spPr/>
      <dgm:t>
        <a:bodyPr/>
        <a:lstStyle/>
        <a:p>
          <a:endParaRPr lang="es-EC">
            <a:latin typeface="Candara" panose="020E0502030303020204" pitchFamily="34" charset="0"/>
          </a:endParaRPr>
        </a:p>
      </dgm:t>
    </dgm:pt>
    <dgm:pt modelId="{0838CF0F-12CD-48EC-901A-87CB06321CC9}" type="pres">
      <dgm:prSet presAssocID="{9AE56220-15E8-4598-B5A8-331E6D618D3D}" presName="Name0" presStyleCnt="0">
        <dgm:presLayoutVars>
          <dgm:dir/>
          <dgm:animLvl val="lvl"/>
          <dgm:resizeHandles val="exact"/>
        </dgm:presLayoutVars>
      </dgm:prSet>
      <dgm:spPr/>
    </dgm:pt>
    <dgm:pt modelId="{457B1BE5-3655-421C-A8A9-3BA3C0AF0D38}" type="pres">
      <dgm:prSet presAssocID="{2E5FF761-B8C0-4044-BD43-6CFDD790E28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3DE803-595F-4914-96AC-D9BECA7A3766}" type="pres">
      <dgm:prSet presAssocID="{EB44C071-751A-421E-B678-93322E588559}" presName="parTxOnlySpace" presStyleCnt="0"/>
      <dgm:spPr/>
    </dgm:pt>
    <dgm:pt modelId="{A20469C0-434E-4822-AEB3-C6CA76A19895}" type="pres">
      <dgm:prSet presAssocID="{7253EEE3-BCA8-4304-AF8C-24F0BF1D3F7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6A21701-061A-42AC-AF69-0A9D1E8CC698}" type="pres">
      <dgm:prSet presAssocID="{093B72C2-9529-41CE-9848-D91818E8B297}" presName="parTxOnlySpace" presStyleCnt="0"/>
      <dgm:spPr/>
    </dgm:pt>
    <dgm:pt modelId="{7886FC41-B02D-4F39-A49F-1C74C9FF508E}" type="pres">
      <dgm:prSet presAssocID="{5BAC86F2-5FED-4301-8399-104FF13772F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F23DBEC-AFC8-4E39-93CF-2C3504F214F9}" type="presOf" srcId="{7253EEE3-BCA8-4304-AF8C-24F0BF1D3F76}" destId="{A20469C0-434E-4822-AEB3-C6CA76A19895}" srcOrd="0" destOrd="0" presId="urn:microsoft.com/office/officeart/2005/8/layout/chevron1"/>
    <dgm:cxn modelId="{AB11CBF7-77AF-4D52-9466-614C00E12732}" srcId="{9AE56220-15E8-4598-B5A8-331E6D618D3D}" destId="{2E5FF761-B8C0-4044-BD43-6CFDD790E28C}" srcOrd="0" destOrd="0" parTransId="{A84B3CB1-CA73-4DFD-81B6-0BF00317F513}" sibTransId="{EB44C071-751A-421E-B678-93322E588559}"/>
    <dgm:cxn modelId="{366E8AB1-9C2C-441D-BE90-8ECC520261CA}" type="presOf" srcId="{5BAC86F2-5FED-4301-8399-104FF13772FD}" destId="{7886FC41-B02D-4F39-A49F-1C74C9FF508E}" srcOrd="0" destOrd="0" presId="urn:microsoft.com/office/officeart/2005/8/layout/chevron1"/>
    <dgm:cxn modelId="{F9570398-73EF-4D25-944B-C03A8D98EB7B}" type="presOf" srcId="{2E5FF761-B8C0-4044-BD43-6CFDD790E28C}" destId="{457B1BE5-3655-421C-A8A9-3BA3C0AF0D38}" srcOrd="0" destOrd="0" presId="urn:microsoft.com/office/officeart/2005/8/layout/chevron1"/>
    <dgm:cxn modelId="{B9708C10-9A8B-4B94-89EB-A778D669EAB0}" type="presOf" srcId="{9AE56220-15E8-4598-B5A8-331E6D618D3D}" destId="{0838CF0F-12CD-48EC-901A-87CB06321CC9}" srcOrd="0" destOrd="0" presId="urn:microsoft.com/office/officeart/2005/8/layout/chevron1"/>
    <dgm:cxn modelId="{5FCDAF8C-E96A-4AF9-BAC5-47841CE5F583}" srcId="{9AE56220-15E8-4598-B5A8-331E6D618D3D}" destId="{7253EEE3-BCA8-4304-AF8C-24F0BF1D3F76}" srcOrd="1" destOrd="0" parTransId="{D1A1EAA6-74EE-473B-93FA-F0DE18936AC6}" sibTransId="{093B72C2-9529-41CE-9848-D91818E8B297}"/>
    <dgm:cxn modelId="{CAF9D514-F208-456D-B8AF-6C87A52728D2}" srcId="{9AE56220-15E8-4598-B5A8-331E6D618D3D}" destId="{5BAC86F2-5FED-4301-8399-104FF13772FD}" srcOrd="2" destOrd="0" parTransId="{0CDAF12B-0677-4A71-8A23-E79724DD5685}" sibTransId="{ABD264F7-E301-4C8B-B49F-A63340036258}"/>
    <dgm:cxn modelId="{2B9159A8-76A7-4560-815B-184BEA400A4B}" type="presParOf" srcId="{0838CF0F-12CD-48EC-901A-87CB06321CC9}" destId="{457B1BE5-3655-421C-A8A9-3BA3C0AF0D38}" srcOrd="0" destOrd="0" presId="urn:microsoft.com/office/officeart/2005/8/layout/chevron1"/>
    <dgm:cxn modelId="{192D1234-8391-440D-AF39-D9F9EFA244AB}" type="presParOf" srcId="{0838CF0F-12CD-48EC-901A-87CB06321CC9}" destId="{D83DE803-595F-4914-96AC-D9BECA7A3766}" srcOrd="1" destOrd="0" presId="urn:microsoft.com/office/officeart/2005/8/layout/chevron1"/>
    <dgm:cxn modelId="{EBE67F19-5D95-4601-ADDF-9841E8EBDE4C}" type="presParOf" srcId="{0838CF0F-12CD-48EC-901A-87CB06321CC9}" destId="{A20469C0-434E-4822-AEB3-C6CA76A19895}" srcOrd="2" destOrd="0" presId="urn:microsoft.com/office/officeart/2005/8/layout/chevron1"/>
    <dgm:cxn modelId="{1E2AD6DE-ABCA-4B90-9868-373D951AE83B}" type="presParOf" srcId="{0838CF0F-12CD-48EC-901A-87CB06321CC9}" destId="{B6A21701-061A-42AC-AF69-0A9D1E8CC698}" srcOrd="3" destOrd="0" presId="urn:microsoft.com/office/officeart/2005/8/layout/chevron1"/>
    <dgm:cxn modelId="{A136F5BE-6D85-409A-A92E-DC6CA6814E57}" type="presParOf" srcId="{0838CF0F-12CD-48EC-901A-87CB06321CC9}" destId="{7886FC41-B02D-4F39-A49F-1C74C9FF508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BDB10-B735-40B6-AFDA-7633BCC10591}">
      <dsp:nvSpPr>
        <dsp:cNvPr id="0" name=""/>
        <dsp:cNvSpPr/>
      </dsp:nvSpPr>
      <dsp:spPr>
        <a:xfrm>
          <a:off x="0" y="86911"/>
          <a:ext cx="8208912" cy="900565"/>
        </a:xfrm>
        <a:prstGeom prst="roundRect">
          <a:avLst/>
        </a:prstGeom>
        <a:solidFill>
          <a:schemeClr val="lt1"/>
        </a:soli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Candara" panose="020E0502030303020204" pitchFamily="34" charset="0"/>
            </a:rPr>
            <a:t>La </a:t>
          </a:r>
          <a:r>
            <a:rPr lang="es-EC" sz="1600" kern="1200" dirty="0" err="1" smtClean="0">
              <a:latin typeface="Candara" panose="020E0502030303020204" pitchFamily="34" charset="0"/>
            </a:rPr>
            <a:t>babesiosis</a:t>
          </a:r>
          <a:r>
            <a:rPr lang="es-EC" sz="1600" kern="1200" dirty="0" smtClean="0">
              <a:latin typeface="Candara" panose="020E0502030303020204" pitchFamily="34" charset="0"/>
            </a:rPr>
            <a:t> es una enfermedad </a:t>
          </a:r>
          <a:r>
            <a:rPr lang="es-EC" sz="1600" kern="1200" dirty="0" err="1" smtClean="0">
              <a:latin typeface="Candara" panose="020E0502030303020204" pitchFamily="34" charset="0"/>
            </a:rPr>
            <a:t>zoonótica</a:t>
          </a:r>
          <a:r>
            <a:rPr lang="es-EC" sz="1600" kern="1200" dirty="0" smtClean="0">
              <a:latin typeface="Candara" panose="020E0502030303020204" pitchFamily="34" charset="0"/>
            </a:rPr>
            <a:t> emergente distribuida en todo el mundo, resultada de la infección de los eritrocitos por </a:t>
          </a:r>
          <a:r>
            <a:rPr lang="es-EC" sz="1600" i="1" kern="1200" dirty="0" err="1" smtClean="0">
              <a:latin typeface="Candara" panose="020E0502030303020204" pitchFamily="34" charset="0"/>
            </a:rPr>
            <a:t>Babesia</a:t>
          </a:r>
          <a:r>
            <a:rPr lang="es-EC" sz="1600" i="1" kern="1200" dirty="0" smtClean="0">
              <a:latin typeface="Candara" panose="020E0502030303020204" pitchFamily="34" charset="0"/>
            </a:rPr>
            <a:t> </a:t>
          </a:r>
          <a:r>
            <a:rPr lang="es-EC" sz="1600" i="1" kern="1200" dirty="0" err="1" smtClean="0">
              <a:latin typeface="Candara" panose="020E0502030303020204" pitchFamily="34" charset="0"/>
            </a:rPr>
            <a:t>spp</a:t>
          </a:r>
          <a:r>
            <a:rPr lang="es-EC" sz="1600" i="1" kern="1200" dirty="0" smtClean="0">
              <a:latin typeface="Candara" panose="020E0502030303020204" pitchFamily="34" charset="0"/>
            </a:rPr>
            <a:t>.</a:t>
          </a:r>
          <a:endParaRPr lang="es-EC" sz="1600" kern="1200" dirty="0">
            <a:latin typeface="Candara" panose="020E0502030303020204" pitchFamily="34" charset="0"/>
          </a:endParaRPr>
        </a:p>
      </dsp:txBody>
      <dsp:txXfrm>
        <a:off x="43962" y="130873"/>
        <a:ext cx="8120988" cy="8126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A2F9-93D3-433B-9D3C-E0A6785F899C}">
      <dsp:nvSpPr>
        <dsp:cNvPr id="0" name=""/>
        <dsp:cNvSpPr/>
      </dsp:nvSpPr>
      <dsp:spPr>
        <a:xfrm>
          <a:off x="2771199" y="960169"/>
          <a:ext cx="118992" cy="1491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1370"/>
              </a:lnTo>
              <a:lnTo>
                <a:pt x="118992" y="149137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78524-DD3A-4D3F-97BA-DC4B77176E77}">
      <dsp:nvSpPr>
        <dsp:cNvPr id="0" name=""/>
        <dsp:cNvSpPr/>
      </dsp:nvSpPr>
      <dsp:spPr>
        <a:xfrm>
          <a:off x="2771199" y="960169"/>
          <a:ext cx="118992" cy="928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8140"/>
              </a:lnTo>
              <a:lnTo>
                <a:pt x="118992" y="92814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053255-DD2A-4FA5-B394-DCB627925B4B}">
      <dsp:nvSpPr>
        <dsp:cNvPr id="0" name=""/>
        <dsp:cNvSpPr/>
      </dsp:nvSpPr>
      <dsp:spPr>
        <a:xfrm>
          <a:off x="2771199" y="960169"/>
          <a:ext cx="118992" cy="364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909"/>
              </a:lnTo>
              <a:lnTo>
                <a:pt x="118992" y="364909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506B7-B7E0-49C4-88CA-971FCD68F514}">
      <dsp:nvSpPr>
        <dsp:cNvPr id="0" name=""/>
        <dsp:cNvSpPr/>
      </dsp:nvSpPr>
      <dsp:spPr>
        <a:xfrm>
          <a:off x="2608576" y="396939"/>
          <a:ext cx="479935" cy="166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94"/>
              </a:lnTo>
              <a:lnTo>
                <a:pt x="479935" y="83294"/>
              </a:lnTo>
              <a:lnTo>
                <a:pt x="479935" y="16658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865DA1-4D23-40DB-AC3D-EC558579B4E3}">
      <dsp:nvSpPr>
        <dsp:cNvPr id="0" name=""/>
        <dsp:cNvSpPr/>
      </dsp:nvSpPr>
      <dsp:spPr>
        <a:xfrm>
          <a:off x="1811327" y="960169"/>
          <a:ext cx="118992" cy="2054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4600"/>
              </a:lnTo>
              <a:lnTo>
                <a:pt x="118992" y="205460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57DC5E-F9CD-4482-A169-73A02A8961DE}">
      <dsp:nvSpPr>
        <dsp:cNvPr id="0" name=""/>
        <dsp:cNvSpPr/>
      </dsp:nvSpPr>
      <dsp:spPr>
        <a:xfrm>
          <a:off x="1811327" y="960169"/>
          <a:ext cx="118992" cy="1491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1370"/>
              </a:lnTo>
              <a:lnTo>
                <a:pt x="118992" y="149137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C97C2-F343-49E6-8533-629373164DE2}">
      <dsp:nvSpPr>
        <dsp:cNvPr id="0" name=""/>
        <dsp:cNvSpPr/>
      </dsp:nvSpPr>
      <dsp:spPr>
        <a:xfrm>
          <a:off x="1811327" y="960169"/>
          <a:ext cx="118992" cy="928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8140"/>
              </a:lnTo>
              <a:lnTo>
                <a:pt x="118992" y="92814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94168-7033-4196-A2A7-ACAAB3E57B78}">
      <dsp:nvSpPr>
        <dsp:cNvPr id="0" name=""/>
        <dsp:cNvSpPr/>
      </dsp:nvSpPr>
      <dsp:spPr>
        <a:xfrm>
          <a:off x="1811327" y="960169"/>
          <a:ext cx="118992" cy="364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909"/>
              </a:lnTo>
              <a:lnTo>
                <a:pt x="118992" y="364909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0185C-6385-48B8-8C36-2CF07E14BE9F}">
      <dsp:nvSpPr>
        <dsp:cNvPr id="0" name=""/>
        <dsp:cNvSpPr/>
      </dsp:nvSpPr>
      <dsp:spPr>
        <a:xfrm>
          <a:off x="2128640" y="396939"/>
          <a:ext cx="479935" cy="166589"/>
        </a:xfrm>
        <a:custGeom>
          <a:avLst/>
          <a:gdLst/>
          <a:ahLst/>
          <a:cxnLst/>
          <a:rect l="0" t="0" r="0" b="0"/>
          <a:pathLst>
            <a:path>
              <a:moveTo>
                <a:pt x="479935" y="0"/>
              </a:moveTo>
              <a:lnTo>
                <a:pt x="479935" y="83294"/>
              </a:lnTo>
              <a:lnTo>
                <a:pt x="0" y="83294"/>
              </a:lnTo>
              <a:lnTo>
                <a:pt x="0" y="16658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128D7-CA21-475C-9D01-A664B52713EB}">
      <dsp:nvSpPr>
        <dsp:cNvPr id="0" name=""/>
        <dsp:cNvSpPr/>
      </dsp:nvSpPr>
      <dsp:spPr>
        <a:xfrm>
          <a:off x="2211935" y="298"/>
          <a:ext cx="793282" cy="396641"/>
        </a:xfrm>
        <a:prstGeom prst="rect">
          <a:avLst/>
        </a:prstGeom>
        <a:solidFill>
          <a:schemeClr val="accent3">
            <a:lumMod val="60000"/>
            <a:lumOff val="4000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Babesiosis</a:t>
          </a:r>
          <a:r>
            <a:rPr lang="es-EC" sz="1100" kern="1200" dirty="0" smtClean="0">
              <a:solidFill>
                <a:schemeClr val="tx1"/>
              </a:solidFill>
              <a:latin typeface="Candara" panose="020E0502030303020204" pitchFamily="34" charset="0"/>
            </a:rPr>
            <a:t> canina</a:t>
          </a:r>
          <a:endParaRPr lang="es-EC" sz="1100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2211935" y="298"/>
        <a:ext cx="793282" cy="396641"/>
      </dsp:txXfrm>
    </dsp:sp>
    <dsp:sp modelId="{B59AF541-1244-4D7B-A660-C5AFA87EC933}">
      <dsp:nvSpPr>
        <dsp:cNvPr id="0" name=""/>
        <dsp:cNvSpPr/>
      </dsp:nvSpPr>
      <dsp:spPr>
        <a:xfrm>
          <a:off x="1731999" y="563528"/>
          <a:ext cx="793282" cy="396641"/>
        </a:xfrm>
        <a:prstGeom prst="rect">
          <a:avLst/>
        </a:prstGeom>
        <a:solidFill>
          <a:schemeClr val="accent3">
            <a:lumMod val="40000"/>
            <a:lumOff val="6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Babesias</a:t>
          </a:r>
          <a:r>
            <a:rPr lang="es-EC" sz="1100" kern="1200" dirty="0" smtClean="0">
              <a:solidFill>
                <a:schemeClr val="tx1"/>
              </a:solidFill>
              <a:latin typeface="Candara" panose="020E0502030303020204" pitchFamily="34" charset="0"/>
            </a:rPr>
            <a:t> grandes</a:t>
          </a:r>
          <a:endParaRPr lang="es-EC" sz="1100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1731999" y="563528"/>
        <a:ext cx="793282" cy="396641"/>
      </dsp:txXfrm>
    </dsp:sp>
    <dsp:sp modelId="{D26C1972-CDD7-4A79-AA31-B398E35E06F0}">
      <dsp:nvSpPr>
        <dsp:cNvPr id="0" name=""/>
        <dsp:cNvSpPr/>
      </dsp:nvSpPr>
      <dsp:spPr>
        <a:xfrm>
          <a:off x="1930319" y="1126758"/>
          <a:ext cx="793282" cy="396641"/>
        </a:xfrm>
        <a:prstGeom prst="rect">
          <a:avLst/>
        </a:prstGeom>
        <a:solidFill>
          <a:schemeClr val="accent3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i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B. </a:t>
          </a:r>
          <a:r>
            <a:rPr lang="es-EC" sz="1100" i="1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canis</a:t>
          </a:r>
          <a:r>
            <a:rPr lang="es-EC" sz="1100" i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 </a:t>
          </a:r>
          <a:r>
            <a:rPr lang="es-EC" sz="1100" i="1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canis</a:t>
          </a:r>
          <a:endParaRPr lang="es-EC" sz="1100" i="1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1930319" y="1126758"/>
        <a:ext cx="793282" cy="396641"/>
      </dsp:txXfrm>
    </dsp:sp>
    <dsp:sp modelId="{3EADCBB5-EBA3-4970-8C99-8ADEA9273D9A}">
      <dsp:nvSpPr>
        <dsp:cNvPr id="0" name=""/>
        <dsp:cNvSpPr/>
      </dsp:nvSpPr>
      <dsp:spPr>
        <a:xfrm>
          <a:off x="1930319" y="1689989"/>
          <a:ext cx="793282" cy="396641"/>
        </a:xfrm>
        <a:prstGeom prst="rect">
          <a:avLst/>
        </a:prstGeom>
        <a:solidFill>
          <a:schemeClr val="accent3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i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B. </a:t>
          </a:r>
          <a:r>
            <a:rPr lang="es-EC" sz="1100" i="1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canis</a:t>
          </a:r>
          <a:r>
            <a:rPr lang="es-EC" sz="1100" i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 </a:t>
          </a:r>
          <a:r>
            <a:rPr lang="es-EC" sz="1100" i="1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vogeli</a:t>
          </a:r>
          <a:endParaRPr lang="es-EC" sz="1100" i="1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1930319" y="1689989"/>
        <a:ext cx="793282" cy="396641"/>
      </dsp:txXfrm>
    </dsp:sp>
    <dsp:sp modelId="{08F42EBB-045D-4154-B0A5-4F8F84224067}">
      <dsp:nvSpPr>
        <dsp:cNvPr id="0" name=""/>
        <dsp:cNvSpPr/>
      </dsp:nvSpPr>
      <dsp:spPr>
        <a:xfrm>
          <a:off x="1930319" y="2253219"/>
          <a:ext cx="793282" cy="396641"/>
        </a:xfrm>
        <a:prstGeom prst="rect">
          <a:avLst/>
        </a:prstGeom>
        <a:solidFill>
          <a:schemeClr val="accent3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i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B. </a:t>
          </a:r>
          <a:r>
            <a:rPr lang="es-EC" sz="1100" i="1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canis</a:t>
          </a:r>
          <a:r>
            <a:rPr lang="es-EC" sz="1100" i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 </a:t>
          </a:r>
          <a:r>
            <a:rPr lang="es-EC" sz="1100" i="1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rossi</a:t>
          </a:r>
          <a:endParaRPr lang="es-EC" sz="1100" i="1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1930319" y="2253219"/>
        <a:ext cx="793282" cy="396641"/>
      </dsp:txXfrm>
    </dsp:sp>
    <dsp:sp modelId="{1A9465E3-AA75-491A-B88A-34498657E0B2}">
      <dsp:nvSpPr>
        <dsp:cNvPr id="0" name=""/>
        <dsp:cNvSpPr/>
      </dsp:nvSpPr>
      <dsp:spPr>
        <a:xfrm>
          <a:off x="1930319" y="2816449"/>
          <a:ext cx="793282" cy="396641"/>
        </a:xfrm>
        <a:prstGeom prst="rect">
          <a:avLst/>
        </a:prstGeom>
        <a:solidFill>
          <a:schemeClr val="accent3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i="1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Babesia</a:t>
          </a:r>
          <a:r>
            <a:rPr lang="es-EC" sz="1100" i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 </a:t>
          </a:r>
          <a:r>
            <a:rPr lang="es-EC" sz="1100" i="1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sp</a:t>
          </a:r>
          <a:r>
            <a:rPr lang="es-EC" sz="1100" i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. (Coco)</a:t>
          </a:r>
          <a:endParaRPr lang="es-EC" sz="1100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1930319" y="2816449"/>
        <a:ext cx="793282" cy="396641"/>
      </dsp:txXfrm>
    </dsp:sp>
    <dsp:sp modelId="{6DCF6197-A7AE-4675-8AAB-401AC2F0CC09}">
      <dsp:nvSpPr>
        <dsp:cNvPr id="0" name=""/>
        <dsp:cNvSpPr/>
      </dsp:nvSpPr>
      <dsp:spPr>
        <a:xfrm>
          <a:off x="2691870" y="563528"/>
          <a:ext cx="793282" cy="396641"/>
        </a:xfrm>
        <a:prstGeom prst="rect">
          <a:avLst/>
        </a:prstGeom>
        <a:solidFill>
          <a:schemeClr val="accent3">
            <a:lumMod val="40000"/>
            <a:lumOff val="6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Babesias</a:t>
          </a:r>
          <a:r>
            <a:rPr lang="es-EC" sz="1100" kern="1200" dirty="0" smtClean="0">
              <a:solidFill>
                <a:schemeClr val="tx1"/>
              </a:solidFill>
              <a:latin typeface="Candara" panose="020E0502030303020204" pitchFamily="34" charset="0"/>
            </a:rPr>
            <a:t> pequeñas</a:t>
          </a:r>
          <a:endParaRPr lang="es-EC" sz="1100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2691870" y="563528"/>
        <a:ext cx="793282" cy="396641"/>
      </dsp:txXfrm>
    </dsp:sp>
    <dsp:sp modelId="{CE186C10-4F32-4364-AABB-B40D7B595262}">
      <dsp:nvSpPr>
        <dsp:cNvPr id="0" name=""/>
        <dsp:cNvSpPr/>
      </dsp:nvSpPr>
      <dsp:spPr>
        <a:xfrm>
          <a:off x="2890191" y="1126758"/>
          <a:ext cx="793282" cy="396641"/>
        </a:xfrm>
        <a:prstGeom prst="rect">
          <a:avLst/>
        </a:prstGeom>
        <a:solidFill>
          <a:schemeClr val="accent3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i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B. </a:t>
          </a:r>
          <a:r>
            <a:rPr lang="es-EC" sz="1100" i="1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gibsoni</a:t>
          </a:r>
          <a:endParaRPr lang="es-EC" sz="1100" i="1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2890191" y="1126758"/>
        <a:ext cx="793282" cy="396641"/>
      </dsp:txXfrm>
    </dsp:sp>
    <dsp:sp modelId="{0C63C81F-4497-42A2-B1E4-802EBA95DD6D}">
      <dsp:nvSpPr>
        <dsp:cNvPr id="0" name=""/>
        <dsp:cNvSpPr/>
      </dsp:nvSpPr>
      <dsp:spPr>
        <a:xfrm>
          <a:off x="2890191" y="1689989"/>
          <a:ext cx="793282" cy="396641"/>
        </a:xfrm>
        <a:prstGeom prst="rect">
          <a:avLst/>
        </a:prstGeom>
        <a:solidFill>
          <a:schemeClr val="accent3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i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B. </a:t>
          </a:r>
          <a:r>
            <a:rPr lang="es-EC" sz="1100" i="1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conradae</a:t>
          </a:r>
          <a:endParaRPr lang="es-EC" sz="1100" i="1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2890191" y="1689989"/>
        <a:ext cx="793282" cy="396641"/>
      </dsp:txXfrm>
    </dsp:sp>
    <dsp:sp modelId="{4F73509C-397A-4DDE-8AFB-7905431816C2}">
      <dsp:nvSpPr>
        <dsp:cNvPr id="0" name=""/>
        <dsp:cNvSpPr/>
      </dsp:nvSpPr>
      <dsp:spPr>
        <a:xfrm>
          <a:off x="2890191" y="2253219"/>
          <a:ext cx="793282" cy="396641"/>
        </a:xfrm>
        <a:prstGeom prst="rect">
          <a:avLst/>
        </a:prstGeom>
        <a:solidFill>
          <a:schemeClr val="accent3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i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B. </a:t>
          </a:r>
          <a:r>
            <a:rPr lang="es-EC" sz="1100" i="1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microti</a:t>
          </a:r>
          <a:endParaRPr lang="es-EC" sz="1100" i="1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2890191" y="2253219"/>
        <a:ext cx="793282" cy="3966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2D36A-A3C9-4315-AEA8-85974A9D302D}">
      <dsp:nvSpPr>
        <dsp:cNvPr id="0" name=""/>
        <dsp:cNvSpPr/>
      </dsp:nvSpPr>
      <dsp:spPr>
        <a:xfrm>
          <a:off x="6553" y="919166"/>
          <a:ext cx="870458" cy="38943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Signos clínicos</a:t>
          </a:r>
          <a:endParaRPr lang="es-EC" sz="1400" b="1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17959" y="930572"/>
        <a:ext cx="847646" cy="366626"/>
      </dsp:txXfrm>
    </dsp:sp>
    <dsp:sp modelId="{1C892ECA-C344-4277-A810-2A35E9170F20}">
      <dsp:nvSpPr>
        <dsp:cNvPr id="0" name=""/>
        <dsp:cNvSpPr/>
      </dsp:nvSpPr>
      <dsp:spPr>
        <a:xfrm rot="18274444">
          <a:off x="724651" y="808608"/>
          <a:ext cx="704508" cy="30468"/>
        </a:xfrm>
        <a:custGeom>
          <a:avLst/>
          <a:gdLst/>
          <a:ahLst/>
          <a:cxnLst/>
          <a:rect l="0" t="0" r="0" b="0"/>
          <a:pathLst>
            <a:path>
              <a:moveTo>
                <a:pt x="0" y="15234"/>
              </a:moveTo>
              <a:lnTo>
                <a:pt x="704508" y="15234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1059292" y="806229"/>
        <a:ext cx="35225" cy="35225"/>
      </dsp:txXfrm>
    </dsp:sp>
    <dsp:sp modelId="{03653675-3783-42D7-8126-89DF3F7CB38C}">
      <dsp:nvSpPr>
        <dsp:cNvPr id="0" name=""/>
        <dsp:cNvSpPr/>
      </dsp:nvSpPr>
      <dsp:spPr>
        <a:xfrm>
          <a:off x="1276799" y="216022"/>
          <a:ext cx="1207399" cy="63555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i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B. </a:t>
          </a:r>
          <a:r>
            <a:rPr lang="es-EC" sz="1400" i="1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canis</a:t>
          </a:r>
          <a:r>
            <a:rPr lang="es-EC" sz="1400" i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 </a:t>
          </a:r>
          <a:r>
            <a:rPr lang="es-EC" sz="1400" i="1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canis</a:t>
          </a:r>
          <a:r>
            <a:rPr lang="es-EC" sz="1400" i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 y B. </a:t>
          </a:r>
          <a:r>
            <a:rPr lang="es-EC" sz="1400" i="1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canis</a:t>
          </a:r>
          <a:r>
            <a:rPr lang="es-EC" sz="1400" i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 </a:t>
          </a:r>
          <a:r>
            <a:rPr lang="es-EC" sz="1400" i="1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vogeli</a:t>
          </a:r>
          <a:endParaRPr lang="es-EC" sz="1400" i="1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1295414" y="234637"/>
        <a:ext cx="1170169" cy="598323"/>
      </dsp:txXfrm>
    </dsp:sp>
    <dsp:sp modelId="{357A651B-88C0-47E6-9B11-0396B49CBF0F}">
      <dsp:nvSpPr>
        <dsp:cNvPr id="0" name=""/>
        <dsp:cNvSpPr/>
      </dsp:nvSpPr>
      <dsp:spPr>
        <a:xfrm>
          <a:off x="2484199" y="518564"/>
          <a:ext cx="399788" cy="30468"/>
        </a:xfrm>
        <a:custGeom>
          <a:avLst/>
          <a:gdLst/>
          <a:ahLst/>
          <a:cxnLst/>
          <a:rect l="0" t="0" r="0" b="0"/>
          <a:pathLst>
            <a:path>
              <a:moveTo>
                <a:pt x="0" y="15234"/>
              </a:moveTo>
              <a:lnTo>
                <a:pt x="399788" y="15234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2674098" y="523803"/>
        <a:ext cx="19989" cy="19989"/>
      </dsp:txXfrm>
    </dsp:sp>
    <dsp:sp modelId="{DF9A86EF-4100-4CDD-82CE-0758FEB9FC43}">
      <dsp:nvSpPr>
        <dsp:cNvPr id="0" name=""/>
        <dsp:cNvSpPr/>
      </dsp:nvSpPr>
      <dsp:spPr>
        <a:xfrm>
          <a:off x="2883987" y="283931"/>
          <a:ext cx="2594904" cy="49973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Candara" panose="020E0502030303020204" pitchFamily="34" charset="0"/>
            </a:rPr>
            <a:t>Fiebre, letargo, anorexia e ictericia</a:t>
          </a:r>
          <a:endParaRPr lang="es-EC" sz="1400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2898624" y="298568"/>
        <a:ext cx="2565630" cy="470461"/>
      </dsp:txXfrm>
    </dsp:sp>
    <dsp:sp modelId="{B6473B8D-59AD-42F6-977D-C48CA1C6C567}">
      <dsp:nvSpPr>
        <dsp:cNvPr id="0" name=""/>
        <dsp:cNvSpPr/>
      </dsp:nvSpPr>
      <dsp:spPr>
        <a:xfrm rot="3580740">
          <a:off x="680953" y="1440441"/>
          <a:ext cx="791904" cy="30468"/>
        </a:xfrm>
        <a:custGeom>
          <a:avLst/>
          <a:gdLst/>
          <a:ahLst/>
          <a:cxnLst/>
          <a:rect l="0" t="0" r="0" b="0"/>
          <a:pathLst>
            <a:path>
              <a:moveTo>
                <a:pt x="0" y="15234"/>
              </a:moveTo>
              <a:lnTo>
                <a:pt x="791904" y="15234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1057108" y="1435878"/>
        <a:ext cx="39595" cy="39595"/>
      </dsp:txXfrm>
    </dsp:sp>
    <dsp:sp modelId="{C2AE44B8-BFD5-4257-BAB2-9CCAA2F9286E}">
      <dsp:nvSpPr>
        <dsp:cNvPr id="0" name=""/>
        <dsp:cNvSpPr/>
      </dsp:nvSpPr>
      <dsp:spPr>
        <a:xfrm>
          <a:off x="1276799" y="1583182"/>
          <a:ext cx="1301190" cy="42856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i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B. </a:t>
          </a:r>
          <a:r>
            <a:rPr lang="es-EC" sz="1400" i="1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canis</a:t>
          </a:r>
          <a:r>
            <a:rPr lang="es-EC" sz="1400" i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 </a:t>
          </a:r>
          <a:r>
            <a:rPr lang="es-EC" sz="1400" i="1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rossi</a:t>
          </a:r>
          <a:endParaRPr lang="es-EC" sz="1400" i="1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1289351" y="1595734"/>
        <a:ext cx="1276086" cy="403463"/>
      </dsp:txXfrm>
    </dsp:sp>
    <dsp:sp modelId="{9BD08701-ED6A-4AFB-BE95-026705E2584D}">
      <dsp:nvSpPr>
        <dsp:cNvPr id="0" name=""/>
        <dsp:cNvSpPr/>
      </dsp:nvSpPr>
      <dsp:spPr>
        <a:xfrm>
          <a:off x="2577989" y="1782232"/>
          <a:ext cx="399788" cy="30468"/>
        </a:xfrm>
        <a:custGeom>
          <a:avLst/>
          <a:gdLst/>
          <a:ahLst/>
          <a:cxnLst/>
          <a:rect l="0" t="0" r="0" b="0"/>
          <a:pathLst>
            <a:path>
              <a:moveTo>
                <a:pt x="0" y="15234"/>
              </a:moveTo>
              <a:lnTo>
                <a:pt x="399788" y="15234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2767889" y="1787471"/>
        <a:ext cx="19989" cy="19989"/>
      </dsp:txXfrm>
    </dsp:sp>
    <dsp:sp modelId="{B0DACA35-DA52-4F13-9C21-B21B2622F662}">
      <dsp:nvSpPr>
        <dsp:cNvPr id="0" name=""/>
        <dsp:cNvSpPr/>
      </dsp:nvSpPr>
      <dsp:spPr>
        <a:xfrm>
          <a:off x="2977777" y="858626"/>
          <a:ext cx="2565000" cy="187767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Insuficencia</a:t>
          </a:r>
          <a:r>
            <a:rPr lang="es-EC" sz="1400" kern="1200" dirty="0" smtClean="0">
              <a:solidFill>
                <a:schemeClr val="tx1"/>
              </a:solidFill>
              <a:latin typeface="Candara" panose="020E0502030303020204" pitchFamily="34" charset="0"/>
            </a:rPr>
            <a:t> renal aguda, ictericia, hipotensión, síndrome de dificultad respiratoria aguda, vómitos, diarrea, pancreatitis, </a:t>
          </a:r>
          <a:r>
            <a:rPr lang="es-EC" sz="1400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mialga</a:t>
          </a:r>
          <a:r>
            <a:rPr lang="es-EC" sz="1400" kern="1200" dirty="0" smtClean="0">
              <a:solidFill>
                <a:schemeClr val="tx1"/>
              </a:solidFill>
              <a:latin typeface="Candara" panose="020E0502030303020204" pitchFamily="34" charset="0"/>
            </a:rPr>
            <a:t>, ascitis, edema pulmonar, afectación cerebral y renal, manifestaciones </a:t>
          </a:r>
          <a:r>
            <a:rPr lang="es-EC" sz="1400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hiperagudas</a:t>
          </a:r>
          <a:r>
            <a:rPr lang="es-EC" sz="1400" kern="1200" dirty="0" smtClean="0">
              <a:solidFill>
                <a:schemeClr val="tx1"/>
              </a:solidFill>
              <a:latin typeface="Candara" panose="020E0502030303020204" pitchFamily="34" charset="0"/>
            </a:rPr>
            <a:t> y shock.</a:t>
          </a:r>
          <a:endParaRPr lang="es-EC" sz="1400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3032772" y="913621"/>
        <a:ext cx="2455010" cy="17676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2D36A-A3C9-4315-AEA8-85974A9D302D}">
      <dsp:nvSpPr>
        <dsp:cNvPr id="0" name=""/>
        <dsp:cNvSpPr/>
      </dsp:nvSpPr>
      <dsp:spPr>
        <a:xfrm>
          <a:off x="6773" y="1826642"/>
          <a:ext cx="1253297" cy="62664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Anomalías clinicopatológicas</a:t>
          </a:r>
          <a:endParaRPr lang="es-EC" sz="1200" b="1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25127" y="1844996"/>
        <a:ext cx="1216589" cy="589940"/>
      </dsp:txXfrm>
    </dsp:sp>
    <dsp:sp modelId="{1C892ECA-C344-4277-A810-2A35E9170F20}">
      <dsp:nvSpPr>
        <dsp:cNvPr id="0" name=""/>
        <dsp:cNvSpPr/>
      </dsp:nvSpPr>
      <dsp:spPr>
        <a:xfrm rot="17493696">
          <a:off x="828665" y="1492197"/>
          <a:ext cx="1364128" cy="26868"/>
        </a:xfrm>
        <a:custGeom>
          <a:avLst/>
          <a:gdLst/>
          <a:ahLst/>
          <a:cxnLst/>
          <a:rect l="0" t="0" r="0" b="0"/>
          <a:pathLst>
            <a:path>
              <a:moveTo>
                <a:pt x="0" y="13434"/>
              </a:moveTo>
              <a:lnTo>
                <a:pt x="1364128" y="1343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1476626" y="1471528"/>
        <a:ext cx="68206" cy="68206"/>
      </dsp:txXfrm>
    </dsp:sp>
    <dsp:sp modelId="{03653675-3783-42D7-8126-89DF3F7CB38C}">
      <dsp:nvSpPr>
        <dsp:cNvPr id="0" name=""/>
        <dsp:cNvSpPr/>
      </dsp:nvSpPr>
      <dsp:spPr>
        <a:xfrm>
          <a:off x="1761389" y="654538"/>
          <a:ext cx="1253297" cy="43351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Candara" panose="020E0502030303020204" pitchFamily="34" charset="0"/>
            </a:rPr>
            <a:t>B. </a:t>
          </a:r>
          <a:r>
            <a:rPr lang="es-EC" sz="1200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canis</a:t>
          </a:r>
          <a:r>
            <a:rPr lang="es-EC" sz="1200" kern="1200" dirty="0" smtClean="0">
              <a:solidFill>
                <a:schemeClr val="tx1"/>
              </a:solidFill>
              <a:latin typeface="Candara" panose="020E0502030303020204" pitchFamily="34" charset="0"/>
            </a:rPr>
            <a:t> </a:t>
          </a:r>
          <a:r>
            <a:rPr lang="es-EC" sz="1200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canis</a:t>
          </a:r>
          <a:endParaRPr lang="es-EC" sz="1200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1774086" y="667235"/>
        <a:ext cx="1227903" cy="408121"/>
      </dsp:txXfrm>
    </dsp:sp>
    <dsp:sp modelId="{357A651B-88C0-47E6-9B11-0396B49CBF0F}">
      <dsp:nvSpPr>
        <dsp:cNvPr id="0" name=""/>
        <dsp:cNvSpPr/>
      </dsp:nvSpPr>
      <dsp:spPr>
        <a:xfrm>
          <a:off x="3014686" y="857862"/>
          <a:ext cx="501318" cy="26868"/>
        </a:xfrm>
        <a:custGeom>
          <a:avLst/>
          <a:gdLst/>
          <a:ahLst/>
          <a:cxnLst/>
          <a:rect l="0" t="0" r="0" b="0"/>
          <a:pathLst>
            <a:path>
              <a:moveTo>
                <a:pt x="0" y="13434"/>
              </a:moveTo>
              <a:lnTo>
                <a:pt x="501318" y="1343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3252813" y="858763"/>
        <a:ext cx="25065" cy="25065"/>
      </dsp:txXfrm>
    </dsp:sp>
    <dsp:sp modelId="{DF9A86EF-4100-4CDD-82CE-0758FEB9FC43}">
      <dsp:nvSpPr>
        <dsp:cNvPr id="0" name=""/>
        <dsp:cNvSpPr/>
      </dsp:nvSpPr>
      <dsp:spPr>
        <a:xfrm>
          <a:off x="3516005" y="239393"/>
          <a:ext cx="1708118" cy="126380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Candara" panose="020E0502030303020204" pitchFamily="34" charset="0"/>
            </a:rPr>
            <a:t>Trombocitopenia, anemia no regenerativa </a:t>
          </a:r>
          <a:r>
            <a:rPr lang="es-EC" sz="1200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normocítica</a:t>
          </a:r>
          <a:r>
            <a:rPr lang="es-EC" sz="1200" kern="1200" dirty="0" smtClean="0">
              <a:solidFill>
                <a:schemeClr val="tx1"/>
              </a:solidFill>
              <a:latin typeface="Candara" panose="020E0502030303020204" pitchFamily="34" charset="0"/>
            </a:rPr>
            <a:t>, </a:t>
          </a:r>
          <a:r>
            <a:rPr lang="es-EC" sz="1200" kern="1200" dirty="0" smtClean="0">
              <a:solidFill>
                <a:schemeClr val="tx1"/>
              </a:solidFill>
              <a:latin typeface="Candara" panose="020E0502030303020204" pitchFamily="34" charset="0"/>
            </a:rPr>
            <a:t>neutropenia</a:t>
          </a:r>
          <a:r>
            <a:rPr lang="es-EC" sz="1200" kern="1200" dirty="0" smtClean="0">
              <a:solidFill>
                <a:schemeClr val="tx1"/>
              </a:solidFill>
              <a:latin typeface="Candara" panose="020E0502030303020204" pitchFamily="34" charset="0"/>
            </a:rPr>
            <a:t>, </a:t>
          </a:r>
          <a:r>
            <a:rPr lang="es-EC" sz="1200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pigmenturia</a:t>
          </a:r>
          <a:r>
            <a:rPr lang="es-EC" sz="1200" kern="1200" dirty="0" smtClean="0">
              <a:solidFill>
                <a:schemeClr val="tx1"/>
              </a:solidFill>
              <a:latin typeface="Candara" panose="020E0502030303020204" pitchFamily="34" charset="0"/>
            </a:rPr>
            <a:t>, </a:t>
          </a:r>
          <a:r>
            <a:rPr lang="es-EC" sz="1200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bilirribinemia</a:t>
          </a:r>
          <a:r>
            <a:rPr lang="es-EC" sz="1200" kern="1200" dirty="0" smtClean="0">
              <a:solidFill>
                <a:schemeClr val="tx1"/>
              </a:solidFill>
              <a:latin typeface="Candara" panose="020E0502030303020204" pitchFamily="34" charset="0"/>
            </a:rPr>
            <a:t>.</a:t>
          </a:r>
          <a:endParaRPr lang="es-EC" sz="1200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3553021" y="276409"/>
        <a:ext cx="1634086" cy="1189774"/>
      </dsp:txXfrm>
    </dsp:sp>
    <dsp:sp modelId="{B6473B8D-59AD-42F6-977D-C48CA1C6C567}">
      <dsp:nvSpPr>
        <dsp:cNvPr id="0" name=""/>
        <dsp:cNvSpPr/>
      </dsp:nvSpPr>
      <dsp:spPr>
        <a:xfrm rot="257509">
          <a:off x="1259365" y="2145343"/>
          <a:ext cx="502728" cy="26868"/>
        </a:xfrm>
        <a:custGeom>
          <a:avLst/>
          <a:gdLst/>
          <a:ahLst/>
          <a:cxnLst/>
          <a:rect l="0" t="0" r="0" b="0"/>
          <a:pathLst>
            <a:path>
              <a:moveTo>
                <a:pt x="0" y="13434"/>
              </a:moveTo>
              <a:lnTo>
                <a:pt x="502728" y="1343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1498161" y="2146209"/>
        <a:ext cx="25136" cy="25136"/>
      </dsp:txXfrm>
    </dsp:sp>
    <dsp:sp modelId="{C2AE44B8-BFD5-4257-BAB2-9CCAA2F9286E}">
      <dsp:nvSpPr>
        <dsp:cNvPr id="0" name=""/>
        <dsp:cNvSpPr/>
      </dsp:nvSpPr>
      <dsp:spPr>
        <a:xfrm>
          <a:off x="1761389" y="1955110"/>
          <a:ext cx="1253297" cy="44495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Candara" panose="020E0502030303020204" pitchFamily="34" charset="0"/>
            </a:rPr>
            <a:t>B. </a:t>
          </a:r>
          <a:r>
            <a:rPr lang="es-EC" sz="1200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canis</a:t>
          </a:r>
          <a:r>
            <a:rPr lang="es-EC" sz="1200" kern="1200" dirty="0" smtClean="0">
              <a:solidFill>
                <a:schemeClr val="tx1"/>
              </a:solidFill>
              <a:latin typeface="Candara" panose="020E0502030303020204" pitchFamily="34" charset="0"/>
            </a:rPr>
            <a:t> </a:t>
          </a:r>
          <a:r>
            <a:rPr lang="es-EC" sz="1200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rossi</a:t>
          </a:r>
          <a:endParaRPr lang="es-EC" sz="1200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1774421" y="1968142"/>
        <a:ext cx="1227233" cy="418894"/>
      </dsp:txXfrm>
    </dsp:sp>
    <dsp:sp modelId="{9BD08701-ED6A-4AFB-BE95-026705E2584D}">
      <dsp:nvSpPr>
        <dsp:cNvPr id="0" name=""/>
        <dsp:cNvSpPr/>
      </dsp:nvSpPr>
      <dsp:spPr>
        <a:xfrm>
          <a:off x="3014686" y="2164154"/>
          <a:ext cx="501318" cy="26868"/>
        </a:xfrm>
        <a:custGeom>
          <a:avLst/>
          <a:gdLst/>
          <a:ahLst/>
          <a:cxnLst/>
          <a:rect l="0" t="0" r="0" b="0"/>
          <a:pathLst>
            <a:path>
              <a:moveTo>
                <a:pt x="0" y="13434"/>
              </a:moveTo>
              <a:lnTo>
                <a:pt x="501318" y="1343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3252813" y="2165056"/>
        <a:ext cx="25065" cy="25065"/>
      </dsp:txXfrm>
    </dsp:sp>
    <dsp:sp modelId="{B0DACA35-DA52-4F13-9C21-B21B2622F662}">
      <dsp:nvSpPr>
        <dsp:cNvPr id="0" name=""/>
        <dsp:cNvSpPr/>
      </dsp:nvSpPr>
      <dsp:spPr>
        <a:xfrm>
          <a:off x="3516005" y="1597196"/>
          <a:ext cx="1805813" cy="116078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Desiquilibrios</a:t>
          </a:r>
          <a:r>
            <a:rPr lang="es-EC" sz="1200" kern="1200" dirty="0" smtClean="0">
              <a:solidFill>
                <a:schemeClr val="tx1"/>
              </a:solidFill>
              <a:latin typeface="Candara" panose="020E0502030303020204" pitchFamily="34" charset="0"/>
            </a:rPr>
            <a:t> ácido- base metabólicos, </a:t>
          </a:r>
          <a:r>
            <a:rPr lang="es-EC" sz="1200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azotemia</a:t>
          </a:r>
          <a:r>
            <a:rPr lang="es-EC" sz="1200" kern="1200" dirty="0" smtClean="0">
              <a:solidFill>
                <a:schemeClr val="tx1"/>
              </a:solidFill>
              <a:latin typeface="Candara" panose="020E0502030303020204" pitchFamily="34" charset="0"/>
            </a:rPr>
            <a:t> renal, </a:t>
          </a:r>
          <a:r>
            <a:rPr lang="es-EC" sz="1200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coagulopatía</a:t>
          </a:r>
          <a:r>
            <a:rPr lang="es-EC" sz="1200" kern="1200" dirty="0" smtClean="0">
              <a:solidFill>
                <a:schemeClr val="tx1"/>
              </a:solidFill>
              <a:latin typeface="Candara" panose="020E0502030303020204" pitchFamily="34" charset="0"/>
            </a:rPr>
            <a:t>, CID, hipoglucemia e </a:t>
          </a:r>
          <a:r>
            <a:rPr lang="es-EC" sz="1200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hiperlactemia</a:t>
          </a:r>
          <a:r>
            <a:rPr lang="es-EC" sz="1200" kern="1200" dirty="0" smtClean="0">
              <a:solidFill>
                <a:schemeClr val="tx1"/>
              </a:solidFill>
              <a:latin typeface="Candara" panose="020E0502030303020204" pitchFamily="34" charset="0"/>
            </a:rPr>
            <a:t>.</a:t>
          </a:r>
          <a:endParaRPr lang="es-EC" sz="1200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3550003" y="1631194"/>
        <a:ext cx="1737817" cy="1092789"/>
      </dsp:txXfrm>
    </dsp:sp>
    <dsp:sp modelId="{AE8068D3-9E3D-4194-A775-C03335BAE897}">
      <dsp:nvSpPr>
        <dsp:cNvPr id="0" name=""/>
        <dsp:cNvSpPr/>
      </dsp:nvSpPr>
      <dsp:spPr>
        <a:xfrm rot="4103265">
          <a:off x="830188" y="2759230"/>
          <a:ext cx="1361083" cy="26868"/>
        </a:xfrm>
        <a:custGeom>
          <a:avLst/>
          <a:gdLst/>
          <a:ahLst/>
          <a:cxnLst/>
          <a:rect l="0" t="0" r="0" b="0"/>
          <a:pathLst>
            <a:path>
              <a:moveTo>
                <a:pt x="0" y="13434"/>
              </a:moveTo>
              <a:lnTo>
                <a:pt x="1361083" y="1343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1476702" y="2738637"/>
        <a:ext cx="68054" cy="68054"/>
      </dsp:txXfrm>
    </dsp:sp>
    <dsp:sp modelId="{89F470FA-05C2-4C09-AAF0-DB592660A38D}">
      <dsp:nvSpPr>
        <dsp:cNvPr id="0" name=""/>
        <dsp:cNvSpPr/>
      </dsp:nvSpPr>
      <dsp:spPr>
        <a:xfrm>
          <a:off x="1761389" y="3185330"/>
          <a:ext cx="1253297" cy="44006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Candara" panose="020E0502030303020204" pitchFamily="34" charset="0"/>
            </a:rPr>
            <a:t>B. </a:t>
          </a:r>
          <a:r>
            <a:rPr lang="es-EC" sz="1200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canis</a:t>
          </a:r>
          <a:r>
            <a:rPr lang="es-EC" sz="1200" kern="1200" dirty="0" smtClean="0">
              <a:solidFill>
                <a:schemeClr val="tx1"/>
              </a:solidFill>
              <a:latin typeface="Candara" panose="020E0502030303020204" pitchFamily="34" charset="0"/>
            </a:rPr>
            <a:t> </a:t>
          </a:r>
          <a:r>
            <a:rPr lang="es-EC" sz="1200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vogeli</a:t>
          </a:r>
          <a:endParaRPr lang="es-EC" sz="1200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1774278" y="3198219"/>
        <a:ext cx="1227519" cy="414285"/>
      </dsp:txXfrm>
    </dsp:sp>
    <dsp:sp modelId="{6201664F-2BA1-486E-86A6-91BE713A76D8}">
      <dsp:nvSpPr>
        <dsp:cNvPr id="0" name=""/>
        <dsp:cNvSpPr/>
      </dsp:nvSpPr>
      <dsp:spPr>
        <a:xfrm>
          <a:off x="3014686" y="3391928"/>
          <a:ext cx="501318" cy="26868"/>
        </a:xfrm>
        <a:custGeom>
          <a:avLst/>
          <a:gdLst/>
          <a:ahLst/>
          <a:cxnLst/>
          <a:rect l="0" t="0" r="0" b="0"/>
          <a:pathLst>
            <a:path>
              <a:moveTo>
                <a:pt x="0" y="13434"/>
              </a:moveTo>
              <a:lnTo>
                <a:pt x="501318" y="1343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3252813" y="3392829"/>
        <a:ext cx="25065" cy="25065"/>
      </dsp:txXfrm>
    </dsp:sp>
    <dsp:sp modelId="{F84BA795-5A7C-4E6B-9C08-A01450294DD7}">
      <dsp:nvSpPr>
        <dsp:cNvPr id="0" name=""/>
        <dsp:cNvSpPr/>
      </dsp:nvSpPr>
      <dsp:spPr>
        <a:xfrm>
          <a:off x="3516005" y="2851978"/>
          <a:ext cx="1780333" cy="110676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Candara" panose="020E0502030303020204" pitchFamily="34" charset="0"/>
            </a:rPr>
            <a:t>Anemia hemolítica regenerativa </a:t>
          </a:r>
          <a:r>
            <a:rPr lang="es-EC" sz="1200" kern="1200" dirty="0" err="1" smtClean="0">
              <a:solidFill>
                <a:schemeClr val="tx1"/>
              </a:solidFill>
              <a:latin typeface="Candara" panose="020E0502030303020204" pitchFamily="34" charset="0"/>
            </a:rPr>
            <a:t>inmunomediada</a:t>
          </a:r>
          <a:r>
            <a:rPr lang="es-EC" sz="1200" kern="1200" dirty="0" smtClean="0">
              <a:solidFill>
                <a:schemeClr val="tx1"/>
              </a:solidFill>
              <a:latin typeface="Candara" panose="020E0502030303020204" pitchFamily="34" charset="0"/>
            </a:rPr>
            <a:t>, anemia no regenerativa, leucocitosis, leucopenia y trombocitopenia.</a:t>
          </a:r>
          <a:endParaRPr lang="es-EC" sz="1200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3548421" y="2884394"/>
        <a:ext cx="1715501" cy="1041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CEA31-B542-4786-9713-157372CE342F}">
      <dsp:nvSpPr>
        <dsp:cNvPr id="0" name=""/>
        <dsp:cNvSpPr/>
      </dsp:nvSpPr>
      <dsp:spPr>
        <a:xfrm>
          <a:off x="0" y="229074"/>
          <a:ext cx="3415928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CD0CC-BD55-4B2A-8085-2B80E2B6AEFD}">
      <dsp:nvSpPr>
        <dsp:cNvPr id="0" name=""/>
        <dsp:cNvSpPr/>
      </dsp:nvSpPr>
      <dsp:spPr>
        <a:xfrm>
          <a:off x="170796" y="37194"/>
          <a:ext cx="2391149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80" tIns="0" rIns="903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andara" panose="020E0502030303020204" pitchFamily="34" charset="0"/>
            </a:rPr>
            <a:t>Eliminación </a:t>
          </a:r>
          <a:r>
            <a:rPr lang="es-EC" sz="1400" kern="1200" smtClean="0">
              <a:latin typeface="Candara" panose="020E0502030303020204" pitchFamily="34" charset="0"/>
            </a:rPr>
            <a:t>del parásito.</a:t>
          </a:r>
          <a:endParaRPr lang="es-EC" sz="1400" kern="1200" dirty="0">
            <a:latin typeface="Candara" panose="020E0502030303020204" pitchFamily="34" charset="0"/>
          </a:endParaRPr>
        </a:p>
      </dsp:txBody>
      <dsp:txXfrm>
        <a:off x="189530" y="55928"/>
        <a:ext cx="2353681" cy="346292"/>
      </dsp:txXfrm>
    </dsp:sp>
    <dsp:sp modelId="{0168038E-5C19-456F-AA68-BDD49C658A98}">
      <dsp:nvSpPr>
        <dsp:cNvPr id="0" name=""/>
        <dsp:cNvSpPr/>
      </dsp:nvSpPr>
      <dsp:spPr>
        <a:xfrm>
          <a:off x="0" y="818754"/>
          <a:ext cx="3415928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75D69-567A-418E-A389-C1A0FBC4F983}">
      <dsp:nvSpPr>
        <dsp:cNvPr id="0" name=""/>
        <dsp:cNvSpPr/>
      </dsp:nvSpPr>
      <dsp:spPr>
        <a:xfrm>
          <a:off x="170796" y="626874"/>
          <a:ext cx="2391149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80" tIns="0" rIns="903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andara" panose="020E0502030303020204" pitchFamily="34" charset="0"/>
            </a:rPr>
            <a:t>Transfusiones de sangre.</a:t>
          </a:r>
          <a:endParaRPr lang="es-EC" sz="1400" kern="1200" dirty="0">
            <a:latin typeface="Candara" panose="020E0502030303020204" pitchFamily="34" charset="0"/>
          </a:endParaRPr>
        </a:p>
      </dsp:txBody>
      <dsp:txXfrm>
        <a:off x="189530" y="645608"/>
        <a:ext cx="2353681" cy="346292"/>
      </dsp:txXfrm>
    </dsp:sp>
    <dsp:sp modelId="{DE8C57AE-C1DA-4A64-AAFF-7FC927C89F0F}">
      <dsp:nvSpPr>
        <dsp:cNvPr id="0" name=""/>
        <dsp:cNvSpPr/>
      </dsp:nvSpPr>
      <dsp:spPr>
        <a:xfrm>
          <a:off x="0" y="1408434"/>
          <a:ext cx="3415928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D2C5C-2A95-4BF7-B5A5-9EABDD781764}">
      <dsp:nvSpPr>
        <dsp:cNvPr id="0" name=""/>
        <dsp:cNvSpPr/>
      </dsp:nvSpPr>
      <dsp:spPr>
        <a:xfrm>
          <a:off x="170796" y="1216554"/>
          <a:ext cx="2391149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80" tIns="0" rIns="903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andara" panose="020E0502030303020204" pitchFamily="34" charset="0"/>
            </a:rPr>
            <a:t>Apoyo para los trastornos metabólicos. </a:t>
          </a:r>
          <a:endParaRPr lang="es-EC" sz="1400" kern="1200" dirty="0">
            <a:latin typeface="Candara" panose="020E0502030303020204" pitchFamily="34" charset="0"/>
          </a:endParaRPr>
        </a:p>
      </dsp:txBody>
      <dsp:txXfrm>
        <a:off x="189530" y="1235288"/>
        <a:ext cx="2353681" cy="346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CEA31-B542-4786-9713-157372CE342F}">
      <dsp:nvSpPr>
        <dsp:cNvPr id="0" name=""/>
        <dsp:cNvSpPr/>
      </dsp:nvSpPr>
      <dsp:spPr>
        <a:xfrm>
          <a:off x="0" y="229074"/>
          <a:ext cx="5697196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CD0CC-BD55-4B2A-8085-2B80E2B6AEFD}">
      <dsp:nvSpPr>
        <dsp:cNvPr id="0" name=""/>
        <dsp:cNvSpPr/>
      </dsp:nvSpPr>
      <dsp:spPr>
        <a:xfrm>
          <a:off x="252522" y="70497"/>
          <a:ext cx="3988037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738" tIns="0" rIns="15073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andara" panose="020E0502030303020204" pitchFamily="34" charset="0"/>
            </a:rPr>
            <a:t>Directos de identificación</a:t>
          </a:r>
          <a:endParaRPr lang="es-EC" sz="1400" kern="1200" dirty="0">
            <a:latin typeface="Candara" panose="020E0502030303020204" pitchFamily="34" charset="0"/>
          </a:endParaRPr>
        </a:p>
      </dsp:txBody>
      <dsp:txXfrm>
        <a:off x="271256" y="89231"/>
        <a:ext cx="3950569" cy="346292"/>
      </dsp:txXfrm>
    </dsp:sp>
    <dsp:sp modelId="{0168038E-5C19-456F-AA68-BDD49C658A98}">
      <dsp:nvSpPr>
        <dsp:cNvPr id="0" name=""/>
        <dsp:cNvSpPr/>
      </dsp:nvSpPr>
      <dsp:spPr>
        <a:xfrm>
          <a:off x="0" y="818754"/>
          <a:ext cx="5697196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75D69-567A-418E-A389-C1A0FBC4F983}">
      <dsp:nvSpPr>
        <dsp:cNvPr id="0" name=""/>
        <dsp:cNvSpPr/>
      </dsp:nvSpPr>
      <dsp:spPr>
        <a:xfrm>
          <a:off x="284859" y="626874"/>
          <a:ext cx="3988037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738" tIns="0" rIns="15073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andara" panose="020E0502030303020204" pitchFamily="34" charset="0"/>
            </a:rPr>
            <a:t>Moleculares</a:t>
          </a:r>
          <a:endParaRPr lang="es-EC" sz="1400" kern="1200" dirty="0">
            <a:latin typeface="Candara" panose="020E0502030303020204" pitchFamily="34" charset="0"/>
          </a:endParaRPr>
        </a:p>
      </dsp:txBody>
      <dsp:txXfrm>
        <a:off x="303593" y="645608"/>
        <a:ext cx="3950569" cy="346292"/>
      </dsp:txXfrm>
    </dsp:sp>
    <dsp:sp modelId="{DE8C57AE-C1DA-4A64-AAFF-7FC927C89F0F}">
      <dsp:nvSpPr>
        <dsp:cNvPr id="0" name=""/>
        <dsp:cNvSpPr/>
      </dsp:nvSpPr>
      <dsp:spPr>
        <a:xfrm>
          <a:off x="0" y="1408434"/>
          <a:ext cx="5697196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D2C5C-2A95-4BF7-B5A5-9EABDD781764}">
      <dsp:nvSpPr>
        <dsp:cNvPr id="0" name=""/>
        <dsp:cNvSpPr/>
      </dsp:nvSpPr>
      <dsp:spPr>
        <a:xfrm>
          <a:off x="284859" y="1216554"/>
          <a:ext cx="3988037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738" tIns="0" rIns="15073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andara" panose="020E0502030303020204" pitchFamily="34" charset="0"/>
            </a:rPr>
            <a:t>Serológicos </a:t>
          </a:r>
          <a:endParaRPr lang="es-EC" sz="1400" kern="1200" dirty="0">
            <a:latin typeface="Candara" panose="020E0502030303020204" pitchFamily="34" charset="0"/>
          </a:endParaRPr>
        </a:p>
      </dsp:txBody>
      <dsp:txXfrm>
        <a:off x="303593" y="1235288"/>
        <a:ext cx="3950569" cy="3462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65196-319E-4F5C-BCC5-577EE9BC9168}">
      <dsp:nvSpPr>
        <dsp:cNvPr id="0" name=""/>
        <dsp:cNvSpPr/>
      </dsp:nvSpPr>
      <dsp:spPr>
        <a:xfrm>
          <a:off x="0" y="0"/>
          <a:ext cx="1065718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0811A-2A09-405E-BB3B-39185FB66D27}">
      <dsp:nvSpPr>
        <dsp:cNvPr id="0" name=""/>
        <dsp:cNvSpPr/>
      </dsp:nvSpPr>
      <dsp:spPr>
        <a:xfrm>
          <a:off x="0" y="0"/>
          <a:ext cx="2131436" cy="3717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Candara" panose="020E0502030303020204" pitchFamily="34" charset="0"/>
            </a:rPr>
            <a:t>Específicos </a:t>
          </a:r>
          <a:endParaRPr lang="es-EC" sz="2000" kern="1200" dirty="0">
            <a:latin typeface="Candara" panose="020E0502030303020204" pitchFamily="34" charset="0"/>
          </a:endParaRPr>
        </a:p>
      </dsp:txBody>
      <dsp:txXfrm>
        <a:off x="0" y="0"/>
        <a:ext cx="2131436" cy="3717445"/>
      </dsp:txXfrm>
    </dsp:sp>
    <dsp:sp modelId="{B60F0D3F-C3A9-4681-BBC6-11CDBAFF2CD5}">
      <dsp:nvSpPr>
        <dsp:cNvPr id="0" name=""/>
        <dsp:cNvSpPr/>
      </dsp:nvSpPr>
      <dsp:spPr>
        <a:xfrm>
          <a:off x="2291294" y="58085"/>
          <a:ext cx="8365889" cy="1161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Candara" panose="020E0502030303020204" pitchFamily="34" charset="0"/>
            </a:rPr>
            <a:t>Determinar la presencia de </a:t>
          </a:r>
          <a:r>
            <a:rPr lang="es-EC" sz="2000" i="1" kern="1200" dirty="0" err="1" smtClean="0">
              <a:latin typeface="Candara" panose="020E0502030303020204" pitchFamily="34" charset="0"/>
            </a:rPr>
            <a:t>Babesia</a:t>
          </a:r>
          <a:r>
            <a:rPr lang="es-EC" sz="2000" i="1" kern="1200" dirty="0" smtClean="0">
              <a:latin typeface="Candara" panose="020E0502030303020204" pitchFamily="34" charset="0"/>
            </a:rPr>
            <a:t> </a:t>
          </a:r>
          <a:r>
            <a:rPr lang="es-EC" sz="2000" i="1" kern="1200" dirty="0" err="1" smtClean="0">
              <a:latin typeface="Candara" panose="020E0502030303020204" pitchFamily="34" charset="0"/>
            </a:rPr>
            <a:t>canis</a:t>
          </a:r>
          <a:r>
            <a:rPr lang="es-EC" sz="2000" i="1" kern="1200" dirty="0" smtClean="0">
              <a:latin typeface="Candara" panose="020E0502030303020204" pitchFamily="34" charset="0"/>
            </a:rPr>
            <a:t> </a:t>
          </a:r>
          <a:r>
            <a:rPr lang="es-EC" sz="2000" kern="1200" dirty="0" smtClean="0">
              <a:latin typeface="Candara" panose="020E0502030303020204" pitchFamily="34" charset="0"/>
            </a:rPr>
            <a:t>mediante frotis sanguíneo en hematocitos de los caninos.</a:t>
          </a:r>
          <a:endParaRPr lang="es-EC" sz="2000" kern="1200" dirty="0">
            <a:latin typeface="Candara" panose="020E0502030303020204" pitchFamily="34" charset="0"/>
          </a:endParaRPr>
        </a:p>
      </dsp:txBody>
      <dsp:txXfrm>
        <a:off x="2291294" y="58085"/>
        <a:ext cx="8365889" cy="1161701"/>
      </dsp:txXfrm>
    </dsp:sp>
    <dsp:sp modelId="{A422B423-502B-4107-9FC2-1EE672837CCF}">
      <dsp:nvSpPr>
        <dsp:cNvPr id="0" name=""/>
        <dsp:cNvSpPr/>
      </dsp:nvSpPr>
      <dsp:spPr>
        <a:xfrm>
          <a:off x="2131436" y="1219786"/>
          <a:ext cx="852574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4A37A-9FC9-4AD4-8B71-406F42C7A40A}">
      <dsp:nvSpPr>
        <dsp:cNvPr id="0" name=""/>
        <dsp:cNvSpPr/>
      </dsp:nvSpPr>
      <dsp:spPr>
        <a:xfrm>
          <a:off x="2291294" y="1277871"/>
          <a:ext cx="8365889" cy="1161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Candara" panose="020E0502030303020204" pitchFamily="34" charset="0"/>
            </a:rPr>
            <a:t>Caracterizar molecularmente </a:t>
          </a:r>
          <a:r>
            <a:rPr lang="es-EC" sz="2000" i="1" kern="1200" dirty="0" err="1" smtClean="0">
              <a:latin typeface="Candara" panose="020E0502030303020204" pitchFamily="34" charset="0"/>
            </a:rPr>
            <a:t>Babesia</a:t>
          </a:r>
          <a:r>
            <a:rPr lang="es-EC" sz="2000" i="1" kern="1200" dirty="0" smtClean="0">
              <a:latin typeface="Candara" panose="020E0502030303020204" pitchFamily="34" charset="0"/>
            </a:rPr>
            <a:t> </a:t>
          </a:r>
          <a:r>
            <a:rPr lang="es-EC" sz="2000" i="1" kern="1200" dirty="0" err="1" smtClean="0">
              <a:latin typeface="Candara" panose="020E0502030303020204" pitchFamily="34" charset="0"/>
            </a:rPr>
            <a:t>canis</a:t>
          </a:r>
          <a:r>
            <a:rPr lang="es-EC" sz="2000" i="1" kern="1200" dirty="0" smtClean="0">
              <a:latin typeface="Candara" panose="020E0502030303020204" pitchFamily="34" charset="0"/>
            </a:rPr>
            <a:t> </a:t>
          </a:r>
          <a:r>
            <a:rPr lang="es-EC" sz="2000" kern="1200" dirty="0" smtClean="0">
              <a:latin typeface="Candara" panose="020E0502030303020204" pitchFamily="34" charset="0"/>
            </a:rPr>
            <a:t>en caninos provenientes de refugios.</a:t>
          </a:r>
          <a:endParaRPr lang="es-EC" sz="2000" kern="1200" dirty="0">
            <a:latin typeface="Candara" panose="020E0502030303020204" pitchFamily="34" charset="0"/>
          </a:endParaRPr>
        </a:p>
      </dsp:txBody>
      <dsp:txXfrm>
        <a:off x="2291294" y="1277871"/>
        <a:ext cx="8365889" cy="1161701"/>
      </dsp:txXfrm>
    </dsp:sp>
    <dsp:sp modelId="{2F08FDD9-A34B-441E-A416-83A18AD202FF}">
      <dsp:nvSpPr>
        <dsp:cNvPr id="0" name=""/>
        <dsp:cNvSpPr/>
      </dsp:nvSpPr>
      <dsp:spPr>
        <a:xfrm>
          <a:off x="2131436" y="2439573"/>
          <a:ext cx="852574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84C1E-1526-42F2-BF24-E2609ACBCB44}">
      <dsp:nvSpPr>
        <dsp:cNvPr id="0" name=""/>
        <dsp:cNvSpPr/>
      </dsp:nvSpPr>
      <dsp:spPr>
        <a:xfrm>
          <a:off x="2291294" y="2497658"/>
          <a:ext cx="8365889" cy="1161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Candara" panose="020E0502030303020204" pitchFamily="34" charset="0"/>
            </a:rPr>
            <a:t>Analizar y construir mediante herramientas bioinformáticas el árbol filogenético de las muestras positivas para </a:t>
          </a:r>
          <a:r>
            <a:rPr lang="es-EC" sz="2000" i="1" kern="1200" dirty="0" err="1" smtClean="0">
              <a:latin typeface="Candara" panose="020E0502030303020204" pitchFamily="34" charset="0"/>
            </a:rPr>
            <a:t>Babesia</a:t>
          </a:r>
          <a:r>
            <a:rPr lang="es-EC" sz="2000" i="1" kern="1200" dirty="0" smtClean="0">
              <a:latin typeface="Candara" panose="020E0502030303020204" pitchFamily="34" charset="0"/>
            </a:rPr>
            <a:t> </a:t>
          </a:r>
          <a:r>
            <a:rPr lang="es-EC" sz="2000" i="1" kern="1200" dirty="0" err="1" smtClean="0">
              <a:latin typeface="Candara" panose="020E0502030303020204" pitchFamily="34" charset="0"/>
            </a:rPr>
            <a:t>canis</a:t>
          </a:r>
          <a:endParaRPr lang="es-EC" sz="2000" kern="1200" dirty="0">
            <a:latin typeface="Candara" panose="020E0502030303020204" pitchFamily="34" charset="0"/>
          </a:endParaRPr>
        </a:p>
      </dsp:txBody>
      <dsp:txXfrm>
        <a:off x="2291294" y="2497658"/>
        <a:ext cx="8365889" cy="1161701"/>
      </dsp:txXfrm>
    </dsp:sp>
    <dsp:sp modelId="{974F49EF-2DEE-4901-8789-F73E86341995}">
      <dsp:nvSpPr>
        <dsp:cNvPr id="0" name=""/>
        <dsp:cNvSpPr/>
      </dsp:nvSpPr>
      <dsp:spPr>
        <a:xfrm>
          <a:off x="2131436" y="3659359"/>
          <a:ext cx="852574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ABE7D-47EF-484C-BC31-9CA1B0036885}">
      <dsp:nvSpPr>
        <dsp:cNvPr id="0" name=""/>
        <dsp:cNvSpPr/>
      </dsp:nvSpPr>
      <dsp:spPr>
        <a:xfrm>
          <a:off x="2390" y="978577"/>
          <a:ext cx="2127892" cy="851157"/>
        </a:xfrm>
        <a:prstGeom prst="chevr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Candara" panose="020E0502030303020204" pitchFamily="34" charset="0"/>
            </a:rPr>
            <a:t>Toma de muestras</a:t>
          </a:r>
          <a:endParaRPr lang="es-EC" sz="2000" kern="1200" dirty="0">
            <a:latin typeface="Candara" panose="020E0502030303020204" pitchFamily="34" charset="0"/>
          </a:endParaRPr>
        </a:p>
      </dsp:txBody>
      <dsp:txXfrm>
        <a:off x="427969" y="978577"/>
        <a:ext cx="1276735" cy="851157"/>
      </dsp:txXfrm>
    </dsp:sp>
    <dsp:sp modelId="{E18979D4-9778-4CB4-8EEE-DF24EB11DFEF}">
      <dsp:nvSpPr>
        <dsp:cNvPr id="0" name=""/>
        <dsp:cNvSpPr/>
      </dsp:nvSpPr>
      <dsp:spPr>
        <a:xfrm>
          <a:off x="1917494" y="978577"/>
          <a:ext cx="2127892" cy="851157"/>
        </a:xfrm>
        <a:prstGeom prst="chevron">
          <a:avLst/>
        </a:prstGeom>
        <a:solidFill>
          <a:schemeClr val="accent5">
            <a:shade val="80000"/>
            <a:hueOff val="-37441"/>
            <a:satOff val="2580"/>
            <a:lumOff val="4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Candara" panose="020E0502030303020204" pitchFamily="34" charset="0"/>
            </a:rPr>
            <a:t>Extracción de sangre</a:t>
          </a:r>
          <a:endParaRPr lang="es-EC" sz="2000" kern="1200" dirty="0">
            <a:latin typeface="Candara" panose="020E0502030303020204" pitchFamily="34" charset="0"/>
          </a:endParaRPr>
        </a:p>
      </dsp:txBody>
      <dsp:txXfrm>
        <a:off x="2343073" y="978577"/>
        <a:ext cx="1276735" cy="851157"/>
      </dsp:txXfrm>
    </dsp:sp>
    <dsp:sp modelId="{96C03DDC-EA71-4B03-BA1B-6EE628122182}">
      <dsp:nvSpPr>
        <dsp:cNvPr id="0" name=""/>
        <dsp:cNvSpPr/>
      </dsp:nvSpPr>
      <dsp:spPr>
        <a:xfrm>
          <a:off x="3832597" y="978577"/>
          <a:ext cx="2127892" cy="851157"/>
        </a:xfrm>
        <a:prstGeom prst="chevron">
          <a:avLst/>
        </a:prstGeom>
        <a:solidFill>
          <a:schemeClr val="accent5">
            <a:shade val="80000"/>
            <a:hueOff val="-74881"/>
            <a:satOff val="5159"/>
            <a:lumOff val="99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Candara" panose="020E0502030303020204" pitchFamily="34" charset="0"/>
            </a:rPr>
            <a:t>Frotis sanguíneo</a:t>
          </a:r>
          <a:endParaRPr lang="es-EC" sz="2000" kern="1200" dirty="0">
            <a:latin typeface="Candara" panose="020E0502030303020204" pitchFamily="34" charset="0"/>
          </a:endParaRPr>
        </a:p>
      </dsp:txBody>
      <dsp:txXfrm>
        <a:off x="4258176" y="978577"/>
        <a:ext cx="1276735" cy="851157"/>
      </dsp:txXfrm>
    </dsp:sp>
    <dsp:sp modelId="{67231EEA-7260-4E32-8B3B-50FF6848D572}">
      <dsp:nvSpPr>
        <dsp:cNvPr id="0" name=""/>
        <dsp:cNvSpPr/>
      </dsp:nvSpPr>
      <dsp:spPr>
        <a:xfrm>
          <a:off x="5747701" y="978577"/>
          <a:ext cx="2127892" cy="851157"/>
        </a:xfrm>
        <a:prstGeom prst="chevron">
          <a:avLst/>
        </a:prstGeom>
        <a:solidFill>
          <a:schemeClr val="accent5">
            <a:shade val="80000"/>
            <a:hueOff val="-112322"/>
            <a:satOff val="7739"/>
            <a:lumOff val="149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Candara" panose="020E0502030303020204" pitchFamily="34" charset="0"/>
            </a:rPr>
            <a:t>Tinción </a:t>
          </a:r>
          <a:r>
            <a:rPr lang="es-EC" sz="2000" kern="1200" dirty="0" err="1" smtClean="0">
              <a:latin typeface="Candara" panose="020E0502030303020204" pitchFamily="34" charset="0"/>
            </a:rPr>
            <a:t>Giemsa</a:t>
          </a:r>
          <a:endParaRPr lang="es-EC" sz="2000" kern="1200" dirty="0">
            <a:latin typeface="Candara" panose="020E0502030303020204" pitchFamily="34" charset="0"/>
          </a:endParaRPr>
        </a:p>
      </dsp:txBody>
      <dsp:txXfrm>
        <a:off x="6173280" y="978577"/>
        <a:ext cx="1276735" cy="851157"/>
      </dsp:txXfrm>
    </dsp:sp>
    <dsp:sp modelId="{95B479E7-B9D6-4EE6-ABA3-35B61AFB39C5}">
      <dsp:nvSpPr>
        <dsp:cNvPr id="0" name=""/>
        <dsp:cNvSpPr/>
      </dsp:nvSpPr>
      <dsp:spPr>
        <a:xfrm>
          <a:off x="7662804" y="978577"/>
          <a:ext cx="2127892" cy="851157"/>
        </a:xfrm>
        <a:prstGeom prst="chevron">
          <a:avLst/>
        </a:prstGeom>
        <a:solidFill>
          <a:schemeClr val="accent5">
            <a:shade val="80000"/>
            <a:hueOff val="-149763"/>
            <a:satOff val="10318"/>
            <a:lumOff val="199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Candara" panose="020E0502030303020204" pitchFamily="34" charset="0"/>
            </a:rPr>
            <a:t>Extracción de ADN</a:t>
          </a:r>
          <a:endParaRPr lang="es-EC" sz="2000" kern="1200" dirty="0">
            <a:latin typeface="Candara" panose="020E0502030303020204" pitchFamily="34" charset="0"/>
          </a:endParaRPr>
        </a:p>
      </dsp:txBody>
      <dsp:txXfrm>
        <a:off x="8088383" y="978577"/>
        <a:ext cx="1276735" cy="8511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B1BE5-3655-421C-A8A9-3BA3C0AF0D38}">
      <dsp:nvSpPr>
        <dsp:cNvPr id="0" name=""/>
        <dsp:cNvSpPr/>
      </dsp:nvSpPr>
      <dsp:spPr>
        <a:xfrm>
          <a:off x="2212" y="203055"/>
          <a:ext cx="2695539" cy="1078215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latin typeface="Candara" panose="020E0502030303020204" pitchFamily="34" charset="0"/>
            </a:rPr>
            <a:t>PCR convencional</a:t>
          </a:r>
          <a:endParaRPr lang="es-EC" sz="1900" kern="1200" dirty="0">
            <a:latin typeface="Candara" panose="020E0502030303020204" pitchFamily="34" charset="0"/>
          </a:endParaRPr>
        </a:p>
      </dsp:txBody>
      <dsp:txXfrm>
        <a:off x="541320" y="203055"/>
        <a:ext cx="1617324" cy="1078215"/>
      </dsp:txXfrm>
    </dsp:sp>
    <dsp:sp modelId="{A20469C0-434E-4822-AEB3-C6CA76A19895}">
      <dsp:nvSpPr>
        <dsp:cNvPr id="0" name=""/>
        <dsp:cNvSpPr/>
      </dsp:nvSpPr>
      <dsp:spPr>
        <a:xfrm>
          <a:off x="2428198" y="203055"/>
          <a:ext cx="2695539" cy="1078215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latin typeface="Candara" panose="020E0502030303020204" pitchFamily="34" charset="0"/>
            </a:rPr>
            <a:t>Secuenciación</a:t>
          </a:r>
          <a:endParaRPr lang="es-EC" sz="1900" kern="1200" dirty="0">
            <a:latin typeface="Candara" panose="020E0502030303020204" pitchFamily="34" charset="0"/>
          </a:endParaRPr>
        </a:p>
      </dsp:txBody>
      <dsp:txXfrm>
        <a:off x="2967306" y="203055"/>
        <a:ext cx="1617324" cy="1078215"/>
      </dsp:txXfrm>
    </dsp:sp>
    <dsp:sp modelId="{7886FC41-B02D-4F39-A49F-1C74C9FF508E}">
      <dsp:nvSpPr>
        <dsp:cNvPr id="0" name=""/>
        <dsp:cNvSpPr/>
      </dsp:nvSpPr>
      <dsp:spPr>
        <a:xfrm>
          <a:off x="4854183" y="203055"/>
          <a:ext cx="2695539" cy="1078215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latin typeface="Candara" panose="020E0502030303020204" pitchFamily="34" charset="0"/>
            </a:rPr>
            <a:t>Análisis filogenético</a:t>
          </a:r>
          <a:endParaRPr lang="es-EC" sz="1900" kern="1200" dirty="0">
            <a:latin typeface="Candara" panose="020E0502030303020204" pitchFamily="34" charset="0"/>
          </a:endParaRPr>
        </a:p>
      </dsp:txBody>
      <dsp:txXfrm>
        <a:off x="5393291" y="203055"/>
        <a:ext cx="1617324" cy="1078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8F513-517E-4CF4-875C-566F382BDF2E}" type="datetimeFigureOut">
              <a:rPr lang="es-ES" smtClean="0"/>
              <a:pPr/>
              <a:t>28/02/2022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5A72-D475-4644-863B-4274F2D12A4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8841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3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r">
              <a:defRPr sz="1400"/>
            </a:lvl1pPr>
          </a:lstStyle>
          <a:p>
            <a:fld id="{467A6AF2-C3A6-4EA1-BB42-D573A88196E2}" type="datetimeFigureOut">
              <a:rPr lang="es-ES" smtClean="0"/>
              <a:pPr/>
              <a:t>28/02/2022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8350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875" tIns="49937" rIns="99875" bIns="49937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9875" tIns="49937" rIns="99875" bIns="49937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l">
              <a:defRPr sz="1400"/>
            </a:lvl1pPr>
          </a:lstStyle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3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r">
              <a:defRPr sz="1400"/>
            </a:lvl1pPr>
          </a:lstStyle>
          <a:p>
            <a:fld id="{6A7441D7-C633-4324-86FF-E00342CAD5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6240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CÓDIGO: SGC.DI.269       VERSIÓN: 1.0        DICIEMBRE 13 2011</a:t>
            </a:r>
          </a:p>
        </p:txBody>
      </p:sp>
    </p:spTree>
    <p:extLst>
      <p:ext uri="{BB962C8B-B14F-4D97-AF65-F5344CB8AC3E}">
        <p14:creationId xmlns:p14="http://schemas.microsoft.com/office/powerpoint/2010/main" val="277510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jfi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 userDrawn="1"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xmlns="" id="{83FD5C5C-B1AB-42DA-BE48-2D592B68910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1"/>
            <a:ext cx="1487488" cy="8518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33868" y="6235700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33868" y="62833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6656871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6658074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6658074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19" y="5981170"/>
            <a:ext cx="2976000" cy="576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12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Relationship Id="rId1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6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diagramDrawing" Target="../diagrams/drawing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17.jpeg"/><Relationship Id="rId12" Type="http://schemas.openxmlformats.org/officeDocument/2006/relationships/diagramColors" Target="../diagrams/colors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diagramQuickStyle" Target="../diagrams/quickStyle6.xml"/><Relationship Id="rId5" Type="http://schemas.openxmlformats.org/officeDocument/2006/relationships/diagramColors" Target="../diagrams/colors5.xml"/><Relationship Id="rId10" Type="http://schemas.openxmlformats.org/officeDocument/2006/relationships/diagramLayout" Target="../diagrams/layout6.xml"/><Relationship Id="rId4" Type="http://schemas.openxmlformats.org/officeDocument/2006/relationships/diagramQuickStyle" Target="../diagrams/quickStyle5.xml"/><Relationship Id="rId9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Layout" Target="../diagrams/layout8.xml"/><Relationship Id="rId7" Type="http://schemas.openxmlformats.org/officeDocument/2006/relationships/image" Target="../media/image19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1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1517021" y="2852936"/>
            <a:ext cx="9999501" cy="2664296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endParaRPr lang="es-EC" sz="1800" kern="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053" y="-2084"/>
            <a:ext cx="1702892" cy="170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495600" y="924978"/>
            <a:ext cx="754393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05113" algn="ctr"/>
              </a:tabLst>
            </a:pPr>
            <a:r>
              <a:rPr lang="es-EC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DEPARTAMENTO DE CIENCIAS DE LA VIDA Y DE LA AGRICULTURA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05113" algn="ctr"/>
              </a:tabLst>
            </a:pPr>
            <a:r>
              <a:rPr lang="es-EC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INGENIERÍA EN BIOTECNOLOGÍA</a:t>
            </a:r>
            <a:r>
              <a:rPr lang="es-EC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05113" algn="ctr"/>
              </a:tabLst>
            </a:pPr>
            <a:endParaRPr lang="es-EC" sz="2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05113" algn="ctr"/>
              </a:tabLst>
            </a:pPr>
            <a:endParaRPr lang="es-EC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2500671" y="4182182"/>
            <a:ext cx="7797521" cy="125253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Autora: </a:t>
            </a:r>
            <a:r>
              <a:rPr lang="es-E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Verduga</a:t>
            </a:r>
            <a:r>
              <a:rPr lang="es-E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Soledispa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Angela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Cristina 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s-E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es-E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Armando Reyna-Bello </a:t>
            </a:r>
            <a:r>
              <a:rPr lang="es-E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endParaRPr lang="es-E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Santo Domingo, </a:t>
            </a:r>
            <a:r>
              <a:rPr lang="es-E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</a:t>
            </a:r>
            <a:r>
              <a:rPr lang="es-E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  <a:endParaRPr lang="es-E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S" sz="1400" dirty="0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5007CE77-5116-431C-8D4C-E37B10615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463" y="2006550"/>
            <a:ext cx="754393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05113" algn="ctr"/>
              </a:tabLst>
            </a:pPr>
            <a:r>
              <a:rPr lang="es-EC" b="1" dirty="0">
                <a:solidFill>
                  <a:prstClr val="black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TRABAJO DE TITULACIÓN PREVIO A LA </a:t>
            </a:r>
            <a:r>
              <a:rPr lang="es-EC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OBTENCIÓN </a:t>
            </a:r>
            <a:r>
              <a:rPr lang="es-EC" b="1" dirty="0">
                <a:solidFill>
                  <a:prstClr val="black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DEL TÍTULO DE INGENIERA EN BIOTECNOLOGÍA</a:t>
            </a:r>
            <a:endParaRPr lang="es-EC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05113" algn="ctr"/>
              </a:tabLst>
            </a:pPr>
            <a:endParaRPr lang="es-EC" sz="2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05113" algn="ctr"/>
              </a:tabLst>
            </a:pPr>
            <a:r>
              <a:rPr lang="es-ES" sz="1600" b="1"/>
              <a:t>“"Identificación y caracterización molecular de </a:t>
            </a:r>
            <a:r>
              <a:rPr lang="es-ES" sz="1600" b="1" i="1"/>
              <a:t>Babesia canis </a:t>
            </a:r>
            <a:r>
              <a:rPr lang="es-ES" sz="1600" b="1"/>
              <a:t>en caninos del albergue “Narices Frías” de Santo Domingo de los Tsáchilas".</a:t>
            </a:r>
            <a:endParaRPr lang="es-EC" sz="160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05113" algn="ctr"/>
              </a:tabLst>
            </a:pPr>
            <a:endParaRPr lang="es-EC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6528048" y="0"/>
            <a:ext cx="6285384" cy="67888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kern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Metodología</a:t>
            </a:r>
            <a:endParaRPr lang="es-EC" kern="0" dirty="0">
              <a:latin typeface="Candara" panose="020E0502030303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1344" y="980728"/>
            <a:ext cx="525658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PCR convencional con </a:t>
            </a:r>
            <a:r>
              <a:rPr lang="es-EC" sz="1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primers</a:t>
            </a:r>
            <a:r>
              <a:rPr lang="es-EC" sz="1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PIRO A y PIRO B</a:t>
            </a:r>
            <a:endParaRPr lang="es-EC" sz="14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2139015"/>
                  </p:ext>
                </p:extLst>
              </p:nvPr>
            </p:nvGraphicFramePr>
            <p:xfrm>
              <a:off x="695400" y="2276872"/>
              <a:ext cx="4968552" cy="3017520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1617613"/>
                    <a:gridCol w="1746904"/>
                    <a:gridCol w="1604035"/>
                  </a:tblGrid>
                  <a:tr h="2784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 dirty="0">
                              <a:effectLst/>
                            </a:rPr>
                            <a:t>Reactivos</a:t>
                          </a:r>
                          <a:endParaRPr lang="es-EC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Concentración final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 dirty="0">
                              <a:effectLst/>
                            </a:rPr>
                            <a:t>Volumen (µL)</a:t>
                          </a:r>
                          <a:endParaRPr lang="es-EC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37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1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100">
                                        <a:effectLst/>
                                      </a:rPr>
                                      <m:t>𝐇</m:t>
                                    </m:r>
                                  </m:e>
                                  <m:sub>
                                    <m:r>
                                      <a:rPr lang="es-EC" sz="1100">
                                        <a:effectLst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s-EC" sz="1100">
                                    <a:effectLst/>
                                  </a:rPr>
                                  <m:t>𝐎</m:t>
                                </m:r>
                              </m:oMath>
                            </m:oMathPara>
                          </a14:m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-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19.65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784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Buffer más </a:t>
                          </a:r>
                          <a14:m>
                            <m:oMath xmlns:m="http://schemas.openxmlformats.org/officeDocument/2006/math">
                              <m:r>
                                <a:rPr lang="es-EC" sz="1100">
                                  <a:effectLst/>
                                </a:rPr>
                                <m:t>𝐌𝐠</m:t>
                              </m:r>
                              <m:sSub>
                                <m:sSubPr>
                                  <m:ctrlPr>
                                    <a:rPr lang="es-EC" sz="11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s-EC" sz="1100">
                                      <a:effectLst/>
                                    </a:rPr>
                                    <m:t>𝐂𝐥</m:t>
                                  </m:r>
                                </m:e>
                                <m:sub>
                                  <m:r>
                                    <a:rPr lang="es-EC" sz="1100">
                                      <a:effectLst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1.00 X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2.50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784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PIRO A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0.25 µM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0.63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784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PIRO B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0.25 µM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0.63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882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dNTP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0.20 mM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0.50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784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Taq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0.50 U/µL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0.10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784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ADN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-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1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8822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TOTAL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 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 dirty="0">
                              <a:effectLst/>
                            </a:rPr>
                            <a:t>25.00</a:t>
                          </a:r>
                          <a:endParaRPr lang="es-EC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2139015"/>
                  </p:ext>
                </p:extLst>
              </p:nvPr>
            </p:nvGraphicFramePr>
            <p:xfrm>
              <a:off x="695400" y="2276872"/>
              <a:ext cx="4968552" cy="3017520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1617613"/>
                    <a:gridCol w="1746904"/>
                    <a:gridCol w="1604035"/>
                  </a:tblGrid>
                  <a:tr h="3352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 dirty="0">
                              <a:effectLst/>
                            </a:rPr>
                            <a:t>Reactivos</a:t>
                          </a:r>
                          <a:endParaRPr lang="es-EC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Concentración final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 dirty="0">
                              <a:effectLst/>
                            </a:rPr>
                            <a:t>Volumen (µL)</a:t>
                          </a:r>
                          <a:endParaRPr lang="es-EC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b">
                        <a:blipFill rotWithShape="0">
                          <a:blip r:embed="rId2"/>
                          <a:stretch>
                            <a:fillRect t="-101818" r="-207143" b="-71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-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19.65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b">
                        <a:blipFill rotWithShape="0">
                          <a:blip r:embed="rId2"/>
                          <a:stretch>
                            <a:fillRect t="-201818" r="-207143" b="-61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1.00 X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2.50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PIRO A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0.25 µM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0.63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PIRO B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0.25 µM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0.63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dNTP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0.20 mM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0.50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Taq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0.50 U/µL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0.10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ADN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-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1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TOTAL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 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 dirty="0">
                              <a:effectLst/>
                            </a:rPr>
                            <a:t>25.00</a:t>
                          </a:r>
                          <a:endParaRPr lang="es-EC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ángulo 4"/>
          <p:cNvSpPr/>
          <p:nvPr/>
        </p:nvSpPr>
        <p:spPr>
          <a:xfrm>
            <a:off x="983432" y="1484784"/>
            <a:ext cx="4104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latin typeface="Candara" panose="020E0502030303020204" pitchFamily="34" charset="0"/>
              </a:rPr>
              <a:t>Piro A (5´-AATACCCAATCCTGACACAGGG-3)</a:t>
            </a:r>
          </a:p>
          <a:p>
            <a:pPr algn="just"/>
            <a:r>
              <a:rPr lang="es-ES" sz="1400" dirty="0">
                <a:latin typeface="Candara" panose="020E0502030303020204" pitchFamily="34" charset="0"/>
              </a:rPr>
              <a:t>Piro B (5´-TTAAATACGAATGCCCCCAAC-3´) </a:t>
            </a:r>
            <a:endParaRPr lang="es-EC" sz="1400" dirty="0">
              <a:latin typeface="Candara" panose="020E0502030303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688288" y="1592505"/>
            <a:ext cx="2622487" cy="307777"/>
          </a:xfrm>
          <a:prstGeom prst="rect">
            <a:avLst/>
          </a:prstGeom>
          <a:ln>
            <a:solidFill>
              <a:srgbClr val="FFCCFF"/>
            </a:solidFill>
          </a:ln>
        </p:spPr>
        <p:txBody>
          <a:bodyPr wrap="square">
            <a:spAutoFit/>
          </a:bodyPr>
          <a:lstStyle/>
          <a:p>
            <a:r>
              <a:rPr lang="es-ES" sz="1400" dirty="0">
                <a:latin typeface="Candara" panose="020E0502030303020204" pitchFamily="34" charset="0"/>
              </a:rPr>
              <a:t>Gen 18S </a:t>
            </a:r>
            <a:r>
              <a:rPr lang="es-ES" sz="1400" dirty="0" err="1">
                <a:latin typeface="Candara" panose="020E0502030303020204" pitchFamily="34" charset="0"/>
              </a:rPr>
              <a:t>rRNA</a:t>
            </a:r>
            <a:r>
              <a:rPr lang="es-ES" sz="1400" dirty="0">
                <a:latin typeface="Candara" panose="020E0502030303020204" pitchFamily="34" charset="0"/>
              </a:rPr>
              <a:t>, </a:t>
            </a:r>
            <a:r>
              <a:rPr lang="es-ES" sz="1400" i="1" dirty="0">
                <a:latin typeface="Candara" panose="020E0502030303020204" pitchFamily="34" charset="0"/>
              </a:rPr>
              <a:t>Babesia</a:t>
            </a:r>
            <a:r>
              <a:rPr lang="es-ES" sz="1400" dirty="0">
                <a:latin typeface="Candara" panose="020E0502030303020204" pitchFamily="34" charset="0"/>
              </a:rPr>
              <a:t> spp.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255237"/>
              </p:ext>
            </p:extLst>
          </p:nvPr>
        </p:nvGraphicFramePr>
        <p:xfrm>
          <a:off x="6546431" y="2276872"/>
          <a:ext cx="5128136" cy="229895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890756"/>
                <a:gridCol w="1378918"/>
                <a:gridCol w="929231"/>
                <a:gridCol w="929231"/>
              </a:tblGrid>
              <a:tr h="14325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Proceso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Temperatura (°C)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Tiempo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Ciclos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8406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Desnaturalización inicial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 min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8406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Desnaturalización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 min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8406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Hibridación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 min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8406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Extensión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 min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8406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Extensión final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 min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8406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Mantenimiento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∞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-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495232" y="638132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200" dirty="0">
                <a:latin typeface="Candara" panose="020E0502030303020204" pitchFamily="34" charset="0"/>
                <a:ea typeface="Calibri" panose="020F0502020204030204" pitchFamily="34" charset="0"/>
              </a:rPr>
              <a:t>Medina Naranjo et al. (2017), modificada por </a:t>
            </a:r>
            <a:r>
              <a:rPr lang="es-EC" sz="1200" dirty="0" err="1">
                <a:latin typeface="Candara" panose="020E0502030303020204" pitchFamily="34" charset="0"/>
                <a:ea typeface="Calibri" panose="020F0502020204030204" pitchFamily="34" charset="0"/>
              </a:rPr>
              <a:t>Chavez</a:t>
            </a:r>
            <a:r>
              <a:rPr lang="es-EC" sz="1200" dirty="0">
                <a:latin typeface="Candara" panose="020E0502030303020204" pitchFamily="34" charset="0"/>
                <a:ea typeface="Calibri" panose="020F0502020204030204" pitchFamily="34" charset="0"/>
              </a:rPr>
              <a:t>-Larrea et al., </a:t>
            </a:r>
            <a:r>
              <a:rPr lang="es-EC" sz="1200" dirty="0" smtClean="0">
                <a:latin typeface="Candara" panose="020E0502030303020204" pitchFamily="34" charset="0"/>
                <a:ea typeface="Calibri" panose="020F0502020204030204" pitchFamily="34" charset="0"/>
              </a:rPr>
              <a:t>(2021)</a:t>
            </a:r>
            <a:endParaRPr lang="es-EC" sz="1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6528048" y="0"/>
            <a:ext cx="6285384" cy="67888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kern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Metodología</a:t>
            </a:r>
            <a:endParaRPr lang="es-EC" kern="0" dirty="0">
              <a:latin typeface="Candara" panose="020E0502030303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51712" y="1013995"/>
            <a:ext cx="4464496" cy="5040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Secuenciación y Análisis Filogenético </a:t>
            </a:r>
            <a:endParaRPr lang="es-EC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544272" y="1846532"/>
            <a:ext cx="2622487" cy="307777"/>
          </a:xfrm>
          <a:prstGeom prst="rect">
            <a:avLst/>
          </a:prstGeom>
          <a:ln>
            <a:solidFill>
              <a:srgbClr val="FFCCFF"/>
            </a:solidFill>
          </a:ln>
        </p:spPr>
        <p:txBody>
          <a:bodyPr wrap="square">
            <a:spAutoFit/>
          </a:bodyPr>
          <a:lstStyle/>
          <a:p>
            <a:r>
              <a:rPr lang="es-ES" sz="1400" dirty="0">
                <a:latin typeface="Candara" panose="020E0502030303020204" pitchFamily="34" charset="0"/>
              </a:rPr>
              <a:t>Gen 18S </a:t>
            </a:r>
            <a:r>
              <a:rPr lang="es-ES" sz="1400" dirty="0" err="1">
                <a:latin typeface="Candara" panose="020E0502030303020204" pitchFamily="34" charset="0"/>
              </a:rPr>
              <a:t>rRNA</a:t>
            </a:r>
            <a:r>
              <a:rPr lang="es-ES" sz="1400" dirty="0">
                <a:latin typeface="Candara" panose="020E0502030303020204" pitchFamily="34" charset="0"/>
              </a:rPr>
              <a:t>, </a:t>
            </a:r>
            <a:r>
              <a:rPr lang="es-ES" sz="1400" i="1" dirty="0">
                <a:latin typeface="Candara" panose="020E0502030303020204" pitchFamily="34" charset="0"/>
              </a:rPr>
              <a:t>Babesia</a:t>
            </a:r>
            <a:r>
              <a:rPr lang="es-ES" sz="1400" dirty="0">
                <a:latin typeface="Candara" panose="020E0502030303020204" pitchFamily="34" charset="0"/>
              </a:rPr>
              <a:t> spp.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83432" y="1876303"/>
            <a:ext cx="5401056" cy="307777"/>
          </a:xfrm>
          <a:prstGeom prst="rect">
            <a:avLst/>
          </a:prstGeom>
          <a:ln>
            <a:solidFill>
              <a:srgbClr val="FF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400" dirty="0"/>
              <a:t>Herramienta básica de búsqueda de alineación local (BLAST)</a:t>
            </a:r>
          </a:p>
        </p:txBody>
      </p:sp>
      <p:pic>
        <p:nvPicPr>
          <p:cNvPr id="8194" name="Picture 2" descr="Biología Computaciona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95"/>
          <a:stretch/>
        </p:blipFill>
        <p:spPr bwMode="auto">
          <a:xfrm>
            <a:off x="1175073" y="2698275"/>
            <a:ext cx="5053550" cy="108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olecular Evolutionary Genetics Analysis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632" y="3940640"/>
            <a:ext cx="3852656" cy="182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22881" t="45078" r="23435" b="23422"/>
          <a:stretch/>
        </p:blipFill>
        <p:spPr>
          <a:xfrm>
            <a:off x="6740505" y="3140968"/>
            <a:ext cx="5184576" cy="171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9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6841740" y="0"/>
            <a:ext cx="6285384" cy="67888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kern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Resultados</a:t>
            </a:r>
            <a:endParaRPr lang="es-EC" kern="0" dirty="0">
              <a:latin typeface="Candara" panose="020E0502030303020204" pitchFamily="34" charset="0"/>
            </a:endParaRPr>
          </a:p>
        </p:txBody>
      </p:sp>
      <p:pic>
        <p:nvPicPr>
          <p:cNvPr id="3" name="Imagen 2" descr="C:\Users\Usuario\Downloads\da79f50c-2ad9-4aaf-8f7a-3f10cc4ff8bb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48" b="55468"/>
          <a:stretch/>
        </p:blipFill>
        <p:spPr bwMode="auto">
          <a:xfrm>
            <a:off x="670417" y="1580399"/>
            <a:ext cx="4273455" cy="30007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C:\Users\Usuario\Downloads\3a496d4d-f129-4a81-b445-b8fe122722d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0" t="27778" r="21355" b="12732"/>
          <a:stretch/>
        </p:blipFill>
        <p:spPr bwMode="auto">
          <a:xfrm>
            <a:off x="5231904" y="1527211"/>
            <a:ext cx="3888432" cy="30539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ipse 4"/>
          <p:cNvSpPr/>
          <p:nvPr/>
        </p:nvSpPr>
        <p:spPr>
          <a:xfrm>
            <a:off x="3840131" y="3344595"/>
            <a:ext cx="696659" cy="648072"/>
          </a:xfrm>
          <a:prstGeom prst="ellipse">
            <a:avLst/>
          </a:prstGeom>
          <a:noFill/>
          <a:ln>
            <a:solidFill>
              <a:srgbClr val="B0FAF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Elipse 5"/>
          <p:cNvSpPr/>
          <p:nvPr/>
        </p:nvSpPr>
        <p:spPr>
          <a:xfrm>
            <a:off x="2279576" y="2276872"/>
            <a:ext cx="720080" cy="720080"/>
          </a:xfrm>
          <a:prstGeom prst="ellipse">
            <a:avLst/>
          </a:prstGeom>
          <a:noFill/>
          <a:ln>
            <a:solidFill>
              <a:srgbClr val="B0FAF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Elipse 6"/>
          <p:cNvSpPr/>
          <p:nvPr/>
        </p:nvSpPr>
        <p:spPr>
          <a:xfrm>
            <a:off x="7032104" y="3030099"/>
            <a:ext cx="576064" cy="576064"/>
          </a:xfrm>
          <a:prstGeom prst="ellipse">
            <a:avLst/>
          </a:prstGeom>
          <a:noFill/>
          <a:ln>
            <a:solidFill>
              <a:srgbClr val="B0FAF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707469" y="866602"/>
            <a:ext cx="1060684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Presencia de </a:t>
            </a:r>
            <a:r>
              <a:rPr lang="es-EC" i="1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Babesia</a:t>
            </a:r>
            <a:r>
              <a:rPr lang="es-EC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i="1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canis</a:t>
            </a:r>
            <a:r>
              <a:rPr lang="es-EC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eritrocitos de </a:t>
            </a:r>
            <a:r>
              <a:rPr lang="es-EC" i="1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muestra 24 </a:t>
            </a:r>
            <a:r>
              <a:rPr lang="es-EC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obtenida de la localización N° 2 del refugio “Narices frías”, 2021.</a:t>
            </a:r>
            <a:endParaRPr lang="es-EC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63352" y="594840"/>
            <a:ext cx="4608512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buSzPts val="1100"/>
            </a:pPr>
            <a:r>
              <a:rPr lang="es-EC" sz="1600" b="1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Frotis sanguíneos en tinción </a:t>
            </a:r>
            <a:r>
              <a:rPr lang="es-EC" sz="1600" b="1" dirty="0" err="1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Giemsa</a:t>
            </a:r>
            <a:endParaRPr lang="es-EC" b="1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626794"/>
              </p:ext>
            </p:extLst>
          </p:nvPr>
        </p:nvGraphicFramePr>
        <p:xfrm>
          <a:off x="2639616" y="4761148"/>
          <a:ext cx="5549899" cy="142811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391211"/>
                <a:gridCol w="1834606"/>
                <a:gridCol w="1162041"/>
                <a:gridCol w="1162041"/>
              </a:tblGrid>
              <a:tr h="18542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ndara" panose="020E0502030303020204" pitchFamily="34" charset="0"/>
                        </a:rPr>
                        <a:t>Ciudades</a:t>
                      </a:r>
                      <a:endParaRPr lang="es-EC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andara" panose="020E0502030303020204" pitchFamily="34" charset="0"/>
                        </a:rPr>
                        <a:t>Animales muestreados </a:t>
                      </a:r>
                      <a:endParaRPr lang="es-EC" sz="11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ndara" panose="020E0502030303020204" pitchFamily="34" charset="0"/>
                        </a:rPr>
                        <a:t>Frotis</a:t>
                      </a:r>
                      <a:endParaRPr lang="es-EC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55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andara" panose="020E0502030303020204" pitchFamily="34" charset="0"/>
                        </a:rPr>
                        <a:t>(n) positivos</a:t>
                      </a:r>
                      <a:endParaRPr lang="es-EC" sz="11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andara" panose="020E0502030303020204" pitchFamily="34" charset="0"/>
                        </a:rPr>
                        <a:t>Prevalencia (%)</a:t>
                      </a:r>
                      <a:endParaRPr lang="es-EC" sz="11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5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andara" panose="020E0502030303020204" pitchFamily="34" charset="0"/>
                        </a:rPr>
                        <a:t>1. Santo Domingo</a:t>
                      </a:r>
                      <a:endParaRPr lang="es-EC" sz="11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andara" panose="020E0502030303020204" pitchFamily="34" charset="0"/>
                        </a:rPr>
                        <a:t>20</a:t>
                      </a:r>
                      <a:endParaRPr lang="es-EC" sz="11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andara" panose="020E0502030303020204" pitchFamily="34" charset="0"/>
                        </a:rPr>
                        <a:t>0</a:t>
                      </a:r>
                      <a:endParaRPr lang="es-EC" sz="11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s-EC" sz="11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5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andara" panose="020E0502030303020204" pitchFamily="34" charset="0"/>
                        </a:rPr>
                        <a:t>2. Santo Domingo</a:t>
                      </a:r>
                      <a:endParaRPr lang="es-EC" sz="11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andara" panose="020E0502030303020204" pitchFamily="34" charset="0"/>
                        </a:rPr>
                        <a:t>34</a:t>
                      </a:r>
                      <a:endParaRPr lang="es-EC" sz="11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andara" panose="020E0502030303020204" pitchFamily="34" charset="0"/>
                        </a:rPr>
                        <a:t>1</a:t>
                      </a:r>
                      <a:endParaRPr lang="es-EC" sz="11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andara" panose="020E0502030303020204" pitchFamily="34" charset="0"/>
                        </a:rPr>
                        <a:t>2.94</a:t>
                      </a:r>
                      <a:endParaRPr lang="es-EC" sz="11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5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andara" panose="020E0502030303020204" pitchFamily="34" charset="0"/>
                        </a:rPr>
                        <a:t>Chone</a:t>
                      </a:r>
                      <a:endParaRPr lang="es-EC" sz="11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andara" panose="020E0502030303020204" pitchFamily="34" charset="0"/>
                        </a:rPr>
                        <a:t>22</a:t>
                      </a:r>
                      <a:endParaRPr lang="es-EC" sz="11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andara" panose="020E0502030303020204" pitchFamily="34" charset="0"/>
                        </a:rPr>
                        <a:t>0</a:t>
                      </a:r>
                      <a:endParaRPr lang="es-EC" sz="11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85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andara" panose="020E0502030303020204" pitchFamily="34" charset="0"/>
                        </a:rPr>
                        <a:t>Bahía de Caráquez</a:t>
                      </a:r>
                      <a:endParaRPr lang="es-EC" sz="11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andara" panose="020E0502030303020204" pitchFamily="34" charset="0"/>
                        </a:rPr>
                        <a:t>26</a:t>
                      </a:r>
                      <a:endParaRPr lang="es-EC" sz="11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andara" panose="020E0502030303020204" pitchFamily="34" charset="0"/>
                        </a:rPr>
                        <a:t>0</a:t>
                      </a:r>
                      <a:endParaRPr lang="es-EC" sz="11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s-EC" sz="11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5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andara" panose="020E0502030303020204" pitchFamily="34" charset="0"/>
                        </a:rPr>
                        <a:t>Total</a:t>
                      </a:r>
                      <a:endParaRPr lang="es-EC" sz="11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andara" panose="020E0502030303020204" pitchFamily="34" charset="0"/>
                        </a:rPr>
                        <a:t>102</a:t>
                      </a:r>
                      <a:endParaRPr lang="es-EC" sz="11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Candara" panose="020E0502030303020204" pitchFamily="34" charset="0"/>
                        </a:rPr>
                        <a:t>1</a:t>
                      </a:r>
                      <a:endParaRPr lang="es-EC" sz="11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ndara" panose="020E0502030303020204" pitchFamily="34" charset="0"/>
                        </a:rPr>
                        <a:t>2.94</a:t>
                      </a:r>
                      <a:endParaRPr lang="es-EC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6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6841740" y="0"/>
            <a:ext cx="6285384" cy="67888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kern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Resultados</a:t>
            </a:r>
            <a:endParaRPr lang="es-EC" kern="0" dirty="0">
              <a:latin typeface="Candara" panose="020E0502030303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51384" y="908720"/>
            <a:ext cx="4115229" cy="568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200000"/>
              </a:lnSpc>
              <a:spcAft>
                <a:spcPts val="800"/>
              </a:spcAft>
              <a:buSzPts val="1100"/>
            </a:pPr>
            <a:r>
              <a:rPr lang="es-EC" b="1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ADN obtenido de sangre periférica</a:t>
            </a:r>
            <a:r>
              <a:rPr lang="es-EC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C:\Users\Usuario\Downloads\6c77a82d-07c6-4afa-b222-20ff51b4031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17" y="2564904"/>
            <a:ext cx="7128792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1102217" y="1697384"/>
            <a:ext cx="9809192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1600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Calidad de ADN obtenido a partir del protocolo de del Instituto de investigación en Zoonosis-CIZ modificado por Rieras, Rojas &amp; Zapata., (2010).</a:t>
            </a:r>
            <a:endParaRPr lang="es-EC" sz="16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79093" y="5085184"/>
            <a:ext cx="469532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200" dirty="0">
                <a:latin typeface="Candara" panose="020E0502030303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Figura: Electroforesis en gel de agarosa al </a:t>
            </a:r>
            <a:r>
              <a:rPr lang="es-EC" sz="1200" dirty="0" smtClean="0">
                <a:latin typeface="Candara" panose="020E0502030303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0.8 </a:t>
            </a:r>
            <a:r>
              <a:rPr lang="es-EC" sz="1200" dirty="0">
                <a:latin typeface="Candara" panose="020E0502030303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%  </a:t>
            </a:r>
            <a:r>
              <a:rPr lang="es-EC" sz="1200" dirty="0" smtClean="0">
                <a:latin typeface="Candara" panose="020E0502030303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de extracción de ADN de muestras de Santo Domingo de los </a:t>
            </a:r>
            <a:r>
              <a:rPr lang="es-EC" sz="1200" dirty="0" err="1" smtClean="0">
                <a:latin typeface="Candara" panose="020E0502030303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Tsáchilas</a:t>
            </a:r>
            <a:r>
              <a:rPr lang="es-EC" sz="1200" dirty="0" smtClean="0">
                <a:latin typeface="Candara" panose="020E0502030303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6841740" y="0"/>
            <a:ext cx="6285384" cy="67888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kern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Resultados</a:t>
            </a:r>
            <a:endParaRPr lang="es-EC" kern="0" dirty="0">
              <a:latin typeface="Candara" panose="020E0502030303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51384" y="764704"/>
            <a:ext cx="40591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smtClean="0">
                <a:latin typeface="Candara" panose="020E0502030303020204" pitchFamily="34" charset="0"/>
              </a:rPr>
              <a:t>PCR</a:t>
            </a:r>
            <a:r>
              <a:rPr lang="es-MX" sz="2000" b="1" i="1" dirty="0">
                <a:latin typeface="Candara" panose="020E0502030303020204" pitchFamily="34" charset="0"/>
              </a:rPr>
              <a:t> </a:t>
            </a:r>
            <a:r>
              <a:rPr lang="es-MX" sz="2000" b="1" dirty="0" smtClean="0">
                <a:latin typeface="Candara" panose="020E0502030303020204" pitchFamily="34" charset="0"/>
              </a:rPr>
              <a:t>convencional para </a:t>
            </a:r>
            <a:r>
              <a:rPr lang="es-MX" sz="2000" b="1" i="1" dirty="0" err="1" smtClean="0">
                <a:latin typeface="Candara" panose="020E0502030303020204" pitchFamily="34" charset="0"/>
              </a:rPr>
              <a:t>Babesia</a:t>
            </a:r>
            <a:r>
              <a:rPr lang="es-MX" sz="2000" b="1" i="1" dirty="0" smtClean="0">
                <a:latin typeface="Candara" panose="020E0502030303020204" pitchFamily="34" charset="0"/>
              </a:rPr>
              <a:t> </a:t>
            </a:r>
            <a:r>
              <a:rPr lang="es-MX" sz="2000" b="1" i="1" dirty="0" err="1" smtClean="0">
                <a:latin typeface="Candara" panose="020E0502030303020204" pitchFamily="34" charset="0"/>
              </a:rPr>
              <a:t>spp</a:t>
            </a:r>
            <a:r>
              <a:rPr lang="es-MX" sz="2000" b="1" i="1" dirty="0" smtClean="0">
                <a:latin typeface="Candara" panose="020E0502030303020204" pitchFamily="34" charset="0"/>
              </a:rPr>
              <a:t>.</a:t>
            </a:r>
            <a:endParaRPr lang="es-MX" sz="2000" b="1" i="1" dirty="0">
              <a:latin typeface="Candara" panose="020E0502030303020204" pitchFamily="34" charset="0"/>
            </a:endParaRPr>
          </a:p>
        </p:txBody>
      </p:sp>
      <p:pic>
        <p:nvPicPr>
          <p:cNvPr id="9218" name="Imagen 8" descr="007c2923-3692-4335-85ab-8a4c784c1c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0" y="2480966"/>
            <a:ext cx="48482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Imagen 10" descr="a5f135ae-15c3-45d8-97b2-6ff408623c6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7"/>
          <a:stretch>
            <a:fillRect/>
          </a:stretch>
        </p:blipFill>
        <p:spPr bwMode="auto">
          <a:xfrm>
            <a:off x="5879976" y="2315871"/>
            <a:ext cx="5806968" cy="280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6631" y="1521648"/>
            <a:ext cx="48482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Amplificación de fragmentos de </a:t>
            </a:r>
            <a:r>
              <a:rPr kumimoji="0" lang="es-EC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Babesia</a:t>
            </a:r>
            <a:r>
              <a:rPr kumimoji="0" lang="es-EC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C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canis</a:t>
            </a:r>
            <a:r>
              <a:rPr kumimoji="0" lang="es-EC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muestras de la localización 1 del refugio.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79976" y="1521648"/>
            <a:ext cx="56301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Amplificación de fragmentos de </a:t>
            </a:r>
            <a:r>
              <a:rPr kumimoji="0" lang="es-EC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Babesia</a:t>
            </a:r>
            <a:r>
              <a:rPr kumimoji="0" lang="es-EC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C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canis</a:t>
            </a:r>
            <a:r>
              <a:rPr kumimoji="0" lang="es-EC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muestras de la localización 2 del refugio.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5435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656009" y="5089413"/>
            <a:ext cx="469532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200" dirty="0">
                <a:latin typeface="Candara" panose="020E0502030303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Figura: Electroforesis en gel de agarosa al </a:t>
            </a:r>
            <a:r>
              <a:rPr lang="es-EC" sz="1200" dirty="0">
                <a:latin typeface="Candara" panose="020E0502030303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C" sz="1200" dirty="0" smtClean="0">
                <a:latin typeface="Candara" panose="020E0502030303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200" dirty="0">
                <a:latin typeface="Candara" panose="020E0502030303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%  de productos de PCR </a:t>
            </a:r>
            <a:r>
              <a:rPr lang="es-EC" sz="1200" dirty="0" smtClean="0">
                <a:latin typeface="Candara" panose="020E0502030303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s-EC" sz="1200" i="1" dirty="0" err="1" smtClean="0">
                <a:latin typeface="Candara" panose="020E0502030303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Babesia</a:t>
            </a:r>
            <a:r>
              <a:rPr lang="es-EC" sz="1200" i="1" dirty="0" smtClean="0">
                <a:latin typeface="Candara" panose="020E0502030303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200" i="1" dirty="0" err="1" smtClean="0">
                <a:latin typeface="Candara" panose="020E0502030303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spp</a:t>
            </a:r>
            <a:r>
              <a:rPr lang="es-EC" sz="1200" dirty="0" smtClean="0">
                <a:latin typeface="Candara" panose="020E0502030303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0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6841740" y="0"/>
            <a:ext cx="6285384" cy="67888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kern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Resultados</a:t>
            </a:r>
            <a:endParaRPr lang="es-EC" kern="0" dirty="0">
              <a:latin typeface="Candara" panose="020E0502030303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07368" y="1052736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i="1" dirty="0">
                <a:latin typeface="Candara" panose="020E0502030303020204" pitchFamily="34" charset="0"/>
                <a:ea typeface="Calibri" panose="020F0502020204030204" pitchFamily="34" charset="0"/>
              </a:rPr>
              <a:t>Amplificación de fragmentos de </a:t>
            </a:r>
            <a:r>
              <a:rPr lang="es-EC" sz="1600" i="1" dirty="0" err="1">
                <a:latin typeface="Candara" panose="020E0502030303020204" pitchFamily="34" charset="0"/>
                <a:ea typeface="Calibri" panose="020F0502020204030204" pitchFamily="34" charset="0"/>
              </a:rPr>
              <a:t>Babesia</a:t>
            </a:r>
            <a:r>
              <a:rPr lang="es-EC" sz="1600" i="1" dirty="0"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es-EC" sz="1600" i="1" dirty="0" err="1">
                <a:latin typeface="Candara" panose="020E0502030303020204" pitchFamily="34" charset="0"/>
                <a:ea typeface="Calibri" panose="020F0502020204030204" pitchFamily="34" charset="0"/>
              </a:rPr>
              <a:t>canis</a:t>
            </a:r>
            <a:r>
              <a:rPr lang="es-EC" sz="1600" i="1" dirty="0">
                <a:latin typeface="Candara" panose="020E0502030303020204" pitchFamily="34" charset="0"/>
                <a:ea typeface="Calibri" panose="020F0502020204030204" pitchFamily="34" charset="0"/>
              </a:rPr>
              <a:t> en muestras del cantón Chone</a:t>
            </a:r>
            <a:endParaRPr lang="es-EC" sz="1600" dirty="0">
              <a:latin typeface="Candara" panose="020E0502030303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168008" y="1052735"/>
            <a:ext cx="5404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C" sz="16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Amplificación de fragmentos de </a:t>
            </a:r>
            <a:r>
              <a:rPr lang="es-EC" sz="1600" i="1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Babesia</a:t>
            </a:r>
            <a:r>
              <a:rPr lang="es-EC" sz="1600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600" i="1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canis</a:t>
            </a:r>
            <a:r>
              <a:rPr lang="es-EC" sz="1600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6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muestras de Bahía de Caráquez.</a:t>
            </a:r>
            <a:endParaRPr lang="es-EC" sz="16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 descr="C:\Users\Usuario\Desktop\PASANTÍAS 3\ba1a27cb-9140-4817-a8ef-8854621d919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37" y="1772816"/>
            <a:ext cx="504056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C:\Users\Usuario\Desktop\PASANTÍAS 3\41eb297e-d43b-49cc-84e9-57cab173dd0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772816"/>
            <a:ext cx="5404116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37" y="5229200"/>
            <a:ext cx="5276236" cy="861004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414737" y="4510010"/>
            <a:ext cx="469532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200" dirty="0">
                <a:latin typeface="Candara" panose="020E0502030303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Figura: Electroforesis en gel de agarosa al </a:t>
            </a:r>
            <a:r>
              <a:rPr lang="es-EC" sz="1200" dirty="0">
                <a:latin typeface="Candara" panose="020E0502030303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C" sz="1200" dirty="0" smtClean="0">
                <a:latin typeface="Candara" panose="020E0502030303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200" dirty="0">
                <a:latin typeface="Candara" panose="020E0502030303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%  de productos de PCR </a:t>
            </a:r>
            <a:r>
              <a:rPr lang="es-EC" sz="1200" dirty="0" smtClean="0">
                <a:latin typeface="Candara" panose="020E0502030303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s-EC" sz="1200" i="1" dirty="0" err="1" smtClean="0">
                <a:latin typeface="Candara" panose="020E0502030303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Babesia</a:t>
            </a:r>
            <a:r>
              <a:rPr lang="es-EC" sz="1200" i="1" dirty="0" smtClean="0">
                <a:latin typeface="Candara" panose="020E0502030303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200" i="1" dirty="0" err="1" smtClean="0">
                <a:latin typeface="Candara" panose="020E0502030303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spp</a:t>
            </a:r>
            <a:r>
              <a:rPr lang="es-EC" sz="1200" dirty="0" smtClean="0">
                <a:latin typeface="Candara" panose="020E0502030303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41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6841740" y="0"/>
            <a:ext cx="6285384" cy="67888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kern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Resultados</a:t>
            </a:r>
            <a:endParaRPr lang="es-EC" kern="0" dirty="0">
              <a:latin typeface="Candara" panose="020E0502030303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39416" y="712501"/>
            <a:ext cx="217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Candara" panose="020E0502030303020204" pitchFamily="34" charset="0"/>
                <a:ea typeface="Calibri" panose="020F0502020204030204" pitchFamily="34" charset="0"/>
              </a:rPr>
              <a:t>Análisis filogenético</a:t>
            </a:r>
            <a:endParaRPr lang="es-EC" dirty="0">
              <a:latin typeface="Candara" panose="020E0502030303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9416" y="1151054"/>
            <a:ext cx="10369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Candara" panose="020E0502030303020204" pitchFamily="34" charset="0"/>
                <a:ea typeface="Calibri" panose="020F0502020204030204" pitchFamily="34" charset="0"/>
              </a:rPr>
              <a:t>A partir de la secuencia consenso de la muestra </a:t>
            </a:r>
            <a:r>
              <a:rPr lang="es-EC" sz="1600" dirty="0" smtClean="0">
                <a:latin typeface="Candara" panose="020E0502030303020204" pitchFamily="34" charset="0"/>
                <a:ea typeface="Calibri" panose="020F0502020204030204" pitchFamily="34" charset="0"/>
              </a:rPr>
              <a:t>24 de </a:t>
            </a:r>
            <a:r>
              <a:rPr lang="es-EC" sz="1600" dirty="0">
                <a:latin typeface="Candara" panose="020E0502030303020204" pitchFamily="34" charset="0"/>
                <a:ea typeface="Calibri" panose="020F0502020204030204" pitchFamily="34" charset="0"/>
              </a:rPr>
              <a:t>Santo Domingo, evaluada en BLAST se encontró similitud con el gen 18s </a:t>
            </a:r>
            <a:r>
              <a:rPr lang="es-EC" sz="1600" dirty="0" err="1">
                <a:latin typeface="Candara" panose="020E0502030303020204" pitchFamily="34" charset="0"/>
                <a:ea typeface="Calibri" panose="020F0502020204030204" pitchFamily="34" charset="0"/>
              </a:rPr>
              <a:t>rRNA</a:t>
            </a:r>
            <a:r>
              <a:rPr lang="es-EC" sz="1600" dirty="0">
                <a:latin typeface="Candara" panose="020E0502030303020204" pitchFamily="34" charset="0"/>
                <a:ea typeface="Calibri" panose="020F0502020204030204" pitchFamily="34" charset="0"/>
              </a:rPr>
              <a:t>  de </a:t>
            </a:r>
            <a:r>
              <a:rPr lang="es-EC" sz="1600" i="1" dirty="0">
                <a:latin typeface="Candara" panose="020E0502030303020204" pitchFamily="34" charset="0"/>
                <a:ea typeface="Calibri" panose="020F0502020204030204" pitchFamily="34" charset="0"/>
              </a:rPr>
              <a:t>B. </a:t>
            </a:r>
            <a:r>
              <a:rPr lang="es-EC" sz="1600" i="1" dirty="0" err="1">
                <a:latin typeface="Candara" panose="020E0502030303020204" pitchFamily="34" charset="0"/>
                <a:ea typeface="Calibri" panose="020F0502020204030204" pitchFamily="34" charset="0"/>
              </a:rPr>
              <a:t>canis</a:t>
            </a:r>
            <a:r>
              <a:rPr lang="es-EC" sz="1600" i="1" dirty="0"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es-EC" sz="1600" i="1" dirty="0" err="1" smtClean="0">
                <a:latin typeface="Candara" panose="020E0502030303020204" pitchFamily="34" charset="0"/>
                <a:ea typeface="Calibri" panose="020F0502020204030204" pitchFamily="34" charset="0"/>
              </a:rPr>
              <a:t>vogeli</a:t>
            </a:r>
            <a:r>
              <a:rPr lang="es-EC" sz="1600" dirty="0" smtClean="0">
                <a:latin typeface="Candara" panose="020E0502030303020204" pitchFamily="34" charset="0"/>
                <a:ea typeface="Calibri" panose="020F0502020204030204" pitchFamily="34" charset="0"/>
              </a:rPr>
              <a:t>.</a:t>
            </a:r>
            <a:endParaRPr lang="es-EC" sz="1600" dirty="0">
              <a:latin typeface="Candara" panose="020E0502030303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67069" y="180505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C" sz="1400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Árbol filogenético de las secuencias del gen 18s </a:t>
            </a:r>
            <a:r>
              <a:rPr lang="es-EC" sz="1400" i="1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rRNA</a:t>
            </a:r>
            <a:r>
              <a:rPr lang="es-EC" sz="1400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C" sz="1400" i="1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Babesia</a:t>
            </a:r>
            <a:r>
              <a:rPr lang="es-EC" sz="1400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i="1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spp</a:t>
            </a:r>
            <a:r>
              <a:rPr lang="es-EC" sz="1400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EC" sz="14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 descr="C:\Users\Usuario\Desktop\NOVENO SEMESTRE\TESIS\correcto 28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7"/>
          <a:stretch/>
        </p:blipFill>
        <p:spPr bwMode="auto">
          <a:xfrm>
            <a:off x="853817" y="2154462"/>
            <a:ext cx="8122503" cy="4173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341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6528048" y="29614"/>
            <a:ext cx="6285384" cy="67888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kern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Conclusiones</a:t>
            </a:r>
            <a:endParaRPr lang="es-EC" kern="0" dirty="0">
              <a:latin typeface="Candara" panose="020E0502030303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9376" y="980728"/>
            <a:ext cx="10945216" cy="493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este estudio se identificó la presencia de </a:t>
            </a:r>
            <a:r>
              <a:rPr lang="es-EC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s-EC" i="1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canis</a:t>
            </a:r>
            <a:r>
              <a:rPr lang="es-EC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i="1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vogeli</a:t>
            </a:r>
            <a:r>
              <a:rPr lang="es-EC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localización 2 del refugio “Narices frías”, la cual se determinó a través tinción de frotis sanguíneo, PCR convencional y se demostró que la prevalencia del </a:t>
            </a:r>
            <a:r>
              <a:rPr lang="es-EC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piroplasma</a:t>
            </a:r>
            <a:r>
              <a:rPr lang="es-EC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este albergue es de 2,94% (1/34). Esto fue comprobado por la secuenciación, donde se encontró similitud de 100% a </a:t>
            </a:r>
            <a:r>
              <a:rPr lang="es-EC" i="1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Babesia</a:t>
            </a:r>
            <a:r>
              <a:rPr lang="es-EC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i="1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canis</a:t>
            </a:r>
            <a:r>
              <a:rPr lang="es-EC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i="1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vogeli</a:t>
            </a:r>
            <a:r>
              <a:rPr lang="es-EC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En cuanto a la provincia de Manabí, se determinó igualmente la presencia de </a:t>
            </a:r>
            <a:r>
              <a:rPr lang="es-EC" i="1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Babesia</a:t>
            </a:r>
            <a:r>
              <a:rPr lang="es-EC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i="1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canis</a:t>
            </a:r>
            <a:r>
              <a:rPr lang="es-EC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través de  identificación molecular en la ciudad de Bahía de Caráquez, demostrando una prevalencia de 3.84% (1/26), lo que sugiere que la distribución de este parásito en Ecuador puede ser mayor a la conocida actualmente. </a:t>
            </a:r>
            <a:endParaRPr lang="es-EC" dirty="0" smtClean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C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importante destacar que comúnmente los veterinarios de practica canina, tratan y controlan </a:t>
            </a:r>
            <a:r>
              <a:rPr lang="es-EC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Ehrlichia</a:t>
            </a:r>
            <a:r>
              <a:rPr lang="es-EC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canis</a:t>
            </a:r>
            <a:r>
              <a:rPr lang="es-EC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C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Anaplasma</a:t>
            </a:r>
            <a:r>
              <a:rPr lang="es-EC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platys</a:t>
            </a:r>
            <a:r>
              <a:rPr lang="es-EC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 obstante olvidan considerar este </a:t>
            </a:r>
            <a:r>
              <a:rPr lang="es-EC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hemoparásito</a:t>
            </a:r>
            <a:r>
              <a:rPr lang="es-EC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su clínica rutinaria. Quizás por eso mismo, este es el primer reporte de identificación y caracterización molecular de  </a:t>
            </a:r>
            <a:r>
              <a:rPr lang="es-EC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s-EC" i="1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canis</a:t>
            </a:r>
            <a:r>
              <a:rPr lang="es-EC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i="1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vogeli</a:t>
            </a:r>
            <a:r>
              <a:rPr lang="es-EC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Ecuador. </a:t>
            </a:r>
            <a:endParaRPr lang="es-EC" dirty="0" smtClean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C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atin typeface="Candara" panose="020E0502030303020204" pitchFamily="34" charset="0"/>
                <a:ea typeface="Calibri" panose="020F0502020204030204" pitchFamily="34" charset="0"/>
              </a:rPr>
              <a:t>Además, se encontró  que tanto la localización 1 del refugio “Narices frías”, como el refugio de voluntariado ubicado en Chone no existe prevalencia de </a:t>
            </a:r>
            <a:r>
              <a:rPr lang="es-EC" dirty="0" err="1">
                <a:latin typeface="Candara" panose="020E0502030303020204" pitchFamily="34" charset="0"/>
                <a:ea typeface="Calibri" panose="020F0502020204030204" pitchFamily="34" charset="0"/>
              </a:rPr>
              <a:t>babesiosis</a:t>
            </a:r>
            <a:r>
              <a:rPr lang="es-EC" dirty="0">
                <a:latin typeface="Candara" panose="020E0502030303020204" pitchFamily="34" charset="0"/>
                <a:ea typeface="Calibri" panose="020F0502020204030204" pitchFamily="34" charset="0"/>
              </a:rPr>
              <a:t> canina en los 42 perros muestreados, demostrando que se ha llevado bien la profilaxis del vector en estas ubicaciones. </a:t>
            </a:r>
            <a:endParaRPr lang="es-EC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46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6312024" y="0"/>
            <a:ext cx="6285384" cy="67888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kern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Recomendaciones</a:t>
            </a:r>
            <a:endParaRPr lang="es-EC" kern="0" dirty="0">
              <a:latin typeface="Candara" panose="020E0502030303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39416" y="1196752"/>
            <a:ext cx="103691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recomienda realizar más estudios con mayor número de canes en diferentes ubicaciones del país para confirmar si es la única especie del </a:t>
            </a:r>
            <a:r>
              <a:rPr lang="es-EC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piroplasma</a:t>
            </a:r>
            <a:r>
              <a:rPr lang="es-EC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parasita a los perros del país.  </a:t>
            </a:r>
            <a:endParaRPr lang="es-EC" dirty="0" smtClean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C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recomienda igualmente, realizar la secuenciación respectiva del producto obtenido en la PCR de la muestra de Manabí, para comparar y caracterizar cabalmente este protozoario en el país, y poder comparar con otras secuencias que poseen otros países de Latinoamérica. </a:t>
            </a:r>
            <a:endParaRPr lang="es-EC" dirty="0" smtClean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C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recomienda realizar pruebas parasitológicas cuando se den manifestaciones clínicas para así realizar el respectivo diagnóstico, y así evitar también la propagación de la enfermedad. </a:t>
            </a:r>
            <a:endParaRPr lang="es-EC" dirty="0" smtClean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C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</a:t>
            </a:r>
            <a:r>
              <a:rPr lang="es-EC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hemotrópico</a:t>
            </a:r>
            <a:r>
              <a:rPr lang="es-EC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 primera vez identificado en Ecuador debe ser evaluado de manera más profunda para identificar su epidemiología, importancia, prevalencia y desarrollar medidas de control. </a:t>
            </a:r>
            <a:endParaRPr lang="es-EC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16653" y="117998"/>
            <a:ext cx="6172200" cy="637580"/>
          </a:xfrm>
        </p:spPr>
        <p:txBody>
          <a:bodyPr/>
          <a:lstStyle/>
          <a:p>
            <a:pPr algn="ctr"/>
            <a:r>
              <a:rPr lang="es-EC" sz="2700" i="0" dirty="0" smtClean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Agradecimientos </a:t>
            </a:r>
            <a:endParaRPr lang="es-EC" sz="2700" i="0" dirty="0"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4" name="AutoShape 2" descr="Image may contain: 6 people, people standing"/>
          <p:cNvSpPr>
            <a:spLocks noChangeAspect="1" noChangeArrowheads="1"/>
          </p:cNvSpPr>
          <p:nvPr/>
        </p:nvSpPr>
        <p:spPr bwMode="auto">
          <a:xfrm>
            <a:off x="2714625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C" sz="1350"/>
          </a:p>
        </p:txBody>
      </p:sp>
      <p:sp>
        <p:nvSpPr>
          <p:cNvPr id="6" name="AutoShape 5" descr="Resultado de imagen para gracias con adn"/>
          <p:cNvSpPr>
            <a:spLocks noChangeAspect="1" noChangeArrowheads="1"/>
          </p:cNvSpPr>
          <p:nvPr/>
        </p:nvSpPr>
        <p:spPr bwMode="auto">
          <a:xfrm>
            <a:off x="2828925" y="8691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C" sz="1350"/>
          </a:p>
        </p:txBody>
      </p:sp>
      <p:sp>
        <p:nvSpPr>
          <p:cNvPr id="7" name="AutoShape 7" descr="Resultado de imagen para gracias con adn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C" sz="1350"/>
          </a:p>
        </p:txBody>
      </p:sp>
      <p:sp>
        <p:nvSpPr>
          <p:cNvPr id="9" name="Rectángulo 4"/>
          <p:cNvSpPr/>
          <p:nvPr/>
        </p:nvSpPr>
        <p:spPr>
          <a:xfrm>
            <a:off x="3863752" y="1566031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>
                <a:latin typeface="Candara" panose="020E0502030303020204" pitchFamily="34" charset="0"/>
                <a:cs typeface="Times" panose="02020603050405020304" pitchFamily="18" charset="0"/>
              </a:rPr>
              <a:t>Colaboradores científicos</a:t>
            </a:r>
            <a:r>
              <a:rPr lang="es-EC" sz="1200" dirty="0">
                <a:latin typeface="Candara" panose="020E0502030303020204" pitchFamily="34" charset="0"/>
                <a:cs typeface="Times" panose="02020603050405020304" pitchFamily="18" charset="0"/>
              </a:rPr>
              <a:t>: </a:t>
            </a:r>
            <a:endParaRPr lang="es-EC" sz="1200" dirty="0" smtClean="0">
              <a:latin typeface="Candara" panose="020E0502030303020204" pitchFamily="34" charset="0"/>
              <a:cs typeface="Times" panose="02020603050405020304" pitchFamily="18" charset="0"/>
            </a:endParaRPr>
          </a:p>
          <a:p>
            <a:pPr algn="ctr"/>
            <a:endParaRPr lang="es-EC" sz="1200" dirty="0">
              <a:latin typeface="Candara" panose="020E0502030303020204" pitchFamily="34" charset="0"/>
              <a:cs typeface="Times" panose="02020603050405020304" pitchFamily="18" charset="0"/>
            </a:endParaRPr>
          </a:p>
          <a:p>
            <a:pPr algn="ctr"/>
            <a:r>
              <a:rPr lang="es-EC" sz="1200" dirty="0">
                <a:latin typeface="Candara" panose="020E0502030303020204" pitchFamily="34" charset="0"/>
                <a:cs typeface="Times" panose="02020603050405020304" pitchFamily="18" charset="0"/>
              </a:rPr>
              <a:t>Armando Reyna, PhD. </a:t>
            </a:r>
          </a:p>
          <a:p>
            <a:pPr algn="ctr"/>
            <a:r>
              <a:rPr lang="es-EC" sz="1200" dirty="0">
                <a:latin typeface="Candara" panose="020E0502030303020204" pitchFamily="34" charset="0"/>
                <a:cs typeface="Times" panose="02020603050405020304" pitchFamily="18" charset="0"/>
              </a:rPr>
              <a:t>Carrera de Ingeniería en Biotecnología Extensión Santo Domingo – </a:t>
            </a:r>
            <a:r>
              <a:rPr lang="es-EC" sz="1200" dirty="0" smtClean="0">
                <a:latin typeface="Candara" panose="020E0502030303020204" pitchFamily="34" charset="0"/>
                <a:cs typeface="Times" panose="02020603050405020304" pitchFamily="18" charset="0"/>
              </a:rPr>
              <a:t>ESPE</a:t>
            </a:r>
          </a:p>
          <a:p>
            <a:pPr algn="ctr"/>
            <a:endParaRPr lang="es-EC" sz="1200" dirty="0">
              <a:latin typeface="Candara" panose="020E0502030303020204" pitchFamily="34" charset="0"/>
              <a:cs typeface="Times" panose="02020603050405020304" pitchFamily="18" charset="0"/>
            </a:endParaRPr>
          </a:p>
          <a:p>
            <a:pPr algn="ctr"/>
            <a:r>
              <a:rPr lang="es-EC" sz="1200" dirty="0">
                <a:latin typeface="Candara" panose="020E0502030303020204" pitchFamily="34" charset="0"/>
                <a:cs typeface="Times" panose="02020603050405020304" pitchFamily="18" charset="0"/>
              </a:rPr>
              <a:t>Ing. Gustavo </a:t>
            </a:r>
            <a:r>
              <a:rPr lang="es-EC" sz="1200" dirty="0" err="1">
                <a:latin typeface="Candara" panose="020E0502030303020204" pitchFamily="34" charset="0"/>
                <a:cs typeface="Times" panose="02020603050405020304" pitchFamily="18" charset="0"/>
              </a:rPr>
              <a:t>Echeverria</a:t>
            </a:r>
            <a:endParaRPr lang="es-EC" sz="1200" dirty="0">
              <a:latin typeface="Candara" panose="020E0502030303020204" pitchFamily="34" charset="0"/>
              <a:cs typeface="Times" panose="02020603050405020304" pitchFamily="18" charset="0"/>
            </a:endParaRPr>
          </a:p>
          <a:p>
            <a:pPr algn="ctr"/>
            <a:r>
              <a:rPr lang="es-EC" sz="1200" dirty="0">
                <a:latin typeface="Candara" panose="020E0502030303020204" pitchFamily="34" charset="0"/>
                <a:cs typeface="Times" panose="02020603050405020304" pitchFamily="18" charset="0"/>
              </a:rPr>
              <a:t>Laboratorio de </a:t>
            </a:r>
            <a:r>
              <a:rPr lang="es-EC" sz="1200" dirty="0" err="1">
                <a:latin typeface="Candara" panose="020E0502030303020204" pitchFamily="34" charset="0"/>
                <a:cs typeface="Times" panose="02020603050405020304" pitchFamily="18" charset="0"/>
              </a:rPr>
              <a:t>Inmunodiagnostico</a:t>
            </a:r>
            <a:r>
              <a:rPr lang="es-EC" sz="1200" dirty="0">
                <a:latin typeface="Candara" panose="020E0502030303020204" pitchFamily="34" charset="0"/>
                <a:cs typeface="Times" panose="02020603050405020304" pitchFamily="18" charset="0"/>
              </a:rPr>
              <a:t> y Biología Molecular del Instituto de Investigación en Zoonosis – CIZ de la Universidad Central del Ecuador</a:t>
            </a:r>
          </a:p>
          <a:p>
            <a:pPr algn="ctr"/>
            <a:endParaRPr lang="es-EC" sz="1200" dirty="0" smtClean="0">
              <a:latin typeface="Candara" panose="020E0502030303020204" pitchFamily="34" charset="0"/>
              <a:cs typeface="Times" panose="02020603050405020304" pitchFamily="18" charset="0"/>
            </a:endParaRPr>
          </a:p>
          <a:p>
            <a:pPr algn="ctr"/>
            <a:r>
              <a:rPr lang="es-EC" sz="1200" dirty="0" smtClean="0">
                <a:latin typeface="Candara" panose="020E0502030303020204" pitchFamily="34" charset="0"/>
                <a:cs typeface="Times" panose="02020603050405020304" pitchFamily="18" charset="0"/>
              </a:rPr>
              <a:t>Técnicos, </a:t>
            </a:r>
            <a:r>
              <a:rPr lang="es-EC" sz="1200" dirty="0" err="1">
                <a:latin typeface="Candara" panose="020E0502030303020204" pitchFamily="34" charset="0"/>
                <a:cs typeface="Times" panose="02020603050405020304" pitchFamily="18" charset="0"/>
              </a:rPr>
              <a:t>Tesistas</a:t>
            </a:r>
            <a:r>
              <a:rPr lang="es-EC" sz="1200" dirty="0">
                <a:latin typeface="Candara" panose="020E0502030303020204" pitchFamily="34" charset="0"/>
                <a:cs typeface="Times" panose="02020603050405020304" pitchFamily="18" charset="0"/>
              </a:rPr>
              <a:t> y Pasantes del Laboratorio de </a:t>
            </a:r>
            <a:r>
              <a:rPr lang="es-EC" sz="1200" dirty="0" smtClean="0">
                <a:latin typeface="Candara" panose="020E0502030303020204" pitchFamily="34" charset="0"/>
                <a:cs typeface="Times" panose="02020603050405020304" pitchFamily="18" charset="0"/>
              </a:rPr>
              <a:t>Biología Molecular- ESPE sede Santo Domingo</a:t>
            </a:r>
            <a:endParaRPr lang="es-EC" sz="1200" dirty="0">
              <a:latin typeface="Candara" panose="020E0502030303020204" pitchFamily="34" charset="0"/>
              <a:cs typeface="Times" panose="02020603050405020304" pitchFamily="18" charset="0"/>
            </a:endParaRPr>
          </a:p>
          <a:p>
            <a:pPr algn="ctr"/>
            <a:endParaRPr lang="es-EC" sz="1200" dirty="0" smtClean="0">
              <a:latin typeface="Candara" panose="020E0502030303020204" pitchFamily="34" charset="0"/>
              <a:cs typeface="Times" panose="02020603050405020304" pitchFamily="18" charset="0"/>
            </a:endParaRPr>
          </a:p>
          <a:p>
            <a:pPr algn="ctr"/>
            <a:endParaRPr lang="es-EC" sz="1200" dirty="0">
              <a:latin typeface="Candara" panose="020E0502030303020204" pitchFamily="34" charset="0"/>
              <a:cs typeface="Times" panose="02020603050405020304" pitchFamily="18" charset="0"/>
            </a:endParaRPr>
          </a:p>
          <a:p>
            <a:pPr algn="ctr"/>
            <a:endParaRPr lang="es-EC" sz="1200" dirty="0" smtClean="0">
              <a:latin typeface="Candara" panose="020E0502030303020204" pitchFamily="34" charset="0"/>
              <a:cs typeface="Times" panose="02020603050405020304" pitchFamily="18" charset="0"/>
            </a:endParaRPr>
          </a:p>
          <a:p>
            <a:pPr algn="ctr"/>
            <a:endParaRPr lang="es-EC" sz="1200" dirty="0">
              <a:latin typeface="Candara" panose="020E0502030303020204" pitchFamily="34" charset="0"/>
              <a:cs typeface="Times" panose="02020603050405020304" pitchFamily="18" charset="0"/>
            </a:endParaRPr>
          </a:p>
        </p:txBody>
      </p:sp>
      <p:pic>
        <p:nvPicPr>
          <p:cNvPr id="10" name="Picture 6" descr="http://ugi.espe.edu.ec/ugi/wp-content/uploads/2014/06/Logo-RP-UFA-ESP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9" y="2097117"/>
            <a:ext cx="2902611" cy="7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decv.espe.edu.ec/wp-content/uploads/2015/01/sello-biot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00" y="3052089"/>
            <a:ext cx="1024898" cy="91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4"/>
          <p:cNvSpPr/>
          <p:nvPr/>
        </p:nvSpPr>
        <p:spPr>
          <a:xfrm>
            <a:off x="3863752" y="3971575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C" sz="1200" dirty="0" smtClean="0">
              <a:latin typeface="Candara" panose="020E0502030303020204" pitchFamily="34" charset="0"/>
              <a:cs typeface="Times" panose="02020603050405020304" pitchFamily="18" charset="0"/>
            </a:endParaRPr>
          </a:p>
          <a:p>
            <a:pPr algn="ctr"/>
            <a:r>
              <a:rPr lang="es-EC" sz="1200" dirty="0" smtClean="0">
                <a:latin typeface="Candara" panose="020E0502030303020204" pitchFamily="34" charset="0"/>
                <a:cs typeface="Times" panose="02020603050405020304" pitchFamily="18" charset="0"/>
              </a:rPr>
              <a:t>A los encargados del refugio “Narices frías”, refugio de voluntariado de Chone y a la clínica veterinaria de Bahía de Caráquez.  </a:t>
            </a:r>
            <a:endParaRPr lang="es-EC" sz="1200" dirty="0">
              <a:latin typeface="Candara" panose="020E0502030303020204" pitchFamily="34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0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16080" y="0"/>
            <a:ext cx="6285384" cy="678881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Candara" panose="020E0502030303020204" pitchFamily="34" charset="0"/>
              </a:rPr>
              <a:t>Introducción</a:t>
            </a:r>
            <a:endParaRPr lang="es-EC" dirty="0">
              <a:latin typeface="Candara" panose="020E0502030303020204" pitchFamily="34" charset="0"/>
            </a:endParaRPr>
          </a:p>
        </p:txBody>
      </p:sp>
      <p:graphicFrame>
        <p:nvGraphicFramePr>
          <p:cNvPr id="19" name="Marcador de contenido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986463"/>
              </p:ext>
            </p:extLst>
          </p:nvPr>
        </p:nvGraphicFramePr>
        <p:xfrm>
          <a:off x="551384" y="764704"/>
          <a:ext cx="8208912" cy="168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ctángulo 19"/>
          <p:cNvSpPr/>
          <p:nvPr/>
        </p:nvSpPr>
        <p:spPr>
          <a:xfrm>
            <a:off x="5833456" y="3267199"/>
            <a:ext cx="16986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Dermacentor</a:t>
            </a:r>
            <a:r>
              <a:rPr lang="es-EC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reticulatus</a:t>
            </a:r>
            <a:endParaRPr lang="es-EC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5853846" y="4619944"/>
            <a:ext cx="16578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Rhipicephalus</a:t>
            </a:r>
            <a:r>
              <a:rPr lang="es-EC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sanguineus</a:t>
            </a:r>
            <a:endParaRPr lang="es-EC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5909150" y="5880836"/>
            <a:ext cx="15472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Haemaphysalis</a:t>
            </a:r>
            <a:r>
              <a:rPr lang="es-EC" sz="11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1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elliptica</a:t>
            </a:r>
            <a:endParaRPr lang="es-EC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4" descr="A) Female and (B) male Dermacentor reticulatus. | Download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5" t="15284"/>
          <a:stretch/>
        </p:blipFill>
        <p:spPr bwMode="auto">
          <a:xfrm>
            <a:off x="6262336" y="2405753"/>
            <a:ext cx="1106488" cy="79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Archivo:Rhipicephalus-sanguineus-female.JPG - Wikipedia, la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845" y="3610212"/>
            <a:ext cx="1155830" cy="98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haemaphysalis hashtag on Twitter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169434" y="4947180"/>
            <a:ext cx="1026653" cy="82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ángulo 27"/>
          <p:cNvSpPr/>
          <p:nvPr/>
        </p:nvSpPr>
        <p:spPr>
          <a:xfrm>
            <a:off x="4882561" y="1875078"/>
            <a:ext cx="3600400" cy="432048"/>
          </a:xfrm>
          <a:prstGeom prst="rect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Candara" panose="020E0502030303020204" pitchFamily="34" charset="0"/>
              </a:rPr>
              <a:t>Vectores</a:t>
            </a:r>
            <a:endParaRPr lang="es-EC" b="1" dirty="0">
              <a:latin typeface="Candara" panose="020E0502030303020204" pitchFamily="34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10"/>
          <a:srcRect l="60515" t="21454" r="12367" b="11610"/>
          <a:stretch/>
        </p:blipFill>
        <p:spPr>
          <a:xfrm>
            <a:off x="9336360" y="756185"/>
            <a:ext cx="2235179" cy="3101881"/>
          </a:xfrm>
          <a:prstGeom prst="rect">
            <a:avLst/>
          </a:prstGeom>
        </p:spPr>
      </p:pic>
      <p:sp>
        <p:nvSpPr>
          <p:cNvPr id="30" name="Rectángulo 29"/>
          <p:cNvSpPr/>
          <p:nvPr/>
        </p:nvSpPr>
        <p:spPr>
          <a:xfrm>
            <a:off x="257426" y="6453336"/>
            <a:ext cx="21606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(Dantas-Torres, 2008),</a:t>
            </a:r>
            <a:endParaRPr lang="es-EC" sz="1000" dirty="0">
              <a:latin typeface="Candara" panose="020E0502030303020204" pitchFamily="34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565253" y="1875078"/>
            <a:ext cx="3705551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Babesiosis</a:t>
            </a:r>
            <a:r>
              <a:rPr lang="es-EC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canina</a:t>
            </a:r>
            <a:endParaRPr lang="es-EC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11"/>
          <a:srcRect l="30630" t="24406" r="42252" b="30313"/>
          <a:stretch/>
        </p:blipFill>
        <p:spPr>
          <a:xfrm>
            <a:off x="9433861" y="3935370"/>
            <a:ext cx="2040176" cy="1915266"/>
          </a:xfrm>
          <a:prstGeom prst="rect">
            <a:avLst/>
          </a:prstGeom>
        </p:spPr>
      </p:pic>
      <p:graphicFrame>
        <p:nvGraphicFramePr>
          <p:cNvPr id="33" name="Diagrama 32"/>
          <p:cNvGraphicFramePr/>
          <p:nvPr>
            <p:extLst>
              <p:ext uri="{D42A27DB-BD31-4B8C-83A1-F6EECF244321}">
                <p14:modId xmlns:p14="http://schemas.microsoft.com/office/powerpoint/2010/main" val="414647255"/>
              </p:ext>
            </p:extLst>
          </p:nvPr>
        </p:nvGraphicFramePr>
        <p:xfrm>
          <a:off x="-289708" y="2912711"/>
          <a:ext cx="5415473" cy="3213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4" name="Rectángulo 33"/>
          <p:cNvSpPr/>
          <p:nvPr/>
        </p:nvSpPr>
        <p:spPr>
          <a:xfrm>
            <a:off x="565253" y="2414239"/>
            <a:ext cx="37055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100" dirty="0" smtClean="0">
                <a:latin typeface="Candara" panose="020E0502030303020204" pitchFamily="34" charset="0"/>
                <a:ea typeface="Calibri" panose="020F0502020204030204" pitchFamily="34" charset="0"/>
              </a:rPr>
              <a:t>Se </a:t>
            </a:r>
            <a:r>
              <a:rPr lang="es-EC" sz="1100" dirty="0">
                <a:latin typeface="Candara" panose="020E0502030303020204" pitchFamily="34" charset="0"/>
                <a:ea typeface="Calibri" panose="020F0502020204030204" pitchFamily="34" charset="0"/>
              </a:rPr>
              <a:t>ha encontrado que al menos siete especies del </a:t>
            </a:r>
            <a:r>
              <a:rPr lang="es-EC" sz="1100" dirty="0" err="1">
                <a:latin typeface="Candara" panose="020E0502030303020204" pitchFamily="34" charset="0"/>
                <a:ea typeface="Calibri" panose="020F0502020204030204" pitchFamily="34" charset="0"/>
              </a:rPr>
              <a:t>piroplasma</a:t>
            </a:r>
            <a:r>
              <a:rPr lang="es-EC" sz="1100" dirty="0">
                <a:latin typeface="Candara" panose="020E0502030303020204" pitchFamily="34" charset="0"/>
                <a:ea typeface="Calibri" panose="020F0502020204030204" pitchFamily="34" charset="0"/>
              </a:rPr>
              <a:t> son capaces de infectar a perros en el </a:t>
            </a:r>
            <a:r>
              <a:rPr lang="es-EC" sz="1100" dirty="0" smtClean="0">
                <a:latin typeface="Candara" panose="020E0502030303020204" pitchFamily="34" charset="0"/>
                <a:ea typeface="Calibri" panose="020F0502020204030204" pitchFamily="34" charset="0"/>
              </a:rPr>
              <a:t>mundo. </a:t>
            </a:r>
            <a:endParaRPr lang="es-EC" sz="1100" dirty="0">
              <a:latin typeface="Candara" panose="020E0502030303020204" pitchFamily="34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1487488" y="6453336"/>
            <a:ext cx="27061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 smtClean="0">
                <a:latin typeface="Candara" panose="020E0502030303020204" pitchFamily="34" charset="0"/>
                <a:ea typeface="Calibri" panose="020F0502020204030204" pitchFamily="34" charset="0"/>
              </a:rPr>
              <a:t>(</a:t>
            </a:r>
            <a:r>
              <a:rPr lang="es-EC" sz="1000" dirty="0" err="1">
                <a:latin typeface="Candara" panose="020E0502030303020204" pitchFamily="34" charset="0"/>
                <a:ea typeface="Calibri" panose="020F0502020204030204" pitchFamily="34" charset="0"/>
              </a:rPr>
              <a:t>Irwin</a:t>
            </a:r>
            <a:r>
              <a:rPr lang="es-EC" sz="1000" dirty="0">
                <a:latin typeface="Candara" panose="020E0502030303020204" pitchFamily="34" charset="0"/>
                <a:ea typeface="Calibri" panose="020F0502020204030204" pitchFamily="34" charset="0"/>
              </a:rPr>
              <a:t>, </a:t>
            </a:r>
            <a:r>
              <a:rPr lang="es-EC" sz="1000" dirty="0" smtClean="0">
                <a:latin typeface="Candara" panose="020E0502030303020204" pitchFamily="34" charset="0"/>
                <a:ea typeface="Calibri" panose="020F0502020204030204" pitchFamily="34" charset="0"/>
              </a:rPr>
              <a:t>2009),  (Solano-Gallego </a:t>
            </a:r>
            <a:r>
              <a:rPr lang="es-EC" sz="1000" dirty="0">
                <a:latin typeface="Candara" panose="020E0502030303020204" pitchFamily="34" charset="0"/>
                <a:ea typeface="Calibri" panose="020F0502020204030204" pitchFamily="34" charset="0"/>
              </a:rPr>
              <a:t>&amp; </a:t>
            </a:r>
            <a:r>
              <a:rPr lang="es-EC" sz="1000" dirty="0" err="1">
                <a:latin typeface="Candara" panose="020E0502030303020204" pitchFamily="34" charset="0"/>
                <a:ea typeface="Calibri" panose="020F0502020204030204" pitchFamily="34" charset="0"/>
              </a:rPr>
              <a:t>Baneth</a:t>
            </a:r>
            <a:r>
              <a:rPr lang="es-EC" sz="1000" dirty="0">
                <a:latin typeface="Candara" panose="020E0502030303020204" pitchFamily="34" charset="0"/>
                <a:ea typeface="Calibri" panose="020F0502020204030204" pitchFamily="34" charset="0"/>
              </a:rPr>
              <a:t>, 2011</a:t>
            </a:r>
            <a:r>
              <a:rPr lang="es-EC" sz="1000" dirty="0" smtClean="0">
                <a:latin typeface="Candara" panose="020E0502030303020204" pitchFamily="34" charset="0"/>
                <a:ea typeface="Calibri" panose="020F0502020204030204" pitchFamily="34" charset="0"/>
              </a:rPr>
              <a:t>),</a:t>
            </a:r>
            <a:endParaRPr lang="es-EC" sz="1000" dirty="0">
              <a:latin typeface="Candara" panose="020E0502030303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4021118" y="6453336"/>
            <a:ext cx="2260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>
                <a:latin typeface="Candara" panose="020E0502030303020204" pitchFamily="34" charset="0"/>
                <a:ea typeface="Calibri" panose="020F0502020204030204" pitchFamily="34" charset="0"/>
              </a:rPr>
              <a:t>(</a:t>
            </a:r>
            <a:r>
              <a:rPr lang="es-EC" sz="1000" dirty="0" err="1">
                <a:latin typeface="Candara" panose="020E0502030303020204" pitchFamily="34" charset="0"/>
                <a:ea typeface="Calibri" panose="020F0502020204030204" pitchFamily="34" charset="0"/>
              </a:rPr>
              <a:t>Beugnet</a:t>
            </a:r>
            <a:r>
              <a:rPr lang="es-EC" sz="1000" dirty="0">
                <a:latin typeface="Candara" panose="020E0502030303020204" pitchFamily="34" charset="0"/>
                <a:ea typeface="Calibri" panose="020F0502020204030204" pitchFamily="34" charset="0"/>
              </a:rPr>
              <a:t> &amp; </a:t>
            </a:r>
            <a:r>
              <a:rPr lang="es-EC" sz="1000" dirty="0" err="1">
                <a:latin typeface="Candara" panose="020E0502030303020204" pitchFamily="34" charset="0"/>
                <a:ea typeface="Calibri" panose="020F0502020204030204" pitchFamily="34" charset="0"/>
              </a:rPr>
              <a:t>Moreau</a:t>
            </a:r>
            <a:r>
              <a:rPr lang="es-EC" sz="1000" dirty="0">
                <a:latin typeface="Candara" panose="020E0502030303020204" pitchFamily="34" charset="0"/>
                <a:ea typeface="Calibri" panose="020F0502020204030204" pitchFamily="34" charset="0"/>
              </a:rPr>
              <a:t>, 2015; </a:t>
            </a:r>
            <a:r>
              <a:rPr lang="es-EC" sz="1000" dirty="0" err="1">
                <a:latin typeface="Candara" panose="020E0502030303020204" pitchFamily="34" charset="0"/>
                <a:ea typeface="Calibri" panose="020F0502020204030204" pitchFamily="34" charset="0"/>
              </a:rPr>
              <a:t>Irwin</a:t>
            </a:r>
            <a:r>
              <a:rPr lang="es-EC" sz="1000" dirty="0">
                <a:latin typeface="Candara" panose="020E0502030303020204" pitchFamily="34" charset="0"/>
                <a:ea typeface="Calibri" panose="020F0502020204030204" pitchFamily="34" charset="0"/>
              </a:rPr>
              <a:t>, 2009)</a:t>
            </a:r>
            <a:endParaRPr lang="es-EC" sz="1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3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9" t="32150" r="-1186" b="24801"/>
          <a:stretch/>
        </p:blipFill>
        <p:spPr>
          <a:xfrm>
            <a:off x="409328" y="188640"/>
            <a:ext cx="11782672" cy="6523925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1703512" y="4382481"/>
            <a:ext cx="7632848" cy="2304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800" b="1" dirty="0">
                <a:solidFill>
                  <a:schemeClr val="bg1"/>
                </a:solidFill>
                <a:latin typeface="Palace Script MT" panose="030303020206070C0B05" pitchFamily="66" charset="0"/>
              </a:rPr>
              <a:t>¡</a:t>
            </a:r>
            <a:r>
              <a:rPr lang="es-EC" sz="13800" b="1" dirty="0" smtClean="0">
                <a:solidFill>
                  <a:schemeClr val="bg1"/>
                </a:solidFill>
                <a:latin typeface="Palace Script MT" panose="030303020206070C0B05" pitchFamily="66" charset="0"/>
              </a:rPr>
              <a:t>Muchas gracias!</a:t>
            </a:r>
            <a:endParaRPr lang="es-EC" sz="13800" b="1" dirty="0">
              <a:solidFill>
                <a:schemeClr val="bg1"/>
              </a:solidFill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5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6816080" y="0"/>
            <a:ext cx="6285384" cy="678881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Candara" panose="020E0502030303020204" pitchFamily="34" charset="0"/>
              </a:rPr>
              <a:t>Introducción</a:t>
            </a:r>
            <a:endParaRPr lang="es-EC" dirty="0">
              <a:latin typeface="Candara" panose="020E0502030303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5018" t="11928" r="16577" b="7118"/>
          <a:stretch/>
        </p:blipFill>
        <p:spPr>
          <a:xfrm>
            <a:off x="1302728" y="1516192"/>
            <a:ext cx="3345511" cy="394770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122707" y="856265"/>
            <a:ext cx="3705551" cy="432048"/>
          </a:xfrm>
          <a:prstGeom prst="rect">
            <a:avLst/>
          </a:prstGeom>
          <a:solidFill>
            <a:srgbClr val="F4FEFE"/>
          </a:solidFill>
          <a:ln>
            <a:solidFill>
              <a:srgbClr val="B0FA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Distribución geográfica </a:t>
            </a:r>
            <a:endParaRPr lang="es-EC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35360" y="5360479"/>
            <a:ext cx="5280248" cy="7386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C" sz="1400" dirty="0" smtClean="0">
                <a:latin typeface="Candara" panose="020E0502030303020204" pitchFamily="34" charset="0"/>
              </a:rPr>
              <a:t>Dos especies </a:t>
            </a:r>
            <a:r>
              <a:rPr lang="es-EC" sz="1400" dirty="0">
                <a:latin typeface="Candara" panose="020E0502030303020204" pitchFamily="34" charset="0"/>
              </a:rPr>
              <a:t>de </a:t>
            </a:r>
            <a:r>
              <a:rPr lang="es-EC" sz="1400" i="1" dirty="0" err="1">
                <a:latin typeface="Candara" panose="020E0502030303020204" pitchFamily="34" charset="0"/>
              </a:rPr>
              <a:t>Babesia</a:t>
            </a:r>
            <a:r>
              <a:rPr lang="es-EC" sz="1400" i="1" dirty="0">
                <a:latin typeface="Candara" panose="020E0502030303020204" pitchFamily="34" charset="0"/>
              </a:rPr>
              <a:t> </a:t>
            </a:r>
            <a:r>
              <a:rPr lang="es-EC" sz="1400" dirty="0">
                <a:latin typeface="Candara" panose="020E0502030303020204" pitchFamily="34" charset="0"/>
              </a:rPr>
              <a:t>ocurren en perros en América Latina y el Caribe, </a:t>
            </a:r>
            <a:r>
              <a:rPr lang="es-EC" sz="1400" i="1" dirty="0">
                <a:latin typeface="Candara" panose="020E0502030303020204" pitchFamily="34" charset="0"/>
              </a:rPr>
              <a:t>B. </a:t>
            </a:r>
            <a:r>
              <a:rPr lang="es-EC" sz="1400" i="1" dirty="0" err="1" smtClean="0">
                <a:latin typeface="Candara" panose="020E0502030303020204" pitchFamily="34" charset="0"/>
              </a:rPr>
              <a:t>vogeli</a:t>
            </a:r>
            <a:r>
              <a:rPr lang="es-EC" sz="1400" i="1" dirty="0" smtClean="0">
                <a:latin typeface="Candara" panose="020E0502030303020204" pitchFamily="34" charset="0"/>
              </a:rPr>
              <a:t> y </a:t>
            </a:r>
            <a:r>
              <a:rPr lang="es-EC" sz="1400" i="1" dirty="0">
                <a:latin typeface="Candara" panose="020E0502030303020204" pitchFamily="34" charset="0"/>
              </a:rPr>
              <a:t>B. </a:t>
            </a:r>
            <a:r>
              <a:rPr lang="es-EC" sz="1400" i="1" dirty="0" err="1" smtClean="0">
                <a:latin typeface="Candara" panose="020E0502030303020204" pitchFamily="34" charset="0"/>
              </a:rPr>
              <a:t>gibsoni</a:t>
            </a:r>
            <a:r>
              <a:rPr lang="es-EC" sz="1400" i="1" dirty="0" smtClean="0">
                <a:latin typeface="Candara" panose="020E0502030303020204" pitchFamily="34" charset="0"/>
              </a:rPr>
              <a:t>. </a:t>
            </a:r>
            <a:r>
              <a:rPr lang="es-EC" sz="1400" dirty="0" smtClean="0">
                <a:latin typeface="Candara" panose="020E0502030303020204" pitchFamily="34" charset="0"/>
              </a:rPr>
              <a:t>Siendo</a:t>
            </a:r>
            <a:r>
              <a:rPr lang="es-EC" sz="1400" i="1" dirty="0" smtClean="0">
                <a:latin typeface="Candara" panose="020E0502030303020204" pitchFamily="34" charset="0"/>
              </a:rPr>
              <a:t> B. </a:t>
            </a:r>
            <a:r>
              <a:rPr lang="es-EC" sz="1400" i="1" dirty="0" err="1" smtClean="0">
                <a:latin typeface="Candara" panose="020E0502030303020204" pitchFamily="34" charset="0"/>
              </a:rPr>
              <a:t>vogeli</a:t>
            </a:r>
            <a:r>
              <a:rPr lang="es-EC" sz="1400" i="1" dirty="0" smtClean="0">
                <a:latin typeface="Candara" panose="020E0502030303020204" pitchFamily="34" charset="0"/>
              </a:rPr>
              <a:t> </a:t>
            </a:r>
            <a:r>
              <a:rPr lang="es-EC" sz="1400" dirty="0" smtClean="0">
                <a:latin typeface="Candara" panose="020E0502030303020204" pitchFamily="34" charset="0"/>
              </a:rPr>
              <a:t>la </a:t>
            </a:r>
            <a:r>
              <a:rPr lang="es-EC" sz="1400" dirty="0">
                <a:latin typeface="Candara" panose="020E0502030303020204" pitchFamily="34" charset="0"/>
              </a:rPr>
              <a:t>especie más extendida en esta </a:t>
            </a:r>
            <a:r>
              <a:rPr lang="es-EC" sz="1400" dirty="0" smtClean="0">
                <a:latin typeface="Candara" panose="020E0502030303020204" pitchFamily="34" charset="0"/>
              </a:rPr>
              <a:t>región. </a:t>
            </a:r>
            <a:endParaRPr lang="es-EC" sz="1400" dirty="0">
              <a:latin typeface="Candara" panose="020E0502030303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35360" y="6381328"/>
            <a:ext cx="23999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dirty="0" smtClean="0">
                <a:latin typeface="Candara" panose="020E0502030303020204" pitchFamily="34" charset="0"/>
              </a:rPr>
              <a:t>(Panti-</a:t>
            </a:r>
            <a:r>
              <a:rPr lang="es-EC" sz="1000" dirty="0" err="1" smtClean="0">
                <a:latin typeface="Candara" panose="020E0502030303020204" pitchFamily="34" charset="0"/>
              </a:rPr>
              <a:t>May</a:t>
            </a:r>
            <a:r>
              <a:rPr lang="es-EC" sz="1000" dirty="0" smtClean="0">
                <a:latin typeface="Candara" panose="020E0502030303020204" pitchFamily="34" charset="0"/>
              </a:rPr>
              <a:t> &amp; Rodríguez-Vivas,2020)</a:t>
            </a:r>
            <a:endParaRPr lang="es-EC" sz="1000" dirty="0">
              <a:latin typeface="Candara" panose="020E0502030303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320136" y="918965"/>
            <a:ext cx="3509631" cy="375552"/>
          </a:xfrm>
          <a:prstGeom prst="rect">
            <a:avLst/>
          </a:prstGeom>
          <a:solidFill>
            <a:srgbClr val="FFCCFF">
              <a:alpha val="45882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buSzPts val="1100"/>
            </a:pPr>
            <a:r>
              <a:rPr lang="es-EC" b="1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Morfología de </a:t>
            </a:r>
            <a:r>
              <a:rPr lang="es-EC" b="1" i="1" dirty="0" err="1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Babesia</a:t>
            </a:r>
            <a:r>
              <a:rPr lang="es-EC" b="1" i="1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b="1" i="1" dirty="0" err="1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spp</a:t>
            </a:r>
            <a:r>
              <a:rPr lang="es-EC" b="1" i="1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000" b="1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/>
          <p:nvPr/>
        </p:nvPicPr>
        <p:blipFill rotWithShape="1">
          <a:blip r:embed="rId3"/>
          <a:srcRect l="49389" t="23152" r="28716" b="41497"/>
          <a:stretch/>
        </p:blipFill>
        <p:spPr bwMode="auto">
          <a:xfrm>
            <a:off x="9336360" y="1697859"/>
            <a:ext cx="1932062" cy="1656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Elipse 10"/>
          <p:cNvSpPr/>
          <p:nvPr/>
        </p:nvSpPr>
        <p:spPr>
          <a:xfrm>
            <a:off x="10302391" y="2525951"/>
            <a:ext cx="622412" cy="56794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11"/>
          <p:cNvSpPr/>
          <p:nvPr/>
        </p:nvSpPr>
        <p:spPr>
          <a:xfrm>
            <a:off x="7320136" y="2356674"/>
            <a:ext cx="19271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latin typeface="Candara" panose="020E0502030303020204" pitchFamily="34" charset="0"/>
                <a:ea typeface="Calibri" panose="020F0502020204030204" pitchFamily="34" charset="0"/>
              </a:rPr>
              <a:t>Longitud: 2,5 </a:t>
            </a:r>
            <a:r>
              <a:rPr lang="es-EC" sz="1600" dirty="0">
                <a:latin typeface="Candara" panose="020E0502030303020204" pitchFamily="34" charset="0"/>
                <a:ea typeface="Calibri" panose="020F0502020204030204" pitchFamily="34" charset="0"/>
              </a:rPr>
              <a:t>– 5 µm</a:t>
            </a:r>
            <a:endParaRPr lang="es-EC" sz="1600" dirty="0">
              <a:latin typeface="Candara" panose="020E0502030303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382653" y="4324610"/>
            <a:ext cx="18020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latin typeface="Candara" panose="020E0502030303020204" pitchFamily="34" charset="0"/>
                <a:ea typeface="Calibri" panose="020F0502020204030204" pitchFamily="34" charset="0"/>
              </a:rPr>
              <a:t>Longitud: 0,5 </a:t>
            </a:r>
            <a:r>
              <a:rPr lang="es-EC" sz="1600" dirty="0">
                <a:latin typeface="Candara" panose="020E0502030303020204" pitchFamily="34" charset="0"/>
                <a:ea typeface="Calibri" panose="020F0502020204030204" pitchFamily="34" charset="0"/>
              </a:rPr>
              <a:t>y 2,5 </a:t>
            </a:r>
            <a:endParaRPr lang="es-EC" sz="1600" dirty="0">
              <a:latin typeface="Candara" panose="020E0502030303020204" pitchFamily="34" charset="0"/>
            </a:endParaRPr>
          </a:p>
        </p:txBody>
      </p:sp>
      <p:pic>
        <p:nvPicPr>
          <p:cNvPr id="14" name="Imagen 13"/>
          <p:cNvPicPr/>
          <p:nvPr/>
        </p:nvPicPr>
        <p:blipFill rotWithShape="1">
          <a:blip r:embed="rId4"/>
          <a:srcRect l="20098" t="37527" r="48981" b="19015"/>
          <a:stretch/>
        </p:blipFill>
        <p:spPr bwMode="auto">
          <a:xfrm>
            <a:off x="9336360" y="3667916"/>
            <a:ext cx="1932062" cy="16519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Elipse 14"/>
          <p:cNvSpPr/>
          <p:nvPr/>
        </p:nvSpPr>
        <p:spPr>
          <a:xfrm>
            <a:off x="9840416" y="4663164"/>
            <a:ext cx="576064" cy="493091"/>
          </a:xfrm>
          <a:prstGeom prst="ellipse">
            <a:avLst/>
          </a:prstGeom>
          <a:noFill/>
          <a:ln>
            <a:solidFill>
              <a:srgbClr val="B0FA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2495600" y="6381328"/>
            <a:ext cx="16289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>
                <a:latin typeface="Candara" panose="020E0502030303020204" pitchFamily="34" charset="0"/>
                <a:ea typeface="Calibri" panose="020F0502020204030204" pitchFamily="34" charset="0"/>
              </a:rPr>
              <a:t>(</a:t>
            </a:r>
            <a:r>
              <a:rPr lang="es-EC" sz="1000" dirty="0" err="1">
                <a:latin typeface="Candara" panose="020E0502030303020204" pitchFamily="34" charset="0"/>
                <a:ea typeface="Calibri" panose="020F0502020204030204" pitchFamily="34" charset="0"/>
              </a:rPr>
              <a:t>Beugnet</a:t>
            </a:r>
            <a:r>
              <a:rPr lang="es-EC" sz="1000" dirty="0">
                <a:latin typeface="Candara" panose="020E0502030303020204" pitchFamily="34" charset="0"/>
                <a:ea typeface="Calibri" panose="020F0502020204030204" pitchFamily="34" charset="0"/>
              </a:rPr>
              <a:t> &amp; </a:t>
            </a:r>
            <a:r>
              <a:rPr lang="es-EC" sz="1000" dirty="0" err="1">
                <a:latin typeface="Candara" panose="020E0502030303020204" pitchFamily="34" charset="0"/>
                <a:ea typeface="Calibri" panose="020F0502020204030204" pitchFamily="34" charset="0"/>
              </a:rPr>
              <a:t>Moreau</a:t>
            </a:r>
            <a:r>
              <a:rPr lang="es-EC" sz="1000" dirty="0">
                <a:latin typeface="Candara" panose="020E0502030303020204" pitchFamily="34" charset="0"/>
                <a:ea typeface="Calibri" panose="020F0502020204030204" pitchFamily="34" charset="0"/>
              </a:rPr>
              <a:t>, 2015).</a:t>
            </a:r>
            <a:endParaRPr lang="es-EC" sz="1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5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6816080" y="0"/>
            <a:ext cx="6285384" cy="67888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kern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Introducción</a:t>
            </a:r>
            <a:endParaRPr lang="es-EC" kern="0" dirty="0">
              <a:latin typeface="Candara" panose="020E0502030303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99456" y="1268760"/>
            <a:ext cx="3456384" cy="3886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buSzPts val="1100"/>
            </a:pPr>
            <a:r>
              <a:rPr lang="es-EC" b="1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Taxonomía de </a:t>
            </a:r>
            <a:r>
              <a:rPr lang="es-EC" b="1" i="1" dirty="0" err="1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Babesia</a:t>
            </a:r>
            <a:r>
              <a:rPr lang="es-EC" b="1" i="1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b="1" i="1" dirty="0" err="1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spp</a:t>
            </a:r>
            <a:r>
              <a:rPr lang="es-EC" b="1" i="1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C" b="1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b="1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23392" y="1988840"/>
            <a:ext cx="5508612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200000"/>
              </a:lnSpc>
              <a:spcAft>
                <a:spcPts val="800"/>
              </a:spcAft>
            </a:pPr>
            <a:r>
              <a:rPr lang="es-EC" sz="1400" b="1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s-EC" sz="1400" b="1" dirty="0" err="1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Phylum</a:t>
            </a:r>
            <a:r>
              <a:rPr lang="es-EC" sz="14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EC" sz="14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Apicomplexa</a:t>
            </a:r>
            <a:endParaRPr lang="es-EC" sz="14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200000"/>
              </a:lnSpc>
              <a:spcAft>
                <a:spcPts val="800"/>
              </a:spcAft>
            </a:pPr>
            <a:r>
              <a:rPr lang="es-EC" sz="1400" b="1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Clase</a:t>
            </a:r>
            <a:r>
              <a:rPr lang="es-EC" sz="14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EC" sz="14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Sporozoasida</a:t>
            </a:r>
            <a:endParaRPr lang="es-EC" sz="14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200000"/>
              </a:lnSpc>
              <a:spcAft>
                <a:spcPts val="800"/>
              </a:spcAft>
            </a:pPr>
            <a:r>
              <a:rPr lang="es-EC" sz="14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es-EC" sz="1400" b="1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Orden</a:t>
            </a:r>
            <a:r>
              <a:rPr lang="es-EC" sz="14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EC" sz="14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Piroplasmorida</a:t>
            </a:r>
            <a:endParaRPr lang="es-EC" sz="14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200000"/>
              </a:lnSpc>
              <a:spcAft>
                <a:spcPts val="800"/>
              </a:spcAft>
            </a:pPr>
            <a:r>
              <a:rPr lang="es-EC" sz="14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EC" sz="14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</a:t>
            </a:r>
            <a:r>
              <a:rPr lang="es-EC" sz="1400" b="1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Familia</a:t>
            </a:r>
            <a:r>
              <a:rPr lang="es-EC" sz="14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EC" sz="14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Babesiidae</a:t>
            </a:r>
            <a:endParaRPr lang="es-EC" sz="14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200000"/>
              </a:lnSpc>
              <a:spcAft>
                <a:spcPts val="800"/>
              </a:spcAft>
            </a:pPr>
            <a:r>
              <a:rPr lang="es-EC" sz="14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EC" sz="14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es-EC" sz="1400" b="1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Género</a:t>
            </a:r>
            <a:r>
              <a:rPr lang="es-EC" sz="14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EC" sz="14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i="1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Babesia</a:t>
            </a:r>
            <a:endParaRPr lang="es-EC" sz="14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200000"/>
              </a:lnSpc>
              <a:spcAft>
                <a:spcPts val="800"/>
              </a:spcAft>
            </a:pPr>
            <a:r>
              <a:rPr lang="es-EC" sz="1400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EC" sz="1400" i="1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es-EC" sz="1400" b="1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Especies</a:t>
            </a:r>
            <a:r>
              <a:rPr lang="es-EC" sz="14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EC" sz="14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s-EC" sz="1400" i="1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canis</a:t>
            </a:r>
            <a:r>
              <a:rPr lang="es-EC" sz="1400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B. </a:t>
            </a:r>
            <a:r>
              <a:rPr lang="es-EC" sz="1400" i="1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gibsoni</a:t>
            </a:r>
            <a:r>
              <a:rPr lang="es-EC" sz="1400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EC" sz="14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9336" y="6453336"/>
            <a:ext cx="158569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50" dirty="0">
                <a:latin typeface="Candara" panose="020E0502030303020204" pitchFamily="34" charset="0"/>
                <a:ea typeface="Calibri" panose="020F0502020204030204" pitchFamily="34" charset="0"/>
              </a:rPr>
              <a:t>(</a:t>
            </a:r>
            <a:r>
              <a:rPr lang="es-EC" sz="1050" dirty="0" err="1">
                <a:latin typeface="Candara" panose="020E0502030303020204" pitchFamily="34" charset="0"/>
                <a:ea typeface="Calibri" panose="020F0502020204030204" pitchFamily="34" charset="0"/>
              </a:rPr>
              <a:t>Jorgensen</a:t>
            </a:r>
            <a:r>
              <a:rPr lang="es-EC" sz="1050" dirty="0">
                <a:latin typeface="Candara" panose="020E0502030303020204" pitchFamily="34" charset="0"/>
                <a:ea typeface="Calibri" panose="020F0502020204030204" pitchFamily="34" charset="0"/>
              </a:rPr>
              <a:t> y otros, 2011)</a:t>
            </a:r>
            <a:endParaRPr lang="es-EC" sz="1050" dirty="0">
              <a:latin typeface="Candara" panose="020E0502030303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104112" y="1288124"/>
            <a:ext cx="38340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b="1" i="1" dirty="0">
                <a:latin typeface="Candara" panose="020E0502030303020204" pitchFamily="34" charset="0"/>
                <a:ea typeface="Calibri" panose="020F0502020204030204" pitchFamily="34" charset="0"/>
              </a:rPr>
              <a:t>Ciclo de vida de </a:t>
            </a:r>
            <a:r>
              <a:rPr lang="es-EC" b="1" i="1" dirty="0" err="1">
                <a:latin typeface="Candara" panose="020E0502030303020204" pitchFamily="34" charset="0"/>
                <a:ea typeface="Calibri" panose="020F0502020204030204" pitchFamily="34" charset="0"/>
              </a:rPr>
              <a:t>Babesia</a:t>
            </a:r>
            <a:r>
              <a:rPr lang="es-EC" b="1" i="1" dirty="0"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es-EC" b="1" i="1" dirty="0" err="1" smtClean="0">
                <a:latin typeface="Candara" panose="020E0502030303020204" pitchFamily="34" charset="0"/>
                <a:ea typeface="Calibri" panose="020F0502020204030204" pitchFamily="34" charset="0"/>
              </a:rPr>
              <a:t>spp</a:t>
            </a:r>
            <a:r>
              <a:rPr lang="es-EC" b="1" i="1" dirty="0" smtClean="0">
                <a:latin typeface="Candara" panose="020E0502030303020204" pitchFamily="34" charset="0"/>
                <a:ea typeface="Calibri" panose="020F0502020204030204" pitchFamily="34" charset="0"/>
              </a:rPr>
              <a:t>.</a:t>
            </a:r>
            <a:endParaRPr lang="es-EC" b="1" dirty="0">
              <a:latin typeface="Candara" panose="020E0502030303020204" pitchFamily="34" charset="0"/>
            </a:endParaRPr>
          </a:p>
        </p:txBody>
      </p:sp>
      <p:pic>
        <p:nvPicPr>
          <p:cNvPr id="10" name="Imagen 9" descr="https://www.ncbi.nlm.nih.gov/corecgi/tileshop/tileshop.fcgi?p=PMC3&amp;id=846109&amp;s=114&amp;r=1&amp;c=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1844824"/>
            <a:ext cx="4244340" cy="30816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/>
          <p:cNvSpPr/>
          <p:nvPr/>
        </p:nvSpPr>
        <p:spPr>
          <a:xfrm>
            <a:off x="6816080" y="4936080"/>
            <a:ext cx="51845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>
                <a:latin typeface="Candara" panose="020E0502030303020204" pitchFamily="34" charset="0"/>
              </a:rPr>
              <a:t>El ciclo de vida tiene lugar en garrapatas ( </a:t>
            </a:r>
            <a:r>
              <a:rPr lang="es-EC" sz="1400" b="1" dirty="0">
                <a:latin typeface="Candara" panose="020E0502030303020204" pitchFamily="34" charset="0"/>
              </a:rPr>
              <a:t>A</a:t>
            </a:r>
            <a:r>
              <a:rPr lang="es-EC" sz="1400" dirty="0">
                <a:latin typeface="Candara" panose="020E0502030303020204" pitchFamily="34" charset="0"/>
              </a:rPr>
              <a:t> ) y vertebrados ( </a:t>
            </a:r>
            <a:r>
              <a:rPr lang="es-EC" sz="1400" b="1" dirty="0">
                <a:latin typeface="Candara" panose="020E0502030303020204" pitchFamily="34" charset="0"/>
              </a:rPr>
              <a:t>B</a:t>
            </a:r>
            <a:r>
              <a:rPr lang="es-EC" sz="1400" dirty="0">
                <a:latin typeface="Candara" panose="020E0502030303020204" pitchFamily="34" charset="0"/>
              </a:rPr>
              <a:t> </a:t>
            </a:r>
            <a:r>
              <a:rPr lang="es-EC" sz="1400" dirty="0" smtClean="0">
                <a:latin typeface="Candara" panose="020E0502030303020204" pitchFamily="34" charset="0"/>
              </a:rPr>
              <a:t>), presenta </a:t>
            </a:r>
            <a:r>
              <a:rPr lang="es-EC" sz="1400" dirty="0">
                <a:latin typeface="Candara" panose="020E0502030303020204" pitchFamily="34" charset="0"/>
              </a:rPr>
              <a:t>una reproducción sexual y asexual respectivamente,  y consta de una fase de  </a:t>
            </a:r>
            <a:r>
              <a:rPr lang="es-EC" sz="1400" dirty="0" err="1">
                <a:latin typeface="Candara" panose="020E0502030303020204" pitchFamily="34" charset="0"/>
              </a:rPr>
              <a:t>merogonía</a:t>
            </a:r>
            <a:r>
              <a:rPr lang="es-EC" sz="1400" dirty="0">
                <a:latin typeface="Candara" panose="020E0502030303020204" pitchFamily="34" charset="0"/>
              </a:rPr>
              <a:t>, </a:t>
            </a:r>
            <a:r>
              <a:rPr lang="es-EC" sz="1400" dirty="0" err="1">
                <a:latin typeface="Candara" panose="020E0502030303020204" pitchFamily="34" charset="0"/>
              </a:rPr>
              <a:t>gamogonía</a:t>
            </a:r>
            <a:r>
              <a:rPr lang="es-EC" sz="1400" dirty="0">
                <a:latin typeface="Candara" panose="020E0502030303020204" pitchFamily="34" charset="0"/>
              </a:rPr>
              <a:t> y </a:t>
            </a:r>
            <a:r>
              <a:rPr lang="es-EC" sz="1400" dirty="0" smtClean="0">
                <a:latin typeface="Candara" panose="020E0502030303020204" pitchFamily="34" charset="0"/>
              </a:rPr>
              <a:t>esporogonia.</a:t>
            </a:r>
            <a:endParaRPr lang="es-EC" sz="1400" dirty="0">
              <a:latin typeface="Candara" panose="020E0502030303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670179" y="6453336"/>
            <a:ext cx="17075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 smtClean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(Martínez-García et al., 2021)</a:t>
            </a:r>
            <a:endParaRPr lang="es-EC" sz="1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6816080" y="0"/>
            <a:ext cx="6285384" cy="67888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kern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Introducción</a:t>
            </a:r>
            <a:endParaRPr lang="es-EC" kern="0" dirty="0">
              <a:latin typeface="Candara" panose="020E0502030303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27448" y="980728"/>
            <a:ext cx="4455066" cy="388696"/>
          </a:xfrm>
          <a:prstGeom prst="rect">
            <a:avLst/>
          </a:prstGeom>
          <a:ln w="28575">
            <a:solidFill>
              <a:srgbClr val="99FF99"/>
            </a:solidFill>
          </a:ln>
        </p:spPr>
        <p:txBody>
          <a:bodyPr wrap="none">
            <a:spAutoFit/>
          </a:bodyPr>
          <a:lstStyle/>
          <a:p>
            <a:pPr lvl="1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buSzPts val="1100"/>
            </a:pPr>
            <a:r>
              <a:rPr lang="es-EC" b="1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Sintomatología de la </a:t>
            </a:r>
            <a:r>
              <a:rPr lang="es-EC" b="1" dirty="0" err="1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Babesiosis</a:t>
            </a:r>
            <a:r>
              <a:rPr lang="es-EC" b="1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canina</a:t>
            </a:r>
            <a:endParaRPr lang="es-EC" b="1" dirty="0"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77092962"/>
              </p:ext>
            </p:extLst>
          </p:nvPr>
        </p:nvGraphicFramePr>
        <p:xfrm>
          <a:off x="690684" y="1700808"/>
          <a:ext cx="5549331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317496006"/>
              </p:ext>
            </p:extLst>
          </p:nvPr>
        </p:nvGraphicFramePr>
        <p:xfrm>
          <a:off x="6384032" y="1175076"/>
          <a:ext cx="5328592" cy="4198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2"/>
          <a:srcRect l="26203" t="36219" r="43359" b="29328"/>
          <a:stretch/>
        </p:blipFill>
        <p:spPr>
          <a:xfrm>
            <a:off x="1271464" y="4692413"/>
            <a:ext cx="2263537" cy="14404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13"/>
          <a:srcRect l="12367" t="37203" r="59408" b="25391"/>
          <a:stretch/>
        </p:blipFill>
        <p:spPr>
          <a:xfrm>
            <a:off x="3686693" y="4692413"/>
            <a:ext cx="1895821" cy="14404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487000" y="6309320"/>
            <a:ext cx="82012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dirty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000" dirty="0" err="1">
                <a:latin typeface="Arial" panose="020B0604020202020204" pitchFamily="34" charset="0"/>
                <a:ea typeface="Calibri" panose="020F0502020204030204" pitchFamily="34" charset="0"/>
              </a:rPr>
              <a:t>Bourdoiseau</a:t>
            </a:r>
            <a:r>
              <a:rPr lang="es-EC" sz="10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s-EC" sz="1000" dirty="0" smtClean="0">
                <a:latin typeface="Arial" panose="020B0604020202020204" pitchFamily="34" charset="0"/>
                <a:ea typeface="Calibri" panose="020F0502020204030204" pitchFamily="34" charset="0"/>
              </a:rPr>
              <a:t>2006)( </a:t>
            </a:r>
            <a:r>
              <a:rPr lang="es-EC" sz="1000" dirty="0" err="1">
                <a:latin typeface="Arial" panose="020B0604020202020204" pitchFamily="34" charset="0"/>
                <a:ea typeface="Calibri" panose="020F0502020204030204" pitchFamily="34" charset="0"/>
              </a:rPr>
              <a:t>Carli</a:t>
            </a:r>
            <a:r>
              <a:rPr lang="es-EC" sz="1000" dirty="0">
                <a:latin typeface="Arial" panose="020B0604020202020204" pitchFamily="34" charset="0"/>
                <a:ea typeface="Calibri" panose="020F0502020204030204" pitchFamily="34" charset="0"/>
              </a:rPr>
              <a:t> y otros, </a:t>
            </a:r>
            <a:r>
              <a:rPr lang="es-EC" sz="1000" dirty="0" smtClean="0">
                <a:latin typeface="Arial" panose="020B0604020202020204" pitchFamily="34" charset="0"/>
                <a:ea typeface="Calibri" panose="020F0502020204030204" pitchFamily="34" charset="0"/>
              </a:rPr>
              <a:t>2009) (Solano-Gallego </a:t>
            </a:r>
            <a:r>
              <a:rPr lang="es-EC" sz="1000" dirty="0">
                <a:latin typeface="Arial" panose="020B0604020202020204" pitchFamily="34" charset="0"/>
                <a:ea typeface="Calibri" panose="020F0502020204030204" pitchFamily="34" charset="0"/>
              </a:rPr>
              <a:t>y otros, 2008</a:t>
            </a:r>
            <a:r>
              <a:rPr lang="es-EC" sz="1000" dirty="0" smtClean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r>
              <a:rPr lang="es-EC" sz="1000" dirty="0"/>
              <a:t> (</a:t>
            </a:r>
            <a:r>
              <a:rPr lang="es-EC" sz="1000" dirty="0" err="1"/>
              <a:t>Carli</a:t>
            </a:r>
            <a:r>
              <a:rPr lang="es-EC" sz="1000" dirty="0"/>
              <a:t> y </a:t>
            </a:r>
            <a:r>
              <a:rPr lang="es-EC" sz="1000" dirty="0" smtClean="0"/>
              <a:t>otros, 2009) </a:t>
            </a:r>
            <a:r>
              <a:rPr lang="es-EC" sz="1000" dirty="0"/>
              <a:t>(Jacobson, </a:t>
            </a:r>
            <a:r>
              <a:rPr lang="es-EC" sz="1000" dirty="0" smtClean="0"/>
              <a:t>2006;)(</a:t>
            </a:r>
            <a:r>
              <a:rPr lang="es-EC" sz="1000" dirty="0" err="1" smtClean="0"/>
              <a:t>Keller</a:t>
            </a:r>
            <a:r>
              <a:rPr lang="es-EC" sz="1000" dirty="0" smtClean="0"/>
              <a:t> </a:t>
            </a:r>
            <a:r>
              <a:rPr lang="es-EC" sz="1000" dirty="0"/>
              <a:t>y otros, </a:t>
            </a:r>
            <a:r>
              <a:rPr lang="es-EC" sz="1000" dirty="0" smtClean="0"/>
              <a:t>2004) (</a:t>
            </a:r>
            <a:r>
              <a:rPr lang="es-EC" sz="1000" dirty="0" err="1" smtClean="0"/>
              <a:t>Leisewitz</a:t>
            </a:r>
            <a:r>
              <a:rPr lang="es-EC" sz="1000" dirty="0" smtClean="0"/>
              <a:t> </a:t>
            </a:r>
            <a:r>
              <a:rPr lang="es-EC" sz="1000" dirty="0"/>
              <a:t>y otros, 2001</a:t>
            </a:r>
            <a:r>
              <a:rPr lang="es-EC" sz="1000" dirty="0" smtClean="0"/>
              <a:t>) </a:t>
            </a:r>
            <a:r>
              <a:rPr lang="es-EC" sz="1000" dirty="0"/>
              <a:t>(Fraga </a:t>
            </a:r>
            <a:r>
              <a:rPr lang="es-EC" sz="1000" dirty="0" err="1"/>
              <a:t>Manteiga</a:t>
            </a:r>
            <a:r>
              <a:rPr lang="es-EC" sz="1000" dirty="0"/>
              <a:t>, 2009</a:t>
            </a:r>
            <a:r>
              <a:rPr lang="es-EC" sz="1000" dirty="0" smtClean="0"/>
              <a:t>) (</a:t>
            </a:r>
            <a:r>
              <a:rPr lang="es-EC" sz="1000" dirty="0"/>
              <a:t>De </a:t>
            </a:r>
            <a:r>
              <a:rPr lang="es-EC" sz="1000" dirty="0" err="1" smtClean="0"/>
              <a:t>Caprariis</a:t>
            </a:r>
            <a:r>
              <a:rPr lang="es-EC" sz="1000" dirty="0" smtClean="0"/>
              <a:t> y otros, 2011)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4855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6816080" y="0"/>
            <a:ext cx="6285384" cy="67888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kern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Introducción</a:t>
            </a:r>
            <a:endParaRPr lang="es-EC" kern="0" dirty="0">
              <a:latin typeface="Candara" panose="020E0502030303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55440" y="980728"/>
            <a:ext cx="3384376" cy="369332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Candara" panose="020E0502030303020204" pitchFamily="34" charset="0"/>
                <a:ea typeface="Calibri" panose="020F0502020204030204" pitchFamily="34" charset="0"/>
              </a:rPr>
              <a:t>Tratamiento</a:t>
            </a:r>
            <a:endParaRPr lang="es-EC" dirty="0">
              <a:latin typeface="Candara" panose="020E0502030303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87005640"/>
              </p:ext>
            </p:extLst>
          </p:nvPr>
        </p:nvGraphicFramePr>
        <p:xfrm>
          <a:off x="1039664" y="1556792"/>
          <a:ext cx="3415928" cy="1773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263352" y="6309320"/>
            <a:ext cx="2537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000" dirty="0" err="1">
                <a:latin typeface="Arial" panose="020B0604020202020204" pitchFamily="34" charset="0"/>
                <a:ea typeface="Calibri" panose="020F0502020204030204" pitchFamily="34" charset="0"/>
              </a:rPr>
              <a:t>Köster</a:t>
            </a:r>
            <a:r>
              <a:rPr lang="es-EC" sz="1000" dirty="0">
                <a:latin typeface="Arial" panose="020B0604020202020204" pitchFamily="34" charset="0"/>
                <a:ea typeface="Calibri" panose="020F0502020204030204" pitchFamily="34" charset="0"/>
              </a:rPr>
              <a:t> y otros, 2015</a:t>
            </a:r>
            <a:r>
              <a:rPr lang="es-EC" sz="1000" dirty="0" smtClean="0">
                <a:latin typeface="Arial" panose="020B0604020202020204" pitchFamily="34" charset="0"/>
                <a:ea typeface="Calibri" panose="020F0502020204030204" pitchFamily="34" charset="0"/>
              </a:rPr>
              <a:t>) (</a:t>
            </a:r>
            <a:r>
              <a:rPr lang="es-EC" sz="1000" dirty="0" err="1" smtClean="0"/>
              <a:t>Schoeman</a:t>
            </a:r>
            <a:r>
              <a:rPr lang="es-EC" sz="1000" dirty="0"/>
              <a:t>, 2009)</a:t>
            </a:r>
            <a:endParaRPr lang="es-EC" sz="1000" dirty="0"/>
          </a:p>
        </p:txBody>
      </p:sp>
      <p:sp>
        <p:nvSpPr>
          <p:cNvPr id="7" name="Rectángulo 6"/>
          <p:cNvSpPr/>
          <p:nvPr/>
        </p:nvSpPr>
        <p:spPr>
          <a:xfrm>
            <a:off x="5375920" y="1539723"/>
            <a:ext cx="2659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err="1" smtClean="0">
                <a:latin typeface="Candara" panose="020E0502030303020204" pitchFamily="34" charset="0"/>
                <a:ea typeface="Calibri" panose="020F0502020204030204" pitchFamily="34" charset="0"/>
              </a:rPr>
              <a:t>Aceturato</a:t>
            </a:r>
            <a:r>
              <a:rPr lang="es-EC" sz="1600" dirty="0" smtClean="0"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es-EC" sz="1600" dirty="0">
                <a:latin typeface="Candara" panose="020E0502030303020204" pitchFamily="34" charset="0"/>
                <a:ea typeface="Calibri" panose="020F0502020204030204" pitchFamily="34" charset="0"/>
              </a:rPr>
              <a:t>de </a:t>
            </a:r>
            <a:r>
              <a:rPr lang="es-EC" sz="1600" dirty="0" err="1">
                <a:latin typeface="Candara" panose="020E0502030303020204" pitchFamily="34" charset="0"/>
                <a:ea typeface="Calibri" panose="020F0502020204030204" pitchFamily="34" charset="0"/>
              </a:rPr>
              <a:t>diminazeno</a:t>
            </a:r>
            <a:endParaRPr lang="es-EC" sz="1600" dirty="0">
              <a:latin typeface="Candara" panose="020E0502030303020204" pitchFamily="34" charset="0"/>
            </a:endParaRPr>
          </a:p>
        </p:txBody>
      </p:sp>
      <p:pic>
        <p:nvPicPr>
          <p:cNvPr id="3074" name="Picture 2" descr="Diminazene - A Reveex - VETERINET.COM.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074" y="909686"/>
            <a:ext cx="1322576" cy="132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5358790" y="2788048"/>
            <a:ext cx="29145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err="1" smtClean="0">
                <a:latin typeface="Candara" panose="020E0502030303020204" pitchFamily="34" charset="0"/>
                <a:ea typeface="Calibri" panose="020F0502020204030204" pitchFamily="34" charset="0"/>
              </a:rPr>
              <a:t>Dipropionato</a:t>
            </a:r>
            <a:r>
              <a:rPr lang="es-EC" sz="1600" dirty="0" smtClean="0"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es-EC" sz="1600" dirty="0">
                <a:latin typeface="Candara" panose="020E0502030303020204" pitchFamily="34" charset="0"/>
                <a:ea typeface="Calibri" panose="020F0502020204030204" pitchFamily="34" charset="0"/>
              </a:rPr>
              <a:t>de </a:t>
            </a:r>
            <a:r>
              <a:rPr lang="es-EC" sz="1600" dirty="0" err="1">
                <a:latin typeface="Candara" panose="020E0502030303020204" pitchFamily="34" charset="0"/>
                <a:ea typeface="Calibri" panose="020F0502020204030204" pitchFamily="34" charset="0"/>
              </a:rPr>
              <a:t>imidocarbo</a:t>
            </a:r>
            <a:endParaRPr lang="es-EC" sz="1600" dirty="0">
              <a:latin typeface="Candara" panose="020E0502030303020204" pitchFamily="34" charset="0"/>
            </a:endParaRPr>
          </a:p>
        </p:txBody>
      </p:sp>
      <p:pic>
        <p:nvPicPr>
          <p:cNvPr id="3076" name="Picture 4" descr="Imidocarb Sanfer®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2492896"/>
            <a:ext cx="1738164" cy="173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1074304" y="3679710"/>
            <a:ext cx="3384376" cy="36933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latin typeface="Candara" panose="020E0502030303020204" pitchFamily="34" charset="0"/>
              </a:rPr>
              <a:t>Métodos de diagnóstico</a:t>
            </a:r>
            <a:endParaRPr lang="es-EC" b="1" dirty="0">
              <a:latin typeface="Candara" panose="020E0502030303020204" pitchFamily="34" charset="0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717849533"/>
              </p:ext>
            </p:extLst>
          </p:nvPr>
        </p:nvGraphicFramePr>
        <p:xfrm>
          <a:off x="1032451" y="4231060"/>
          <a:ext cx="5697197" cy="1773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4994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6816080" y="0"/>
            <a:ext cx="6285384" cy="67888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kern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Objetivos</a:t>
            </a:r>
            <a:endParaRPr lang="es-EC" kern="0" dirty="0">
              <a:latin typeface="Candara" panose="020E0502030303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04639482"/>
              </p:ext>
            </p:extLst>
          </p:nvPr>
        </p:nvGraphicFramePr>
        <p:xfrm>
          <a:off x="911424" y="2348880"/>
          <a:ext cx="10657184" cy="3717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911424" y="678881"/>
            <a:ext cx="6285384" cy="67888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just"/>
            <a:r>
              <a:rPr lang="es-EC" sz="2800" i="0" kern="0" dirty="0" smtClean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General</a:t>
            </a:r>
            <a:endParaRPr lang="es-EC" sz="2800" i="0" kern="0" dirty="0">
              <a:effectLst/>
              <a:latin typeface="Candara" panose="020E0502030303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28056" y="1200808"/>
            <a:ext cx="10585176" cy="8398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s-EC" sz="2000" dirty="0">
                <a:solidFill>
                  <a:schemeClr val="tx1"/>
                </a:solidFill>
                <a:latin typeface="Candara" panose="020E0502030303020204" pitchFamily="34" charset="0"/>
              </a:rPr>
              <a:t>Identificación y caracterización molecular de </a:t>
            </a:r>
            <a:r>
              <a:rPr lang="es-EC" sz="2000" i="1" dirty="0" err="1">
                <a:solidFill>
                  <a:schemeClr val="tx1"/>
                </a:solidFill>
                <a:latin typeface="Candara" panose="020E0502030303020204" pitchFamily="34" charset="0"/>
              </a:rPr>
              <a:t>Babesia</a:t>
            </a:r>
            <a:r>
              <a:rPr lang="es-EC" sz="2000" i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s-EC" sz="2000" i="1" dirty="0" err="1">
                <a:solidFill>
                  <a:schemeClr val="tx1"/>
                </a:solidFill>
                <a:latin typeface="Candara" panose="020E0502030303020204" pitchFamily="34" charset="0"/>
              </a:rPr>
              <a:t>canis</a:t>
            </a:r>
            <a:r>
              <a:rPr lang="es-EC" sz="2000" dirty="0">
                <a:solidFill>
                  <a:schemeClr val="tx1"/>
                </a:solidFill>
                <a:latin typeface="Candara" panose="020E0502030303020204" pitchFamily="34" charset="0"/>
              </a:rPr>
              <a:t> en el albergue “Narices frías” de Santo Domingo de los </a:t>
            </a:r>
            <a:r>
              <a:rPr lang="es-EC" sz="2000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Tsáchilas</a:t>
            </a:r>
            <a:r>
              <a:rPr lang="es-EC" sz="20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s-EC" sz="2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y en la provincia de Manabí. </a:t>
            </a:r>
            <a:endParaRPr lang="es-EC" sz="20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just"/>
            <a:endParaRPr lang="es-EC" sz="20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32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6528048" y="0"/>
            <a:ext cx="6285384" cy="67888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kern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Metodología</a:t>
            </a:r>
            <a:endParaRPr lang="es-EC" kern="0" dirty="0">
              <a:latin typeface="Candara" panose="020E0502030303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57585112"/>
              </p:ext>
            </p:extLst>
          </p:nvPr>
        </p:nvGraphicFramePr>
        <p:xfrm>
          <a:off x="1631504" y="339440"/>
          <a:ext cx="979308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335360" y="2852936"/>
            <a:ext cx="3744416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600" dirty="0" smtClean="0">
                <a:latin typeface="Candara" panose="020E0502030303020204" pitchFamily="34" charset="0"/>
              </a:rPr>
              <a:t>Santo Domingo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Candara" panose="020E0502030303020204" pitchFamily="34" charset="0"/>
              </a:rPr>
              <a:t>20 muestras de la localización 1 del refugio “Narices Frías”.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Candara" panose="020E0502030303020204" pitchFamily="34" charset="0"/>
              </a:rPr>
              <a:t>34 </a:t>
            </a:r>
            <a:r>
              <a:rPr lang="es-EC" sz="1600" dirty="0">
                <a:latin typeface="Candara" panose="020E0502030303020204" pitchFamily="34" charset="0"/>
              </a:rPr>
              <a:t>muestras de la localización </a:t>
            </a:r>
            <a:r>
              <a:rPr lang="es-EC" sz="1600" dirty="0" smtClean="0">
                <a:latin typeface="Candara" panose="020E0502030303020204" pitchFamily="34" charset="0"/>
              </a:rPr>
              <a:t>2 </a:t>
            </a:r>
            <a:r>
              <a:rPr lang="es-EC" sz="1600" dirty="0">
                <a:latin typeface="Candara" panose="020E0502030303020204" pitchFamily="34" charset="0"/>
              </a:rPr>
              <a:t>del refugio “Narices Frías</a:t>
            </a:r>
            <a:r>
              <a:rPr lang="es-EC" sz="1600" dirty="0" smtClean="0">
                <a:latin typeface="Candara" panose="020E0502030303020204" pitchFamily="34" charset="0"/>
              </a:rPr>
              <a:t>”.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35360" y="4509120"/>
            <a:ext cx="374441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1600" dirty="0" smtClean="0">
                <a:latin typeface="Candara" panose="020E0502030303020204" pitchFamily="34" charset="0"/>
              </a:rPr>
              <a:t>Manabí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Candara" panose="020E0502030303020204" pitchFamily="34" charset="0"/>
              </a:rPr>
              <a:t>22 </a:t>
            </a:r>
            <a:r>
              <a:rPr lang="es-EC" sz="1600" dirty="0">
                <a:latin typeface="Candara" panose="020E0502030303020204" pitchFamily="34" charset="0"/>
              </a:rPr>
              <a:t>muestras del refugio de voluntariado </a:t>
            </a:r>
            <a:r>
              <a:rPr lang="es-EC" sz="1600" dirty="0" smtClean="0">
                <a:latin typeface="Candara" panose="020E0502030303020204" pitchFamily="34" charset="0"/>
              </a:rPr>
              <a:t>ubicado </a:t>
            </a:r>
            <a:r>
              <a:rPr lang="es-EC" sz="1600" dirty="0">
                <a:latin typeface="Candara" panose="020E0502030303020204" pitchFamily="34" charset="0"/>
              </a:rPr>
              <a:t>en Chone.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>
                <a:latin typeface="Candara" panose="020E0502030303020204" pitchFamily="34" charset="0"/>
              </a:rPr>
              <a:t>26 muestras de clínica veterinaria de Bahía de </a:t>
            </a:r>
            <a:r>
              <a:rPr lang="es-EC" sz="1600" dirty="0" smtClean="0">
                <a:latin typeface="Candara" panose="020E0502030303020204" pitchFamily="34" charset="0"/>
              </a:rPr>
              <a:t>Caráquez.</a:t>
            </a:r>
            <a:endParaRPr lang="es-EC" sz="1600" dirty="0">
              <a:latin typeface="Candara" panose="020E0502030303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083" y="2564904"/>
            <a:ext cx="1728192" cy="230425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4" t="315" r="24533" b="21063"/>
          <a:stretch/>
        </p:blipFill>
        <p:spPr>
          <a:xfrm>
            <a:off x="6110582" y="3751337"/>
            <a:ext cx="2664296" cy="182694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120336" y="2374259"/>
            <a:ext cx="2794484" cy="954107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C" sz="1400" dirty="0">
                <a:latin typeface="Candara" panose="020E0502030303020204" pitchFamily="34" charset="0"/>
                <a:ea typeface="Calibri" panose="020F0502020204030204" pitchFamily="34" charset="0"/>
              </a:rPr>
              <a:t>P</a:t>
            </a:r>
            <a:r>
              <a:rPr lang="es-EC" sz="1400" dirty="0" smtClean="0">
                <a:latin typeface="Candara" panose="020E0502030303020204" pitchFamily="34" charset="0"/>
                <a:ea typeface="Calibri" panose="020F0502020204030204" pitchFamily="34" charset="0"/>
              </a:rPr>
              <a:t>rotocolo manual adquirido </a:t>
            </a:r>
            <a:r>
              <a:rPr lang="es-EC" sz="1400" dirty="0">
                <a:latin typeface="Candara" panose="020E0502030303020204" pitchFamily="34" charset="0"/>
                <a:ea typeface="Calibri" panose="020F0502020204030204" pitchFamily="34" charset="0"/>
              </a:rPr>
              <a:t>del Instituto de investigación en </a:t>
            </a:r>
            <a:r>
              <a:rPr lang="es-EC" sz="1400" dirty="0" smtClean="0">
                <a:latin typeface="Candara" panose="020E0502030303020204" pitchFamily="34" charset="0"/>
                <a:ea typeface="Calibri" panose="020F0502020204030204" pitchFamily="34" charset="0"/>
              </a:rPr>
              <a:t>Zoonosis-CIZ, </a:t>
            </a:r>
            <a:r>
              <a:rPr lang="es-EC" sz="1400" dirty="0">
                <a:latin typeface="Candara" panose="020E0502030303020204" pitchFamily="34" charset="0"/>
                <a:ea typeface="Calibri" panose="020F0502020204030204" pitchFamily="34" charset="0"/>
              </a:rPr>
              <a:t>modificado por Rieras, Rojas &amp; </a:t>
            </a:r>
            <a:r>
              <a:rPr lang="es-EC" sz="1400" dirty="0" smtClean="0">
                <a:latin typeface="Candara" panose="020E0502030303020204" pitchFamily="34" charset="0"/>
                <a:ea typeface="Calibri" panose="020F0502020204030204" pitchFamily="34" charset="0"/>
              </a:rPr>
              <a:t>Zapata, (2010).</a:t>
            </a:r>
            <a:endParaRPr lang="es-EC" sz="1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4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6528048" y="0"/>
            <a:ext cx="6285384" cy="67888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kern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Metodología</a:t>
            </a:r>
            <a:endParaRPr lang="es-EC" kern="0" dirty="0">
              <a:latin typeface="Candara" panose="020E0502030303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76344511"/>
              </p:ext>
            </p:extLst>
          </p:nvPr>
        </p:nvGraphicFramePr>
        <p:xfrm>
          <a:off x="2207568" y="836711"/>
          <a:ext cx="7551936" cy="1484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127078"/>
              </p:ext>
            </p:extLst>
          </p:nvPr>
        </p:nvGraphicFramePr>
        <p:xfrm>
          <a:off x="6744072" y="2420888"/>
          <a:ext cx="4824536" cy="201168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778830"/>
                <a:gridCol w="1297534"/>
                <a:gridCol w="874086"/>
                <a:gridCol w="874086"/>
              </a:tblGrid>
              <a:tr h="30193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Proceso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Temperatura (°C)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Tiempo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Ciclos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0193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Pre-desnaturalización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 min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0193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Desnaturalización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 seg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0193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Hibridación y Extensión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 min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193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Extensión final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 min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0193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Mantenimiento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∞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-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551384" y="2420888"/>
            <a:ext cx="525658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PCR convencional realizada con el kit </a:t>
            </a:r>
            <a:r>
              <a:rPr lang="es-EC" sz="1400" b="1" dirty="0" err="1">
                <a:solidFill>
                  <a:schemeClr val="tx1"/>
                </a:solidFill>
                <a:latin typeface="Candara" panose="020E0502030303020204" pitchFamily="34" charset="0"/>
              </a:rPr>
              <a:t>AccuPower</a:t>
            </a:r>
            <a:r>
              <a:rPr lang="es-EC" sz="1400" b="1" dirty="0">
                <a:solidFill>
                  <a:schemeClr val="tx1"/>
                </a:solidFill>
                <a:latin typeface="Candara" panose="020E0502030303020204" pitchFamily="34" charset="0"/>
              </a:rPr>
              <a:t>® </a:t>
            </a:r>
            <a:r>
              <a:rPr lang="es-EC" sz="1400" b="1" i="1" dirty="0" err="1">
                <a:solidFill>
                  <a:schemeClr val="tx1"/>
                </a:solidFill>
                <a:latin typeface="Candara" panose="020E0502030303020204" pitchFamily="34" charset="0"/>
              </a:rPr>
              <a:t>Babesia</a:t>
            </a:r>
            <a:r>
              <a:rPr lang="es-EC" sz="1400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s-EC" sz="1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PCR</a:t>
            </a:r>
            <a:endParaRPr lang="es-EC" sz="14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/>
          <a:stretch/>
        </p:blipFill>
        <p:spPr>
          <a:xfrm rot="16200000">
            <a:off x="7131675" y="4265533"/>
            <a:ext cx="1476258" cy="21074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845073"/>
                  </p:ext>
                </p:extLst>
              </p:nvPr>
            </p:nvGraphicFramePr>
            <p:xfrm>
              <a:off x="695400" y="3068960"/>
              <a:ext cx="5360670" cy="2010918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5360670"/>
                  </a:tblGrid>
                  <a:tr h="1771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Componentes de Pre Mix AccuPower® Babesia PCR kit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771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Top DNA polymerase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771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dNTPs(dATP, dCTP dGTP ,dTTP)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771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Buffer de Reacción con </a:t>
                          </a:r>
                          <a14:m>
                            <m:oMath xmlns:m="http://schemas.openxmlformats.org/officeDocument/2006/math">
                              <m:r>
                                <a:rPr lang="es-EC" sz="1100">
                                  <a:effectLst/>
                                </a:rPr>
                                <m:t>𝐌𝐠</m:t>
                              </m:r>
                              <m:sSub>
                                <m:sSubPr>
                                  <m:ctrlPr>
                                    <a:rPr lang="es-EC" sz="11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s-EC" sz="1100">
                                      <a:effectLst/>
                                    </a:rPr>
                                    <m:t>𝐂𝐥</m:t>
                                  </m:r>
                                </m:e>
                                <m:sub>
                                  <m:r>
                                    <a:rPr lang="es-EC" sz="1100">
                                      <a:effectLst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771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Tinte estabilizador y rastreador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771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8-MOP (disuelto en DMSO)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771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 dirty="0" err="1">
                              <a:effectLst/>
                            </a:rPr>
                            <a:t>Primers</a:t>
                          </a:r>
                          <a:r>
                            <a:rPr lang="es-EC" sz="1100" dirty="0">
                              <a:effectLst/>
                            </a:rPr>
                            <a:t> para </a:t>
                          </a:r>
                          <a:r>
                            <a:rPr lang="es-EC" sz="1100" dirty="0" err="1">
                              <a:effectLst/>
                            </a:rPr>
                            <a:t>Babesia</a:t>
                          </a:r>
                          <a:r>
                            <a:rPr lang="es-EC" sz="1100" dirty="0">
                              <a:effectLst/>
                            </a:rPr>
                            <a:t> </a:t>
                          </a:r>
                          <a:r>
                            <a:rPr lang="es-EC" sz="1100" dirty="0" err="1">
                              <a:effectLst/>
                            </a:rPr>
                            <a:t>spp</a:t>
                          </a:r>
                          <a:r>
                            <a:rPr lang="es-EC" sz="1100" dirty="0">
                              <a:effectLst/>
                            </a:rPr>
                            <a:t>.</a:t>
                          </a:r>
                          <a:endParaRPr lang="es-EC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845073"/>
                  </p:ext>
                </p:extLst>
              </p:nvPr>
            </p:nvGraphicFramePr>
            <p:xfrm>
              <a:off x="695400" y="3068960"/>
              <a:ext cx="5360670" cy="2010918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5360670"/>
                  </a:tblGrid>
                  <a:tr h="2872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Componentes de Pre Mix AccuPower® Babesia PCR kit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872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Top DNA polymerase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872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dNTPs(dATP, dCTP dGTP ,dTTP)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87274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0">
                          <a:blip r:embed="rId8"/>
                          <a:stretch>
                            <a:fillRect t="-304255" r="-114" b="-329787"/>
                          </a:stretch>
                        </a:blipFill>
                      </a:tcPr>
                    </a:tc>
                  </a:tr>
                  <a:tr h="2872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Tinte estabilizador y rastreador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872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8-MOP (disuelto en DMSO)</a:t>
                          </a:r>
                          <a:endPara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872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 dirty="0" err="1">
                              <a:effectLst/>
                            </a:rPr>
                            <a:t>Primers</a:t>
                          </a:r>
                          <a:r>
                            <a:rPr lang="es-EC" sz="1100" dirty="0">
                              <a:effectLst/>
                            </a:rPr>
                            <a:t> para </a:t>
                          </a:r>
                          <a:r>
                            <a:rPr lang="es-EC" sz="1100" dirty="0" err="1">
                              <a:effectLst/>
                            </a:rPr>
                            <a:t>Babesia</a:t>
                          </a:r>
                          <a:r>
                            <a:rPr lang="es-EC" sz="1100" dirty="0">
                              <a:effectLst/>
                            </a:rPr>
                            <a:t> </a:t>
                          </a:r>
                          <a:r>
                            <a:rPr lang="es-EC" sz="1100" dirty="0" err="1">
                              <a:effectLst/>
                            </a:rPr>
                            <a:t>spp</a:t>
                          </a:r>
                          <a:r>
                            <a:rPr lang="es-EC" sz="1100" dirty="0">
                              <a:effectLst/>
                            </a:rPr>
                            <a:t>.</a:t>
                          </a:r>
                          <a:endParaRPr lang="es-EC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Rectángulo 7"/>
          <p:cNvSpPr/>
          <p:nvPr/>
        </p:nvSpPr>
        <p:spPr>
          <a:xfrm>
            <a:off x="555453" y="6381328"/>
            <a:ext cx="10695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>
                <a:latin typeface="Candara" panose="020E0502030303020204" pitchFamily="34" charset="0"/>
                <a:ea typeface="Calibri" panose="020F0502020204030204" pitchFamily="34" charset="0"/>
              </a:rPr>
              <a:t>(BIONEER, 2015</a:t>
            </a:r>
            <a:r>
              <a:rPr lang="es-EC" sz="1000" dirty="0" smtClean="0">
                <a:latin typeface="Candara" panose="020E0502030303020204" pitchFamily="34" charset="0"/>
                <a:ea typeface="Calibri" panose="020F0502020204030204" pitchFamily="34" charset="0"/>
              </a:rPr>
              <a:t>)</a:t>
            </a:r>
            <a:endParaRPr lang="es-EC" sz="1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Violeta rojo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11050</TotalTime>
  <Words>1622</Words>
  <Application>Microsoft Office PowerPoint</Application>
  <PresentationFormat>Panorámica</PresentationFormat>
  <Paragraphs>272</Paragraphs>
  <Slides>20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Calibri</vt:lpstr>
      <vt:lpstr>Candara</vt:lpstr>
      <vt:lpstr>Palace Script MT</vt:lpstr>
      <vt:lpstr>Times</vt:lpstr>
      <vt:lpstr>Times New Roman</vt:lpstr>
      <vt:lpstr>Diseño predeterminado</vt:lpstr>
      <vt:lpstr>CorelDRAW</vt:lpstr>
      <vt:lpstr>Presentación de PowerPoint</vt:lpstr>
      <vt:lpstr>Introducción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Agradecimientos </vt:lpstr>
      <vt:lpstr>Presentación de PowerPoint</vt:lpstr>
    </vt:vector>
  </TitlesOfParts>
  <Company>espe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CARACTERIZACIÓN MACROPROCESO GESTIÓN FINANCIERA</dc:title>
  <dc:subject>MANUAL DE PROCESOS</dc:subject>
  <dc:creator>ESPE</dc:creator>
  <dc:description>VERSIÓN 1.0 - MAYO 23 2009</dc:description>
  <cp:lastModifiedBy>Angela Cristina Verduga Soledispa</cp:lastModifiedBy>
  <cp:revision>312</cp:revision>
  <dcterms:created xsi:type="dcterms:W3CDTF">2008-08-08T13:28:34Z</dcterms:created>
  <dcterms:modified xsi:type="dcterms:W3CDTF">2022-03-01T09:01:00Z</dcterms:modified>
</cp:coreProperties>
</file>