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87" r:id="rId4"/>
    <p:sldMasterId id="2147483713" r:id="rId5"/>
    <p:sldMasterId id="2147483750" r:id="rId6"/>
    <p:sldMasterId id="2147483755" r:id="rId7"/>
    <p:sldMasterId id="2147483759" r:id="rId8"/>
    <p:sldMasterId id="2147483764" r:id="rId9"/>
    <p:sldMasterId id="2147483772" r:id="rId10"/>
    <p:sldMasterId id="2147483811" r:id="rId11"/>
  </p:sldMasterIdLst>
  <p:notesMasterIdLst>
    <p:notesMasterId r:id="rId63"/>
  </p:notesMasterIdLst>
  <p:sldIdLst>
    <p:sldId id="3201" r:id="rId12"/>
    <p:sldId id="3199" r:id="rId13"/>
    <p:sldId id="3150" r:id="rId14"/>
    <p:sldId id="3138" r:id="rId15"/>
    <p:sldId id="3107" r:id="rId16"/>
    <p:sldId id="3162" r:id="rId17"/>
    <p:sldId id="3142" r:id="rId18"/>
    <p:sldId id="3166" r:id="rId19"/>
    <p:sldId id="3167" r:id="rId20"/>
    <p:sldId id="271" r:id="rId21"/>
    <p:sldId id="3159" r:id="rId22"/>
    <p:sldId id="292" r:id="rId23"/>
    <p:sldId id="3157" r:id="rId24"/>
    <p:sldId id="3111" r:id="rId25"/>
    <p:sldId id="3163" r:id="rId26"/>
    <p:sldId id="3141" r:id="rId27"/>
    <p:sldId id="3168" r:id="rId28"/>
    <p:sldId id="3169" r:id="rId29"/>
    <p:sldId id="3170" r:id="rId30"/>
    <p:sldId id="3116" r:id="rId31"/>
    <p:sldId id="3171" r:id="rId32"/>
    <p:sldId id="3173" r:id="rId33"/>
    <p:sldId id="3104" r:id="rId34"/>
    <p:sldId id="3110" r:id="rId35"/>
    <p:sldId id="3175" r:id="rId36"/>
    <p:sldId id="3174" r:id="rId37"/>
    <p:sldId id="3176" r:id="rId38"/>
    <p:sldId id="3177" r:id="rId39"/>
    <p:sldId id="3178" r:id="rId40"/>
    <p:sldId id="450" r:id="rId41"/>
    <p:sldId id="3140" r:id="rId42"/>
    <p:sldId id="3185" r:id="rId43"/>
    <p:sldId id="3184" r:id="rId44"/>
    <p:sldId id="285" r:id="rId45"/>
    <p:sldId id="3186" r:id="rId46"/>
    <p:sldId id="3187" r:id="rId47"/>
    <p:sldId id="3179" r:id="rId48"/>
    <p:sldId id="3180" r:id="rId49"/>
    <p:sldId id="3188" r:id="rId50"/>
    <p:sldId id="3189" r:id="rId51"/>
    <p:sldId id="500" r:id="rId52"/>
    <p:sldId id="3191" r:id="rId53"/>
    <p:sldId id="3196" r:id="rId54"/>
    <p:sldId id="3197" r:id="rId55"/>
    <p:sldId id="3106" r:id="rId56"/>
    <p:sldId id="3198" r:id="rId57"/>
    <p:sldId id="529" r:id="rId58"/>
    <p:sldId id="3108" r:id="rId59"/>
    <p:sldId id="505" r:id="rId60"/>
    <p:sldId id="3158" r:id="rId61"/>
    <p:sldId id="287" r:id="rId6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6D6CA88-F7B1-4508-B56C-6E9D30D55BEC}">
          <p14:sldIdLst>
            <p14:sldId id="3201"/>
          </p14:sldIdLst>
        </p14:section>
        <p14:section name="Sección de resumen" id="{3122352D-529E-4DF1-AC22-67A660ACEEFB}">
          <p14:sldIdLst>
            <p14:sldId id="3199"/>
          </p14:sldIdLst>
        </p14:section>
        <p14:section name="Sección 1" id="{D8DFA8E8-D421-475E-B648-9BE25DACEFCA}">
          <p14:sldIdLst>
            <p14:sldId id="3150"/>
            <p14:sldId id="3138"/>
            <p14:sldId id="3107"/>
            <p14:sldId id="3162"/>
            <p14:sldId id="3142"/>
            <p14:sldId id="3166"/>
            <p14:sldId id="3167"/>
            <p14:sldId id="271"/>
            <p14:sldId id="3159"/>
            <p14:sldId id="292"/>
          </p14:sldIdLst>
        </p14:section>
        <p14:section name="Sección 2" id="{182E44E3-3F2C-433A-81AF-37DB725AA6A7}">
          <p14:sldIdLst>
            <p14:sldId id="3157"/>
            <p14:sldId id="3111"/>
            <p14:sldId id="3163"/>
            <p14:sldId id="3141"/>
            <p14:sldId id="3168"/>
            <p14:sldId id="3169"/>
          </p14:sldIdLst>
        </p14:section>
        <p14:section name="Sección 3" id="{9AB9F984-846A-4004-A322-86DBA0FFE7EC}">
          <p14:sldIdLst>
            <p14:sldId id="3170"/>
            <p14:sldId id="3116"/>
            <p14:sldId id="3171"/>
          </p14:sldIdLst>
        </p14:section>
        <p14:section name="Sección 4" id="{DD5B2F35-EDBE-4A0C-A896-9DC10FF61D48}">
          <p14:sldIdLst>
            <p14:sldId id="3173"/>
            <p14:sldId id="3104"/>
            <p14:sldId id="3110"/>
            <p14:sldId id="3175"/>
            <p14:sldId id="3174"/>
            <p14:sldId id="3176"/>
          </p14:sldIdLst>
        </p14:section>
        <p14:section name="Sección 5" id="{392ECF1B-065F-4AC6-A16C-5B87B6E8ECAA}">
          <p14:sldIdLst>
            <p14:sldId id="3177"/>
            <p14:sldId id="3178"/>
            <p14:sldId id="450"/>
            <p14:sldId id="3140"/>
            <p14:sldId id="3185"/>
            <p14:sldId id="3184"/>
            <p14:sldId id="285"/>
            <p14:sldId id="3186"/>
            <p14:sldId id="3187"/>
            <p14:sldId id="3179"/>
            <p14:sldId id="3180"/>
            <p14:sldId id="3188"/>
            <p14:sldId id="3189"/>
            <p14:sldId id="500"/>
            <p14:sldId id="3191"/>
            <p14:sldId id="3196"/>
            <p14:sldId id="3197"/>
            <p14:sldId id="3106"/>
          </p14:sldIdLst>
        </p14:section>
        <p14:section name="Sección 6" id="{ED1BCB16-2F38-42F2-9605-805FCD3ABC39}">
          <p14:sldIdLst>
            <p14:sldId id="3198"/>
            <p14:sldId id="529"/>
            <p14:sldId id="3108"/>
            <p14:sldId id="505"/>
            <p14:sldId id="3158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542E"/>
    <a:srgbClr val="003784"/>
    <a:srgbClr val="4F5048"/>
    <a:srgbClr val="93A64A"/>
    <a:srgbClr val="000000"/>
    <a:srgbClr val="C53637"/>
    <a:srgbClr val="7F9686"/>
    <a:srgbClr val="BDA001"/>
    <a:srgbClr val="406352"/>
    <a:srgbClr val="D1E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908" y="11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957375891938719E-2"/>
          <c:y val="2.2804506179029994E-2"/>
          <c:w val="0.9516430376964502"/>
          <c:h val="0.77544655876348789"/>
        </c:manualLayout>
      </c:layout>
      <c:scatterChart>
        <c:scatterStyle val="smoothMarker"/>
        <c:varyColors val="0"/>
        <c:ser>
          <c:idx val="0"/>
          <c:order val="0"/>
          <c:tx>
            <c:v>V. dependiente</c:v>
          </c:tx>
          <c:spPr>
            <a:ln w="95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-0.18333333333333335"/>
                  <c:y val="4.629629629629629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8B-48F9-A108-DBC7E2CBCEB6}"/>
                </c:ext>
              </c:extLst>
            </c:dLbl>
            <c:dLbl>
              <c:idx val="1"/>
              <c:layout>
                <c:manualLayout>
                  <c:x val="-3.5509483174148239E-2"/>
                  <c:y val="4.629647856517926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8B-48F9-A108-DBC7E2CBCEB6}"/>
                </c:ext>
              </c:extLst>
            </c:dLbl>
            <c:dLbl>
              <c:idx val="2"/>
              <c:layout>
                <c:manualLayout>
                  <c:x val="-7.1749907981325772E-2"/>
                  <c:y val="-4.87826713320209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35570773563538"/>
                      <c:h val="0.179093415613550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C8B-48F9-A108-DBC7E2CBCE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'-GRÁFICOS'!$A$220:$A$222</c:f>
              <c:strCache>
                <c:ptCount val="3"/>
                <c:pt idx="0">
                  <c:v>Óptimo</c:v>
                </c:pt>
                <c:pt idx="1">
                  <c:v>Medianamente Óptimo</c:v>
                </c:pt>
                <c:pt idx="2">
                  <c:v>Nada Óptimo</c:v>
                </c:pt>
              </c:strCache>
            </c:strRef>
          </c:xVal>
          <c:yVal>
            <c:numRef>
              <c:f>'-GRÁFICOS'!$B$220:$B$222</c:f>
              <c:numCache>
                <c:formatCode>0%</c:formatCode>
                <c:ptCount val="3"/>
                <c:pt idx="0">
                  <c:v>6.4046579330422126E-2</c:v>
                </c:pt>
                <c:pt idx="1">
                  <c:v>0.1324599708879185</c:v>
                </c:pt>
                <c:pt idx="2">
                  <c:v>0.80349344978165937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C8B-48F9-A108-DBC7E2CBCEB6}"/>
            </c:ext>
          </c:extLst>
        </c:ser>
        <c:ser>
          <c:idx val="1"/>
          <c:order val="1"/>
          <c:tx>
            <c:v>V. independiente</c:v>
          </c:tx>
          <c:spPr>
            <a:ln w="95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5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-0.19444444444444448"/>
                  <c:y val="-9.2592592592593437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8B-48F9-A108-DBC7E2CBCEB6}"/>
                </c:ext>
              </c:extLst>
            </c:dLbl>
            <c:dLbl>
              <c:idx val="1"/>
              <c:layout>
                <c:manualLayout>
                  <c:x val="-0.20527552318379322"/>
                  <c:y val="-6.86795737804160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8B-48F9-A108-DBC7E2CBCEB6}"/>
                </c:ext>
              </c:extLst>
            </c:dLbl>
            <c:dLbl>
              <c:idx val="2"/>
              <c:layout>
                <c:manualLayout>
                  <c:x val="-9.4475025048288318E-8"/>
                  <c:y val="-4.03659839441843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86841763089404"/>
                      <c:h val="0.179093415613550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C8B-48F9-A108-DBC7E2CBCE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'-GRÁFICOS'!$A$220:$A$222</c:f>
              <c:strCache>
                <c:ptCount val="3"/>
                <c:pt idx="0">
                  <c:v>Óptimo</c:v>
                </c:pt>
                <c:pt idx="1">
                  <c:v>Medianamente Óptimo</c:v>
                </c:pt>
                <c:pt idx="2">
                  <c:v>Nada Óptimo</c:v>
                </c:pt>
              </c:strCache>
            </c:strRef>
          </c:xVal>
          <c:yVal>
            <c:numRef>
              <c:f>'-GRÁFICOS'!$C$220:$C$222</c:f>
              <c:numCache>
                <c:formatCode>0%</c:formatCode>
                <c:ptCount val="3"/>
                <c:pt idx="0">
                  <c:v>0.23472000000000004</c:v>
                </c:pt>
                <c:pt idx="1">
                  <c:v>0.24399999999999999</c:v>
                </c:pt>
                <c:pt idx="2">
                  <c:v>0.52127999999999997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6C8B-48F9-A108-DBC7E2CBCEB6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</c:dLbls>
        <c:axId val="790115888"/>
        <c:axId val="790120152"/>
      </c:scatterChart>
      <c:valAx>
        <c:axId val="7901158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90120152"/>
        <c:crosses val="autoZero"/>
        <c:crossBetween val="midCat"/>
      </c:valAx>
      <c:valAx>
        <c:axId val="7901201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90115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19726362529924"/>
          <c:y val="3.3651387759882599E-2"/>
          <c:w val="0.75186797578954723"/>
          <c:h val="0.9311993712761967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6C8-42E4-BE53-7BF9D9275B2E}"/>
              </c:ext>
            </c:extLst>
          </c:dPt>
          <c:dPt>
            <c:idx val="1"/>
            <c:bubble3D val="0"/>
            <c:explosion val="5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6C8-42E4-BE53-7BF9D9275B2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6C8-42E4-BE53-7BF9D9275B2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6C8-42E4-BE53-7BF9D9275B2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6C8-42E4-BE53-7BF9D9275B2E}"/>
              </c:ext>
            </c:extLst>
          </c:dPt>
          <c:dLbls>
            <c:delete val="1"/>
          </c:dLbls>
          <c:cat>
            <c:strRef>
              <c:f>'-GRÁFICOS'!$A$253:$A$254</c:f>
              <c:strCache>
                <c:ptCount val="2"/>
                <c:pt idx="0">
                  <c:v>Si </c:v>
                </c:pt>
                <c:pt idx="1">
                  <c:v>No</c:v>
                </c:pt>
              </c:strCache>
            </c:strRef>
          </c:cat>
          <c:val>
            <c:numRef>
              <c:f>'-GRÁFICOS'!$B$253:$B$254</c:f>
              <c:numCache>
                <c:formatCode>General</c:formatCode>
                <c:ptCount val="2"/>
                <c:pt idx="0">
                  <c:v>178</c:v>
                </c:pt>
                <c:pt idx="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6C8-42E4-BE53-7BF9D9275B2E}"/>
            </c:ext>
          </c:extLst>
        </c:ser>
        <c:ser>
          <c:idx val="1"/>
          <c:order val="1"/>
          <c:spPr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0"/>
            </a:sp3d>
          </c:spPr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0"/>
              </a:sp3d>
            </c:spPr>
            <c:extLst>
              <c:ext xmlns:c16="http://schemas.microsoft.com/office/drawing/2014/chart" uri="{C3380CC4-5D6E-409C-BE32-E72D297353CC}">
                <c16:uniqueId val="{0000000C-06C8-42E4-BE53-7BF9D9275B2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0"/>
              </a:sp3d>
            </c:spPr>
            <c:extLst>
              <c:ext xmlns:c16="http://schemas.microsoft.com/office/drawing/2014/chart" uri="{C3380CC4-5D6E-409C-BE32-E72D297353CC}">
                <c16:uniqueId val="{0000000E-06C8-42E4-BE53-7BF9D9275B2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0"/>
              </a:sp3d>
            </c:spPr>
            <c:extLst>
              <c:ext xmlns:c16="http://schemas.microsoft.com/office/drawing/2014/chart" uri="{C3380CC4-5D6E-409C-BE32-E72D297353CC}">
                <c16:uniqueId val="{00000010-06C8-42E4-BE53-7BF9D9275B2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0"/>
              </a:sp3d>
            </c:spPr>
            <c:extLst>
              <c:ext xmlns:c16="http://schemas.microsoft.com/office/drawing/2014/chart" uri="{C3380CC4-5D6E-409C-BE32-E72D297353CC}">
                <c16:uniqueId val="{00000012-06C8-42E4-BE53-7BF9D9275B2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0"/>
              </a:sp3d>
            </c:spPr>
            <c:extLst>
              <c:ext xmlns:c16="http://schemas.microsoft.com/office/drawing/2014/chart" uri="{C3380CC4-5D6E-409C-BE32-E72D297353CC}">
                <c16:uniqueId val="{00000014-06C8-42E4-BE53-7BF9D9275B2E}"/>
              </c:ext>
            </c:extLst>
          </c:dPt>
          <c:dLbls>
            <c:dLbl>
              <c:idx val="0"/>
              <c:layout>
                <c:manualLayout>
                  <c:x val="3.3333333333333229E-2"/>
                  <c:y val="0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6C8-42E4-BE53-7BF9D9275B2E}"/>
                </c:ext>
              </c:extLst>
            </c:dLbl>
            <c:dLbl>
              <c:idx val="1"/>
              <c:layout>
                <c:manualLayout>
                  <c:x val="-2.5000000000000001E-2"/>
                  <c:y val="-4.2437781360066642E-1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6C8-42E4-BE53-7BF9D9275B2E}"/>
                </c:ext>
              </c:extLst>
            </c:dLbl>
            <c:dLbl>
              <c:idx val="3"/>
              <c:layout>
                <c:manualLayout>
                  <c:x val="5.5555555555555046E-3"/>
                  <c:y val="-1.261829652996847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6C8-42E4-BE53-7BF9D9275B2E}"/>
                </c:ext>
              </c:extLst>
            </c:dLbl>
            <c:dLbl>
              <c:idx val="4"/>
              <c:layout>
                <c:manualLayout>
                  <c:x val="1.6666666666666666E-2"/>
                  <c:y val="-8.333333333333335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6C8-42E4-BE53-7BF9D9275B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'-GRÁFICOS'!$A$253:$A$254</c:f>
              <c:strCache>
                <c:ptCount val="2"/>
                <c:pt idx="0">
                  <c:v>Si </c:v>
                </c:pt>
                <c:pt idx="1">
                  <c:v>No</c:v>
                </c:pt>
              </c:strCache>
            </c:strRef>
          </c:cat>
          <c:val>
            <c:numRef>
              <c:f>'-GRÁFICOS'!$C$253:$C$254</c:f>
              <c:numCache>
                <c:formatCode>0%</c:formatCode>
                <c:ptCount val="2"/>
                <c:pt idx="0">
                  <c:v>0.77729257641921401</c:v>
                </c:pt>
                <c:pt idx="1">
                  <c:v>0.22270742358078602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06C8-42E4-BE53-7BF9D9275B2E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129"/>
        <c:holeSize val="14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9D379-AE0B-4F61-BB72-7EA794B5F8A6}" type="datetimeFigureOut">
              <a:rPr lang="es-EC" smtClean="0"/>
              <a:t>27/10/2021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A626F-202C-4E1F-8BD6-4D9FAC31187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0008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058DE2-74AF-4D07-BDC1-29FF74FBF8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04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096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92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852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632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954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275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0E0E2-7263-44C4-AAA9-733DBA7BD2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136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465e7bc0b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465e7bc0b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058DE2-74AF-4D07-BDC1-29FF74FBF8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632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46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058DE2-74AF-4D07-BDC1-29FF74FBF8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70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264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058DE2-74AF-4D07-BDC1-29FF74FBF8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70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057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24C014-4CBF-4D92-8A09-78452D3B0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DCC638-6AE4-48CC-85A0-1F4F65C99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F5A08C-81F3-41C6-B3C7-A2B2918EA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9743-5511-455A-9CEE-B8B470C96CBE}" type="datetimeFigureOut">
              <a:rPr lang="es-EC" smtClean="0"/>
              <a:t>27/10/2021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858B7F-52D9-4FAC-B1F3-105B1B951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614B21-BD76-4993-9950-297B835A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E1B-C8C1-4E72-B1B8-E344056BDA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8093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F60BB9-0738-4EFC-83C9-894B618B8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9934A03-AA6D-471D-8BFA-C1ACCCA17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8379A7-AD2F-44E2-A6EC-903F0AA90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9743-5511-455A-9CEE-B8B470C96CBE}" type="datetimeFigureOut">
              <a:rPr lang="es-EC" smtClean="0"/>
              <a:t>27/10/2021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D5BACF-6694-48AF-B027-5060C6266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884E9B-A75C-482E-BF04-660D4114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E1B-C8C1-4E72-B1B8-E344056BDA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96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- 6 Items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ángulo: esquina doblada 65">
            <a:extLst>
              <a:ext uri="{FF2B5EF4-FFF2-40B4-BE49-F238E27FC236}">
                <a16:creationId xmlns:a16="http://schemas.microsoft.com/office/drawing/2014/main" id="{4605C2B1-A925-44F2-A378-3ED86EE705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oldedCorner">
            <a:avLst>
              <a:gd name="adj" fmla="val 12796"/>
            </a:avLst>
          </a:prstGeom>
          <a:solidFill>
            <a:srgbClr val="E1E3E4"/>
          </a:solidFill>
          <a:ln>
            <a:solidFill>
              <a:srgbClr val="E1E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97" name="Imagen 9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491C378-8BA1-458B-BE01-C5681CCE4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62" y="138024"/>
            <a:ext cx="3284436" cy="953038"/>
          </a:xfrm>
          <a:prstGeom prst="rect">
            <a:avLst/>
          </a:prstGeom>
        </p:spPr>
      </p:pic>
      <p:sp>
        <p:nvSpPr>
          <p:cNvPr id="98" name="Rectángulo 97">
            <a:extLst>
              <a:ext uri="{FF2B5EF4-FFF2-40B4-BE49-F238E27FC236}">
                <a16:creationId xmlns:a16="http://schemas.microsoft.com/office/drawing/2014/main" id="{E3DFD9FF-FE05-43DB-8B6A-B022821974EB}"/>
              </a:ext>
            </a:extLst>
          </p:cNvPr>
          <p:cNvSpPr/>
          <p:nvPr userDrawn="1"/>
        </p:nvSpPr>
        <p:spPr>
          <a:xfrm>
            <a:off x="5537942" y="203973"/>
            <a:ext cx="7014221" cy="85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065" marR="9525" indent="-889000" algn="ctr">
              <a:lnSpc>
                <a:spcPct val="102000"/>
              </a:lnSpc>
              <a:spcBef>
                <a:spcPts val="100"/>
              </a:spcBef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Manual del Sistema de Gestión de la Seguridad</a:t>
            </a:r>
          </a:p>
          <a:p>
            <a:pPr marL="901065" marR="9525" indent="-889000" algn="ctr">
              <a:lnSpc>
                <a:spcPct val="102000"/>
              </a:lnSpc>
              <a:spcBef>
                <a:spcPts val="100"/>
              </a:spcBef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 y Salud en el Trabajo BanEcuador B.P. </a:t>
            </a:r>
          </a:p>
          <a:p>
            <a:pPr marL="901065" marR="9525" indent="-889000" algn="ctr">
              <a:lnSpc>
                <a:spcPct val="102000"/>
              </a:lnSpc>
              <a:spcBef>
                <a:spcPts val="100"/>
              </a:spcBef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Cód.: GTH-SGSST-01-01 | V01.01 | enero 2020</a:t>
            </a:r>
            <a:endParaRPr lang="es-EC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99" name="Conector recto 98">
            <a:extLst>
              <a:ext uri="{FF2B5EF4-FFF2-40B4-BE49-F238E27FC236}">
                <a16:creationId xmlns:a16="http://schemas.microsoft.com/office/drawing/2014/main" id="{12FD4415-5FCE-4862-9084-6FB3671A7CCE}"/>
              </a:ext>
            </a:extLst>
          </p:cNvPr>
          <p:cNvCxnSpPr/>
          <p:nvPr userDrawn="1"/>
        </p:nvCxnSpPr>
        <p:spPr>
          <a:xfrm>
            <a:off x="254441" y="1093187"/>
            <a:ext cx="11683118" cy="0"/>
          </a:xfrm>
          <a:prstGeom prst="line">
            <a:avLst/>
          </a:prstGeom>
          <a:ln w="19050">
            <a:solidFill>
              <a:srgbClr val="2991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96267" y="1073153"/>
            <a:ext cx="10999465" cy="431795"/>
          </a:xfrm>
        </p:spPr>
        <p:txBody>
          <a:bodyPr anchor="t">
            <a:noAutofit/>
          </a:bodyPr>
          <a:lstStyle>
            <a:lvl1pPr algn="ctr">
              <a:defRPr sz="1866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二等辺三角形 10"/>
          <p:cNvSpPr/>
          <p:nvPr userDrawn="1"/>
        </p:nvSpPr>
        <p:spPr>
          <a:xfrm rot="5400000">
            <a:off x="6681917" y="-1159247"/>
            <a:ext cx="795286" cy="6748551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82" y="1690688"/>
            <a:ext cx="321637" cy="1148444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791628" y="2038427"/>
            <a:ext cx="3187571" cy="431795"/>
          </a:xfrm>
        </p:spPr>
        <p:txBody>
          <a:bodyPr anchor="ctr">
            <a:noAutofit/>
          </a:bodyPr>
          <a:lstStyle>
            <a:lvl1pPr algn="l">
              <a:defRPr sz="24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83662" y="2039340"/>
            <a:ext cx="1621622" cy="431795"/>
          </a:xfrm>
        </p:spPr>
        <p:txBody>
          <a:bodyPr anchor="ctr">
            <a:noAutofit/>
          </a:bodyPr>
          <a:lstStyle>
            <a:lvl1pPr algn="r">
              <a:defRPr sz="24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783649" y="2564873"/>
            <a:ext cx="3263271" cy="67883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二等辺三角形 10"/>
          <p:cNvSpPr/>
          <p:nvPr userDrawn="1"/>
        </p:nvSpPr>
        <p:spPr>
          <a:xfrm rot="5400000">
            <a:off x="6698711" y="355583"/>
            <a:ext cx="795285" cy="6748549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23" name="図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82" y="3164808"/>
            <a:ext cx="321637" cy="1148444"/>
          </a:xfrm>
          <a:prstGeom prst="rect">
            <a:avLst/>
          </a:prstGeom>
        </p:spPr>
      </p:pic>
      <p:sp>
        <p:nvSpPr>
          <p:cNvPr id="2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791628" y="3512547"/>
            <a:ext cx="3187571" cy="431795"/>
          </a:xfrm>
        </p:spPr>
        <p:txBody>
          <a:bodyPr anchor="ctr">
            <a:noAutofit/>
          </a:bodyPr>
          <a:lstStyle>
            <a:lvl1pPr algn="l">
              <a:defRPr sz="24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3662" y="3513459"/>
            <a:ext cx="1621622" cy="431795"/>
          </a:xfrm>
        </p:spPr>
        <p:txBody>
          <a:bodyPr anchor="ctr">
            <a:noAutofit/>
          </a:bodyPr>
          <a:lstStyle>
            <a:lvl1pPr algn="r">
              <a:defRPr sz="24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3783649" y="4038993"/>
            <a:ext cx="3263271" cy="67883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7" name="二等辺三角形 10"/>
          <p:cNvSpPr/>
          <p:nvPr userDrawn="1"/>
        </p:nvSpPr>
        <p:spPr>
          <a:xfrm rot="5400000">
            <a:off x="6698712" y="1820102"/>
            <a:ext cx="795284" cy="6748547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82" y="4638928"/>
            <a:ext cx="321637" cy="1148444"/>
          </a:xfrm>
          <a:prstGeom prst="rect">
            <a:avLst/>
          </a:prstGeom>
        </p:spPr>
      </p:pic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812578" y="5050314"/>
            <a:ext cx="3187571" cy="431795"/>
          </a:xfrm>
        </p:spPr>
        <p:txBody>
          <a:bodyPr anchor="ctr">
            <a:noAutofit/>
          </a:bodyPr>
          <a:lstStyle>
            <a:lvl1pPr algn="l">
              <a:defRPr sz="24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2083662" y="4987580"/>
            <a:ext cx="1621622" cy="431795"/>
          </a:xfrm>
        </p:spPr>
        <p:txBody>
          <a:bodyPr anchor="ctr">
            <a:noAutofit/>
          </a:bodyPr>
          <a:lstStyle>
            <a:lvl1pPr algn="r">
              <a:defRPr sz="24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3783649" y="5513113"/>
            <a:ext cx="3263271" cy="67883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0709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- 6 Items  2345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ángulo: esquina doblada 65">
            <a:extLst>
              <a:ext uri="{FF2B5EF4-FFF2-40B4-BE49-F238E27FC236}">
                <a16:creationId xmlns:a16="http://schemas.microsoft.com/office/drawing/2014/main" id="{4605C2B1-A925-44F2-A378-3ED86EE70559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foldedCorner">
            <a:avLst>
              <a:gd name="adj" fmla="val 12796"/>
            </a:avLst>
          </a:prstGeom>
          <a:solidFill>
            <a:srgbClr val="E1E3E4"/>
          </a:solidFill>
          <a:ln>
            <a:solidFill>
              <a:srgbClr val="E1E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97" name="Imagen 9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491C378-8BA1-458B-BE01-C5681CCE4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62" y="138024"/>
            <a:ext cx="3284436" cy="953038"/>
          </a:xfrm>
          <a:prstGeom prst="rect">
            <a:avLst/>
          </a:prstGeom>
        </p:spPr>
      </p:pic>
      <p:sp>
        <p:nvSpPr>
          <p:cNvPr id="98" name="Rectángulo 97">
            <a:extLst>
              <a:ext uri="{FF2B5EF4-FFF2-40B4-BE49-F238E27FC236}">
                <a16:creationId xmlns:a16="http://schemas.microsoft.com/office/drawing/2014/main" id="{E3DFD9FF-FE05-43DB-8B6A-B022821974EB}"/>
              </a:ext>
            </a:extLst>
          </p:cNvPr>
          <p:cNvSpPr/>
          <p:nvPr userDrawn="1"/>
        </p:nvSpPr>
        <p:spPr>
          <a:xfrm>
            <a:off x="5537942" y="203973"/>
            <a:ext cx="7014221" cy="85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065" marR="9525" indent="-889000" algn="ctr">
              <a:lnSpc>
                <a:spcPct val="102000"/>
              </a:lnSpc>
              <a:spcBef>
                <a:spcPts val="100"/>
              </a:spcBef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Manual del Sistema de Gestión de la Seguridad</a:t>
            </a:r>
          </a:p>
          <a:p>
            <a:pPr marL="901065" marR="9525" indent="-889000" algn="ctr">
              <a:lnSpc>
                <a:spcPct val="102000"/>
              </a:lnSpc>
              <a:spcBef>
                <a:spcPts val="100"/>
              </a:spcBef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 y Salud en el Trabajo BanEcuador B.P. </a:t>
            </a:r>
          </a:p>
          <a:p>
            <a:pPr marL="901065" marR="9525" indent="-889000" algn="ctr">
              <a:lnSpc>
                <a:spcPct val="102000"/>
              </a:lnSpc>
              <a:spcBef>
                <a:spcPts val="100"/>
              </a:spcBef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Cód.: GTH-SGSST-01-01 | V01.01 | enero 2020</a:t>
            </a:r>
            <a:endParaRPr lang="es-EC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99" name="Conector recto 98">
            <a:extLst>
              <a:ext uri="{FF2B5EF4-FFF2-40B4-BE49-F238E27FC236}">
                <a16:creationId xmlns:a16="http://schemas.microsoft.com/office/drawing/2014/main" id="{12FD4415-5FCE-4862-9084-6FB3671A7CCE}"/>
              </a:ext>
            </a:extLst>
          </p:cNvPr>
          <p:cNvCxnSpPr/>
          <p:nvPr userDrawn="1"/>
        </p:nvCxnSpPr>
        <p:spPr>
          <a:xfrm>
            <a:off x="254441" y="1093187"/>
            <a:ext cx="11683118" cy="0"/>
          </a:xfrm>
          <a:prstGeom prst="line">
            <a:avLst/>
          </a:prstGeom>
          <a:ln w="19050">
            <a:solidFill>
              <a:srgbClr val="2991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96267" y="1073153"/>
            <a:ext cx="10999465" cy="431795"/>
          </a:xfrm>
        </p:spPr>
        <p:txBody>
          <a:bodyPr anchor="t">
            <a:noAutofit/>
          </a:bodyPr>
          <a:lstStyle>
            <a:lvl1pPr algn="ctr">
              <a:defRPr sz="1866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354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- 6 Items  2345 234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ángulo: esquina doblada 65">
            <a:extLst>
              <a:ext uri="{FF2B5EF4-FFF2-40B4-BE49-F238E27FC236}">
                <a16:creationId xmlns:a16="http://schemas.microsoft.com/office/drawing/2014/main" id="{4605C2B1-A925-44F2-A378-3ED86EE70559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foldedCorner">
            <a:avLst>
              <a:gd name="adj" fmla="val 12796"/>
            </a:avLst>
          </a:prstGeom>
          <a:solidFill>
            <a:srgbClr val="E1E3E4"/>
          </a:solidFill>
          <a:ln>
            <a:solidFill>
              <a:srgbClr val="E1E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97" name="Imagen 9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491C378-8BA1-458B-BE01-C5681CCE4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62" y="138024"/>
            <a:ext cx="3284436" cy="953038"/>
          </a:xfrm>
          <a:prstGeom prst="rect">
            <a:avLst/>
          </a:prstGeom>
        </p:spPr>
      </p:pic>
      <p:sp>
        <p:nvSpPr>
          <p:cNvPr id="98" name="Rectángulo 97">
            <a:extLst>
              <a:ext uri="{FF2B5EF4-FFF2-40B4-BE49-F238E27FC236}">
                <a16:creationId xmlns:a16="http://schemas.microsoft.com/office/drawing/2014/main" id="{E3DFD9FF-FE05-43DB-8B6A-B022821974EB}"/>
              </a:ext>
            </a:extLst>
          </p:cNvPr>
          <p:cNvSpPr/>
          <p:nvPr userDrawn="1"/>
        </p:nvSpPr>
        <p:spPr>
          <a:xfrm>
            <a:off x="5537942" y="203973"/>
            <a:ext cx="7014221" cy="85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065" marR="9525" indent="-889000" algn="ctr">
              <a:lnSpc>
                <a:spcPct val="102000"/>
              </a:lnSpc>
              <a:spcBef>
                <a:spcPts val="100"/>
              </a:spcBef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Manual del Sistema de Gestión de la Seguridad</a:t>
            </a:r>
          </a:p>
          <a:p>
            <a:pPr marL="901065" marR="9525" indent="-889000" algn="ctr">
              <a:lnSpc>
                <a:spcPct val="102000"/>
              </a:lnSpc>
              <a:spcBef>
                <a:spcPts val="100"/>
              </a:spcBef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 y Salud en el Trabajo BanEcuador B.P. </a:t>
            </a:r>
          </a:p>
          <a:p>
            <a:pPr marL="901065" marR="9525" indent="-889000" algn="ctr">
              <a:lnSpc>
                <a:spcPct val="102000"/>
              </a:lnSpc>
              <a:spcBef>
                <a:spcPts val="100"/>
              </a:spcBef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Cód.: GTH-SGSST-01-01 | V01.01 | enero 2020</a:t>
            </a:r>
            <a:endParaRPr lang="es-EC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99" name="Conector recto 98">
            <a:extLst>
              <a:ext uri="{FF2B5EF4-FFF2-40B4-BE49-F238E27FC236}">
                <a16:creationId xmlns:a16="http://schemas.microsoft.com/office/drawing/2014/main" id="{12FD4415-5FCE-4862-9084-6FB3671A7CCE}"/>
              </a:ext>
            </a:extLst>
          </p:cNvPr>
          <p:cNvCxnSpPr/>
          <p:nvPr userDrawn="1"/>
        </p:nvCxnSpPr>
        <p:spPr>
          <a:xfrm>
            <a:off x="254441" y="1093187"/>
            <a:ext cx="11683118" cy="0"/>
          </a:xfrm>
          <a:prstGeom prst="line">
            <a:avLst/>
          </a:prstGeom>
          <a:ln w="19050">
            <a:solidFill>
              <a:srgbClr val="2991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96267" y="1073153"/>
            <a:ext cx="10999465" cy="431795"/>
          </a:xfrm>
        </p:spPr>
        <p:txBody>
          <a:bodyPr anchor="t">
            <a:noAutofit/>
          </a:bodyPr>
          <a:lstStyle>
            <a:lvl1pPr algn="ctr">
              <a:defRPr sz="1866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82" y="1690688"/>
            <a:ext cx="321637" cy="1148444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791628" y="2038427"/>
            <a:ext cx="3187571" cy="431795"/>
          </a:xfrm>
        </p:spPr>
        <p:txBody>
          <a:bodyPr anchor="ctr">
            <a:noAutofit/>
          </a:bodyPr>
          <a:lstStyle>
            <a:lvl1pPr algn="l">
              <a:defRPr sz="24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83662" y="2039340"/>
            <a:ext cx="1621622" cy="431795"/>
          </a:xfrm>
        </p:spPr>
        <p:txBody>
          <a:bodyPr anchor="ctr">
            <a:noAutofit/>
          </a:bodyPr>
          <a:lstStyle>
            <a:lvl1pPr algn="r">
              <a:defRPr sz="24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783649" y="2564873"/>
            <a:ext cx="3263271" cy="67883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23" name="図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82" y="2785442"/>
            <a:ext cx="321637" cy="1148444"/>
          </a:xfrm>
          <a:prstGeom prst="rect">
            <a:avLst/>
          </a:prstGeom>
        </p:spPr>
      </p:pic>
      <p:sp>
        <p:nvSpPr>
          <p:cNvPr id="2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791628" y="3133181"/>
            <a:ext cx="3187571" cy="431795"/>
          </a:xfrm>
        </p:spPr>
        <p:txBody>
          <a:bodyPr anchor="ctr">
            <a:noAutofit/>
          </a:bodyPr>
          <a:lstStyle>
            <a:lvl1pPr algn="l">
              <a:defRPr sz="24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3662" y="3134093"/>
            <a:ext cx="1621622" cy="431795"/>
          </a:xfrm>
        </p:spPr>
        <p:txBody>
          <a:bodyPr anchor="ctr">
            <a:noAutofit/>
          </a:bodyPr>
          <a:lstStyle>
            <a:lvl1pPr algn="r">
              <a:defRPr sz="24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3783649" y="3659627"/>
            <a:ext cx="3263271" cy="67883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7" name="二等辺三角形 10"/>
          <p:cNvSpPr/>
          <p:nvPr userDrawn="1"/>
        </p:nvSpPr>
        <p:spPr>
          <a:xfrm>
            <a:off x="3730677" y="3976936"/>
            <a:ext cx="626084" cy="1074242"/>
          </a:xfrm>
          <a:prstGeom prst="rightArrow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75" y="3976935"/>
            <a:ext cx="321637" cy="1148444"/>
          </a:xfrm>
          <a:prstGeom prst="rect">
            <a:avLst/>
          </a:prstGeom>
        </p:spPr>
      </p:pic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837971" y="4388321"/>
            <a:ext cx="3187571" cy="431795"/>
          </a:xfrm>
        </p:spPr>
        <p:txBody>
          <a:bodyPr anchor="ctr">
            <a:noAutofit/>
          </a:bodyPr>
          <a:lstStyle>
            <a:lvl1pPr algn="l">
              <a:defRPr sz="24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2109055" y="4325587"/>
            <a:ext cx="1621622" cy="431795"/>
          </a:xfrm>
        </p:spPr>
        <p:txBody>
          <a:bodyPr anchor="ctr">
            <a:noAutofit/>
          </a:bodyPr>
          <a:lstStyle>
            <a:lvl1pPr algn="r">
              <a:defRPr sz="24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3809042" y="4851120"/>
            <a:ext cx="3263271" cy="67883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8" name="二等辺三角形 10">
            <a:extLst>
              <a:ext uri="{FF2B5EF4-FFF2-40B4-BE49-F238E27FC236}">
                <a16:creationId xmlns:a16="http://schemas.microsoft.com/office/drawing/2014/main" id="{B34E5E18-B15F-4376-ADF8-A63D4088390F}"/>
              </a:ext>
            </a:extLst>
          </p:cNvPr>
          <p:cNvSpPr/>
          <p:nvPr userDrawn="1"/>
        </p:nvSpPr>
        <p:spPr>
          <a:xfrm>
            <a:off x="3730677" y="2792251"/>
            <a:ext cx="626084" cy="1074242"/>
          </a:xfrm>
          <a:prstGeom prst="rightArrow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9" name="二等辺三角形 10">
            <a:extLst>
              <a:ext uri="{FF2B5EF4-FFF2-40B4-BE49-F238E27FC236}">
                <a16:creationId xmlns:a16="http://schemas.microsoft.com/office/drawing/2014/main" id="{2ACB27F4-9489-4011-B71F-58C3F28F2C98}"/>
              </a:ext>
            </a:extLst>
          </p:cNvPr>
          <p:cNvSpPr/>
          <p:nvPr userDrawn="1"/>
        </p:nvSpPr>
        <p:spPr>
          <a:xfrm>
            <a:off x="3730677" y="1667238"/>
            <a:ext cx="626084" cy="1074242"/>
          </a:xfrm>
          <a:prstGeom prst="rightArrow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2" name="テキスト プレースホルダー 5">
            <a:extLst>
              <a:ext uri="{FF2B5EF4-FFF2-40B4-BE49-F238E27FC236}">
                <a16:creationId xmlns:a16="http://schemas.microsoft.com/office/drawing/2014/main" id="{C7F0172D-96D1-4C0D-9FC4-AE3D11E1D3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09055" y="5377292"/>
            <a:ext cx="1621622" cy="431795"/>
          </a:xfrm>
        </p:spPr>
        <p:txBody>
          <a:bodyPr anchor="ctr">
            <a:noAutofit/>
          </a:bodyPr>
          <a:lstStyle>
            <a:lvl1pPr algn="r">
              <a:defRPr sz="24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267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円/楕円 7"/>
          <p:cNvSpPr/>
          <p:nvPr userDrawn="1"/>
        </p:nvSpPr>
        <p:spPr>
          <a:xfrm>
            <a:off x="2615404" y="2732923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2832571" y="2936946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887062" y="2732923"/>
            <a:ext cx="840073" cy="840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4" name="直線コネクタ 13"/>
          <p:cNvCxnSpPr>
            <a:stCxn id="12" idx="6"/>
            <a:endCxn id="8" idx="2"/>
          </p:cNvCxnSpPr>
          <p:nvPr userDrawn="1"/>
        </p:nvCxnSpPr>
        <p:spPr>
          <a:xfrm>
            <a:off x="1727135" y="3152923"/>
            <a:ext cx="888269" cy="4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>
            <a:stCxn id="8" idx="6"/>
            <a:endCxn id="21" idx="2"/>
          </p:cNvCxnSpPr>
          <p:nvPr userDrawn="1"/>
        </p:nvCxnSpPr>
        <p:spPr>
          <a:xfrm flipV="1">
            <a:off x="3455570" y="3152923"/>
            <a:ext cx="890079" cy="4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/楕円 20"/>
          <p:cNvSpPr/>
          <p:nvPr userDrawn="1"/>
        </p:nvSpPr>
        <p:spPr>
          <a:xfrm>
            <a:off x="4345649" y="2732876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4562816" y="2936899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24" name="直線コネクタ 23"/>
          <p:cNvCxnSpPr>
            <a:stCxn id="21" idx="6"/>
            <a:endCxn id="25" idx="2"/>
          </p:cNvCxnSpPr>
          <p:nvPr userDrawn="1"/>
        </p:nvCxnSpPr>
        <p:spPr>
          <a:xfrm>
            <a:off x="5185816" y="3152923"/>
            <a:ext cx="91218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 userDrawn="1"/>
        </p:nvSpPr>
        <p:spPr>
          <a:xfrm>
            <a:off x="6097996" y="2732876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6315163" y="2936899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0" name="直線コネクタ 29"/>
          <p:cNvCxnSpPr>
            <a:stCxn id="25" idx="6"/>
            <a:endCxn id="31" idx="2"/>
          </p:cNvCxnSpPr>
          <p:nvPr userDrawn="1"/>
        </p:nvCxnSpPr>
        <p:spPr>
          <a:xfrm flipV="1">
            <a:off x="6938162" y="3147329"/>
            <a:ext cx="910278" cy="559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 userDrawn="1"/>
        </p:nvSpPr>
        <p:spPr>
          <a:xfrm>
            <a:off x="7848440" y="2727282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8065607" y="2931305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円/楕円 33"/>
          <p:cNvSpPr/>
          <p:nvPr userDrawn="1"/>
        </p:nvSpPr>
        <p:spPr>
          <a:xfrm>
            <a:off x="3527585" y="4058710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3744752" y="4262733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6" name="直線コネクタ 35"/>
          <p:cNvCxnSpPr>
            <a:stCxn id="34" idx="6"/>
            <a:endCxn id="37" idx="2"/>
          </p:cNvCxnSpPr>
          <p:nvPr userDrawn="1"/>
        </p:nvCxnSpPr>
        <p:spPr>
          <a:xfrm flipV="1">
            <a:off x="4367751" y="4478710"/>
            <a:ext cx="890079" cy="4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円/楕円 36"/>
          <p:cNvSpPr/>
          <p:nvPr userDrawn="1"/>
        </p:nvSpPr>
        <p:spPr>
          <a:xfrm>
            <a:off x="5257830" y="4058664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5474997" y="4262687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9" name="直線コネクタ 38"/>
          <p:cNvCxnSpPr>
            <a:stCxn id="37" idx="6"/>
            <a:endCxn id="40" idx="2"/>
          </p:cNvCxnSpPr>
          <p:nvPr userDrawn="1"/>
        </p:nvCxnSpPr>
        <p:spPr>
          <a:xfrm>
            <a:off x="6097996" y="4478710"/>
            <a:ext cx="91218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 userDrawn="1"/>
        </p:nvSpPr>
        <p:spPr>
          <a:xfrm>
            <a:off x="7010176" y="4058664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1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7227343" y="4262687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2" name="直線コネクタ 41"/>
          <p:cNvCxnSpPr>
            <a:stCxn id="40" idx="6"/>
            <a:endCxn id="43" idx="2"/>
          </p:cNvCxnSpPr>
          <p:nvPr userDrawn="1"/>
        </p:nvCxnSpPr>
        <p:spPr>
          <a:xfrm flipV="1">
            <a:off x="7850342" y="4473116"/>
            <a:ext cx="910278" cy="559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42"/>
          <p:cNvSpPr/>
          <p:nvPr userDrawn="1"/>
        </p:nvSpPr>
        <p:spPr>
          <a:xfrm>
            <a:off x="8760620" y="4053070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8977787" y="4257093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テキスト プレースホルダー 7"/>
          <p:cNvSpPr>
            <a:spLocks noGrp="1"/>
          </p:cNvSpPr>
          <p:nvPr>
            <p:ph type="body" sz="quarter" idx="53" hasCustomPrompt="1"/>
          </p:nvPr>
        </p:nvSpPr>
        <p:spPr>
          <a:xfrm>
            <a:off x="10488962" y="4053069"/>
            <a:ext cx="840073" cy="840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46" name="直線コネクタ 45"/>
          <p:cNvCxnSpPr>
            <a:stCxn id="43" idx="6"/>
            <a:endCxn id="45" idx="2"/>
          </p:cNvCxnSpPr>
          <p:nvPr userDrawn="1"/>
        </p:nvCxnSpPr>
        <p:spPr>
          <a:xfrm flipV="1">
            <a:off x="9600786" y="4473069"/>
            <a:ext cx="888176" cy="4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>
            <a:stCxn id="31" idx="6"/>
          </p:cNvCxnSpPr>
          <p:nvPr userDrawn="1"/>
        </p:nvCxnSpPr>
        <p:spPr>
          <a:xfrm>
            <a:off x="8688606" y="3147329"/>
            <a:ext cx="143935" cy="665714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グループ化 68"/>
          <p:cNvGrpSpPr/>
          <p:nvPr userDrawn="1"/>
        </p:nvGrpSpPr>
        <p:grpSpPr>
          <a:xfrm>
            <a:off x="2273150" y="1796819"/>
            <a:ext cx="1518394" cy="867407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8" name="二等辺三角形 6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71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2351259" y="1876061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72" name="グループ化 71"/>
          <p:cNvGrpSpPr/>
          <p:nvPr userDrawn="1"/>
        </p:nvGrpSpPr>
        <p:grpSpPr>
          <a:xfrm>
            <a:off x="4006535" y="1796819"/>
            <a:ext cx="1518394" cy="867407"/>
            <a:chOff x="3409429" y="2695228"/>
            <a:chExt cx="2277393" cy="1301110"/>
          </a:xfrm>
        </p:grpSpPr>
        <p:sp>
          <p:nvSpPr>
            <p:cNvPr id="73" name="正方形/長方形 72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4" name="二等辺三角形 73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75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4084644" y="1876061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76" name="グループ化 75"/>
          <p:cNvGrpSpPr/>
          <p:nvPr userDrawn="1"/>
        </p:nvGrpSpPr>
        <p:grpSpPr>
          <a:xfrm>
            <a:off x="5767837" y="1793508"/>
            <a:ext cx="1518394" cy="867407"/>
            <a:chOff x="3409429" y="2695228"/>
            <a:chExt cx="2277393" cy="1301110"/>
          </a:xfrm>
        </p:grpSpPr>
        <p:sp>
          <p:nvSpPr>
            <p:cNvPr id="77" name="正方形/長方形 76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8" name="二等辺三角形 7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79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5845946" y="1872751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0" name="グループ化 79"/>
          <p:cNvGrpSpPr/>
          <p:nvPr userDrawn="1"/>
        </p:nvGrpSpPr>
        <p:grpSpPr>
          <a:xfrm>
            <a:off x="7518281" y="1793508"/>
            <a:ext cx="1518394" cy="867407"/>
            <a:chOff x="3409429" y="2695228"/>
            <a:chExt cx="2277393" cy="1301110"/>
          </a:xfrm>
        </p:grpSpPr>
        <p:sp>
          <p:nvSpPr>
            <p:cNvPr id="81" name="正方形/長方形 80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2" name="二等辺三角形 81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83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7596390" y="1872751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4" name="グループ化 83"/>
          <p:cNvGrpSpPr/>
          <p:nvPr userDrawn="1"/>
        </p:nvGrpSpPr>
        <p:grpSpPr>
          <a:xfrm rot="10800000">
            <a:off x="3188471" y="5016487"/>
            <a:ext cx="1518394" cy="867407"/>
            <a:chOff x="3409429" y="2695228"/>
            <a:chExt cx="2277393" cy="1301110"/>
          </a:xfrm>
        </p:grpSpPr>
        <p:sp>
          <p:nvSpPr>
            <p:cNvPr id="85" name="正方形/長方形 84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6" name="二等辺三角形 85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8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3266579" y="5284440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8" name="グループ化 87"/>
          <p:cNvGrpSpPr/>
          <p:nvPr userDrawn="1"/>
        </p:nvGrpSpPr>
        <p:grpSpPr>
          <a:xfrm rot="10800000">
            <a:off x="4921856" y="5016487"/>
            <a:ext cx="1518394" cy="867407"/>
            <a:chOff x="3409429" y="2695228"/>
            <a:chExt cx="2277393" cy="1301110"/>
          </a:xfrm>
        </p:grpSpPr>
        <p:sp>
          <p:nvSpPr>
            <p:cNvPr id="89" name="正方形/長方形 88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0" name="二等辺三角形 89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91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4999965" y="5284440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92" name="グループ化 91"/>
          <p:cNvGrpSpPr/>
          <p:nvPr userDrawn="1"/>
        </p:nvGrpSpPr>
        <p:grpSpPr>
          <a:xfrm rot="10800000">
            <a:off x="6683158" y="5013176"/>
            <a:ext cx="1518394" cy="867407"/>
            <a:chOff x="3409429" y="2695228"/>
            <a:chExt cx="2277393" cy="1301110"/>
          </a:xfrm>
        </p:grpSpPr>
        <p:sp>
          <p:nvSpPr>
            <p:cNvPr id="93" name="正方形/長方形 92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4" name="二等辺三角形 93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95" name="テキスト プレースホルダー 70"/>
          <p:cNvSpPr>
            <a:spLocks noGrp="1"/>
          </p:cNvSpPr>
          <p:nvPr>
            <p:ph type="body" sz="quarter" idx="60" hasCustomPrompt="1"/>
          </p:nvPr>
        </p:nvSpPr>
        <p:spPr>
          <a:xfrm>
            <a:off x="6761267" y="5281129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96" name="グループ化 95"/>
          <p:cNvGrpSpPr/>
          <p:nvPr userDrawn="1"/>
        </p:nvGrpSpPr>
        <p:grpSpPr>
          <a:xfrm rot="10800000">
            <a:off x="8433602" y="5013176"/>
            <a:ext cx="1518394" cy="867407"/>
            <a:chOff x="3409429" y="2695228"/>
            <a:chExt cx="2277393" cy="1301110"/>
          </a:xfrm>
        </p:grpSpPr>
        <p:sp>
          <p:nvSpPr>
            <p:cNvPr id="97" name="正方形/長方形 96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8" name="二等辺三角形 9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99" name="テキスト プレースホルダー 70"/>
          <p:cNvSpPr>
            <a:spLocks noGrp="1"/>
          </p:cNvSpPr>
          <p:nvPr>
            <p:ph type="body" sz="quarter" idx="61" hasCustomPrompt="1"/>
          </p:nvPr>
        </p:nvSpPr>
        <p:spPr>
          <a:xfrm>
            <a:off x="8511711" y="5281129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cxnSp>
        <p:nvCxnSpPr>
          <p:cNvPr id="102" name="直線コネクタ 101"/>
          <p:cNvCxnSpPr/>
          <p:nvPr userDrawn="1"/>
        </p:nvCxnSpPr>
        <p:spPr>
          <a:xfrm flipH="1">
            <a:off x="3188470" y="3813043"/>
            <a:ext cx="5644071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48"/>
          <p:cNvCxnSpPr>
            <a:endCxn id="34" idx="2"/>
          </p:cNvCxnSpPr>
          <p:nvPr userDrawn="1"/>
        </p:nvCxnSpPr>
        <p:spPr>
          <a:xfrm rot="16200000" flipH="1">
            <a:off x="3025171" y="3976342"/>
            <a:ext cx="665714" cy="339115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hf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7225955" y="3728341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3721847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7225955" y="1456049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1456049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3909343" y="3721848"/>
            <a:ext cx="2106910" cy="2100233"/>
            <a:chOff x="6037861" y="5413530"/>
            <a:chExt cx="2889225" cy="2880320"/>
          </a:xfrm>
        </p:grpSpPr>
        <p:sp>
          <p:nvSpPr>
            <p:cNvPr id="10" name="涙形 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1" name="涙形 10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涙形 11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3" name="涙形 12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 rot="5400000">
            <a:off x="3912681" y="1459204"/>
            <a:ext cx="2106727" cy="2100416"/>
            <a:chOff x="6037861" y="5413530"/>
            <a:chExt cx="2889225" cy="2880320"/>
          </a:xfrm>
        </p:grpSpPr>
        <p:sp>
          <p:nvSpPr>
            <p:cNvPr id="15" name="涙形 1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6" name="涙形 15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7" name="涙形 16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8" name="涙形 17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19" name="グループ化 18"/>
          <p:cNvGrpSpPr/>
          <p:nvPr userDrawn="1"/>
        </p:nvGrpSpPr>
        <p:grpSpPr>
          <a:xfrm rot="10800000">
            <a:off x="6186017" y="1462542"/>
            <a:ext cx="2106910" cy="2100233"/>
            <a:chOff x="6037861" y="5413530"/>
            <a:chExt cx="2889225" cy="2880320"/>
          </a:xfrm>
        </p:grpSpPr>
        <p:sp>
          <p:nvSpPr>
            <p:cNvPr id="20" name="涙形 1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1" name="涙形 20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2" name="涙形 21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3" name="涙形 22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24" name="グループ化 23"/>
          <p:cNvGrpSpPr/>
          <p:nvPr userDrawn="1"/>
        </p:nvGrpSpPr>
        <p:grpSpPr>
          <a:xfrm rot="16200000">
            <a:off x="6182862" y="3725003"/>
            <a:ext cx="2106727" cy="2100416"/>
            <a:chOff x="6037861" y="5413530"/>
            <a:chExt cx="2889225" cy="2880320"/>
          </a:xfrm>
        </p:grpSpPr>
        <p:sp>
          <p:nvSpPr>
            <p:cNvPr id="25" name="涙形 2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6" name="涙形 25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7" name="涙形 26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8" name="涙形 27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75620" y="2711041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75620" y="1808820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49916" y="2711041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49916" y="1808820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163694" y="4901285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163694" y="3999064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437990" y="4901285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437990" y="3999064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24878" y="1846093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24878" y="3976329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406457" y="1876096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406457" y="4006333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424878" y="1030847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0956962" y="1048426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3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424878" y="5446492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4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956962" y="5464072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345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辺形 40"/>
          <p:cNvSpPr/>
          <p:nvPr userDrawn="1"/>
        </p:nvSpPr>
        <p:spPr>
          <a:xfrm flipH="1">
            <a:off x="3744324" y="3877461"/>
            <a:ext cx="7329223" cy="1019203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0" name="平行四辺形 39"/>
          <p:cNvSpPr/>
          <p:nvPr userDrawn="1"/>
        </p:nvSpPr>
        <p:spPr>
          <a:xfrm flipH="1">
            <a:off x="3049539" y="2531946"/>
            <a:ext cx="7329223" cy="1030188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9" name="平行四辺形 38"/>
          <p:cNvSpPr/>
          <p:nvPr userDrawn="1"/>
        </p:nvSpPr>
        <p:spPr>
          <a:xfrm flipH="1">
            <a:off x="2338278" y="1194671"/>
            <a:ext cx="7329223" cy="1032933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4" name="平行四辺形 33"/>
          <p:cNvSpPr/>
          <p:nvPr userDrawn="1"/>
        </p:nvSpPr>
        <p:spPr>
          <a:xfrm flipH="1">
            <a:off x="1902293" y="670652"/>
            <a:ext cx="2887384" cy="5096933"/>
          </a:xfrm>
          <a:prstGeom prst="parallelogram">
            <a:avLst>
              <a:gd name="adj" fmla="val 92507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12" hasCustomPrompt="1"/>
          </p:nvPr>
        </p:nvSpPr>
        <p:spPr>
          <a:xfrm>
            <a:off x="558552" y="1110280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cxnSp>
        <p:nvCxnSpPr>
          <p:cNvPr id="9" name="直線コネクタ 8"/>
          <p:cNvCxnSpPr/>
          <p:nvPr userDrawn="1"/>
        </p:nvCxnSpPr>
        <p:spPr>
          <a:xfrm flipH="1">
            <a:off x="4784510" y="5758455"/>
            <a:ext cx="74384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図プレースホルダー 21"/>
          <p:cNvSpPr>
            <a:spLocks noGrp="1"/>
          </p:cNvSpPr>
          <p:nvPr>
            <p:ph type="pic" sz="quarter" idx="13" hasCustomPrompt="1"/>
          </p:nvPr>
        </p:nvSpPr>
        <p:spPr>
          <a:xfrm>
            <a:off x="1249437" y="2445428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14" hasCustomPrompt="1"/>
          </p:nvPr>
        </p:nvSpPr>
        <p:spPr>
          <a:xfrm>
            <a:off x="1953721" y="3780576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66747" y="5027796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866747" y="5844844"/>
            <a:ext cx="6721330" cy="10131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853401" y="1252284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3554666" y="2572431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63680" y="3922581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3225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円/楕円 42"/>
          <p:cNvSpPr/>
          <p:nvPr userDrawn="1"/>
        </p:nvSpPr>
        <p:spPr>
          <a:xfrm>
            <a:off x="-133095" y="1702063"/>
            <a:ext cx="4382197" cy="4381817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453324" y="2442722"/>
            <a:ext cx="3049452" cy="3049187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55" name="アーチ 54"/>
          <p:cNvSpPr/>
          <p:nvPr userDrawn="1"/>
        </p:nvSpPr>
        <p:spPr>
          <a:xfrm rot="4322625">
            <a:off x="-108750" y="1853690"/>
            <a:ext cx="4355068" cy="4251507"/>
          </a:xfrm>
          <a:prstGeom prst="blockArc">
            <a:avLst>
              <a:gd name="adj1" fmla="val 12892196"/>
              <a:gd name="adj2" fmla="val 12320"/>
              <a:gd name="adj3" fmla="val 887"/>
            </a:avLst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3823705" y="6929788"/>
            <a:ext cx="4114800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8395705" y="6929788"/>
            <a:ext cx="2743200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-84694" y="2152779"/>
            <a:ext cx="4320855" cy="1770197"/>
          </a:xfrm>
          <a:prstGeom prst="rect">
            <a:avLst/>
          </a:prstGeom>
        </p:spPr>
        <p:txBody>
          <a:bodyPr anchor="b"/>
          <a:lstStyle>
            <a:lvl1pPr algn="ctr">
              <a:defRPr sz="3600" spc="10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4056125" y="3892972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3648463" y="2572825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2585835" y="180774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3648463" y="5137383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2585835" y="591819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cxnSp>
        <p:nvCxnSpPr>
          <p:cNvPr id="6" name="直線コネクタ 5"/>
          <p:cNvCxnSpPr>
            <a:stCxn id="12" idx="6"/>
          </p:cNvCxnSpPr>
          <p:nvPr userDrawn="1"/>
        </p:nvCxnSpPr>
        <p:spPr>
          <a:xfrm>
            <a:off x="2825882" y="1927753"/>
            <a:ext cx="258051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11" idx="6"/>
          </p:cNvCxnSpPr>
          <p:nvPr userDrawn="1"/>
        </p:nvCxnSpPr>
        <p:spPr>
          <a:xfrm>
            <a:off x="3888511" y="2692838"/>
            <a:ext cx="166791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0" idx="6"/>
          </p:cNvCxnSpPr>
          <p:nvPr userDrawn="1"/>
        </p:nvCxnSpPr>
        <p:spPr>
          <a:xfrm>
            <a:off x="4296173" y="4012985"/>
            <a:ext cx="120692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13" idx="6"/>
          </p:cNvCxnSpPr>
          <p:nvPr userDrawn="1"/>
        </p:nvCxnSpPr>
        <p:spPr>
          <a:xfrm>
            <a:off x="3888511" y="5257396"/>
            <a:ext cx="1614583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 userDrawn="1"/>
        </p:nvCxnSpPr>
        <p:spPr>
          <a:xfrm>
            <a:off x="2705858" y="6038210"/>
            <a:ext cx="2797236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 userDrawn="1"/>
        </p:nvSpPr>
        <p:spPr>
          <a:xfrm>
            <a:off x="4675414" y="3533455"/>
            <a:ext cx="840166" cy="840093"/>
          </a:xfrm>
          <a:prstGeom prst="ellipse">
            <a:avLst/>
          </a:prstGeom>
          <a:solidFill>
            <a:schemeClr val="accent3">
              <a:lumMod val="75000"/>
              <a:lumOff val="2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5" name="円/楕円 14"/>
          <p:cNvSpPr/>
          <p:nvPr userDrawn="1"/>
        </p:nvSpPr>
        <p:spPr>
          <a:xfrm>
            <a:off x="4675414" y="1313208"/>
            <a:ext cx="840166" cy="84009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6" name="円/楕円 15"/>
          <p:cNvSpPr/>
          <p:nvPr userDrawn="1"/>
        </p:nvSpPr>
        <p:spPr>
          <a:xfrm>
            <a:off x="4675414" y="2423331"/>
            <a:ext cx="840166" cy="8400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7" name="円/楕円 16"/>
          <p:cNvSpPr/>
          <p:nvPr userDrawn="1"/>
        </p:nvSpPr>
        <p:spPr>
          <a:xfrm>
            <a:off x="4675414" y="5753701"/>
            <a:ext cx="840166" cy="8400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8" name="円/楕円 17"/>
          <p:cNvSpPr/>
          <p:nvPr userDrawn="1"/>
        </p:nvSpPr>
        <p:spPr>
          <a:xfrm>
            <a:off x="4675414" y="4643578"/>
            <a:ext cx="840166" cy="840093"/>
          </a:xfrm>
          <a:prstGeom prst="ellipse">
            <a:avLst/>
          </a:prstGeom>
          <a:solidFill>
            <a:schemeClr val="accent3">
              <a:lumMod val="50000"/>
              <a:lumOff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4890108" y="1527883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4890108" y="2633354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4890108" y="37181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4890108" y="4858253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890108" y="596837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811289" y="1283762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811289" y="1763815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811289" y="2393886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811289" y="2873939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811289" y="3503453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811289" y="3983505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6811289" y="4621813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6811289" y="5101866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2" name="テキスト プレースホルダー 11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811289" y="5718409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811289" y="6198462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5336" y="4028489"/>
            <a:ext cx="3823174" cy="112462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4919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Ste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辺形 6"/>
          <p:cNvSpPr/>
          <p:nvPr userDrawn="1"/>
        </p:nvSpPr>
        <p:spPr>
          <a:xfrm flipH="1">
            <a:off x="956040" y="219618"/>
            <a:ext cx="5659111" cy="45303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1" name="平行四辺形 30"/>
          <p:cNvSpPr/>
          <p:nvPr userDrawn="1"/>
        </p:nvSpPr>
        <p:spPr>
          <a:xfrm flipH="1">
            <a:off x="956041" y="219618"/>
            <a:ext cx="663050" cy="425543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727198" y="5945"/>
            <a:ext cx="4080807" cy="59026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平行四辺形 6">
            <a:extLst>
              <a:ext uri="{FF2B5EF4-FFF2-40B4-BE49-F238E27FC236}">
                <a16:creationId xmlns:a16="http://schemas.microsoft.com/office/drawing/2014/main" id="{0F2AC26B-8EEF-4BDB-A963-D029FADC0BF2}"/>
              </a:ext>
            </a:extLst>
          </p:cNvPr>
          <p:cNvSpPr/>
          <p:nvPr userDrawn="1"/>
        </p:nvSpPr>
        <p:spPr>
          <a:xfrm flipH="1">
            <a:off x="1246836" y="772855"/>
            <a:ext cx="5659111" cy="45303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4" name="平行四辺形 30">
            <a:extLst>
              <a:ext uri="{FF2B5EF4-FFF2-40B4-BE49-F238E27FC236}">
                <a16:creationId xmlns:a16="http://schemas.microsoft.com/office/drawing/2014/main" id="{E92C41F3-5925-4401-ACFB-02FD81DD80F2}"/>
              </a:ext>
            </a:extLst>
          </p:cNvPr>
          <p:cNvSpPr/>
          <p:nvPr userDrawn="1"/>
        </p:nvSpPr>
        <p:spPr>
          <a:xfrm flipH="1">
            <a:off x="1246837" y="772855"/>
            <a:ext cx="663050" cy="425543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5" name="テキスト プレースホルダー 11">
            <a:extLst>
              <a:ext uri="{FF2B5EF4-FFF2-40B4-BE49-F238E27FC236}">
                <a16:creationId xmlns:a16="http://schemas.microsoft.com/office/drawing/2014/main" id="{F49F8070-C7BE-4361-873C-9DEC3C9AB61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17994" y="559182"/>
            <a:ext cx="4080807" cy="59026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平行四辺形 6">
            <a:extLst>
              <a:ext uri="{FF2B5EF4-FFF2-40B4-BE49-F238E27FC236}">
                <a16:creationId xmlns:a16="http://schemas.microsoft.com/office/drawing/2014/main" id="{1EB282D1-DD58-4E18-ABF2-CECC34540D8F}"/>
              </a:ext>
            </a:extLst>
          </p:cNvPr>
          <p:cNvSpPr/>
          <p:nvPr userDrawn="1"/>
        </p:nvSpPr>
        <p:spPr>
          <a:xfrm flipH="1">
            <a:off x="1619091" y="1363120"/>
            <a:ext cx="5659111" cy="45303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7" name="平行四辺形 30">
            <a:extLst>
              <a:ext uri="{FF2B5EF4-FFF2-40B4-BE49-F238E27FC236}">
                <a16:creationId xmlns:a16="http://schemas.microsoft.com/office/drawing/2014/main" id="{3D315537-58C4-4A90-80B3-E5C9E4A2F449}"/>
              </a:ext>
            </a:extLst>
          </p:cNvPr>
          <p:cNvSpPr/>
          <p:nvPr userDrawn="1"/>
        </p:nvSpPr>
        <p:spPr>
          <a:xfrm flipH="1">
            <a:off x="1619092" y="1363120"/>
            <a:ext cx="663050" cy="425543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8" name="テキスト プレースホルダー 11">
            <a:extLst>
              <a:ext uri="{FF2B5EF4-FFF2-40B4-BE49-F238E27FC236}">
                <a16:creationId xmlns:a16="http://schemas.microsoft.com/office/drawing/2014/main" id="{9324864A-098F-4263-AB41-CE90875AFA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390249" y="1149447"/>
            <a:ext cx="4080807" cy="59026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平行四辺形 6">
            <a:extLst>
              <a:ext uri="{FF2B5EF4-FFF2-40B4-BE49-F238E27FC236}">
                <a16:creationId xmlns:a16="http://schemas.microsoft.com/office/drawing/2014/main" id="{ECB8792E-F4D9-4A18-B597-0C2DFD33D903}"/>
              </a:ext>
            </a:extLst>
          </p:cNvPr>
          <p:cNvSpPr/>
          <p:nvPr userDrawn="1"/>
        </p:nvSpPr>
        <p:spPr>
          <a:xfrm flipH="1">
            <a:off x="1909887" y="1916357"/>
            <a:ext cx="5659111" cy="45303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0" name="平行四辺形 30">
            <a:extLst>
              <a:ext uri="{FF2B5EF4-FFF2-40B4-BE49-F238E27FC236}">
                <a16:creationId xmlns:a16="http://schemas.microsoft.com/office/drawing/2014/main" id="{2622CA1B-3B72-4A59-9987-4785E70F1F64}"/>
              </a:ext>
            </a:extLst>
          </p:cNvPr>
          <p:cNvSpPr/>
          <p:nvPr userDrawn="1"/>
        </p:nvSpPr>
        <p:spPr>
          <a:xfrm flipH="1">
            <a:off x="1909888" y="1916357"/>
            <a:ext cx="663050" cy="425543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1" name="テキスト プレースホルダー 11">
            <a:extLst>
              <a:ext uri="{FF2B5EF4-FFF2-40B4-BE49-F238E27FC236}">
                <a16:creationId xmlns:a16="http://schemas.microsoft.com/office/drawing/2014/main" id="{777A233A-A482-456D-BCCE-302CBB214D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81045" y="1702684"/>
            <a:ext cx="4080807" cy="59026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平行四辺形 6">
            <a:extLst>
              <a:ext uri="{FF2B5EF4-FFF2-40B4-BE49-F238E27FC236}">
                <a16:creationId xmlns:a16="http://schemas.microsoft.com/office/drawing/2014/main" id="{68EABF6A-BD9B-4A1D-BDF6-E18A87510046}"/>
              </a:ext>
            </a:extLst>
          </p:cNvPr>
          <p:cNvSpPr/>
          <p:nvPr userDrawn="1"/>
        </p:nvSpPr>
        <p:spPr>
          <a:xfrm flipH="1">
            <a:off x="2170568" y="2506622"/>
            <a:ext cx="5659111" cy="45303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3" name="平行四辺形 30">
            <a:extLst>
              <a:ext uri="{FF2B5EF4-FFF2-40B4-BE49-F238E27FC236}">
                <a16:creationId xmlns:a16="http://schemas.microsoft.com/office/drawing/2014/main" id="{3471D8C3-AB25-4E1D-B461-28AFDCEDB2C6}"/>
              </a:ext>
            </a:extLst>
          </p:cNvPr>
          <p:cNvSpPr/>
          <p:nvPr userDrawn="1"/>
        </p:nvSpPr>
        <p:spPr>
          <a:xfrm flipH="1">
            <a:off x="2170569" y="2506622"/>
            <a:ext cx="663050" cy="425543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4" name="テキスト プレースホルダー 11">
            <a:extLst>
              <a:ext uri="{FF2B5EF4-FFF2-40B4-BE49-F238E27FC236}">
                <a16:creationId xmlns:a16="http://schemas.microsoft.com/office/drawing/2014/main" id="{2D960632-C891-4865-A4F3-AACC314FFD7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41726" y="2292949"/>
            <a:ext cx="4080807" cy="59026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平行四辺形 6">
            <a:extLst>
              <a:ext uri="{FF2B5EF4-FFF2-40B4-BE49-F238E27FC236}">
                <a16:creationId xmlns:a16="http://schemas.microsoft.com/office/drawing/2014/main" id="{4F111170-F2C1-4894-A2E6-F538B02AE093}"/>
              </a:ext>
            </a:extLst>
          </p:cNvPr>
          <p:cNvSpPr/>
          <p:nvPr userDrawn="1"/>
        </p:nvSpPr>
        <p:spPr>
          <a:xfrm flipH="1">
            <a:off x="2461364" y="3059859"/>
            <a:ext cx="5659111" cy="45303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6" name="平行四辺形 30">
            <a:extLst>
              <a:ext uri="{FF2B5EF4-FFF2-40B4-BE49-F238E27FC236}">
                <a16:creationId xmlns:a16="http://schemas.microsoft.com/office/drawing/2014/main" id="{24E67530-A0DB-41CC-8A59-17C4D00D4C1C}"/>
              </a:ext>
            </a:extLst>
          </p:cNvPr>
          <p:cNvSpPr/>
          <p:nvPr userDrawn="1"/>
        </p:nvSpPr>
        <p:spPr>
          <a:xfrm flipH="1">
            <a:off x="2461365" y="3059859"/>
            <a:ext cx="663050" cy="425543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7" name="テキスト プレースホルダー 11">
            <a:extLst>
              <a:ext uri="{FF2B5EF4-FFF2-40B4-BE49-F238E27FC236}">
                <a16:creationId xmlns:a16="http://schemas.microsoft.com/office/drawing/2014/main" id="{2AD8E5F5-50FB-40E1-8EFE-D61AA64615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32522" y="2846186"/>
            <a:ext cx="4080807" cy="59026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平行四辺形 6">
            <a:extLst>
              <a:ext uri="{FF2B5EF4-FFF2-40B4-BE49-F238E27FC236}">
                <a16:creationId xmlns:a16="http://schemas.microsoft.com/office/drawing/2014/main" id="{7B04E18A-EB76-4F8B-B5D5-600731667FBC}"/>
              </a:ext>
            </a:extLst>
          </p:cNvPr>
          <p:cNvSpPr/>
          <p:nvPr userDrawn="1"/>
        </p:nvSpPr>
        <p:spPr>
          <a:xfrm flipH="1">
            <a:off x="5000123" y="3668157"/>
            <a:ext cx="5659111" cy="45303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9" name="平行四辺形 30">
            <a:extLst>
              <a:ext uri="{FF2B5EF4-FFF2-40B4-BE49-F238E27FC236}">
                <a16:creationId xmlns:a16="http://schemas.microsoft.com/office/drawing/2014/main" id="{144DFABF-E64F-4A2D-914B-D6F4A9C5ABA3}"/>
              </a:ext>
            </a:extLst>
          </p:cNvPr>
          <p:cNvSpPr/>
          <p:nvPr userDrawn="1"/>
        </p:nvSpPr>
        <p:spPr>
          <a:xfrm flipH="1">
            <a:off x="5000124" y="3668157"/>
            <a:ext cx="663050" cy="425543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0" name="テキスト プレースホルダー 11">
            <a:extLst>
              <a:ext uri="{FF2B5EF4-FFF2-40B4-BE49-F238E27FC236}">
                <a16:creationId xmlns:a16="http://schemas.microsoft.com/office/drawing/2014/main" id="{50F78918-3CBE-4649-B006-8543DE7F6C1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71281" y="3454484"/>
            <a:ext cx="4080807" cy="59026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平行四辺形 6">
            <a:extLst>
              <a:ext uri="{FF2B5EF4-FFF2-40B4-BE49-F238E27FC236}">
                <a16:creationId xmlns:a16="http://schemas.microsoft.com/office/drawing/2014/main" id="{F344268C-5558-4E15-A3ED-047906496131}"/>
              </a:ext>
            </a:extLst>
          </p:cNvPr>
          <p:cNvSpPr/>
          <p:nvPr userDrawn="1"/>
        </p:nvSpPr>
        <p:spPr>
          <a:xfrm flipH="1">
            <a:off x="5290919" y="4221394"/>
            <a:ext cx="5659111" cy="45303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2" name="平行四辺形 30">
            <a:extLst>
              <a:ext uri="{FF2B5EF4-FFF2-40B4-BE49-F238E27FC236}">
                <a16:creationId xmlns:a16="http://schemas.microsoft.com/office/drawing/2014/main" id="{41186DDE-9D9B-44B0-9A7A-075FA45B9828}"/>
              </a:ext>
            </a:extLst>
          </p:cNvPr>
          <p:cNvSpPr/>
          <p:nvPr userDrawn="1"/>
        </p:nvSpPr>
        <p:spPr>
          <a:xfrm flipH="1">
            <a:off x="5290920" y="4221394"/>
            <a:ext cx="663050" cy="425543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3" name="テキスト プレースホルダー 11">
            <a:extLst>
              <a:ext uri="{FF2B5EF4-FFF2-40B4-BE49-F238E27FC236}">
                <a16:creationId xmlns:a16="http://schemas.microsoft.com/office/drawing/2014/main" id="{D3BEEA2A-1AD8-4B14-8D90-E2B136F863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62077" y="4007721"/>
            <a:ext cx="4080807" cy="59026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4" name="平行四辺形 6">
            <a:extLst>
              <a:ext uri="{FF2B5EF4-FFF2-40B4-BE49-F238E27FC236}">
                <a16:creationId xmlns:a16="http://schemas.microsoft.com/office/drawing/2014/main" id="{03AE8EBD-4225-44E3-8E95-6B43103F4436}"/>
              </a:ext>
            </a:extLst>
          </p:cNvPr>
          <p:cNvSpPr/>
          <p:nvPr userDrawn="1"/>
        </p:nvSpPr>
        <p:spPr>
          <a:xfrm flipH="1">
            <a:off x="5524730" y="4780724"/>
            <a:ext cx="5659111" cy="45303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5" name="平行四辺形 30">
            <a:extLst>
              <a:ext uri="{FF2B5EF4-FFF2-40B4-BE49-F238E27FC236}">
                <a16:creationId xmlns:a16="http://schemas.microsoft.com/office/drawing/2014/main" id="{6FBCC101-3247-4324-8A9A-6470FA44EB5B}"/>
              </a:ext>
            </a:extLst>
          </p:cNvPr>
          <p:cNvSpPr/>
          <p:nvPr userDrawn="1"/>
        </p:nvSpPr>
        <p:spPr>
          <a:xfrm flipH="1">
            <a:off x="5524731" y="4780724"/>
            <a:ext cx="663050" cy="425543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6" name="テキスト プレースホルダー 11">
            <a:extLst>
              <a:ext uri="{FF2B5EF4-FFF2-40B4-BE49-F238E27FC236}">
                <a16:creationId xmlns:a16="http://schemas.microsoft.com/office/drawing/2014/main" id="{C42AF14F-BC45-4BFF-AC10-3761A95A0D2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95888" y="4567051"/>
            <a:ext cx="4080807" cy="59026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7" name="平行四辺形 6">
            <a:extLst>
              <a:ext uri="{FF2B5EF4-FFF2-40B4-BE49-F238E27FC236}">
                <a16:creationId xmlns:a16="http://schemas.microsoft.com/office/drawing/2014/main" id="{850C5B55-47B3-44BC-A8EF-E58B0A4CDCF2}"/>
              </a:ext>
            </a:extLst>
          </p:cNvPr>
          <p:cNvSpPr/>
          <p:nvPr userDrawn="1"/>
        </p:nvSpPr>
        <p:spPr>
          <a:xfrm flipH="1">
            <a:off x="5815526" y="5333961"/>
            <a:ext cx="5659111" cy="45303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8" name="平行四辺形 30">
            <a:extLst>
              <a:ext uri="{FF2B5EF4-FFF2-40B4-BE49-F238E27FC236}">
                <a16:creationId xmlns:a16="http://schemas.microsoft.com/office/drawing/2014/main" id="{F675A527-470A-41B5-89C1-6CF0CB5401CB}"/>
              </a:ext>
            </a:extLst>
          </p:cNvPr>
          <p:cNvSpPr/>
          <p:nvPr userDrawn="1"/>
        </p:nvSpPr>
        <p:spPr>
          <a:xfrm flipH="1">
            <a:off x="5815527" y="5333961"/>
            <a:ext cx="663050" cy="425543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9" name="テキスト プレースホルダー 11">
            <a:extLst>
              <a:ext uri="{FF2B5EF4-FFF2-40B4-BE49-F238E27FC236}">
                <a16:creationId xmlns:a16="http://schemas.microsoft.com/office/drawing/2014/main" id="{AFF1666E-E899-4379-BFA2-48C76788994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86684" y="5120288"/>
            <a:ext cx="4080807" cy="59026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0" name="平行四辺形 6">
            <a:extLst>
              <a:ext uri="{FF2B5EF4-FFF2-40B4-BE49-F238E27FC236}">
                <a16:creationId xmlns:a16="http://schemas.microsoft.com/office/drawing/2014/main" id="{C37F3990-187B-42E4-8722-360EE865229B}"/>
              </a:ext>
            </a:extLst>
          </p:cNvPr>
          <p:cNvSpPr/>
          <p:nvPr userDrawn="1"/>
        </p:nvSpPr>
        <p:spPr>
          <a:xfrm flipH="1">
            <a:off x="6018658" y="5851726"/>
            <a:ext cx="5659111" cy="45303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1" name="平行四辺形 30">
            <a:extLst>
              <a:ext uri="{FF2B5EF4-FFF2-40B4-BE49-F238E27FC236}">
                <a16:creationId xmlns:a16="http://schemas.microsoft.com/office/drawing/2014/main" id="{62639EDC-6213-4089-AFCD-03B1830E0A53}"/>
              </a:ext>
            </a:extLst>
          </p:cNvPr>
          <p:cNvSpPr/>
          <p:nvPr userDrawn="1"/>
        </p:nvSpPr>
        <p:spPr>
          <a:xfrm flipH="1">
            <a:off x="6018659" y="5851726"/>
            <a:ext cx="663050" cy="425543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2" name="テキスト プレースホルダー 11">
            <a:extLst>
              <a:ext uri="{FF2B5EF4-FFF2-40B4-BE49-F238E27FC236}">
                <a16:creationId xmlns:a16="http://schemas.microsoft.com/office/drawing/2014/main" id="{8A3DE670-792B-4192-8641-FE9B0CF5064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89816" y="5638053"/>
            <a:ext cx="4080807" cy="59026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3" name="平行四辺形 6">
            <a:extLst>
              <a:ext uri="{FF2B5EF4-FFF2-40B4-BE49-F238E27FC236}">
                <a16:creationId xmlns:a16="http://schemas.microsoft.com/office/drawing/2014/main" id="{A737FB2A-A5FE-4CE9-ACBF-EE15BCFD21E7}"/>
              </a:ext>
            </a:extLst>
          </p:cNvPr>
          <p:cNvSpPr/>
          <p:nvPr userDrawn="1"/>
        </p:nvSpPr>
        <p:spPr>
          <a:xfrm flipH="1">
            <a:off x="6309454" y="6404963"/>
            <a:ext cx="5659111" cy="45303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4" name="平行四辺形 30">
            <a:extLst>
              <a:ext uri="{FF2B5EF4-FFF2-40B4-BE49-F238E27FC236}">
                <a16:creationId xmlns:a16="http://schemas.microsoft.com/office/drawing/2014/main" id="{1BC18E57-3731-40E3-84D6-8B5E3FB79F50}"/>
              </a:ext>
            </a:extLst>
          </p:cNvPr>
          <p:cNvSpPr/>
          <p:nvPr userDrawn="1"/>
        </p:nvSpPr>
        <p:spPr>
          <a:xfrm flipH="1">
            <a:off x="6309455" y="6404963"/>
            <a:ext cx="663050" cy="425543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5" name="テキスト プレースホルダー 11">
            <a:extLst>
              <a:ext uri="{FF2B5EF4-FFF2-40B4-BE49-F238E27FC236}">
                <a16:creationId xmlns:a16="http://schemas.microsoft.com/office/drawing/2014/main" id="{6EB123F9-39C1-4AED-AB54-262E9F8C764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80612" y="6191290"/>
            <a:ext cx="4080807" cy="59026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teps 4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辺形 6"/>
          <p:cNvSpPr/>
          <p:nvPr userDrawn="1"/>
        </p:nvSpPr>
        <p:spPr>
          <a:xfrm flipH="1">
            <a:off x="5701222" y="2923424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1" name="平行四辺形 30"/>
          <p:cNvSpPr/>
          <p:nvPr userDrawn="1"/>
        </p:nvSpPr>
        <p:spPr>
          <a:xfrm flipH="1">
            <a:off x="5701222" y="2923424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071170" y="3040998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876061" y="2863017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056756" y="3343472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- Start">
    <p:bg>
      <p:bgPr>
        <a:blipFill dpi="0" rotWithShape="1">
          <a:blip r:embed="rId2">
            <a:alphaModFix amt="45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1">
            <a:extLst>
              <a:ext uri="{FF2B5EF4-FFF2-40B4-BE49-F238E27FC236}">
                <a16:creationId xmlns:a16="http://schemas.microsoft.com/office/drawing/2014/main" id="{B224BE16-6D7B-48DB-9C7C-1596F53E4039}"/>
              </a:ext>
            </a:extLst>
          </p:cNvPr>
          <p:cNvSpPr/>
          <p:nvPr userDrawn="1"/>
        </p:nvSpPr>
        <p:spPr>
          <a:xfrm>
            <a:off x="986626" y="-41463"/>
            <a:ext cx="15619750" cy="6634737"/>
          </a:xfrm>
          <a:custGeom>
            <a:avLst/>
            <a:gdLst>
              <a:gd name="connsiteX0" fmla="*/ 0 w 12591737"/>
              <a:gd name="connsiteY0" fmla="*/ 0 h 6685613"/>
              <a:gd name="connsiteX1" fmla="*/ 12591737 w 12591737"/>
              <a:gd name="connsiteY1" fmla="*/ 0 h 6685613"/>
              <a:gd name="connsiteX2" fmla="*/ 12591737 w 12591737"/>
              <a:gd name="connsiteY2" fmla="*/ 6685613 h 6685613"/>
              <a:gd name="connsiteX3" fmla="*/ 0 w 12591737"/>
              <a:gd name="connsiteY3" fmla="*/ 6685613 h 6685613"/>
              <a:gd name="connsiteX4" fmla="*/ 0 w 12591737"/>
              <a:gd name="connsiteY4" fmla="*/ 0 h 6685613"/>
              <a:gd name="connsiteX0" fmla="*/ 2983042 w 15574779"/>
              <a:gd name="connsiteY0" fmla="*/ 0 h 6685613"/>
              <a:gd name="connsiteX1" fmla="*/ 15574779 w 15574779"/>
              <a:gd name="connsiteY1" fmla="*/ 0 h 6685613"/>
              <a:gd name="connsiteX2" fmla="*/ 15574779 w 15574779"/>
              <a:gd name="connsiteY2" fmla="*/ 6685613 h 6685613"/>
              <a:gd name="connsiteX3" fmla="*/ 0 w 15574779"/>
              <a:gd name="connsiteY3" fmla="*/ 6235908 h 6685613"/>
              <a:gd name="connsiteX4" fmla="*/ 2983042 w 15574779"/>
              <a:gd name="connsiteY4" fmla="*/ 0 h 6685613"/>
              <a:gd name="connsiteX0" fmla="*/ 3028013 w 15619750"/>
              <a:gd name="connsiteY0" fmla="*/ 0 h 6685613"/>
              <a:gd name="connsiteX1" fmla="*/ 15619750 w 15619750"/>
              <a:gd name="connsiteY1" fmla="*/ 0 h 6685613"/>
              <a:gd name="connsiteX2" fmla="*/ 15619750 w 15619750"/>
              <a:gd name="connsiteY2" fmla="*/ 6685613 h 6685613"/>
              <a:gd name="connsiteX3" fmla="*/ 0 w 15619750"/>
              <a:gd name="connsiteY3" fmla="*/ 6565692 h 6685613"/>
              <a:gd name="connsiteX4" fmla="*/ 3028013 w 15619750"/>
              <a:gd name="connsiteY4" fmla="*/ 0 h 6685613"/>
              <a:gd name="connsiteX0" fmla="*/ 3028013 w 15619750"/>
              <a:gd name="connsiteY0" fmla="*/ 0 h 6745573"/>
              <a:gd name="connsiteX1" fmla="*/ 15619750 w 15619750"/>
              <a:gd name="connsiteY1" fmla="*/ 59960 h 6745573"/>
              <a:gd name="connsiteX2" fmla="*/ 15619750 w 15619750"/>
              <a:gd name="connsiteY2" fmla="*/ 6745573 h 6745573"/>
              <a:gd name="connsiteX3" fmla="*/ 0 w 15619750"/>
              <a:gd name="connsiteY3" fmla="*/ 6625652 h 6745573"/>
              <a:gd name="connsiteX4" fmla="*/ 3028013 w 15619750"/>
              <a:gd name="connsiteY4" fmla="*/ 0 h 6745573"/>
              <a:gd name="connsiteX0" fmla="*/ 3028013 w 15619750"/>
              <a:gd name="connsiteY0" fmla="*/ 0 h 6634737"/>
              <a:gd name="connsiteX1" fmla="*/ 15619750 w 15619750"/>
              <a:gd name="connsiteY1" fmla="*/ 59960 h 6634737"/>
              <a:gd name="connsiteX2" fmla="*/ 15619750 w 15619750"/>
              <a:gd name="connsiteY2" fmla="*/ 6634737 h 6634737"/>
              <a:gd name="connsiteX3" fmla="*/ 0 w 15619750"/>
              <a:gd name="connsiteY3" fmla="*/ 6625652 h 6634737"/>
              <a:gd name="connsiteX4" fmla="*/ 3028013 w 15619750"/>
              <a:gd name="connsiteY4" fmla="*/ 0 h 6634737"/>
              <a:gd name="connsiteX0" fmla="*/ 3028013 w 15619750"/>
              <a:gd name="connsiteY0" fmla="*/ 0 h 6634737"/>
              <a:gd name="connsiteX1" fmla="*/ 15619750 w 15619750"/>
              <a:gd name="connsiteY1" fmla="*/ 32251 h 6634737"/>
              <a:gd name="connsiteX2" fmla="*/ 15619750 w 15619750"/>
              <a:gd name="connsiteY2" fmla="*/ 6634737 h 6634737"/>
              <a:gd name="connsiteX3" fmla="*/ 0 w 15619750"/>
              <a:gd name="connsiteY3" fmla="*/ 6625652 h 6634737"/>
              <a:gd name="connsiteX4" fmla="*/ 3028013 w 15619750"/>
              <a:gd name="connsiteY4" fmla="*/ 0 h 66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9750" h="6634737">
                <a:moveTo>
                  <a:pt x="3028013" y="0"/>
                </a:moveTo>
                <a:lnTo>
                  <a:pt x="15619750" y="32251"/>
                </a:lnTo>
                <a:lnTo>
                  <a:pt x="15619750" y="6634737"/>
                </a:lnTo>
                <a:lnTo>
                  <a:pt x="0" y="6625652"/>
                </a:lnTo>
                <a:lnTo>
                  <a:pt x="3028013" y="0"/>
                </a:lnTo>
                <a:close/>
              </a:path>
            </a:pathLst>
          </a:custGeom>
          <a:solidFill>
            <a:srgbClr val="EFEEF1"/>
          </a:solidFill>
          <a:ln>
            <a:solidFill>
              <a:srgbClr val="EFEE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Rectángulo 1">
            <a:extLst>
              <a:ext uri="{FF2B5EF4-FFF2-40B4-BE49-F238E27FC236}">
                <a16:creationId xmlns:a16="http://schemas.microsoft.com/office/drawing/2014/main" id="{3C695739-D3A4-4972-9DF4-81BCE8CF8336}"/>
              </a:ext>
            </a:extLst>
          </p:cNvPr>
          <p:cNvSpPr/>
          <p:nvPr userDrawn="1"/>
        </p:nvSpPr>
        <p:spPr>
          <a:xfrm>
            <a:off x="719926" y="26233"/>
            <a:ext cx="15619750" cy="6634737"/>
          </a:xfrm>
          <a:custGeom>
            <a:avLst/>
            <a:gdLst>
              <a:gd name="connsiteX0" fmla="*/ 0 w 12591737"/>
              <a:gd name="connsiteY0" fmla="*/ 0 h 6685613"/>
              <a:gd name="connsiteX1" fmla="*/ 12591737 w 12591737"/>
              <a:gd name="connsiteY1" fmla="*/ 0 h 6685613"/>
              <a:gd name="connsiteX2" fmla="*/ 12591737 w 12591737"/>
              <a:gd name="connsiteY2" fmla="*/ 6685613 h 6685613"/>
              <a:gd name="connsiteX3" fmla="*/ 0 w 12591737"/>
              <a:gd name="connsiteY3" fmla="*/ 6685613 h 6685613"/>
              <a:gd name="connsiteX4" fmla="*/ 0 w 12591737"/>
              <a:gd name="connsiteY4" fmla="*/ 0 h 6685613"/>
              <a:gd name="connsiteX0" fmla="*/ 2983042 w 15574779"/>
              <a:gd name="connsiteY0" fmla="*/ 0 h 6685613"/>
              <a:gd name="connsiteX1" fmla="*/ 15574779 w 15574779"/>
              <a:gd name="connsiteY1" fmla="*/ 0 h 6685613"/>
              <a:gd name="connsiteX2" fmla="*/ 15574779 w 15574779"/>
              <a:gd name="connsiteY2" fmla="*/ 6685613 h 6685613"/>
              <a:gd name="connsiteX3" fmla="*/ 0 w 15574779"/>
              <a:gd name="connsiteY3" fmla="*/ 6235908 h 6685613"/>
              <a:gd name="connsiteX4" fmla="*/ 2983042 w 15574779"/>
              <a:gd name="connsiteY4" fmla="*/ 0 h 6685613"/>
              <a:gd name="connsiteX0" fmla="*/ 3028013 w 15619750"/>
              <a:gd name="connsiteY0" fmla="*/ 0 h 6685613"/>
              <a:gd name="connsiteX1" fmla="*/ 15619750 w 15619750"/>
              <a:gd name="connsiteY1" fmla="*/ 0 h 6685613"/>
              <a:gd name="connsiteX2" fmla="*/ 15619750 w 15619750"/>
              <a:gd name="connsiteY2" fmla="*/ 6685613 h 6685613"/>
              <a:gd name="connsiteX3" fmla="*/ 0 w 15619750"/>
              <a:gd name="connsiteY3" fmla="*/ 6565692 h 6685613"/>
              <a:gd name="connsiteX4" fmla="*/ 3028013 w 15619750"/>
              <a:gd name="connsiteY4" fmla="*/ 0 h 6685613"/>
              <a:gd name="connsiteX0" fmla="*/ 3028013 w 15619750"/>
              <a:gd name="connsiteY0" fmla="*/ 0 h 6745573"/>
              <a:gd name="connsiteX1" fmla="*/ 15619750 w 15619750"/>
              <a:gd name="connsiteY1" fmla="*/ 59960 h 6745573"/>
              <a:gd name="connsiteX2" fmla="*/ 15619750 w 15619750"/>
              <a:gd name="connsiteY2" fmla="*/ 6745573 h 6745573"/>
              <a:gd name="connsiteX3" fmla="*/ 0 w 15619750"/>
              <a:gd name="connsiteY3" fmla="*/ 6625652 h 6745573"/>
              <a:gd name="connsiteX4" fmla="*/ 3028013 w 15619750"/>
              <a:gd name="connsiteY4" fmla="*/ 0 h 6745573"/>
              <a:gd name="connsiteX0" fmla="*/ 3028013 w 15619750"/>
              <a:gd name="connsiteY0" fmla="*/ 0 h 6634737"/>
              <a:gd name="connsiteX1" fmla="*/ 15619750 w 15619750"/>
              <a:gd name="connsiteY1" fmla="*/ 59960 h 6634737"/>
              <a:gd name="connsiteX2" fmla="*/ 15619750 w 15619750"/>
              <a:gd name="connsiteY2" fmla="*/ 6634737 h 6634737"/>
              <a:gd name="connsiteX3" fmla="*/ 0 w 15619750"/>
              <a:gd name="connsiteY3" fmla="*/ 6625652 h 6634737"/>
              <a:gd name="connsiteX4" fmla="*/ 3028013 w 15619750"/>
              <a:gd name="connsiteY4" fmla="*/ 0 h 6634737"/>
              <a:gd name="connsiteX0" fmla="*/ 3028013 w 15619750"/>
              <a:gd name="connsiteY0" fmla="*/ 0 h 6634737"/>
              <a:gd name="connsiteX1" fmla="*/ 15619750 w 15619750"/>
              <a:gd name="connsiteY1" fmla="*/ 32251 h 6634737"/>
              <a:gd name="connsiteX2" fmla="*/ 15619750 w 15619750"/>
              <a:gd name="connsiteY2" fmla="*/ 6634737 h 6634737"/>
              <a:gd name="connsiteX3" fmla="*/ 0 w 15619750"/>
              <a:gd name="connsiteY3" fmla="*/ 6625652 h 6634737"/>
              <a:gd name="connsiteX4" fmla="*/ 3028013 w 15619750"/>
              <a:gd name="connsiteY4" fmla="*/ 0 h 66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9750" h="6634737">
                <a:moveTo>
                  <a:pt x="3028013" y="0"/>
                </a:moveTo>
                <a:lnTo>
                  <a:pt x="15619750" y="32251"/>
                </a:lnTo>
                <a:lnTo>
                  <a:pt x="15619750" y="6634737"/>
                </a:lnTo>
                <a:lnTo>
                  <a:pt x="0" y="6625652"/>
                </a:lnTo>
                <a:lnTo>
                  <a:pt x="3028013" y="0"/>
                </a:lnTo>
                <a:close/>
              </a:path>
            </a:pathLst>
          </a:custGeom>
          <a:solidFill>
            <a:srgbClr val="EFEEF1"/>
          </a:solidFill>
          <a:ln>
            <a:solidFill>
              <a:srgbClr val="EFEE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076986" y="6143249"/>
            <a:ext cx="4114800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648986" y="6143249"/>
            <a:ext cx="2743200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7133856" y="-213101"/>
            <a:ext cx="1" cy="6858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7021241" y="1655725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7344427" y="1115668"/>
            <a:ext cx="4620914" cy="660072"/>
            <a:chOff x="9458241" y="1768125"/>
            <a:chExt cx="6930769" cy="630070"/>
          </a:xfrm>
          <a:solidFill>
            <a:schemeClr val="accent3">
              <a:lumMod val="25000"/>
              <a:lumOff val="75000"/>
            </a:schemeClr>
          </a:solidFill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rgbClr val="C4C4C6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rgbClr val="6AC6A5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214600" y="1286696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8184593" y="1775740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7021241" y="3125889"/>
            <a:ext cx="240047" cy="240027"/>
          </a:xfrm>
          <a:prstGeom prst="ellipse">
            <a:avLst/>
          </a:prstGeom>
          <a:solidFill>
            <a:srgbClr val="6AC6A5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2273425" y="2623869"/>
            <a:ext cx="4620914" cy="652037"/>
            <a:chOff x="9458241" y="1768125"/>
            <a:chExt cx="6930769" cy="630070"/>
          </a:xfrm>
          <a:solidFill>
            <a:schemeClr val="accent3">
              <a:lumMod val="25000"/>
              <a:lumOff val="75000"/>
            </a:schemeClr>
          </a:solidFill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rgbClr val="C4C4C6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rgbClr val="6AC6A5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542123" y="2487043"/>
            <a:ext cx="3450683" cy="878573"/>
          </a:xfrm>
          <a:noFill/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573484" y="3284896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7021241" y="4476040"/>
            <a:ext cx="240047" cy="300033"/>
          </a:xfrm>
          <a:prstGeom prst="ellipse">
            <a:avLst/>
          </a:prstGeom>
          <a:solidFill>
            <a:srgbClr val="6AC6A5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7344427" y="4079364"/>
            <a:ext cx="4620914" cy="576696"/>
            <a:chOff x="9458241" y="1768125"/>
            <a:chExt cx="6930769" cy="630070"/>
          </a:xfrm>
          <a:solidFill>
            <a:schemeClr val="accent3">
              <a:lumMod val="25000"/>
              <a:lumOff val="75000"/>
            </a:schemeClr>
          </a:solidFill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rgbClr val="C4C4C6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rgbClr val="6AC6A5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214600" y="3955944"/>
            <a:ext cx="3450683" cy="777056"/>
          </a:xfrm>
          <a:noFill/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184593" y="4656060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463264" y="35546"/>
            <a:ext cx="4697679" cy="9058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63264" y="965649"/>
            <a:ext cx="4697679" cy="15001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6848800" y="5676173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744309" y="5753220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848800" y="125556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744309" y="202604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60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E86CF3-7075-4C54-83FE-1B59C1283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CB679A-EE30-4B3B-A57F-54BE0A429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7E952A-029D-4DCA-BEC7-32FB9BAC6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9743-5511-455A-9CEE-B8B470C96CBE}" type="datetimeFigureOut">
              <a:rPr lang="es-EC" smtClean="0"/>
              <a:t>27/10/2021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BBFFEB-2912-4E08-B497-291CE8FBD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661683-BCEC-4DF1-9D4D-5941F6A04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E1B-C8C1-4E72-B1B8-E344056BDA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89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- Middle">
    <p:bg>
      <p:bgPr>
        <a:blipFill dpi="0" rotWithShape="1">
          <a:blip r:embed="rId2">
            <a:alphaModFix amt="45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1">
            <a:extLst>
              <a:ext uri="{FF2B5EF4-FFF2-40B4-BE49-F238E27FC236}">
                <a16:creationId xmlns:a16="http://schemas.microsoft.com/office/drawing/2014/main" id="{1399B3B7-B389-46EF-828A-5342AAB15081}"/>
              </a:ext>
            </a:extLst>
          </p:cNvPr>
          <p:cNvSpPr/>
          <p:nvPr userDrawn="1"/>
        </p:nvSpPr>
        <p:spPr>
          <a:xfrm>
            <a:off x="719926" y="26233"/>
            <a:ext cx="15619750" cy="6634737"/>
          </a:xfrm>
          <a:custGeom>
            <a:avLst/>
            <a:gdLst>
              <a:gd name="connsiteX0" fmla="*/ 0 w 12591737"/>
              <a:gd name="connsiteY0" fmla="*/ 0 h 6685613"/>
              <a:gd name="connsiteX1" fmla="*/ 12591737 w 12591737"/>
              <a:gd name="connsiteY1" fmla="*/ 0 h 6685613"/>
              <a:gd name="connsiteX2" fmla="*/ 12591737 w 12591737"/>
              <a:gd name="connsiteY2" fmla="*/ 6685613 h 6685613"/>
              <a:gd name="connsiteX3" fmla="*/ 0 w 12591737"/>
              <a:gd name="connsiteY3" fmla="*/ 6685613 h 6685613"/>
              <a:gd name="connsiteX4" fmla="*/ 0 w 12591737"/>
              <a:gd name="connsiteY4" fmla="*/ 0 h 6685613"/>
              <a:gd name="connsiteX0" fmla="*/ 2983042 w 15574779"/>
              <a:gd name="connsiteY0" fmla="*/ 0 h 6685613"/>
              <a:gd name="connsiteX1" fmla="*/ 15574779 w 15574779"/>
              <a:gd name="connsiteY1" fmla="*/ 0 h 6685613"/>
              <a:gd name="connsiteX2" fmla="*/ 15574779 w 15574779"/>
              <a:gd name="connsiteY2" fmla="*/ 6685613 h 6685613"/>
              <a:gd name="connsiteX3" fmla="*/ 0 w 15574779"/>
              <a:gd name="connsiteY3" fmla="*/ 6235908 h 6685613"/>
              <a:gd name="connsiteX4" fmla="*/ 2983042 w 15574779"/>
              <a:gd name="connsiteY4" fmla="*/ 0 h 6685613"/>
              <a:gd name="connsiteX0" fmla="*/ 3028013 w 15619750"/>
              <a:gd name="connsiteY0" fmla="*/ 0 h 6685613"/>
              <a:gd name="connsiteX1" fmla="*/ 15619750 w 15619750"/>
              <a:gd name="connsiteY1" fmla="*/ 0 h 6685613"/>
              <a:gd name="connsiteX2" fmla="*/ 15619750 w 15619750"/>
              <a:gd name="connsiteY2" fmla="*/ 6685613 h 6685613"/>
              <a:gd name="connsiteX3" fmla="*/ 0 w 15619750"/>
              <a:gd name="connsiteY3" fmla="*/ 6565692 h 6685613"/>
              <a:gd name="connsiteX4" fmla="*/ 3028013 w 15619750"/>
              <a:gd name="connsiteY4" fmla="*/ 0 h 6685613"/>
              <a:gd name="connsiteX0" fmla="*/ 3028013 w 15619750"/>
              <a:gd name="connsiteY0" fmla="*/ 0 h 6745573"/>
              <a:gd name="connsiteX1" fmla="*/ 15619750 w 15619750"/>
              <a:gd name="connsiteY1" fmla="*/ 59960 h 6745573"/>
              <a:gd name="connsiteX2" fmla="*/ 15619750 w 15619750"/>
              <a:gd name="connsiteY2" fmla="*/ 6745573 h 6745573"/>
              <a:gd name="connsiteX3" fmla="*/ 0 w 15619750"/>
              <a:gd name="connsiteY3" fmla="*/ 6625652 h 6745573"/>
              <a:gd name="connsiteX4" fmla="*/ 3028013 w 15619750"/>
              <a:gd name="connsiteY4" fmla="*/ 0 h 6745573"/>
              <a:gd name="connsiteX0" fmla="*/ 3028013 w 15619750"/>
              <a:gd name="connsiteY0" fmla="*/ 0 h 6634737"/>
              <a:gd name="connsiteX1" fmla="*/ 15619750 w 15619750"/>
              <a:gd name="connsiteY1" fmla="*/ 59960 h 6634737"/>
              <a:gd name="connsiteX2" fmla="*/ 15619750 w 15619750"/>
              <a:gd name="connsiteY2" fmla="*/ 6634737 h 6634737"/>
              <a:gd name="connsiteX3" fmla="*/ 0 w 15619750"/>
              <a:gd name="connsiteY3" fmla="*/ 6625652 h 6634737"/>
              <a:gd name="connsiteX4" fmla="*/ 3028013 w 15619750"/>
              <a:gd name="connsiteY4" fmla="*/ 0 h 6634737"/>
              <a:gd name="connsiteX0" fmla="*/ 3028013 w 15619750"/>
              <a:gd name="connsiteY0" fmla="*/ 0 h 6634737"/>
              <a:gd name="connsiteX1" fmla="*/ 15619750 w 15619750"/>
              <a:gd name="connsiteY1" fmla="*/ 32251 h 6634737"/>
              <a:gd name="connsiteX2" fmla="*/ 15619750 w 15619750"/>
              <a:gd name="connsiteY2" fmla="*/ 6634737 h 6634737"/>
              <a:gd name="connsiteX3" fmla="*/ 0 w 15619750"/>
              <a:gd name="connsiteY3" fmla="*/ 6625652 h 6634737"/>
              <a:gd name="connsiteX4" fmla="*/ 3028013 w 15619750"/>
              <a:gd name="connsiteY4" fmla="*/ 0 h 66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9750" h="6634737">
                <a:moveTo>
                  <a:pt x="3028013" y="0"/>
                </a:moveTo>
                <a:lnTo>
                  <a:pt x="15619750" y="32251"/>
                </a:lnTo>
                <a:lnTo>
                  <a:pt x="15619750" y="6634737"/>
                </a:lnTo>
                <a:lnTo>
                  <a:pt x="0" y="6625652"/>
                </a:lnTo>
                <a:lnTo>
                  <a:pt x="3028013" y="0"/>
                </a:lnTo>
                <a:close/>
              </a:path>
            </a:pathLst>
          </a:custGeom>
          <a:solidFill>
            <a:srgbClr val="EFEEF1"/>
          </a:solidFill>
          <a:ln>
            <a:solidFill>
              <a:srgbClr val="EFEE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Rectángulo 1">
            <a:extLst>
              <a:ext uri="{FF2B5EF4-FFF2-40B4-BE49-F238E27FC236}">
                <a16:creationId xmlns:a16="http://schemas.microsoft.com/office/drawing/2014/main" id="{BB908B88-398A-4D14-9D02-E7C7D9907AD1}"/>
              </a:ext>
            </a:extLst>
          </p:cNvPr>
          <p:cNvSpPr/>
          <p:nvPr userDrawn="1"/>
        </p:nvSpPr>
        <p:spPr>
          <a:xfrm>
            <a:off x="853276" y="0"/>
            <a:ext cx="15619750" cy="6634737"/>
          </a:xfrm>
          <a:custGeom>
            <a:avLst/>
            <a:gdLst>
              <a:gd name="connsiteX0" fmla="*/ 0 w 12591737"/>
              <a:gd name="connsiteY0" fmla="*/ 0 h 6685613"/>
              <a:gd name="connsiteX1" fmla="*/ 12591737 w 12591737"/>
              <a:gd name="connsiteY1" fmla="*/ 0 h 6685613"/>
              <a:gd name="connsiteX2" fmla="*/ 12591737 w 12591737"/>
              <a:gd name="connsiteY2" fmla="*/ 6685613 h 6685613"/>
              <a:gd name="connsiteX3" fmla="*/ 0 w 12591737"/>
              <a:gd name="connsiteY3" fmla="*/ 6685613 h 6685613"/>
              <a:gd name="connsiteX4" fmla="*/ 0 w 12591737"/>
              <a:gd name="connsiteY4" fmla="*/ 0 h 6685613"/>
              <a:gd name="connsiteX0" fmla="*/ 2983042 w 15574779"/>
              <a:gd name="connsiteY0" fmla="*/ 0 h 6685613"/>
              <a:gd name="connsiteX1" fmla="*/ 15574779 w 15574779"/>
              <a:gd name="connsiteY1" fmla="*/ 0 h 6685613"/>
              <a:gd name="connsiteX2" fmla="*/ 15574779 w 15574779"/>
              <a:gd name="connsiteY2" fmla="*/ 6685613 h 6685613"/>
              <a:gd name="connsiteX3" fmla="*/ 0 w 15574779"/>
              <a:gd name="connsiteY3" fmla="*/ 6235908 h 6685613"/>
              <a:gd name="connsiteX4" fmla="*/ 2983042 w 15574779"/>
              <a:gd name="connsiteY4" fmla="*/ 0 h 6685613"/>
              <a:gd name="connsiteX0" fmla="*/ 3028013 w 15619750"/>
              <a:gd name="connsiteY0" fmla="*/ 0 h 6685613"/>
              <a:gd name="connsiteX1" fmla="*/ 15619750 w 15619750"/>
              <a:gd name="connsiteY1" fmla="*/ 0 h 6685613"/>
              <a:gd name="connsiteX2" fmla="*/ 15619750 w 15619750"/>
              <a:gd name="connsiteY2" fmla="*/ 6685613 h 6685613"/>
              <a:gd name="connsiteX3" fmla="*/ 0 w 15619750"/>
              <a:gd name="connsiteY3" fmla="*/ 6565692 h 6685613"/>
              <a:gd name="connsiteX4" fmla="*/ 3028013 w 15619750"/>
              <a:gd name="connsiteY4" fmla="*/ 0 h 6685613"/>
              <a:gd name="connsiteX0" fmla="*/ 3028013 w 15619750"/>
              <a:gd name="connsiteY0" fmla="*/ 0 h 6745573"/>
              <a:gd name="connsiteX1" fmla="*/ 15619750 w 15619750"/>
              <a:gd name="connsiteY1" fmla="*/ 59960 h 6745573"/>
              <a:gd name="connsiteX2" fmla="*/ 15619750 w 15619750"/>
              <a:gd name="connsiteY2" fmla="*/ 6745573 h 6745573"/>
              <a:gd name="connsiteX3" fmla="*/ 0 w 15619750"/>
              <a:gd name="connsiteY3" fmla="*/ 6625652 h 6745573"/>
              <a:gd name="connsiteX4" fmla="*/ 3028013 w 15619750"/>
              <a:gd name="connsiteY4" fmla="*/ 0 h 6745573"/>
              <a:gd name="connsiteX0" fmla="*/ 3028013 w 15619750"/>
              <a:gd name="connsiteY0" fmla="*/ 0 h 6634737"/>
              <a:gd name="connsiteX1" fmla="*/ 15619750 w 15619750"/>
              <a:gd name="connsiteY1" fmla="*/ 59960 h 6634737"/>
              <a:gd name="connsiteX2" fmla="*/ 15619750 w 15619750"/>
              <a:gd name="connsiteY2" fmla="*/ 6634737 h 6634737"/>
              <a:gd name="connsiteX3" fmla="*/ 0 w 15619750"/>
              <a:gd name="connsiteY3" fmla="*/ 6625652 h 6634737"/>
              <a:gd name="connsiteX4" fmla="*/ 3028013 w 15619750"/>
              <a:gd name="connsiteY4" fmla="*/ 0 h 6634737"/>
              <a:gd name="connsiteX0" fmla="*/ 3028013 w 15619750"/>
              <a:gd name="connsiteY0" fmla="*/ 0 h 6634737"/>
              <a:gd name="connsiteX1" fmla="*/ 15619750 w 15619750"/>
              <a:gd name="connsiteY1" fmla="*/ 32251 h 6634737"/>
              <a:gd name="connsiteX2" fmla="*/ 15619750 w 15619750"/>
              <a:gd name="connsiteY2" fmla="*/ 6634737 h 6634737"/>
              <a:gd name="connsiteX3" fmla="*/ 0 w 15619750"/>
              <a:gd name="connsiteY3" fmla="*/ 6625652 h 6634737"/>
              <a:gd name="connsiteX4" fmla="*/ 3028013 w 15619750"/>
              <a:gd name="connsiteY4" fmla="*/ 0 h 66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9750" h="6634737">
                <a:moveTo>
                  <a:pt x="3028013" y="0"/>
                </a:moveTo>
                <a:lnTo>
                  <a:pt x="15619750" y="32251"/>
                </a:lnTo>
                <a:lnTo>
                  <a:pt x="15619750" y="6634737"/>
                </a:lnTo>
                <a:lnTo>
                  <a:pt x="0" y="6625652"/>
                </a:lnTo>
                <a:lnTo>
                  <a:pt x="3028013" y="0"/>
                </a:lnTo>
                <a:close/>
              </a:path>
            </a:pathLst>
          </a:custGeom>
          <a:solidFill>
            <a:srgbClr val="EFEEF1"/>
          </a:solidFill>
          <a:ln>
            <a:solidFill>
              <a:srgbClr val="EFEE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178825" y="6154872"/>
            <a:ext cx="4114800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750825" y="6154872"/>
            <a:ext cx="2743200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950639" y="137179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846148" y="214227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7235695" y="-201478"/>
            <a:ext cx="1" cy="6858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7123080" y="1667348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7446266" y="2572719"/>
            <a:ext cx="4620914" cy="684807"/>
            <a:chOff x="9458241" y="1768125"/>
            <a:chExt cx="6930769" cy="630070"/>
          </a:xfrm>
          <a:solidFill>
            <a:schemeClr val="accent3">
              <a:lumMod val="25000"/>
              <a:lumOff val="75000"/>
            </a:schemeClr>
          </a:solidFill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rgbClr val="C4C4C6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rgbClr val="6AC6A5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316439" y="2411739"/>
            <a:ext cx="3450683" cy="922728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8286432" y="2671272"/>
            <a:ext cx="3413979" cy="15163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7123080" y="3137510"/>
            <a:ext cx="240047" cy="240029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2375264" y="3983064"/>
            <a:ext cx="4620914" cy="702739"/>
            <a:chOff x="9458241" y="1768125"/>
            <a:chExt cx="6930769" cy="630070"/>
          </a:xfrm>
          <a:solidFill>
            <a:schemeClr val="accent3">
              <a:lumMod val="25000"/>
              <a:lumOff val="75000"/>
            </a:schemeClr>
          </a:solidFill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rgbClr val="C4C4C6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rgbClr val="6AC6A5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645317" y="3815853"/>
            <a:ext cx="3450683" cy="946890"/>
          </a:xfrm>
          <a:noFill/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675323" y="4685803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7123080" y="4547669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3" name="円/楕円 32"/>
          <p:cNvSpPr/>
          <p:nvPr userDrawn="1"/>
        </p:nvSpPr>
        <p:spPr>
          <a:xfrm>
            <a:off x="6950639" y="5687796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846148" y="5764843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 rot="10800000" flipV="1">
            <a:off x="2375264" y="1169161"/>
            <a:ext cx="4620914" cy="627192"/>
            <a:chOff x="9458241" y="1768125"/>
            <a:chExt cx="6930769" cy="630070"/>
          </a:xfrm>
          <a:solidFill>
            <a:schemeClr val="accent3">
              <a:lumMod val="25000"/>
              <a:lumOff val="75000"/>
            </a:schemeClr>
          </a:solidFill>
        </p:grpSpPr>
        <p:sp>
          <p:nvSpPr>
            <p:cNvPr id="36" name="平行四辺形 35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rgbClr val="C4C4C6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37" name="平行四辺形 36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rgbClr val="6AC6A5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645317" y="1028197"/>
            <a:ext cx="3450683" cy="845096"/>
          </a:xfrm>
          <a:noFill/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2675323" y="1337675"/>
            <a:ext cx="3390670" cy="138878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584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- End">
    <p:bg>
      <p:bgPr>
        <a:blipFill dpi="0" rotWithShape="1">
          <a:blip r:embed="rId2">
            <a:alphaModFix amt="45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1">
            <a:extLst>
              <a:ext uri="{FF2B5EF4-FFF2-40B4-BE49-F238E27FC236}">
                <a16:creationId xmlns:a16="http://schemas.microsoft.com/office/drawing/2014/main" id="{5651BE21-CD48-43D7-BE87-91753FB70236}"/>
              </a:ext>
            </a:extLst>
          </p:cNvPr>
          <p:cNvSpPr/>
          <p:nvPr userDrawn="1"/>
        </p:nvSpPr>
        <p:spPr>
          <a:xfrm>
            <a:off x="1081876" y="34691"/>
            <a:ext cx="15619750" cy="6634737"/>
          </a:xfrm>
          <a:custGeom>
            <a:avLst/>
            <a:gdLst>
              <a:gd name="connsiteX0" fmla="*/ 0 w 12591737"/>
              <a:gd name="connsiteY0" fmla="*/ 0 h 6685613"/>
              <a:gd name="connsiteX1" fmla="*/ 12591737 w 12591737"/>
              <a:gd name="connsiteY1" fmla="*/ 0 h 6685613"/>
              <a:gd name="connsiteX2" fmla="*/ 12591737 w 12591737"/>
              <a:gd name="connsiteY2" fmla="*/ 6685613 h 6685613"/>
              <a:gd name="connsiteX3" fmla="*/ 0 w 12591737"/>
              <a:gd name="connsiteY3" fmla="*/ 6685613 h 6685613"/>
              <a:gd name="connsiteX4" fmla="*/ 0 w 12591737"/>
              <a:gd name="connsiteY4" fmla="*/ 0 h 6685613"/>
              <a:gd name="connsiteX0" fmla="*/ 2983042 w 15574779"/>
              <a:gd name="connsiteY0" fmla="*/ 0 h 6685613"/>
              <a:gd name="connsiteX1" fmla="*/ 15574779 w 15574779"/>
              <a:gd name="connsiteY1" fmla="*/ 0 h 6685613"/>
              <a:gd name="connsiteX2" fmla="*/ 15574779 w 15574779"/>
              <a:gd name="connsiteY2" fmla="*/ 6685613 h 6685613"/>
              <a:gd name="connsiteX3" fmla="*/ 0 w 15574779"/>
              <a:gd name="connsiteY3" fmla="*/ 6235908 h 6685613"/>
              <a:gd name="connsiteX4" fmla="*/ 2983042 w 15574779"/>
              <a:gd name="connsiteY4" fmla="*/ 0 h 6685613"/>
              <a:gd name="connsiteX0" fmla="*/ 3028013 w 15619750"/>
              <a:gd name="connsiteY0" fmla="*/ 0 h 6685613"/>
              <a:gd name="connsiteX1" fmla="*/ 15619750 w 15619750"/>
              <a:gd name="connsiteY1" fmla="*/ 0 h 6685613"/>
              <a:gd name="connsiteX2" fmla="*/ 15619750 w 15619750"/>
              <a:gd name="connsiteY2" fmla="*/ 6685613 h 6685613"/>
              <a:gd name="connsiteX3" fmla="*/ 0 w 15619750"/>
              <a:gd name="connsiteY3" fmla="*/ 6565692 h 6685613"/>
              <a:gd name="connsiteX4" fmla="*/ 3028013 w 15619750"/>
              <a:gd name="connsiteY4" fmla="*/ 0 h 6685613"/>
              <a:gd name="connsiteX0" fmla="*/ 3028013 w 15619750"/>
              <a:gd name="connsiteY0" fmla="*/ 0 h 6745573"/>
              <a:gd name="connsiteX1" fmla="*/ 15619750 w 15619750"/>
              <a:gd name="connsiteY1" fmla="*/ 59960 h 6745573"/>
              <a:gd name="connsiteX2" fmla="*/ 15619750 w 15619750"/>
              <a:gd name="connsiteY2" fmla="*/ 6745573 h 6745573"/>
              <a:gd name="connsiteX3" fmla="*/ 0 w 15619750"/>
              <a:gd name="connsiteY3" fmla="*/ 6625652 h 6745573"/>
              <a:gd name="connsiteX4" fmla="*/ 3028013 w 15619750"/>
              <a:gd name="connsiteY4" fmla="*/ 0 h 6745573"/>
              <a:gd name="connsiteX0" fmla="*/ 3028013 w 15619750"/>
              <a:gd name="connsiteY0" fmla="*/ 0 h 6634737"/>
              <a:gd name="connsiteX1" fmla="*/ 15619750 w 15619750"/>
              <a:gd name="connsiteY1" fmla="*/ 59960 h 6634737"/>
              <a:gd name="connsiteX2" fmla="*/ 15619750 w 15619750"/>
              <a:gd name="connsiteY2" fmla="*/ 6634737 h 6634737"/>
              <a:gd name="connsiteX3" fmla="*/ 0 w 15619750"/>
              <a:gd name="connsiteY3" fmla="*/ 6625652 h 6634737"/>
              <a:gd name="connsiteX4" fmla="*/ 3028013 w 15619750"/>
              <a:gd name="connsiteY4" fmla="*/ 0 h 6634737"/>
              <a:gd name="connsiteX0" fmla="*/ 3028013 w 15619750"/>
              <a:gd name="connsiteY0" fmla="*/ 0 h 6634737"/>
              <a:gd name="connsiteX1" fmla="*/ 15619750 w 15619750"/>
              <a:gd name="connsiteY1" fmla="*/ 32251 h 6634737"/>
              <a:gd name="connsiteX2" fmla="*/ 15619750 w 15619750"/>
              <a:gd name="connsiteY2" fmla="*/ 6634737 h 6634737"/>
              <a:gd name="connsiteX3" fmla="*/ 0 w 15619750"/>
              <a:gd name="connsiteY3" fmla="*/ 6625652 h 6634737"/>
              <a:gd name="connsiteX4" fmla="*/ 3028013 w 15619750"/>
              <a:gd name="connsiteY4" fmla="*/ 0 h 66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9750" h="6634737">
                <a:moveTo>
                  <a:pt x="3028013" y="0"/>
                </a:moveTo>
                <a:lnTo>
                  <a:pt x="15619750" y="32251"/>
                </a:lnTo>
                <a:lnTo>
                  <a:pt x="15619750" y="6634737"/>
                </a:lnTo>
                <a:lnTo>
                  <a:pt x="0" y="6625652"/>
                </a:lnTo>
                <a:lnTo>
                  <a:pt x="3028013" y="0"/>
                </a:lnTo>
                <a:close/>
              </a:path>
            </a:pathLst>
          </a:custGeom>
          <a:solidFill>
            <a:srgbClr val="EFEEF1"/>
          </a:solidFill>
          <a:ln>
            <a:solidFill>
              <a:srgbClr val="EFEE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178825" y="6240416"/>
            <a:ext cx="4114800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750825" y="6240416"/>
            <a:ext cx="2743200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950639" y="222723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846148" y="29977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>
            <a:endCxn id="33" idx="4"/>
          </p:cNvCxnSpPr>
          <p:nvPr userDrawn="1"/>
        </p:nvCxnSpPr>
        <p:spPr>
          <a:xfrm>
            <a:off x="7235695" y="-115934"/>
            <a:ext cx="1" cy="6459337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7123080" y="1735850"/>
            <a:ext cx="240047" cy="257069"/>
          </a:xfrm>
          <a:prstGeom prst="ellipse">
            <a:avLst/>
          </a:prstGeom>
          <a:solidFill>
            <a:srgbClr val="6AC6A5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7446266" y="1282953"/>
            <a:ext cx="4620914" cy="589953"/>
            <a:chOff x="9458241" y="1768125"/>
            <a:chExt cx="6930769" cy="630070"/>
          </a:xfrm>
          <a:solidFill>
            <a:schemeClr val="accent3">
              <a:lumMod val="25000"/>
              <a:lumOff val="75000"/>
            </a:schemeClr>
          </a:solidFill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rgbClr val="C4C4C6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rgbClr val="6AC6A5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316439" y="1154927"/>
            <a:ext cx="3450683" cy="794919"/>
          </a:xfrm>
          <a:noFill/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8286432" y="1872907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7123080" y="322305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2375264" y="2673991"/>
            <a:ext cx="4620914" cy="678069"/>
            <a:chOff x="9458241" y="1768125"/>
            <a:chExt cx="6930769" cy="630070"/>
          </a:xfrm>
          <a:solidFill>
            <a:schemeClr val="accent3">
              <a:lumMod val="25000"/>
              <a:lumOff val="75000"/>
            </a:schemeClr>
          </a:solidFill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rgbClr val="C4C4C6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rgbClr val="6AC6A5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645317" y="2515351"/>
            <a:ext cx="3450683" cy="913649"/>
          </a:xfrm>
          <a:noFill/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675323" y="3352060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7123080" y="4616171"/>
            <a:ext cx="240047" cy="257069"/>
          </a:xfrm>
          <a:prstGeom prst="ellipse">
            <a:avLst/>
          </a:prstGeom>
          <a:solidFill>
            <a:srgbClr val="6AC6A5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7446266" y="4163273"/>
            <a:ext cx="4620914" cy="589953"/>
            <a:chOff x="9458241" y="1768125"/>
            <a:chExt cx="6930769" cy="630070"/>
          </a:xfrm>
          <a:solidFill>
            <a:schemeClr val="accent3">
              <a:lumMod val="25000"/>
              <a:lumOff val="75000"/>
            </a:schemeClr>
          </a:solidFill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rgbClr val="C4C4C6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rgbClr val="6AC6A5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316439" y="4035247"/>
            <a:ext cx="3450683" cy="794919"/>
          </a:xfrm>
          <a:noFill/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286432" y="4753227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6950639" y="5773340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846148" y="5850387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5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0" y="0"/>
            <a:ext cx="12192000" cy="3969060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3429000"/>
            <a:ext cx="12192000" cy="3424707"/>
          </a:xfrm>
          <a:prstGeom prst="rect">
            <a:avLst/>
          </a:prstGeom>
          <a:solidFill>
            <a:srgbClr val="0098CD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4889" y="4299097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84890" y="5750678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1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8" name="図プレースホルダー 17"/>
          <p:cNvSpPr>
            <a:spLocks noGrp="1"/>
          </p:cNvSpPr>
          <p:nvPr>
            <p:ph type="pic" sz="quarter" idx="11" hasCustomPrompt="1"/>
          </p:nvPr>
        </p:nvSpPr>
        <p:spPr>
          <a:xfrm>
            <a:off x="6238121" y="3886199"/>
            <a:ext cx="5953878" cy="2190511"/>
          </a:xfrm>
          <a:custGeom>
            <a:avLst/>
            <a:gdLst/>
            <a:ahLst/>
            <a:cxnLst/>
            <a:rect l="l" t="t" r="r" b="b"/>
            <a:pathLst>
              <a:path w="8930042" h="3285766">
                <a:moveTo>
                  <a:pt x="1032594" y="0"/>
                </a:moveTo>
                <a:lnTo>
                  <a:pt x="8930042" y="0"/>
                </a:lnTo>
                <a:lnTo>
                  <a:pt x="8930042" y="3278042"/>
                </a:lnTo>
                <a:lnTo>
                  <a:pt x="1035115" y="3278042"/>
                </a:lnTo>
                <a:lnTo>
                  <a:pt x="1035115" y="3285766"/>
                </a:lnTo>
                <a:lnTo>
                  <a:pt x="1032681" y="3278042"/>
                </a:lnTo>
                <a:lnTo>
                  <a:pt x="1032594" y="3278042"/>
                </a:lnTo>
                <a:lnTo>
                  <a:pt x="1032594" y="3277764"/>
                </a:lnTo>
                <a:lnTo>
                  <a:pt x="0" y="401"/>
                </a:lnTo>
                <a:lnTo>
                  <a:pt x="1032594" y="401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 Add an image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0"/>
            <a:ext cx="7176213" cy="6856414"/>
            <a:chOff x="0" y="0"/>
            <a:chExt cx="10763386" cy="10284621"/>
          </a:xfrm>
          <a:solidFill>
            <a:srgbClr val="0098CD"/>
          </a:solidFill>
        </p:grpSpPr>
        <p:sp>
          <p:nvSpPr>
            <p:cNvPr id="6" name="直角三角形 5"/>
            <p:cNvSpPr/>
            <p:nvPr userDrawn="1"/>
          </p:nvSpPr>
          <p:spPr>
            <a:xfrm>
              <a:off x="7523026" y="0"/>
              <a:ext cx="3240360" cy="102846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/>
            <p:cNvSpPr/>
            <p:nvPr userDrawn="1"/>
          </p:nvSpPr>
          <p:spPr>
            <a:xfrm>
              <a:off x="0" y="0"/>
              <a:ext cx="7523026" cy="102780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14" name="図プレースホルダー 13"/>
          <p:cNvSpPr>
            <a:spLocks noGrp="1"/>
          </p:cNvSpPr>
          <p:nvPr>
            <p:ph type="pic" sz="quarter" idx="10" hasCustomPrompt="1"/>
          </p:nvPr>
        </p:nvSpPr>
        <p:spPr>
          <a:xfrm>
            <a:off x="1681" y="788708"/>
            <a:ext cx="5952833" cy="2186926"/>
          </a:xfrm>
          <a:custGeom>
            <a:avLst/>
            <a:gdLst/>
            <a:ahLst/>
            <a:cxnLst/>
            <a:rect l="l" t="t" r="r" b="b"/>
            <a:pathLst>
              <a:path w="8928474" h="3280389">
                <a:moveTo>
                  <a:pt x="7894927" y="0"/>
                </a:moveTo>
                <a:lnTo>
                  <a:pt x="7897361" y="7724"/>
                </a:lnTo>
                <a:lnTo>
                  <a:pt x="7897448" y="7724"/>
                </a:lnTo>
                <a:lnTo>
                  <a:pt x="7897448" y="8002"/>
                </a:lnTo>
                <a:lnTo>
                  <a:pt x="8928474" y="3280389"/>
                </a:lnTo>
                <a:lnTo>
                  <a:pt x="0" y="3280389"/>
                </a:lnTo>
                <a:lnTo>
                  <a:pt x="0" y="7724"/>
                </a:lnTo>
                <a:lnTo>
                  <a:pt x="7894927" y="7724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33345" y="3748029"/>
            <a:ext cx="5282151" cy="11965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24878" y="3066143"/>
            <a:ext cx="5282151" cy="69374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29874" y="2452629"/>
            <a:ext cx="5282151" cy="11965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521407" y="1770743"/>
            <a:ext cx="5282151" cy="69374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ユーザー設定レイアウト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>
            <a:off x="5302306" y="1524873"/>
            <a:ext cx="2156659" cy="2173246"/>
            <a:chOff x="3775000" y="2576471"/>
            <a:chExt cx="5088444" cy="5128022"/>
          </a:xfrm>
          <a:solidFill>
            <a:srgbClr val="00B050"/>
          </a:solidFill>
        </p:grpSpPr>
        <p:sp>
          <p:nvSpPr>
            <p:cNvPr id="5" name="ドーナツ 4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6" name="台形 5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0" name="台形 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grpSp>
          <p:nvGrpSpPr>
            <p:cNvPr id="13" name="グループ化 1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1" name="台形 1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12" name="台形 1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7" name="台形 1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18" name="台形 1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19" name="グループ化 1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0" name="台形 19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1" name="台形 20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22" name="グループ化 2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3" name="台形 2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4" name="台形 2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  <p:grpSp>
        <p:nvGrpSpPr>
          <p:cNvPr id="27" name="グループ化 26"/>
          <p:cNvGrpSpPr/>
          <p:nvPr userDrawn="1"/>
        </p:nvGrpSpPr>
        <p:grpSpPr>
          <a:xfrm>
            <a:off x="7214918" y="3241380"/>
            <a:ext cx="1302798" cy="1312817"/>
            <a:chOff x="3775000" y="2576471"/>
            <a:chExt cx="5088444" cy="5128022"/>
          </a:xfrm>
          <a:solidFill>
            <a:srgbClr val="0070C0"/>
          </a:solidFill>
        </p:grpSpPr>
        <p:sp>
          <p:nvSpPr>
            <p:cNvPr id="28" name="ドーナツ 27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9" name="台形 28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0" name="台形 2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grpSp>
          <p:nvGrpSpPr>
            <p:cNvPr id="31" name="グループ化 30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41" name="台形 4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42" name="台形 4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32" name="グループ化 31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9" name="台形 3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40" name="台形 3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7" name="台形 3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8" name="台形 3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34" name="グループ化 33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5" name="台形 3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6" name="台形 3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  <p:grpSp>
        <p:nvGrpSpPr>
          <p:cNvPr id="43" name="グループ化 42"/>
          <p:cNvGrpSpPr/>
          <p:nvPr userDrawn="1"/>
        </p:nvGrpSpPr>
        <p:grpSpPr>
          <a:xfrm>
            <a:off x="3611382" y="2845775"/>
            <a:ext cx="1650301" cy="1662993"/>
            <a:chOff x="3775000" y="2576471"/>
            <a:chExt cx="5088444" cy="5128022"/>
          </a:xfrm>
          <a:solidFill>
            <a:srgbClr val="FFC000"/>
          </a:solidFill>
        </p:grpSpPr>
        <p:sp>
          <p:nvSpPr>
            <p:cNvPr id="44" name="ドーナツ 43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45" name="台形 44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6" name="台形 45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grpSp>
          <p:nvGrpSpPr>
            <p:cNvPr id="47" name="グループ化 46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7" name="台形 5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58" name="台形 5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48" name="グループ化 47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5" name="台形 5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56" name="台形 5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49" name="グループ化 4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3" name="台形 5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54" name="台形 5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50" name="グループ化 49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1" name="台形 5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52" name="台形 5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  <p:grpSp>
        <p:nvGrpSpPr>
          <p:cNvPr id="59" name="グループ化 58"/>
          <p:cNvGrpSpPr/>
          <p:nvPr userDrawn="1"/>
        </p:nvGrpSpPr>
        <p:grpSpPr>
          <a:xfrm>
            <a:off x="1646638" y="3144504"/>
            <a:ext cx="1726596" cy="1591163"/>
            <a:chOff x="3775000" y="2576471"/>
            <a:chExt cx="5088444" cy="5128022"/>
          </a:xfrm>
          <a:solidFill>
            <a:srgbClr val="FF0000"/>
          </a:solidFill>
        </p:grpSpPr>
        <p:sp>
          <p:nvSpPr>
            <p:cNvPr id="60" name="ドーナツ 59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61" name="台形 60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2" name="台形 61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grpSp>
          <p:nvGrpSpPr>
            <p:cNvPr id="63" name="グループ化 6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3" name="台形 7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74" name="台形 7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64" name="グループ化 63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1" name="台形 7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72" name="台形 7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65" name="グループ化 64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9" name="台形 6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70" name="台形 6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66" name="グループ化 65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7" name="台形 6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68" name="台形 6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  <p:sp>
        <p:nvSpPr>
          <p:cNvPr id="9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05376" y="5185062"/>
            <a:ext cx="2863509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05376" y="4824222"/>
            <a:ext cx="2863509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36727" y="1648934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36727" y="1288095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736523" y="3561634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736523" y="3200794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778768" y="1670705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7778768" y="1309865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28092" y="5210142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28092" y="4849302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2015844" y="2639412"/>
            <a:ext cx="596348" cy="1216442"/>
            <a:chOff x="5214551" y="2965622"/>
            <a:chExt cx="894445" cy="1824663"/>
          </a:xfrm>
        </p:grpSpPr>
        <p:sp>
          <p:nvSpPr>
            <p:cNvPr id="108" name="円/楕円 107"/>
            <p:cNvSpPr/>
            <p:nvPr userDrawn="1"/>
          </p:nvSpPr>
          <p:spPr>
            <a:xfrm>
              <a:off x="5948968" y="4630257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17" name="フリーフォーム 116"/>
            <p:cNvSpPr/>
            <p:nvPr userDrawn="1"/>
          </p:nvSpPr>
          <p:spPr>
            <a:xfrm>
              <a:off x="5214551" y="2965622"/>
              <a:ext cx="853068" cy="1729946"/>
            </a:xfrm>
            <a:custGeom>
              <a:avLst/>
              <a:gdLst>
                <a:gd name="connsiteX0" fmla="*/ 803190 w 853068"/>
                <a:gd name="connsiteY0" fmla="*/ 2384854 h 2384854"/>
                <a:gd name="connsiteX1" fmla="*/ 766119 w 853068"/>
                <a:gd name="connsiteY1" fmla="*/ 877329 h 2384854"/>
                <a:gd name="connsiteX2" fmla="*/ 0 w 853068"/>
                <a:gd name="connsiteY2" fmla="*/ 0 h 2384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3068" h="2384854">
                  <a:moveTo>
                    <a:pt x="803190" y="2384854"/>
                  </a:moveTo>
                  <a:cubicBezTo>
                    <a:pt x="851587" y="1829829"/>
                    <a:pt x="899984" y="1274805"/>
                    <a:pt x="766119" y="877329"/>
                  </a:cubicBezTo>
                  <a:cubicBezTo>
                    <a:pt x="632254" y="479853"/>
                    <a:pt x="316127" y="239926"/>
                    <a:pt x="0" y="0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>
            <a:off x="6322486" y="1548714"/>
            <a:ext cx="1355845" cy="1103658"/>
            <a:chOff x="9482906" y="2323070"/>
            <a:chExt cx="2033591" cy="1655487"/>
          </a:xfrm>
        </p:grpSpPr>
        <p:sp>
          <p:nvSpPr>
            <p:cNvPr id="106" name="円/楕円 105"/>
            <p:cNvSpPr/>
            <p:nvPr userDrawn="1"/>
          </p:nvSpPr>
          <p:spPr>
            <a:xfrm>
              <a:off x="9482906" y="3818529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1" name="フリーフォーム 120"/>
            <p:cNvSpPr/>
            <p:nvPr userDrawn="1"/>
          </p:nvSpPr>
          <p:spPr>
            <a:xfrm>
              <a:off x="9564130" y="2323070"/>
              <a:ext cx="1952367" cy="1544595"/>
            </a:xfrm>
            <a:custGeom>
              <a:avLst/>
              <a:gdLst>
                <a:gd name="connsiteX0" fmla="*/ 0 w 1952367"/>
                <a:gd name="connsiteY0" fmla="*/ 1544595 h 1544595"/>
                <a:gd name="connsiteX1" fmla="*/ 642551 w 1952367"/>
                <a:gd name="connsiteY1" fmla="*/ 308919 h 1544595"/>
                <a:gd name="connsiteX2" fmla="*/ 1952367 w 1952367"/>
                <a:gd name="connsiteY2" fmla="*/ 0 h 154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2367" h="1544595">
                  <a:moveTo>
                    <a:pt x="0" y="1544595"/>
                  </a:moveTo>
                  <a:cubicBezTo>
                    <a:pt x="158578" y="1055473"/>
                    <a:pt x="317157" y="566351"/>
                    <a:pt x="642551" y="308919"/>
                  </a:cubicBezTo>
                  <a:cubicBezTo>
                    <a:pt x="967945" y="51487"/>
                    <a:pt x="1460156" y="25743"/>
                    <a:pt x="1952367" y="0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9" name="グループ化 8"/>
          <p:cNvGrpSpPr/>
          <p:nvPr userDrawn="1"/>
        </p:nvGrpSpPr>
        <p:grpSpPr>
          <a:xfrm>
            <a:off x="4541268" y="3681162"/>
            <a:ext cx="954672" cy="809479"/>
            <a:chOff x="7872755" y="6385186"/>
            <a:chExt cx="1431883" cy="1214219"/>
          </a:xfrm>
        </p:grpSpPr>
        <p:sp>
          <p:nvSpPr>
            <p:cNvPr id="105" name="円/楕円 104"/>
            <p:cNvSpPr/>
            <p:nvPr userDrawn="1"/>
          </p:nvSpPr>
          <p:spPr>
            <a:xfrm>
              <a:off x="7872755" y="6385186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4" name="フリーフォーム 123"/>
            <p:cNvSpPr/>
            <p:nvPr userDrawn="1"/>
          </p:nvSpPr>
          <p:spPr>
            <a:xfrm>
              <a:off x="7970108" y="6524368"/>
              <a:ext cx="1334530" cy="1075037"/>
            </a:xfrm>
            <a:custGeom>
              <a:avLst/>
              <a:gdLst>
                <a:gd name="connsiteX0" fmla="*/ 0 w 1334530"/>
                <a:gd name="connsiteY0" fmla="*/ 0 h 1075037"/>
                <a:gd name="connsiteX1" fmla="*/ 494270 w 1334530"/>
                <a:gd name="connsiteY1" fmla="*/ 790832 h 1075037"/>
                <a:gd name="connsiteX2" fmla="*/ 1334530 w 1334530"/>
                <a:gd name="connsiteY2" fmla="*/ 1075037 h 107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530" h="1075037">
                  <a:moveTo>
                    <a:pt x="0" y="0"/>
                  </a:moveTo>
                  <a:cubicBezTo>
                    <a:pt x="135924" y="305829"/>
                    <a:pt x="271848" y="611659"/>
                    <a:pt x="494270" y="790832"/>
                  </a:cubicBezTo>
                  <a:cubicBezTo>
                    <a:pt x="716692" y="970005"/>
                    <a:pt x="1025611" y="1022521"/>
                    <a:pt x="1334530" y="1075037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15" name="グループ化 14"/>
          <p:cNvGrpSpPr/>
          <p:nvPr userDrawn="1"/>
        </p:nvGrpSpPr>
        <p:grpSpPr>
          <a:xfrm>
            <a:off x="7810068" y="3383513"/>
            <a:ext cx="881605" cy="568391"/>
            <a:chOff x="11714086" y="5075269"/>
            <a:chExt cx="1322292" cy="852587"/>
          </a:xfrm>
        </p:grpSpPr>
        <p:sp>
          <p:nvSpPr>
            <p:cNvPr id="107" name="円/楕円 106"/>
            <p:cNvSpPr/>
            <p:nvPr userDrawn="1"/>
          </p:nvSpPr>
          <p:spPr>
            <a:xfrm>
              <a:off x="11714086" y="5767828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5" name="フリーフォーム 124"/>
            <p:cNvSpPr/>
            <p:nvPr userDrawn="1"/>
          </p:nvSpPr>
          <p:spPr>
            <a:xfrm>
              <a:off x="11813059" y="5075269"/>
              <a:ext cx="1223319" cy="757120"/>
            </a:xfrm>
            <a:custGeom>
              <a:avLst/>
              <a:gdLst>
                <a:gd name="connsiteX0" fmla="*/ 0 w 1223319"/>
                <a:gd name="connsiteY0" fmla="*/ 757120 h 757120"/>
                <a:gd name="connsiteX1" fmla="*/ 593125 w 1223319"/>
                <a:gd name="connsiteY1" fmla="*/ 114569 h 757120"/>
                <a:gd name="connsiteX2" fmla="*/ 1223319 w 1223319"/>
                <a:gd name="connsiteY2" fmla="*/ 3358 h 7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3319" h="757120">
                  <a:moveTo>
                    <a:pt x="0" y="757120"/>
                  </a:moveTo>
                  <a:cubicBezTo>
                    <a:pt x="194619" y="498658"/>
                    <a:pt x="389239" y="240196"/>
                    <a:pt x="593125" y="114569"/>
                  </a:cubicBezTo>
                  <a:cubicBezTo>
                    <a:pt x="797011" y="-11058"/>
                    <a:pt x="1010165" y="-3850"/>
                    <a:pt x="1223319" y="3358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706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ユーザー設定レイアウト DFGH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ángulo 1">
            <a:extLst>
              <a:ext uri="{FF2B5EF4-FFF2-40B4-BE49-F238E27FC236}">
                <a16:creationId xmlns:a16="http://schemas.microsoft.com/office/drawing/2014/main" id="{D90964F0-E8D3-426B-AFAD-2FF76E78AE82}"/>
              </a:ext>
            </a:extLst>
          </p:cNvPr>
          <p:cNvSpPr/>
          <p:nvPr userDrawn="1"/>
        </p:nvSpPr>
        <p:spPr>
          <a:xfrm>
            <a:off x="1081876" y="34691"/>
            <a:ext cx="15619750" cy="6634737"/>
          </a:xfrm>
          <a:custGeom>
            <a:avLst/>
            <a:gdLst>
              <a:gd name="connsiteX0" fmla="*/ 0 w 12591737"/>
              <a:gd name="connsiteY0" fmla="*/ 0 h 6685613"/>
              <a:gd name="connsiteX1" fmla="*/ 12591737 w 12591737"/>
              <a:gd name="connsiteY1" fmla="*/ 0 h 6685613"/>
              <a:gd name="connsiteX2" fmla="*/ 12591737 w 12591737"/>
              <a:gd name="connsiteY2" fmla="*/ 6685613 h 6685613"/>
              <a:gd name="connsiteX3" fmla="*/ 0 w 12591737"/>
              <a:gd name="connsiteY3" fmla="*/ 6685613 h 6685613"/>
              <a:gd name="connsiteX4" fmla="*/ 0 w 12591737"/>
              <a:gd name="connsiteY4" fmla="*/ 0 h 6685613"/>
              <a:gd name="connsiteX0" fmla="*/ 2983042 w 15574779"/>
              <a:gd name="connsiteY0" fmla="*/ 0 h 6685613"/>
              <a:gd name="connsiteX1" fmla="*/ 15574779 w 15574779"/>
              <a:gd name="connsiteY1" fmla="*/ 0 h 6685613"/>
              <a:gd name="connsiteX2" fmla="*/ 15574779 w 15574779"/>
              <a:gd name="connsiteY2" fmla="*/ 6685613 h 6685613"/>
              <a:gd name="connsiteX3" fmla="*/ 0 w 15574779"/>
              <a:gd name="connsiteY3" fmla="*/ 6235908 h 6685613"/>
              <a:gd name="connsiteX4" fmla="*/ 2983042 w 15574779"/>
              <a:gd name="connsiteY4" fmla="*/ 0 h 6685613"/>
              <a:gd name="connsiteX0" fmla="*/ 3028013 w 15619750"/>
              <a:gd name="connsiteY0" fmla="*/ 0 h 6685613"/>
              <a:gd name="connsiteX1" fmla="*/ 15619750 w 15619750"/>
              <a:gd name="connsiteY1" fmla="*/ 0 h 6685613"/>
              <a:gd name="connsiteX2" fmla="*/ 15619750 w 15619750"/>
              <a:gd name="connsiteY2" fmla="*/ 6685613 h 6685613"/>
              <a:gd name="connsiteX3" fmla="*/ 0 w 15619750"/>
              <a:gd name="connsiteY3" fmla="*/ 6565692 h 6685613"/>
              <a:gd name="connsiteX4" fmla="*/ 3028013 w 15619750"/>
              <a:gd name="connsiteY4" fmla="*/ 0 h 6685613"/>
              <a:gd name="connsiteX0" fmla="*/ 3028013 w 15619750"/>
              <a:gd name="connsiteY0" fmla="*/ 0 h 6745573"/>
              <a:gd name="connsiteX1" fmla="*/ 15619750 w 15619750"/>
              <a:gd name="connsiteY1" fmla="*/ 59960 h 6745573"/>
              <a:gd name="connsiteX2" fmla="*/ 15619750 w 15619750"/>
              <a:gd name="connsiteY2" fmla="*/ 6745573 h 6745573"/>
              <a:gd name="connsiteX3" fmla="*/ 0 w 15619750"/>
              <a:gd name="connsiteY3" fmla="*/ 6625652 h 6745573"/>
              <a:gd name="connsiteX4" fmla="*/ 3028013 w 15619750"/>
              <a:gd name="connsiteY4" fmla="*/ 0 h 6745573"/>
              <a:gd name="connsiteX0" fmla="*/ 3028013 w 15619750"/>
              <a:gd name="connsiteY0" fmla="*/ 0 h 6634737"/>
              <a:gd name="connsiteX1" fmla="*/ 15619750 w 15619750"/>
              <a:gd name="connsiteY1" fmla="*/ 59960 h 6634737"/>
              <a:gd name="connsiteX2" fmla="*/ 15619750 w 15619750"/>
              <a:gd name="connsiteY2" fmla="*/ 6634737 h 6634737"/>
              <a:gd name="connsiteX3" fmla="*/ 0 w 15619750"/>
              <a:gd name="connsiteY3" fmla="*/ 6625652 h 6634737"/>
              <a:gd name="connsiteX4" fmla="*/ 3028013 w 15619750"/>
              <a:gd name="connsiteY4" fmla="*/ 0 h 6634737"/>
              <a:gd name="connsiteX0" fmla="*/ 3028013 w 15619750"/>
              <a:gd name="connsiteY0" fmla="*/ 0 h 6634737"/>
              <a:gd name="connsiteX1" fmla="*/ 15619750 w 15619750"/>
              <a:gd name="connsiteY1" fmla="*/ 32251 h 6634737"/>
              <a:gd name="connsiteX2" fmla="*/ 15619750 w 15619750"/>
              <a:gd name="connsiteY2" fmla="*/ 6634737 h 6634737"/>
              <a:gd name="connsiteX3" fmla="*/ 0 w 15619750"/>
              <a:gd name="connsiteY3" fmla="*/ 6625652 h 6634737"/>
              <a:gd name="connsiteX4" fmla="*/ 3028013 w 15619750"/>
              <a:gd name="connsiteY4" fmla="*/ 0 h 66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9750" h="6634737">
                <a:moveTo>
                  <a:pt x="3028013" y="0"/>
                </a:moveTo>
                <a:lnTo>
                  <a:pt x="15619750" y="32251"/>
                </a:lnTo>
                <a:lnTo>
                  <a:pt x="15619750" y="6634737"/>
                </a:lnTo>
                <a:lnTo>
                  <a:pt x="0" y="6625652"/>
                </a:lnTo>
                <a:lnTo>
                  <a:pt x="3028013" y="0"/>
                </a:lnTo>
                <a:close/>
              </a:path>
            </a:pathLst>
          </a:custGeom>
          <a:solidFill>
            <a:srgbClr val="EFEEF1"/>
          </a:solidFill>
          <a:ln>
            <a:solidFill>
              <a:srgbClr val="EFEE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>
            <a:off x="6760549" y="1346008"/>
            <a:ext cx="2156659" cy="217324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ドーナツ 4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6" name="台形 5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0" name="台形 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grpSp>
          <p:nvGrpSpPr>
            <p:cNvPr id="13" name="グループ化 1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1" name="台形 1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12" name="台形 1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7" name="台形 1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18" name="台形 1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19" name="グループ化 1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0" name="台形 19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1" name="台形 20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22" name="グループ化 2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3" name="台形 2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4" name="台形 2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  <p:grpSp>
        <p:nvGrpSpPr>
          <p:cNvPr id="43" name="グループ化 42"/>
          <p:cNvGrpSpPr/>
          <p:nvPr userDrawn="1"/>
        </p:nvGrpSpPr>
        <p:grpSpPr>
          <a:xfrm>
            <a:off x="5355355" y="3876427"/>
            <a:ext cx="1650301" cy="166299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4" name="ドーナツ 43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45" name="台形 44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6" name="台形 45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grpSp>
          <p:nvGrpSpPr>
            <p:cNvPr id="47" name="グループ化 46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7" name="台形 5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58" name="台形 5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48" name="グループ化 47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5" name="台形 5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56" name="台形 5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49" name="グループ化 4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3" name="台形 5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54" name="台形 5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50" name="グループ化 49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1" name="台形 5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52" name="台形 5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  <p:grpSp>
        <p:nvGrpSpPr>
          <p:cNvPr id="59" name="グループ化 58"/>
          <p:cNvGrpSpPr/>
          <p:nvPr userDrawn="1"/>
        </p:nvGrpSpPr>
        <p:grpSpPr>
          <a:xfrm>
            <a:off x="3979892" y="1950629"/>
            <a:ext cx="1579019" cy="159116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0" name="ドーナツ 59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61" name="台形 60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2" name="台形 61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grpSp>
          <p:nvGrpSpPr>
            <p:cNvPr id="63" name="グループ化 6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3" name="台形 7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74" name="台形 7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64" name="グループ化 63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1" name="台形 7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72" name="台形 7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65" name="グループ化 64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9" name="台形 6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70" name="台形 6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66" name="グループ化 65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7" name="台形 6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68" name="台形 6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  <p:grpSp>
        <p:nvGrpSpPr>
          <p:cNvPr id="75" name="グループ化 74"/>
          <p:cNvGrpSpPr/>
          <p:nvPr userDrawn="1"/>
        </p:nvGrpSpPr>
        <p:grpSpPr>
          <a:xfrm>
            <a:off x="2045984" y="3176875"/>
            <a:ext cx="1385436" cy="1396091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" name="ドーナツ 75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77" name="台形 76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8" name="台形 77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grpSp>
          <p:nvGrpSpPr>
            <p:cNvPr id="79" name="グループ化 78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9" name="台形 8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90" name="台形 8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80" name="グループ化 79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7" name="台形 8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8" name="台形 8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81" name="グループ化 80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5" name="台形 8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6" name="台形 8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82" name="グループ化 8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3" name="台形 8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4" name="台形 8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  <p:sp>
        <p:nvSpPr>
          <p:cNvPr id="9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05376" y="5185062"/>
            <a:ext cx="2863509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05376" y="4824222"/>
            <a:ext cx="2863509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36727" y="1648934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36727" y="1288095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736523" y="3561634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736523" y="3200794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778768" y="1670705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7778768" y="1309865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28092" y="5210142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28092" y="4849302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4222885" y="1563497"/>
            <a:ext cx="596348" cy="1216442"/>
            <a:chOff x="5214551" y="2965622"/>
            <a:chExt cx="894445" cy="1824663"/>
          </a:xfrm>
        </p:grpSpPr>
        <p:sp>
          <p:nvSpPr>
            <p:cNvPr id="108" name="円/楕円 107"/>
            <p:cNvSpPr/>
            <p:nvPr userDrawn="1"/>
          </p:nvSpPr>
          <p:spPr>
            <a:xfrm>
              <a:off x="5948968" y="4630257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17" name="フリーフォーム 116"/>
            <p:cNvSpPr/>
            <p:nvPr userDrawn="1"/>
          </p:nvSpPr>
          <p:spPr>
            <a:xfrm>
              <a:off x="5214551" y="2965622"/>
              <a:ext cx="853068" cy="1729946"/>
            </a:xfrm>
            <a:custGeom>
              <a:avLst/>
              <a:gdLst>
                <a:gd name="connsiteX0" fmla="*/ 803190 w 853068"/>
                <a:gd name="connsiteY0" fmla="*/ 2384854 h 2384854"/>
                <a:gd name="connsiteX1" fmla="*/ 766119 w 853068"/>
                <a:gd name="connsiteY1" fmla="*/ 877329 h 2384854"/>
                <a:gd name="connsiteX2" fmla="*/ 0 w 853068"/>
                <a:gd name="connsiteY2" fmla="*/ 0 h 2384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3068" h="2384854">
                  <a:moveTo>
                    <a:pt x="803190" y="2384854"/>
                  </a:moveTo>
                  <a:cubicBezTo>
                    <a:pt x="851587" y="1829829"/>
                    <a:pt x="899984" y="1274805"/>
                    <a:pt x="766119" y="877329"/>
                  </a:cubicBezTo>
                  <a:cubicBezTo>
                    <a:pt x="632254" y="479853"/>
                    <a:pt x="316127" y="239926"/>
                    <a:pt x="0" y="0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>
            <a:off x="7780729" y="1369849"/>
            <a:ext cx="1355845" cy="1103658"/>
            <a:chOff x="9482906" y="2323070"/>
            <a:chExt cx="2033591" cy="1655487"/>
          </a:xfrm>
        </p:grpSpPr>
        <p:sp>
          <p:nvSpPr>
            <p:cNvPr id="106" name="円/楕円 105"/>
            <p:cNvSpPr/>
            <p:nvPr userDrawn="1"/>
          </p:nvSpPr>
          <p:spPr>
            <a:xfrm>
              <a:off x="9482906" y="3818529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1" name="フリーフォーム 120"/>
            <p:cNvSpPr/>
            <p:nvPr userDrawn="1"/>
          </p:nvSpPr>
          <p:spPr>
            <a:xfrm>
              <a:off x="9564130" y="2323070"/>
              <a:ext cx="1952367" cy="1544595"/>
            </a:xfrm>
            <a:custGeom>
              <a:avLst/>
              <a:gdLst>
                <a:gd name="connsiteX0" fmla="*/ 0 w 1952367"/>
                <a:gd name="connsiteY0" fmla="*/ 1544595 h 1544595"/>
                <a:gd name="connsiteX1" fmla="*/ 642551 w 1952367"/>
                <a:gd name="connsiteY1" fmla="*/ 308919 h 1544595"/>
                <a:gd name="connsiteX2" fmla="*/ 1952367 w 1952367"/>
                <a:gd name="connsiteY2" fmla="*/ 0 h 154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2367" h="1544595">
                  <a:moveTo>
                    <a:pt x="0" y="1544595"/>
                  </a:moveTo>
                  <a:cubicBezTo>
                    <a:pt x="158578" y="1055473"/>
                    <a:pt x="317157" y="566351"/>
                    <a:pt x="642551" y="308919"/>
                  </a:cubicBezTo>
                  <a:cubicBezTo>
                    <a:pt x="967945" y="51487"/>
                    <a:pt x="1460156" y="25743"/>
                    <a:pt x="1952367" y="0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7" name="グループ化 6"/>
          <p:cNvGrpSpPr/>
          <p:nvPr userDrawn="1"/>
        </p:nvGrpSpPr>
        <p:grpSpPr>
          <a:xfrm>
            <a:off x="1318169" y="3817387"/>
            <a:ext cx="1470795" cy="960559"/>
            <a:chOff x="1977081" y="5726081"/>
            <a:chExt cx="2206001" cy="1440838"/>
          </a:xfrm>
        </p:grpSpPr>
        <p:sp>
          <p:nvSpPr>
            <p:cNvPr id="103" name="円/楕円 102"/>
            <p:cNvSpPr/>
            <p:nvPr userDrawn="1"/>
          </p:nvSpPr>
          <p:spPr>
            <a:xfrm>
              <a:off x="4023054" y="5726081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2" name="フリーフォーム 121"/>
            <p:cNvSpPr/>
            <p:nvPr userDrawn="1"/>
          </p:nvSpPr>
          <p:spPr>
            <a:xfrm>
              <a:off x="1977081" y="5807676"/>
              <a:ext cx="2075935" cy="1359243"/>
            </a:xfrm>
            <a:custGeom>
              <a:avLst/>
              <a:gdLst>
                <a:gd name="connsiteX0" fmla="*/ 2075935 w 2075935"/>
                <a:gd name="connsiteY0" fmla="*/ 0 h 1359243"/>
                <a:gd name="connsiteX1" fmla="*/ 778476 w 2075935"/>
                <a:gd name="connsiteY1" fmla="*/ 358346 h 1359243"/>
                <a:gd name="connsiteX2" fmla="*/ 0 w 2075935"/>
                <a:gd name="connsiteY2" fmla="*/ 1359243 h 135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5935" h="1359243">
                  <a:moveTo>
                    <a:pt x="2075935" y="0"/>
                  </a:moveTo>
                  <a:cubicBezTo>
                    <a:pt x="1600200" y="65903"/>
                    <a:pt x="1124465" y="131806"/>
                    <a:pt x="778476" y="358346"/>
                  </a:cubicBezTo>
                  <a:cubicBezTo>
                    <a:pt x="432487" y="584886"/>
                    <a:pt x="216243" y="972064"/>
                    <a:pt x="0" y="1359243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9" name="グループ化 8"/>
          <p:cNvGrpSpPr/>
          <p:nvPr userDrawn="1"/>
        </p:nvGrpSpPr>
        <p:grpSpPr>
          <a:xfrm rot="17919185">
            <a:off x="6307383" y="4310065"/>
            <a:ext cx="954672" cy="809479"/>
            <a:chOff x="7872755" y="6385186"/>
            <a:chExt cx="1431883" cy="1214219"/>
          </a:xfrm>
        </p:grpSpPr>
        <p:sp>
          <p:nvSpPr>
            <p:cNvPr id="105" name="円/楕円 104"/>
            <p:cNvSpPr/>
            <p:nvPr userDrawn="1"/>
          </p:nvSpPr>
          <p:spPr>
            <a:xfrm>
              <a:off x="7872755" y="6385186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4" name="フリーフォーム 123"/>
            <p:cNvSpPr/>
            <p:nvPr userDrawn="1"/>
          </p:nvSpPr>
          <p:spPr>
            <a:xfrm>
              <a:off x="7970108" y="6524368"/>
              <a:ext cx="1334530" cy="1075037"/>
            </a:xfrm>
            <a:custGeom>
              <a:avLst/>
              <a:gdLst>
                <a:gd name="connsiteX0" fmla="*/ 0 w 1334530"/>
                <a:gd name="connsiteY0" fmla="*/ 0 h 1075037"/>
                <a:gd name="connsiteX1" fmla="*/ 494270 w 1334530"/>
                <a:gd name="connsiteY1" fmla="*/ 790832 h 1075037"/>
                <a:gd name="connsiteX2" fmla="*/ 1334530 w 1334530"/>
                <a:gd name="connsiteY2" fmla="*/ 1075037 h 107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530" h="1075037">
                  <a:moveTo>
                    <a:pt x="0" y="0"/>
                  </a:moveTo>
                  <a:cubicBezTo>
                    <a:pt x="135924" y="305829"/>
                    <a:pt x="271848" y="611659"/>
                    <a:pt x="494270" y="790832"/>
                  </a:cubicBezTo>
                  <a:cubicBezTo>
                    <a:pt x="716692" y="970005"/>
                    <a:pt x="1025611" y="1022521"/>
                    <a:pt x="1334530" y="1075037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2344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1682" y="672788"/>
            <a:ext cx="9984561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2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1682" y="672788"/>
            <a:ext cx="9984561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1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5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7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6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74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510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4D9600E-4744-4D2A-8CCF-B4A3E8CDB5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12A26461-5C99-4D4E-B15C-EAB75ABEA6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4343400"/>
            <a:ext cx="12192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32194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3C381-27B4-495F-B171-7C5DEA9C8DA3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2D4F-DDA0-47ED-B7FB-95D71B087A2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0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48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1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7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6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74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373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3C381-27B4-495F-B171-7C5DEA9C8DA3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2D4F-DDA0-47ED-B7FB-95D71B087A2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9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E68AC4-931B-40F0-8E58-96E8A631CF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48882"/>
            <a:ext cx="5299788" cy="3760236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74242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- 6 Items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二等辺三角形 10"/>
          <p:cNvSpPr/>
          <p:nvPr userDrawn="1"/>
        </p:nvSpPr>
        <p:spPr>
          <a:xfrm rot="5400000">
            <a:off x="6412460" y="-1428702"/>
            <a:ext cx="1334197" cy="6748551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79" y="1426590"/>
            <a:ext cx="321637" cy="1148444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502566" y="2343714"/>
            <a:ext cx="3187571" cy="431795"/>
          </a:xfrm>
        </p:spPr>
        <p:txBody>
          <a:bodyPr anchor="ctr">
            <a:noAutofit/>
          </a:bodyPr>
          <a:lstStyle>
            <a:lvl1pPr algn="l">
              <a:defRPr sz="24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783649" y="2564873"/>
            <a:ext cx="3263271" cy="67883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二等辺三角形 10"/>
          <p:cNvSpPr/>
          <p:nvPr userDrawn="1"/>
        </p:nvSpPr>
        <p:spPr>
          <a:xfrm rot="5400000">
            <a:off x="6412459" y="287160"/>
            <a:ext cx="1334197" cy="6748549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23" name="図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79" y="3080872"/>
            <a:ext cx="321637" cy="1148444"/>
          </a:xfrm>
          <a:prstGeom prst="rect">
            <a:avLst/>
          </a:prstGeom>
        </p:spPr>
      </p:pic>
      <p:sp>
        <p:nvSpPr>
          <p:cNvPr id="2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791628" y="3512547"/>
            <a:ext cx="3187571" cy="431795"/>
          </a:xfrm>
        </p:spPr>
        <p:txBody>
          <a:bodyPr anchor="ctr">
            <a:noAutofit/>
          </a:bodyPr>
          <a:lstStyle>
            <a:lvl1pPr algn="l">
              <a:defRPr sz="24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3662" y="3513459"/>
            <a:ext cx="1621622" cy="431795"/>
          </a:xfrm>
        </p:spPr>
        <p:txBody>
          <a:bodyPr anchor="ctr">
            <a:noAutofit/>
          </a:bodyPr>
          <a:lstStyle>
            <a:lvl1pPr algn="r">
              <a:defRPr sz="24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3783649" y="4038993"/>
            <a:ext cx="3263271" cy="67883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7" name="二等辺三角形 10"/>
          <p:cNvSpPr/>
          <p:nvPr userDrawn="1"/>
        </p:nvSpPr>
        <p:spPr>
          <a:xfrm rot="5400000">
            <a:off x="6429254" y="2089558"/>
            <a:ext cx="1334197" cy="6748547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001" y="4976732"/>
            <a:ext cx="321637" cy="1148444"/>
          </a:xfrm>
          <a:prstGeom prst="rect">
            <a:avLst/>
          </a:prstGeom>
        </p:spPr>
      </p:pic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812578" y="5050314"/>
            <a:ext cx="3187571" cy="431795"/>
          </a:xfrm>
        </p:spPr>
        <p:txBody>
          <a:bodyPr anchor="ctr">
            <a:noAutofit/>
          </a:bodyPr>
          <a:lstStyle>
            <a:lvl1pPr algn="l">
              <a:defRPr sz="24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2083662" y="4987580"/>
            <a:ext cx="1621622" cy="431795"/>
          </a:xfrm>
        </p:spPr>
        <p:txBody>
          <a:bodyPr anchor="ctr">
            <a:noAutofit/>
          </a:bodyPr>
          <a:lstStyle>
            <a:lvl1pPr algn="r">
              <a:defRPr sz="24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3783649" y="5513113"/>
            <a:ext cx="3263271" cy="67883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6775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2FB18-DDDE-43BA-B0C9-D7965309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4676EE-82C5-4802-B792-F9CF2AC0A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E20AA6-33D3-479B-98B3-FEED826E9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9743-5511-455A-9CEE-B8B470C96CBE}" type="datetimeFigureOut">
              <a:rPr lang="es-EC" smtClean="0"/>
              <a:t>27/10/2021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3EC49C-60E3-4294-891F-08D53D2A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9F496B-0F73-41AC-8DA7-272E39A6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E1B-C8C1-4E72-B1B8-E344056BDA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1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4809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3D4845-B7AA-4D96-8F0E-47BA1A448F91}"/>
              </a:ext>
            </a:extLst>
          </p:cNvPr>
          <p:cNvGrpSpPr/>
          <p:nvPr userDrawn="1"/>
        </p:nvGrpSpPr>
        <p:grpSpPr>
          <a:xfrm>
            <a:off x="5437612" y="1030363"/>
            <a:ext cx="1345030" cy="437898"/>
            <a:chOff x="5204536" y="1099120"/>
            <a:chExt cx="1345030" cy="437898"/>
          </a:xfrm>
          <a:solidFill>
            <a:schemeClr val="accent2"/>
          </a:solidFill>
        </p:grpSpPr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42732A44-7E70-4DE9-83C4-A7D655F8D665}"/>
                </a:ext>
              </a:extLst>
            </p:cNvPr>
            <p:cNvSpPr/>
            <p:nvPr/>
          </p:nvSpPr>
          <p:spPr>
            <a:xfrm>
              <a:off x="5658102" y="1099120"/>
              <a:ext cx="437898" cy="43789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5D30C842-61DC-45C6-94D9-512913162D92}"/>
                </a:ext>
              </a:extLst>
            </p:cNvPr>
            <p:cNvSpPr/>
            <p:nvPr/>
          </p:nvSpPr>
          <p:spPr>
            <a:xfrm>
              <a:off x="6180034" y="1167486"/>
              <a:ext cx="369532" cy="36953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0BF3E4B6-C9C8-49A7-9765-8ADF2FA95C76}"/>
                </a:ext>
              </a:extLst>
            </p:cNvPr>
            <p:cNvSpPr/>
            <p:nvPr/>
          </p:nvSpPr>
          <p:spPr>
            <a:xfrm>
              <a:off x="5204536" y="1167486"/>
              <a:ext cx="369532" cy="36953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03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3D4845-B7AA-4D96-8F0E-47BA1A448F91}"/>
              </a:ext>
            </a:extLst>
          </p:cNvPr>
          <p:cNvGrpSpPr/>
          <p:nvPr userDrawn="1"/>
        </p:nvGrpSpPr>
        <p:grpSpPr>
          <a:xfrm>
            <a:off x="5437612" y="1030363"/>
            <a:ext cx="1345030" cy="437898"/>
            <a:chOff x="5204536" y="1099120"/>
            <a:chExt cx="1345030" cy="437898"/>
          </a:xfrm>
          <a:solidFill>
            <a:schemeClr val="accent2"/>
          </a:solidFill>
        </p:grpSpPr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42732A44-7E70-4DE9-83C4-A7D655F8D665}"/>
                </a:ext>
              </a:extLst>
            </p:cNvPr>
            <p:cNvSpPr/>
            <p:nvPr/>
          </p:nvSpPr>
          <p:spPr>
            <a:xfrm>
              <a:off x="5658102" y="1099120"/>
              <a:ext cx="437898" cy="43789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5D30C842-61DC-45C6-94D9-512913162D92}"/>
                </a:ext>
              </a:extLst>
            </p:cNvPr>
            <p:cNvSpPr/>
            <p:nvPr/>
          </p:nvSpPr>
          <p:spPr>
            <a:xfrm>
              <a:off x="6180034" y="1167486"/>
              <a:ext cx="369532" cy="36953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0BF3E4B6-C9C8-49A7-9765-8ADF2FA95C76}"/>
                </a:ext>
              </a:extLst>
            </p:cNvPr>
            <p:cNvSpPr/>
            <p:nvPr/>
          </p:nvSpPr>
          <p:spPr>
            <a:xfrm>
              <a:off x="5204536" y="1167486"/>
              <a:ext cx="369532" cy="36953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B9FCE05-0BBB-4E3C-B13C-032D1233AB7E}"/>
              </a:ext>
            </a:extLst>
          </p:cNvPr>
          <p:cNvSpPr/>
          <p:nvPr userDrawn="1"/>
        </p:nvSpPr>
        <p:spPr>
          <a:xfrm>
            <a:off x="-1" y="6622351"/>
            <a:ext cx="1220724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A4A853-1795-4A8A-867C-830DDF6F668F}"/>
              </a:ext>
            </a:extLst>
          </p:cNvPr>
          <p:cNvSpPr txBox="1"/>
          <p:nvPr userDrawn="1"/>
        </p:nvSpPr>
        <p:spPr>
          <a:xfrm>
            <a:off x="4823831" y="6439767"/>
            <a:ext cx="2544339" cy="384721"/>
          </a:xfrm>
          <a:prstGeom prst="rect">
            <a:avLst/>
          </a:prstGeom>
          <a:solidFill>
            <a:schemeClr val="bg1"/>
          </a:solidFill>
        </p:spPr>
        <p:txBody>
          <a:bodyPr wrap="square" lIns="228600" tIns="0" rIns="0" bIns="0" rtlCol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altLang="ko-KR" sz="2800" spc="600" dirty="0">
                <a:solidFill>
                  <a:schemeClr val="accent2"/>
                </a:solidFill>
              </a:rPr>
              <a:t>MILITARY</a:t>
            </a:r>
            <a:endParaRPr lang="ko-KR" altLang="en-US" sz="2800" spc="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7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9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57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9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8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3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6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731962-6545-4480-A617-4312928F5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7812B1-F848-43EC-A757-536C05478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C2A038-75D6-4AD9-AE1C-21E5BC305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9743-5511-455A-9CEE-B8B470C96CBE}" type="datetimeFigureOut">
              <a:rPr lang="es-EC" smtClean="0"/>
              <a:t>27/10/2021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FA9F73-EACE-4FCE-8664-E3BA8B160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A1E90F-BEE6-4F97-9518-601700AF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E1B-C8C1-4E72-B1B8-E344056BDA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92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CD65F731-8619-4B71-BCFE-51E5A6CE19E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2658" y="2468896"/>
            <a:ext cx="1728000" cy="21986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BE7A08-1561-4861-8A3C-DFC9275E062C}"/>
              </a:ext>
            </a:extLst>
          </p:cNvPr>
          <p:cNvSpPr/>
          <p:nvPr userDrawn="1"/>
        </p:nvSpPr>
        <p:spPr>
          <a:xfrm>
            <a:off x="2642188" y="2468896"/>
            <a:ext cx="1728000" cy="2208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  <a:cs typeface="Arial" pitchFamily="34" charset="0"/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BA49C5D4-E2E5-4D67-9736-19C48F088BEB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371718" y="2468896"/>
            <a:ext cx="1728000" cy="21986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AE3E35-D5A5-4CF4-B8AE-DF95E1FCDA9D}"/>
              </a:ext>
            </a:extLst>
          </p:cNvPr>
          <p:cNvSpPr/>
          <p:nvPr userDrawn="1"/>
        </p:nvSpPr>
        <p:spPr>
          <a:xfrm>
            <a:off x="6091723" y="2468896"/>
            <a:ext cx="1728000" cy="22082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  <a:cs typeface="Arial" pitchFamily="34" charset="0"/>
            </a:endParaRPr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81B03036-75E2-4960-9535-C571E5D2296C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812544" y="2468896"/>
            <a:ext cx="1728000" cy="21986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A5A05D-8001-4C51-A192-D74A3087E932}"/>
              </a:ext>
            </a:extLst>
          </p:cNvPr>
          <p:cNvSpPr/>
          <p:nvPr userDrawn="1"/>
        </p:nvSpPr>
        <p:spPr>
          <a:xfrm>
            <a:off x="9542072" y="2468896"/>
            <a:ext cx="1728000" cy="22082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CA52B8-0B6D-47E0-A061-297783BBA73D}"/>
              </a:ext>
            </a:extLst>
          </p:cNvPr>
          <p:cNvGrpSpPr/>
          <p:nvPr userDrawn="1"/>
        </p:nvGrpSpPr>
        <p:grpSpPr>
          <a:xfrm>
            <a:off x="5437612" y="1030363"/>
            <a:ext cx="1345030" cy="437898"/>
            <a:chOff x="5204536" y="1099120"/>
            <a:chExt cx="1345030" cy="437898"/>
          </a:xfrm>
          <a:solidFill>
            <a:schemeClr val="accent2"/>
          </a:solidFill>
        </p:grpSpPr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D2D95CE2-6123-4196-9EB4-4649742DC03C}"/>
                </a:ext>
              </a:extLst>
            </p:cNvPr>
            <p:cNvSpPr/>
            <p:nvPr/>
          </p:nvSpPr>
          <p:spPr>
            <a:xfrm>
              <a:off x="5658102" y="1099120"/>
              <a:ext cx="437898" cy="43789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18F8DE17-A5D6-4F0C-BF48-F4E2B456A0E4}"/>
                </a:ext>
              </a:extLst>
            </p:cNvPr>
            <p:cNvSpPr/>
            <p:nvPr/>
          </p:nvSpPr>
          <p:spPr>
            <a:xfrm>
              <a:off x="6180034" y="1167486"/>
              <a:ext cx="369532" cy="36953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A41D9956-C74D-40A6-8D2A-36B328A4FED6}"/>
                </a:ext>
              </a:extLst>
            </p:cNvPr>
            <p:cNvSpPr/>
            <p:nvPr/>
          </p:nvSpPr>
          <p:spPr>
            <a:xfrm>
              <a:off x="5204536" y="1167486"/>
              <a:ext cx="369532" cy="36953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A05F459-A04E-4A05-9BE7-B1F0AB29E227}"/>
              </a:ext>
            </a:extLst>
          </p:cNvPr>
          <p:cNvSpPr/>
          <p:nvPr userDrawn="1"/>
        </p:nvSpPr>
        <p:spPr>
          <a:xfrm>
            <a:off x="0" y="6622351"/>
            <a:ext cx="10829925" cy="94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raphic 3">
            <a:extLst>
              <a:ext uri="{FF2B5EF4-FFF2-40B4-BE49-F238E27FC236}">
                <a16:creationId xmlns:a16="http://schemas.microsoft.com/office/drawing/2014/main" id="{EFAF221D-A386-4009-81EF-7D2B5D23CD6B}"/>
              </a:ext>
            </a:extLst>
          </p:cNvPr>
          <p:cNvSpPr/>
          <p:nvPr userDrawn="1"/>
        </p:nvSpPr>
        <p:spPr>
          <a:xfrm flipH="1">
            <a:off x="10010774" y="6051437"/>
            <a:ext cx="2058035" cy="650075"/>
          </a:xfrm>
          <a:custGeom>
            <a:avLst/>
            <a:gdLst>
              <a:gd name="connsiteX0" fmla="*/ 4985741 w 4982234"/>
              <a:gd name="connsiteY0" fmla="*/ 1146434 h 1573747"/>
              <a:gd name="connsiteX1" fmla="*/ 4814342 w 4982234"/>
              <a:gd name="connsiteY1" fmla="*/ 1174091 h 1573747"/>
              <a:gd name="connsiteX2" fmla="*/ 4417789 w 4982234"/>
              <a:gd name="connsiteY2" fmla="*/ 1100857 h 1573747"/>
              <a:gd name="connsiteX3" fmla="*/ 4387795 w 4982234"/>
              <a:gd name="connsiteY3" fmla="*/ 1092288 h 1573747"/>
              <a:gd name="connsiteX4" fmla="*/ 4296642 w 4982234"/>
              <a:gd name="connsiteY4" fmla="*/ 1103974 h 1573747"/>
              <a:gd name="connsiteX5" fmla="*/ 4256909 w 4982234"/>
              <a:gd name="connsiteY5" fmla="*/ 1113712 h 1573747"/>
              <a:gd name="connsiteX6" fmla="*/ 3893466 w 4982234"/>
              <a:gd name="connsiteY6" fmla="*/ 1120724 h 1573747"/>
              <a:gd name="connsiteX7" fmla="*/ 3665195 w 4982234"/>
              <a:gd name="connsiteY7" fmla="*/ 1134748 h 1573747"/>
              <a:gd name="connsiteX8" fmla="*/ 3665195 w 4982234"/>
              <a:gd name="connsiteY8" fmla="*/ 1161236 h 1573747"/>
              <a:gd name="connsiteX9" fmla="*/ 3687399 w 4982234"/>
              <a:gd name="connsiteY9" fmla="*/ 1195516 h 1573747"/>
              <a:gd name="connsiteX10" fmla="*/ 3668312 w 4982234"/>
              <a:gd name="connsiteY10" fmla="*/ 1227069 h 1573747"/>
              <a:gd name="connsiteX11" fmla="*/ 3668701 w 4982234"/>
              <a:gd name="connsiteY11" fmla="*/ 1281994 h 1573747"/>
              <a:gd name="connsiteX12" fmla="*/ 3598584 w 4982234"/>
              <a:gd name="connsiteY12" fmla="*/ 1224342 h 1573747"/>
              <a:gd name="connsiteX13" fmla="*/ 3556124 w 4982234"/>
              <a:gd name="connsiteY13" fmla="*/ 1199022 h 1573747"/>
              <a:gd name="connsiteX14" fmla="*/ 3453285 w 4982234"/>
              <a:gd name="connsiteY14" fmla="*/ 1197853 h 1573747"/>
              <a:gd name="connsiteX15" fmla="*/ 3480942 w 4982234"/>
              <a:gd name="connsiteY15" fmla="*/ 1260959 h 1573747"/>
              <a:gd name="connsiteX16" fmla="*/ 3437313 w 4982234"/>
              <a:gd name="connsiteY16" fmla="*/ 1306146 h 1573747"/>
              <a:gd name="connsiteX17" fmla="*/ 3172425 w 4982234"/>
              <a:gd name="connsiteY17" fmla="*/ 1356007 h 1573747"/>
              <a:gd name="connsiteX18" fmla="*/ 3030243 w 4982234"/>
              <a:gd name="connsiteY18" fmla="*/ 1361461 h 1573747"/>
              <a:gd name="connsiteX19" fmla="*/ 3008818 w 4982234"/>
              <a:gd name="connsiteY19" fmla="*/ 1368472 h 1573747"/>
              <a:gd name="connsiteX20" fmla="*/ 3076988 w 4982234"/>
              <a:gd name="connsiteY20" fmla="*/ 1463131 h 1573747"/>
              <a:gd name="connsiteX21" fmla="*/ 3057121 w 4982234"/>
              <a:gd name="connsiteY21" fmla="*/ 1536365 h 1573747"/>
              <a:gd name="connsiteX22" fmla="*/ 2906369 w 4982234"/>
              <a:gd name="connsiteY22" fmla="*/ 1557790 h 1573747"/>
              <a:gd name="connsiteX23" fmla="*/ 2892735 w 4982234"/>
              <a:gd name="connsiteY23" fmla="*/ 1394182 h 1573747"/>
              <a:gd name="connsiteX24" fmla="*/ 2794570 w 4982234"/>
              <a:gd name="connsiteY24" fmla="*/ 1360292 h 1573747"/>
              <a:gd name="connsiteX25" fmla="*/ 2488780 w 4982234"/>
              <a:gd name="connsiteY25" fmla="*/ 1359903 h 1573747"/>
              <a:gd name="connsiteX26" fmla="*/ 2169746 w 4982234"/>
              <a:gd name="connsiteY26" fmla="*/ 1305367 h 1573747"/>
              <a:gd name="connsiteX27" fmla="*/ 2073529 w 4982234"/>
              <a:gd name="connsiteY27" fmla="*/ 1261349 h 1573747"/>
              <a:gd name="connsiteX28" fmla="*/ 2093396 w 4982234"/>
              <a:gd name="connsiteY28" fmla="*/ 1240313 h 1573747"/>
              <a:gd name="connsiteX29" fmla="*/ 1974975 w 4982234"/>
              <a:gd name="connsiteY29" fmla="*/ 1184219 h 1573747"/>
              <a:gd name="connsiteX30" fmla="*/ 2006917 w 4982234"/>
              <a:gd name="connsiteY30" fmla="*/ 1155783 h 1573747"/>
              <a:gd name="connsiteX31" fmla="*/ 1791501 w 4982234"/>
              <a:gd name="connsiteY31" fmla="*/ 1092288 h 1573747"/>
              <a:gd name="connsiteX32" fmla="*/ 1789164 w 4982234"/>
              <a:gd name="connsiteY32" fmla="*/ 1131242 h 1573747"/>
              <a:gd name="connsiteX33" fmla="*/ 1768129 w 4982234"/>
              <a:gd name="connsiteY33" fmla="*/ 1119166 h 1573747"/>
              <a:gd name="connsiteX34" fmla="*/ 1765791 w 4982234"/>
              <a:gd name="connsiteY34" fmla="*/ 1097741 h 1573747"/>
              <a:gd name="connsiteX35" fmla="*/ 1750210 w 4982234"/>
              <a:gd name="connsiteY35" fmla="*/ 1079822 h 1573747"/>
              <a:gd name="connsiteX36" fmla="*/ 1719436 w 4982234"/>
              <a:gd name="connsiteY36" fmla="*/ 1057618 h 1573747"/>
              <a:gd name="connsiteX37" fmla="*/ 1722163 w 4982234"/>
              <a:gd name="connsiteY37" fmla="*/ 1036583 h 1573747"/>
              <a:gd name="connsiteX38" fmla="*/ 1768518 w 4982234"/>
              <a:gd name="connsiteY38" fmla="*/ 1010094 h 1573747"/>
              <a:gd name="connsiteX39" fmla="*/ 1783710 w 4982234"/>
              <a:gd name="connsiteY39" fmla="*/ 970361 h 1573747"/>
              <a:gd name="connsiteX40" fmla="*/ 1799681 w 4982234"/>
              <a:gd name="connsiteY40" fmla="*/ 969972 h 1573747"/>
              <a:gd name="connsiteX41" fmla="*/ 1796565 w 4982234"/>
              <a:gd name="connsiteY41" fmla="*/ 1011652 h 1573747"/>
              <a:gd name="connsiteX42" fmla="*/ 2083268 w 4982234"/>
              <a:gd name="connsiteY42" fmla="*/ 975036 h 1573747"/>
              <a:gd name="connsiteX43" fmla="*/ 1943033 w 4982234"/>
              <a:gd name="connsiteY43" fmla="*/ 922837 h 1573747"/>
              <a:gd name="connsiteX44" fmla="*/ 1825391 w 4982234"/>
              <a:gd name="connsiteY44" fmla="*/ 921279 h 1573747"/>
              <a:gd name="connsiteX45" fmla="*/ 1616597 w 4982234"/>
              <a:gd name="connsiteY45" fmla="*/ 1021001 h 1573747"/>
              <a:gd name="connsiteX46" fmla="*/ 1581149 w 4982234"/>
              <a:gd name="connsiteY46" fmla="*/ 1026845 h 1573747"/>
              <a:gd name="connsiteX47" fmla="*/ 1534404 w 4982234"/>
              <a:gd name="connsiteY47" fmla="*/ 1052165 h 1573747"/>
              <a:gd name="connsiteX48" fmla="*/ 1555828 w 4982234"/>
              <a:gd name="connsiteY48" fmla="*/ 1098910 h 1573747"/>
              <a:gd name="connsiteX49" fmla="*/ 1505967 w 4982234"/>
              <a:gd name="connsiteY49" fmla="*/ 1103195 h 1573747"/>
              <a:gd name="connsiteX50" fmla="*/ 1522717 w 4982234"/>
              <a:gd name="connsiteY50" fmla="*/ 1149550 h 1573747"/>
              <a:gd name="connsiteX51" fmla="*/ 1538299 w 4982234"/>
              <a:gd name="connsiteY51" fmla="*/ 1187725 h 1573747"/>
              <a:gd name="connsiteX52" fmla="*/ 1546479 w 4982234"/>
              <a:gd name="connsiteY52" fmla="*/ 1207981 h 1573747"/>
              <a:gd name="connsiteX53" fmla="*/ 1536351 w 4982234"/>
              <a:gd name="connsiteY53" fmla="*/ 1213824 h 1573747"/>
              <a:gd name="connsiteX54" fmla="*/ 1546869 w 4982234"/>
              <a:gd name="connsiteY54" fmla="*/ 1248883 h 1573747"/>
              <a:gd name="connsiteX55" fmla="*/ 1514537 w 4982234"/>
              <a:gd name="connsiteY55" fmla="*/ 1331466 h 1573747"/>
              <a:gd name="connsiteX56" fmla="*/ 1424553 w 4982234"/>
              <a:gd name="connsiteY56" fmla="*/ 1323286 h 1573747"/>
              <a:gd name="connsiteX57" fmla="*/ 1409361 w 4982234"/>
              <a:gd name="connsiteY57" fmla="*/ 1196295 h 1573747"/>
              <a:gd name="connsiteX58" fmla="*/ 1417541 w 4982234"/>
              <a:gd name="connsiteY58" fmla="*/ 1188115 h 1573747"/>
              <a:gd name="connsiteX59" fmla="*/ 1444030 w 4982234"/>
              <a:gd name="connsiteY59" fmla="*/ 1128515 h 1573747"/>
              <a:gd name="connsiteX60" fmla="*/ 1437018 w 4982234"/>
              <a:gd name="connsiteY60" fmla="*/ 1113323 h 1573747"/>
              <a:gd name="connsiteX61" fmla="*/ 1422995 w 4982234"/>
              <a:gd name="connsiteY61" fmla="*/ 1114102 h 1573747"/>
              <a:gd name="connsiteX62" fmla="*/ 1266010 w 4982234"/>
              <a:gd name="connsiteY62" fmla="*/ 1006588 h 1573747"/>
              <a:gd name="connsiteX63" fmla="*/ 1241079 w 4982234"/>
              <a:gd name="connsiteY63" fmla="*/ 986722 h 1573747"/>
              <a:gd name="connsiteX64" fmla="*/ 1244195 w 4982234"/>
              <a:gd name="connsiteY64" fmla="*/ 981658 h 1573747"/>
              <a:gd name="connsiteX65" fmla="*/ 1261725 w 4982234"/>
              <a:gd name="connsiteY65" fmla="*/ 988670 h 1573747"/>
              <a:gd name="connsiteX66" fmla="*/ 1397675 w 4982234"/>
              <a:gd name="connsiteY66" fmla="*/ 1068136 h 1573747"/>
              <a:gd name="connsiteX67" fmla="*/ 1421437 w 4982234"/>
              <a:gd name="connsiteY67" fmla="*/ 1068915 h 1573747"/>
              <a:gd name="connsiteX68" fmla="*/ 1418320 w 4982234"/>
              <a:gd name="connsiteY68" fmla="*/ 972309 h 1573747"/>
              <a:gd name="connsiteX69" fmla="*/ 1203683 w 4982234"/>
              <a:gd name="connsiteY69" fmla="*/ 958285 h 1573747"/>
              <a:gd name="connsiteX70" fmla="*/ 1176805 w 4982234"/>
              <a:gd name="connsiteY70" fmla="*/ 971530 h 1573747"/>
              <a:gd name="connsiteX71" fmla="*/ 994110 w 4982234"/>
              <a:gd name="connsiteY71" fmla="*/ 961402 h 1573747"/>
              <a:gd name="connsiteX72" fmla="*/ 988656 w 4982234"/>
              <a:gd name="connsiteY72" fmla="*/ 957896 h 1573747"/>
              <a:gd name="connsiteX73" fmla="*/ 994499 w 4982234"/>
              <a:gd name="connsiteY73" fmla="*/ 887778 h 1573747"/>
              <a:gd name="connsiteX74" fmla="*/ 968010 w 4982234"/>
              <a:gd name="connsiteY74" fmla="*/ 855057 h 1573747"/>
              <a:gd name="connsiteX75" fmla="*/ 758827 w 4982234"/>
              <a:gd name="connsiteY75" fmla="*/ 845708 h 1573747"/>
              <a:gd name="connsiteX76" fmla="*/ 768176 w 4982234"/>
              <a:gd name="connsiteY76" fmla="*/ 922058 h 1573747"/>
              <a:gd name="connsiteX77" fmla="*/ 737402 w 4982234"/>
              <a:gd name="connsiteY77" fmla="*/ 908034 h 1573747"/>
              <a:gd name="connsiteX78" fmla="*/ 719483 w 4982234"/>
              <a:gd name="connsiteY78" fmla="*/ 858563 h 1573747"/>
              <a:gd name="connsiteX79" fmla="*/ 691436 w 4982234"/>
              <a:gd name="connsiteY79" fmla="*/ 837917 h 1573747"/>
              <a:gd name="connsiteX80" fmla="*/ 631836 w 4982234"/>
              <a:gd name="connsiteY80" fmla="*/ 841812 h 1573747"/>
              <a:gd name="connsiteX81" fmla="*/ 567172 w 4982234"/>
              <a:gd name="connsiteY81" fmla="*/ 834022 h 1573747"/>
              <a:gd name="connsiteX82" fmla="*/ 510299 w 4982234"/>
              <a:gd name="connsiteY82" fmla="*/ 823504 h 1573747"/>
              <a:gd name="connsiteX83" fmla="*/ 214248 w 4982234"/>
              <a:gd name="connsiteY83" fmla="*/ 791172 h 1573747"/>
              <a:gd name="connsiteX84" fmla="*/ 24931 w 4982234"/>
              <a:gd name="connsiteY84" fmla="*/ 740142 h 1573747"/>
              <a:gd name="connsiteX85" fmla="*/ 0 w 4982234"/>
              <a:gd name="connsiteY85" fmla="*/ 725729 h 1573747"/>
              <a:gd name="connsiteX86" fmla="*/ 0 w 4982234"/>
              <a:gd name="connsiteY86" fmla="*/ 714043 h 1573747"/>
              <a:gd name="connsiteX87" fmla="*/ 91153 w 4982234"/>
              <a:gd name="connsiteY87" fmla="*/ 667298 h 1573747"/>
              <a:gd name="connsiteX88" fmla="*/ 447583 w 4982234"/>
              <a:gd name="connsiteY88" fmla="*/ 580820 h 1573747"/>
              <a:gd name="connsiteX89" fmla="*/ 641575 w 4982234"/>
              <a:gd name="connsiteY89" fmla="*/ 540697 h 1573747"/>
              <a:gd name="connsiteX90" fmla="*/ 722599 w 4982234"/>
              <a:gd name="connsiteY90" fmla="*/ 517714 h 1573747"/>
              <a:gd name="connsiteX91" fmla="*/ 777135 w 4982234"/>
              <a:gd name="connsiteY91" fmla="*/ 520830 h 1573747"/>
              <a:gd name="connsiteX92" fmla="*/ 1081367 w 4982234"/>
              <a:gd name="connsiteY92" fmla="*/ 436300 h 1573747"/>
              <a:gd name="connsiteX93" fmla="*/ 1361447 w 4982234"/>
              <a:gd name="connsiteY93" fmla="*/ 349432 h 1573747"/>
              <a:gd name="connsiteX94" fmla="*/ 1901741 w 4982234"/>
              <a:gd name="connsiteY94" fmla="*/ 362287 h 1573747"/>
              <a:gd name="connsiteX95" fmla="*/ 2214933 w 4982234"/>
              <a:gd name="connsiteY95" fmla="*/ 454608 h 1573747"/>
              <a:gd name="connsiteX96" fmla="*/ 2357505 w 4982234"/>
              <a:gd name="connsiteY96" fmla="*/ 492783 h 1573747"/>
              <a:gd name="connsiteX97" fmla="*/ 2771977 w 4982234"/>
              <a:gd name="connsiteY97" fmla="*/ 534854 h 1573747"/>
              <a:gd name="connsiteX98" fmla="*/ 2838199 w 4982234"/>
              <a:gd name="connsiteY98" fmla="*/ 523947 h 1573747"/>
              <a:gd name="connsiteX99" fmla="*/ 3043487 w 4982234"/>
              <a:gd name="connsiteY99" fmla="*/ 430067 h 1573747"/>
              <a:gd name="connsiteX100" fmla="*/ 2819501 w 4982234"/>
              <a:gd name="connsiteY100" fmla="*/ 429288 h 1573747"/>
              <a:gd name="connsiteX101" fmla="*/ 2743540 w 4982234"/>
              <a:gd name="connsiteY101" fmla="*/ 411759 h 1573747"/>
              <a:gd name="connsiteX102" fmla="*/ 2743540 w 4982234"/>
              <a:gd name="connsiteY102" fmla="*/ 405136 h 1573747"/>
              <a:gd name="connsiteX103" fmla="*/ 2816384 w 4982234"/>
              <a:gd name="connsiteY103" fmla="*/ 392671 h 1573747"/>
              <a:gd name="connsiteX104" fmla="*/ 3080104 w 4982234"/>
              <a:gd name="connsiteY104" fmla="*/ 392671 h 1573747"/>
              <a:gd name="connsiteX105" fmla="*/ 3126849 w 4982234"/>
              <a:gd name="connsiteY105" fmla="*/ 374752 h 1573747"/>
              <a:gd name="connsiteX106" fmla="*/ 3254618 w 4982234"/>
              <a:gd name="connsiteY106" fmla="*/ 401630 h 1573747"/>
              <a:gd name="connsiteX107" fmla="*/ 3588066 w 4982234"/>
              <a:gd name="connsiteY107" fmla="*/ 403578 h 1573747"/>
              <a:gd name="connsiteX108" fmla="*/ 3588066 w 4982234"/>
              <a:gd name="connsiteY108" fmla="*/ 440195 h 1573747"/>
              <a:gd name="connsiteX109" fmla="*/ 3463802 w 4982234"/>
              <a:gd name="connsiteY109" fmla="*/ 440195 h 1573747"/>
              <a:gd name="connsiteX110" fmla="*/ 3557292 w 4982234"/>
              <a:gd name="connsiteY110" fmla="*/ 518493 h 1573747"/>
              <a:gd name="connsiteX111" fmla="*/ 3586118 w 4982234"/>
              <a:gd name="connsiteY111" fmla="*/ 513818 h 1573747"/>
              <a:gd name="connsiteX112" fmla="*/ 4069149 w 4982234"/>
              <a:gd name="connsiteY112" fmla="*/ 24944 h 1573747"/>
              <a:gd name="connsiteX113" fmla="*/ 4134593 w 4982234"/>
              <a:gd name="connsiteY113" fmla="*/ 403 h 1573747"/>
              <a:gd name="connsiteX114" fmla="*/ 4419347 w 4982234"/>
              <a:gd name="connsiteY114" fmla="*/ 20269 h 1573747"/>
              <a:gd name="connsiteX115" fmla="*/ 4384678 w 4982234"/>
              <a:gd name="connsiteY115" fmla="*/ 126225 h 1573747"/>
              <a:gd name="connsiteX116" fmla="*/ 4416231 w 4982234"/>
              <a:gd name="connsiteY116" fmla="*/ 128562 h 1573747"/>
              <a:gd name="connsiteX117" fmla="*/ 4374161 w 4982234"/>
              <a:gd name="connsiteY117" fmla="*/ 242698 h 1573747"/>
              <a:gd name="connsiteX118" fmla="*/ 4427138 w 4982234"/>
              <a:gd name="connsiteY118" fmla="*/ 244256 h 1573747"/>
              <a:gd name="connsiteX119" fmla="*/ 4410778 w 4982234"/>
              <a:gd name="connsiteY119" fmla="*/ 308141 h 1573747"/>
              <a:gd name="connsiteX120" fmla="*/ 4445057 w 4982234"/>
              <a:gd name="connsiteY120" fmla="*/ 310867 h 1573747"/>
              <a:gd name="connsiteX121" fmla="*/ 4302874 w 4982234"/>
              <a:gd name="connsiteY121" fmla="*/ 701577 h 1573747"/>
              <a:gd name="connsiteX122" fmla="*/ 4314561 w 4982234"/>
              <a:gd name="connsiteY122" fmla="*/ 722223 h 1573747"/>
              <a:gd name="connsiteX123" fmla="*/ 4629310 w 4982234"/>
              <a:gd name="connsiteY123" fmla="*/ 748712 h 1573747"/>
              <a:gd name="connsiteX124" fmla="*/ 4944449 w 4982234"/>
              <a:gd name="connsiteY124" fmla="*/ 765073 h 1573747"/>
              <a:gd name="connsiteX125" fmla="*/ 4975223 w 4982234"/>
              <a:gd name="connsiteY125" fmla="*/ 777928 h 1573747"/>
              <a:gd name="connsiteX126" fmla="*/ 4757080 w 4982234"/>
              <a:gd name="connsiteY126" fmla="*/ 834801 h 1573747"/>
              <a:gd name="connsiteX127" fmla="*/ 4735655 w 4982234"/>
              <a:gd name="connsiteY127" fmla="*/ 859342 h 1573747"/>
              <a:gd name="connsiteX128" fmla="*/ 4741109 w 4982234"/>
              <a:gd name="connsiteY128" fmla="*/ 1003083 h 1573747"/>
              <a:gd name="connsiteX129" fmla="*/ 4756301 w 4982234"/>
              <a:gd name="connsiteY129" fmla="*/ 1025676 h 1573747"/>
              <a:gd name="connsiteX130" fmla="*/ 4985741 w 4982234"/>
              <a:gd name="connsiteY130" fmla="*/ 1146434 h 1573747"/>
              <a:gd name="connsiteX131" fmla="*/ 1739302 w 4982234"/>
              <a:gd name="connsiteY131" fmla="*/ 906087 h 1573747"/>
              <a:gd name="connsiteX132" fmla="*/ 1737744 w 4982234"/>
              <a:gd name="connsiteY132" fmla="*/ 900633 h 1573747"/>
              <a:gd name="connsiteX133" fmla="*/ 1595562 w 4982234"/>
              <a:gd name="connsiteY133" fmla="*/ 892063 h 1573747"/>
              <a:gd name="connsiteX134" fmla="*/ 1615428 w 4982234"/>
              <a:gd name="connsiteY134" fmla="*/ 967245 h 1573747"/>
              <a:gd name="connsiteX135" fmla="*/ 1739302 w 4982234"/>
              <a:gd name="connsiteY135" fmla="*/ 906087 h 1573747"/>
              <a:gd name="connsiteX136" fmla="*/ 1499735 w 4982234"/>
              <a:gd name="connsiteY136" fmla="*/ 974646 h 1573747"/>
              <a:gd name="connsiteX137" fmla="*/ 1497787 w 4982234"/>
              <a:gd name="connsiteY137" fmla="*/ 979710 h 1573747"/>
              <a:gd name="connsiteX138" fmla="*/ 1533625 w 4982234"/>
              <a:gd name="connsiteY138" fmla="*/ 1008147 h 1573747"/>
              <a:gd name="connsiteX139" fmla="*/ 1548038 w 4982234"/>
              <a:gd name="connsiteY139" fmla="*/ 1008536 h 1573747"/>
              <a:gd name="connsiteX140" fmla="*/ 1584654 w 4982234"/>
              <a:gd name="connsiteY140" fmla="*/ 982826 h 1573747"/>
              <a:gd name="connsiteX141" fmla="*/ 1588550 w 4982234"/>
              <a:gd name="connsiteY141" fmla="*/ 973477 h 1573747"/>
              <a:gd name="connsiteX142" fmla="*/ 1556608 w 4982234"/>
              <a:gd name="connsiteY142" fmla="*/ 891674 h 1573747"/>
              <a:gd name="connsiteX143" fmla="*/ 1551543 w 4982234"/>
              <a:gd name="connsiteY143" fmla="*/ 892842 h 1573747"/>
              <a:gd name="connsiteX144" fmla="*/ 1544921 w 4982234"/>
              <a:gd name="connsiteY144" fmla="*/ 976594 h 1573747"/>
              <a:gd name="connsiteX145" fmla="*/ 1499735 w 4982234"/>
              <a:gd name="connsiteY145" fmla="*/ 974646 h 1573747"/>
              <a:gd name="connsiteX146" fmla="*/ 1495060 w 4982234"/>
              <a:gd name="connsiteY146" fmla="*/ 1097741 h 1573747"/>
              <a:gd name="connsiteX147" fmla="*/ 1474025 w 4982234"/>
              <a:gd name="connsiteY147" fmla="*/ 1119945 h 1573747"/>
              <a:gd name="connsiteX148" fmla="*/ 1472077 w 4982234"/>
              <a:gd name="connsiteY148" fmla="*/ 1163963 h 1573747"/>
              <a:gd name="connsiteX149" fmla="*/ 1495839 w 4982234"/>
              <a:gd name="connsiteY149" fmla="*/ 1176039 h 1573747"/>
              <a:gd name="connsiteX150" fmla="*/ 1510642 w 4982234"/>
              <a:gd name="connsiteY150" fmla="*/ 1177597 h 1573747"/>
              <a:gd name="connsiteX151" fmla="*/ 1495060 w 4982234"/>
              <a:gd name="connsiteY151" fmla="*/ 1097741 h 157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982234" h="1573747">
                <a:moveTo>
                  <a:pt x="4985741" y="1146434"/>
                </a:moveTo>
                <a:cubicBezTo>
                  <a:pt x="4887576" y="1173702"/>
                  <a:pt x="4873553" y="1175649"/>
                  <a:pt x="4814342" y="1174091"/>
                </a:cubicBezTo>
                <a:cubicBezTo>
                  <a:pt x="4678003" y="1171364"/>
                  <a:pt x="4547117" y="1140980"/>
                  <a:pt x="4417789" y="1100857"/>
                </a:cubicBezTo>
                <a:cubicBezTo>
                  <a:pt x="4408051" y="1097741"/>
                  <a:pt x="4397923" y="1095014"/>
                  <a:pt x="4387795" y="1092288"/>
                </a:cubicBezTo>
                <a:cubicBezTo>
                  <a:pt x="4355463" y="1082160"/>
                  <a:pt x="4325857" y="1085276"/>
                  <a:pt x="4296642" y="1103974"/>
                </a:cubicBezTo>
                <a:cubicBezTo>
                  <a:pt x="4285735" y="1110986"/>
                  <a:pt x="4269763" y="1114881"/>
                  <a:pt x="4256909" y="1113712"/>
                </a:cubicBezTo>
                <a:cubicBezTo>
                  <a:pt x="4135372" y="1103195"/>
                  <a:pt x="4014224" y="1107869"/>
                  <a:pt x="3893466" y="1120724"/>
                </a:cubicBezTo>
                <a:cubicBezTo>
                  <a:pt x="3829192" y="1127736"/>
                  <a:pt x="3677661" y="1133579"/>
                  <a:pt x="3665195" y="1134748"/>
                </a:cubicBezTo>
                <a:cubicBezTo>
                  <a:pt x="3665195" y="1144097"/>
                  <a:pt x="3665195" y="1152667"/>
                  <a:pt x="3665195" y="1161236"/>
                </a:cubicBezTo>
                <a:cubicBezTo>
                  <a:pt x="3691295" y="1169027"/>
                  <a:pt x="3691295" y="1169027"/>
                  <a:pt x="3687399" y="1195516"/>
                </a:cubicBezTo>
                <a:cubicBezTo>
                  <a:pt x="3667922" y="1197464"/>
                  <a:pt x="3667143" y="1210708"/>
                  <a:pt x="3668312" y="1227069"/>
                </a:cubicBezTo>
                <a:cubicBezTo>
                  <a:pt x="3669870" y="1243430"/>
                  <a:pt x="3668701" y="1260180"/>
                  <a:pt x="3668701" y="1281994"/>
                </a:cubicBezTo>
                <a:cubicBezTo>
                  <a:pt x="3642991" y="1260959"/>
                  <a:pt x="3621177" y="1241872"/>
                  <a:pt x="3598584" y="1224342"/>
                </a:cubicBezTo>
                <a:cubicBezTo>
                  <a:pt x="3585339" y="1214214"/>
                  <a:pt x="3570926" y="1200970"/>
                  <a:pt x="3556124" y="1199022"/>
                </a:cubicBezTo>
                <a:cubicBezTo>
                  <a:pt x="3523013" y="1195127"/>
                  <a:pt x="3489122" y="1197853"/>
                  <a:pt x="3453285" y="1197853"/>
                </a:cubicBezTo>
                <a:cubicBezTo>
                  <a:pt x="3455232" y="1200970"/>
                  <a:pt x="3484838" y="1237587"/>
                  <a:pt x="3480942" y="1260959"/>
                </a:cubicBezTo>
                <a:cubicBezTo>
                  <a:pt x="3476657" y="1285500"/>
                  <a:pt x="3459128" y="1298745"/>
                  <a:pt x="3437313" y="1306146"/>
                </a:cubicBezTo>
                <a:cubicBezTo>
                  <a:pt x="3351614" y="1335361"/>
                  <a:pt x="3263578" y="1353670"/>
                  <a:pt x="3172425" y="1356007"/>
                </a:cubicBezTo>
                <a:cubicBezTo>
                  <a:pt x="3124901" y="1357565"/>
                  <a:pt x="3077767" y="1359513"/>
                  <a:pt x="3030243" y="1361461"/>
                </a:cubicBezTo>
                <a:cubicBezTo>
                  <a:pt x="3023231" y="1361850"/>
                  <a:pt x="3016609" y="1364188"/>
                  <a:pt x="3008818" y="1368472"/>
                </a:cubicBezTo>
                <a:cubicBezTo>
                  <a:pt x="3048551" y="1389118"/>
                  <a:pt x="3072703" y="1419113"/>
                  <a:pt x="3076988" y="1463131"/>
                </a:cubicBezTo>
                <a:cubicBezTo>
                  <a:pt x="3079715" y="1490009"/>
                  <a:pt x="3073871" y="1514940"/>
                  <a:pt x="3057121" y="1536365"/>
                </a:cubicBezTo>
                <a:cubicBezTo>
                  <a:pt x="3022062" y="1581162"/>
                  <a:pt x="2953114" y="1590901"/>
                  <a:pt x="2906369" y="1557790"/>
                </a:cubicBezTo>
                <a:cubicBezTo>
                  <a:pt x="2854560" y="1520783"/>
                  <a:pt x="2849885" y="1460794"/>
                  <a:pt x="2892735" y="1394182"/>
                </a:cubicBezTo>
                <a:cubicBezTo>
                  <a:pt x="2866246" y="1364967"/>
                  <a:pt x="2832745" y="1359903"/>
                  <a:pt x="2794570" y="1360292"/>
                </a:cubicBezTo>
                <a:cubicBezTo>
                  <a:pt x="2692510" y="1362240"/>
                  <a:pt x="2590840" y="1362629"/>
                  <a:pt x="2488780" y="1359903"/>
                </a:cubicBezTo>
                <a:cubicBezTo>
                  <a:pt x="2380098" y="1357176"/>
                  <a:pt x="2272585" y="1343931"/>
                  <a:pt x="2169746" y="1305367"/>
                </a:cubicBezTo>
                <a:cubicBezTo>
                  <a:pt x="2137414" y="1293291"/>
                  <a:pt x="2106640" y="1276541"/>
                  <a:pt x="2073529" y="1261349"/>
                </a:cubicBezTo>
                <a:cubicBezTo>
                  <a:pt x="2082099" y="1252000"/>
                  <a:pt x="2087552" y="1246156"/>
                  <a:pt x="2093396" y="1240313"/>
                </a:cubicBezTo>
                <a:cubicBezTo>
                  <a:pt x="2054052" y="1221615"/>
                  <a:pt x="2016266" y="1203696"/>
                  <a:pt x="1974975" y="1184219"/>
                </a:cubicBezTo>
                <a:cubicBezTo>
                  <a:pt x="1988609" y="1171754"/>
                  <a:pt x="1997958" y="1163574"/>
                  <a:pt x="2006917" y="1155783"/>
                </a:cubicBezTo>
                <a:cubicBezTo>
                  <a:pt x="1934852" y="1134748"/>
                  <a:pt x="1863566" y="1113712"/>
                  <a:pt x="1791501" y="1092288"/>
                </a:cubicBezTo>
                <a:cubicBezTo>
                  <a:pt x="1790722" y="1105142"/>
                  <a:pt x="1789943" y="1117608"/>
                  <a:pt x="1789164" y="1131242"/>
                </a:cubicBezTo>
                <a:cubicBezTo>
                  <a:pt x="1776309" y="1136695"/>
                  <a:pt x="1768908" y="1133579"/>
                  <a:pt x="1768129" y="1119166"/>
                </a:cubicBezTo>
                <a:cubicBezTo>
                  <a:pt x="1767739" y="1112154"/>
                  <a:pt x="1765791" y="1105142"/>
                  <a:pt x="1765791" y="1097741"/>
                </a:cubicBezTo>
                <a:cubicBezTo>
                  <a:pt x="1765791" y="1086834"/>
                  <a:pt x="1760338" y="1083328"/>
                  <a:pt x="1750210" y="1079822"/>
                </a:cubicBezTo>
                <a:cubicBezTo>
                  <a:pt x="1738523" y="1075537"/>
                  <a:pt x="1727616" y="1066967"/>
                  <a:pt x="1719436" y="1057618"/>
                </a:cubicBezTo>
                <a:cubicBezTo>
                  <a:pt x="1716320" y="1054112"/>
                  <a:pt x="1717878" y="1039699"/>
                  <a:pt x="1722163" y="1036583"/>
                </a:cubicBezTo>
                <a:cubicBezTo>
                  <a:pt x="1735017" y="1026845"/>
                  <a:pt x="1749820" y="1020222"/>
                  <a:pt x="1768518" y="1010094"/>
                </a:cubicBezTo>
                <a:cubicBezTo>
                  <a:pt x="1772024" y="1000745"/>
                  <a:pt x="1777088" y="985164"/>
                  <a:pt x="1783710" y="970361"/>
                </a:cubicBezTo>
                <a:cubicBezTo>
                  <a:pt x="1784489" y="968413"/>
                  <a:pt x="1793059" y="969972"/>
                  <a:pt x="1799681" y="969972"/>
                </a:cubicBezTo>
                <a:cubicBezTo>
                  <a:pt x="1798513" y="985553"/>
                  <a:pt x="1797344" y="999577"/>
                  <a:pt x="1796565" y="1011652"/>
                </a:cubicBezTo>
                <a:cubicBezTo>
                  <a:pt x="1893171" y="999187"/>
                  <a:pt x="1988999" y="987111"/>
                  <a:pt x="2083268" y="975036"/>
                </a:cubicBezTo>
                <a:cubicBezTo>
                  <a:pt x="2081320" y="974256"/>
                  <a:pt x="1985493" y="939977"/>
                  <a:pt x="1943033" y="922837"/>
                </a:cubicBezTo>
                <a:cubicBezTo>
                  <a:pt x="1903689" y="906866"/>
                  <a:pt x="1865514" y="901412"/>
                  <a:pt x="1825391" y="921279"/>
                </a:cubicBezTo>
                <a:cubicBezTo>
                  <a:pt x="1756442" y="955558"/>
                  <a:pt x="1686325" y="988280"/>
                  <a:pt x="1616597" y="1021001"/>
                </a:cubicBezTo>
                <a:cubicBezTo>
                  <a:pt x="1605690" y="1026066"/>
                  <a:pt x="1596341" y="1033467"/>
                  <a:pt x="1581149" y="1026845"/>
                </a:cubicBezTo>
                <a:cubicBezTo>
                  <a:pt x="1573747" y="1023728"/>
                  <a:pt x="1540247" y="1046322"/>
                  <a:pt x="1534404" y="1052165"/>
                </a:cubicBezTo>
                <a:cubicBezTo>
                  <a:pt x="1541415" y="1067357"/>
                  <a:pt x="1548817" y="1083328"/>
                  <a:pt x="1555828" y="1098910"/>
                </a:cubicBezTo>
                <a:cubicBezTo>
                  <a:pt x="1537520" y="1100468"/>
                  <a:pt x="1522328" y="1102026"/>
                  <a:pt x="1505967" y="1103195"/>
                </a:cubicBezTo>
                <a:cubicBezTo>
                  <a:pt x="1505188" y="1122282"/>
                  <a:pt x="1508304" y="1137085"/>
                  <a:pt x="1522717" y="1149550"/>
                </a:cubicBezTo>
                <a:cubicBezTo>
                  <a:pt x="1533625" y="1158899"/>
                  <a:pt x="1543363" y="1170196"/>
                  <a:pt x="1538299" y="1187725"/>
                </a:cubicBezTo>
                <a:cubicBezTo>
                  <a:pt x="1536741" y="1192789"/>
                  <a:pt x="1542974" y="1200191"/>
                  <a:pt x="1546479" y="1207981"/>
                </a:cubicBezTo>
                <a:cubicBezTo>
                  <a:pt x="1543753" y="1209540"/>
                  <a:pt x="1540247" y="1211487"/>
                  <a:pt x="1536351" y="1213824"/>
                </a:cubicBezTo>
                <a:cubicBezTo>
                  <a:pt x="1539857" y="1225511"/>
                  <a:pt x="1543753" y="1237197"/>
                  <a:pt x="1546869" y="1248883"/>
                </a:cubicBezTo>
                <a:cubicBezTo>
                  <a:pt x="1555828" y="1281605"/>
                  <a:pt x="1542974" y="1313547"/>
                  <a:pt x="1514537" y="1331466"/>
                </a:cubicBezTo>
                <a:cubicBezTo>
                  <a:pt x="1485321" y="1349385"/>
                  <a:pt x="1449484" y="1346269"/>
                  <a:pt x="1424553" y="1323286"/>
                </a:cubicBezTo>
                <a:cubicBezTo>
                  <a:pt x="1388326" y="1289785"/>
                  <a:pt x="1380924" y="1229406"/>
                  <a:pt x="1409361" y="1196295"/>
                </a:cubicBezTo>
                <a:cubicBezTo>
                  <a:pt x="1411698" y="1193179"/>
                  <a:pt x="1414425" y="1189283"/>
                  <a:pt x="1417541" y="1188115"/>
                </a:cubicBezTo>
                <a:cubicBezTo>
                  <a:pt x="1447925" y="1177987"/>
                  <a:pt x="1444420" y="1152277"/>
                  <a:pt x="1444030" y="1128515"/>
                </a:cubicBezTo>
                <a:cubicBezTo>
                  <a:pt x="1444030" y="1123061"/>
                  <a:pt x="1440914" y="1115271"/>
                  <a:pt x="1437018" y="1113323"/>
                </a:cubicBezTo>
                <a:cubicBezTo>
                  <a:pt x="1432344" y="1110986"/>
                  <a:pt x="1424943" y="1113712"/>
                  <a:pt x="1422995" y="1114102"/>
                </a:cubicBezTo>
                <a:cubicBezTo>
                  <a:pt x="1401570" y="1097741"/>
                  <a:pt x="1297563" y="1026845"/>
                  <a:pt x="1266010" y="1006588"/>
                </a:cubicBezTo>
                <a:cubicBezTo>
                  <a:pt x="1257050" y="1000745"/>
                  <a:pt x="1249259" y="993344"/>
                  <a:pt x="1241079" y="986722"/>
                </a:cubicBezTo>
                <a:cubicBezTo>
                  <a:pt x="1242248" y="985164"/>
                  <a:pt x="1243027" y="983216"/>
                  <a:pt x="1244195" y="981658"/>
                </a:cubicBezTo>
                <a:cubicBezTo>
                  <a:pt x="1250038" y="983995"/>
                  <a:pt x="1256271" y="985553"/>
                  <a:pt x="1261725" y="988670"/>
                </a:cubicBezTo>
                <a:cubicBezTo>
                  <a:pt x="1294057" y="1008147"/>
                  <a:pt x="1384041" y="1062682"/>
                  <a:pt x="1397675" y="1068136"/>
                </a:cubicBezTo>
                <a:cubicBezTo>
                  <a:pt x="1404686" y="1070863"/>
                  <a:pt x="1413646" y="1068915"/>
                  <a:pt x="1421437" y="1068915"/>
                </a:cubicBezTo>
                <a:cubicBezTo>
                  <a:pt x="1421437" y="1061124"/>
                  <a:pt x="1419489" y="998408"/>
                  <a:pt x="1418320" y="972309"/>
                </a:cubicBezTo>
                <a:cubicBezTo>
                  <a:pt x="1409750" y="971140"/>
                  <a:pt x="1266789" y="961402"/>
                  <a:pt x="1203683" y="958285"/>
                </a:cubicBezTo>
                <a:cubicBezTo>
                  <a:pt x="1197840" y="957896"/>
                  <a:pt x="1179921" y="971530"/>
                  <a:pt x="1176805" y="971530"/>
                </a:cubicBezTo>
                <a:cubicBezTo>
                  <a:pt x="1116036" y="968413"/>
                  <a:pt x="1054878" y="964907"/>
                  <a:pt x="994110" y="961402"/>
                </a:cubicBezTo>
                <a:cubicBezTo>
                  <a:pt x="992941" y="961402"/>
                  <a:pt x="991772" y="960233"/>
                  <a:pt x="988656" y="957896"/>
                </a:cubicBezTo>
                <a:cubicBezTo>
                  <a:pt x="990604" y="935302"/>
                  <a:pt x="992552" y="911540"/>
                  <a:pt x="994499" y="887778"/>
                </a:cubicBezTo>
                <a:cubicBezTo>
                  <a:pt x="996057" y="866354"/>
                  <a:pt x="988656" y="856615"/>
                  <a:pt x="968010" y="855057"/>
                </a:cubicBezTo>
                <a:cubicBezTo>
                  <a:pt x="911137" y="851551"/>
                  <a:pt x="779472" y="844539"/>
                  <a:pt x="758827" y="845708"/>
                </a:cubicBezTo>
                <a:cubicBezTo>
                  <a:pt x="763501" y="869470"/>
                  <a:pt x="763501" y="899854"/>
                  <a:pt x="768176" y="922058"/>
                </a:cubicBezTo>
                <a:cubicBezTo>
                  <a:pt x="751425" y="928291"/>
                  <a:pt x="742466" y="923227"/>
                  <a:pt x="737402" y="908034"/>
                </a:cubicBezTo>
                <a:cubicBezTo>
                  <a:pt x="731948" y="891284"/>
                  <a:pt x="724937" y="875313"/>
                  <a:pt x="719483" y="858563"/>
                </a:cubicBezTo>
                <a:cubicBezTo>
                  <a:pt x="714809" y="844539"/>
                  <a:pt x="707407" y="836359"/>
                  <a:pt x="691436" y="837917"/>
                </a:cubicBezTo>
                <a:cubicBezTo>
                  <a:pt x="671569" y="839865"/>
                  <a:pt x="651703" y="839865"/>
                  <a:pt x="631836" y="841812"/>
                </a:cubicBezTo>
                <a:cubicBezTo>
                  <a:pt x="609632" y="844150"/>
                  <a:pt x="588597" y="842981"/>
                  <a:pt x="567172" y="834022"/>
                </a:cubicBezTo>
                <a:cubicBezTo>
                  <a:pt x="549643" y="827010"/>
                  <a:pt x="529387" y="825452"/>
                  <a:pt x="510299" y="823504"/>
                </a:cubicBezTo>
                <a:cubicBezTo>
                  <a:pt x="411745" y="812986"/>
                  <a:pt x="312412" y="806364"/>
                  <a:pt x="214248" y="791172"/>
                </a:cubicBezTo>
                <a:cubicBezTo>
                  <a:pt x="149973" y="781044"/>
                  <a:pt x="91542" y="767020"/>
                  <a:pt x="24931" y="740142"/>
                </a:cubicBezTo>
                <a:cubicBezTo>
                  <a:pt x="15971" y="737415"/>
                  <a:pt x="8180" y="730793"/>
                  <a:pt x="0" y="725729"/>
                </a:cubicBezTo>
                <a:cubicBezTo>
                  <a:pt x="0" y="721834"/>
                  <a:pt x="0" y="717938"/>
                  <a:pt x="0" y="714043"/>
                </a:cubicBezTo>
                <a:cubicBezTo>
                  <a:pt x="30384" y="698461"/>
                  <a:pt x="59600" y="680153"/>
                  <a:pt x="91153" y="667298"/>
                </a:cubicBezTo>
                <a:cubicBezTo>
                  <a:pt x="205678" y="621721"/>
                  <a:pt x="326046" y="599518"/>
                  <a:pt x="447583" y="580820"/>
                </a:cubicBezTo>
                <a:cubicBezTo>
                  <a:pt x="513026" y="570691"/>
                  <a:pt x="578469" y="559005"/>
                  <a:pt x="641575" y="540697"/>
                </a:cubicBezTo>
                <a:cubicBezTo>
                  <a:pt x="668453" y="532906"/>
                  <a:pt x="694942" y="523167"/>
                  <a:pt x="722599" y="517714"/>
                </a:cubicBezTo>
                <a:cubicBezTo>
                  <a:pt x="733896" y="515377"/>
                  <a:pt x="770902" y="521609"/>
                  <a:pt x="777135" y="520830"/>
                </a:cubicBezTo>
                <a:cubicBezTo>
                  <a:pt x="884259" y="513039"/>
                  <a:pt x="981255" y="470190"/>
                  <a:pt x="1081367" y="436300"/>
                </a:cubicBezTo>
                <a:cubicBezTo>
                  <a:pt x="1174078" y="404747"/>
                  <a:pt x="1266399" y="370857"/>
                  <a:pt x="1361447" y="349432"/>
                </a:cubicBezTo>
                <a:cubicBezTo>
                  <a:pt x="1541805" y="308141"/>
                  <a:pt x="1722942" y="317879"/>
                  <a:pt x="1901741" y="362287"/>
                </a:cubicBezTo>
                <a:cubicBezTo>
                  <a:pt x="2007307" y="388386"/>
                  <a:pt x="2110536" y="423834"/>
                  <a:pt x="2214933" y="454608"/>
                </a:cubicBezTo>
                <a:cubicBezTo>
                  <a:pt x="2262067" y="468632"/>
                  <a:pt x="2309202" y="486940"/>
                  <a:pt x="2357505" y="492783"/>
                </a:cubicBezTo>
                <a:cubicBezTo>
                  <a:pt x="2495402" y="509533"/>
                  <a:pt x="2633690" y="520830"/>
                  <a:pt x="2771977" y="534854"/>
                </a:cubicBezTo>
                <a:cubicBezTo>
                  <a:pt x="2795349" y="537191"/>
                  <a:pt x="2816774" y="533296"/>
                  <a:pt x="2838199" y="523947"/>
                </a:cubicBezTo>
                <a:cubicBezTo>
                  <a:pt x="2902863" y="495120"/>
                  <a:pt x="3040371" y="435521"/>
                  <a:pt x="3043487" y="430067"/>
                </a:cubicBezTo>
                <a:cubicBezTo>
                  <a:pt x="3027126" y="429288"/>
                  <a:pt x="2877542" y="431236"/>
                  <a:pt x="2819501" y="429288"/>
                </a:cubicBezTo>
                <a:cubicBezTo>
                  <a:pt x="2794181" y="428509"/>
                  <a:pt x="2768861" y="417991"/>
                  <a:pt x="2743540" y="411759"/>
                </a:cubicBezTo>
                <a:cubicBezTo>
                  <a:pt x="2743540" y="409421"/>
                  <a:pt x="2743540" y="407474"/>
                  <a:pt x="2743540" y="405136"/>
                </a:cubicBezTo>
                <a:cubicBezTo>
                  <a:pt x="2748215" y="402410"/>
                  <a:pt x="2798466" y="392671"/>
                  <a:pt x="2816384" y="392671"/>
                </a:cubicBezTo>
                <a:cubicBezTo>
                  <a:pt x="2821059" y="394619"/>
                  <a:pt x="3006870" y="392281"/>
                  <a:pt x="3080104" y="392671"/>
                </a:cubicBezTo>
                <a:cubicBezTo>
                  <a:pt x="3088284" y="392671"/>
                  <a:pt x="3106982" y="370857"/>
                  <a:pt x="3126849" y="374752"/>
                </a:cubicBezTo>
                <a:cubicBezTo>
                  <a:pt x="3182553" y="385659"/>
                  <a:pt x="3244490" y="401630"/>
                  <a:pt x="3254618" y="401630"/>
                </a:cubicBezTo>
                <a:cubicBezTo>
                  <a:pt x="3355899" y="402410"/>
                  <a:pt x="3576380" y="403578"/>
                  <a:pt x="3588066" y="403578"/>
                </a:cubicBezTo>
                <a:cubicBezTo>
                  <a:pt x="3588066" y="415264"/>
                  <a:pt x="3588066" y="425782"/>
                  <a:pt x="3588066" y="440195"/>
                </a:cubicBezTo>
                <a:cubicBezTo>
                  <a:pt x="3548333" y="440195"/>
                  <a:pt x="3508600" y="440195"/>
                  <a:pt x="3463802" y="440195"/>
                </a:cubicBezTo>
                <a:cubicBezTo>
                  <a:pt x="3498082" y="469021"/>
                  <a:pt x="3527687" y="493952"/>
                  <a:pt x="3557292" y="518493"/>
                </a:cubicBezTo>
                <a:cubicBezTo>
                  <a:pt x="3568199" y="527842"/>
                  <a:pt x="3577159" y="522388"/>
                  <a:pt x="3586118" y="513818"/>
                </a:cubicBezTo>
                <a:cubicBezTo>
                  <a:pt x="3649614" y="449934"/>
                  <a:pt x="3972154" y="124277"/>
                  <a:pt x="4069149" y="24944"/>
                </a:cubicBezTo>
                <a:cubicBezTo>
                  <a:pt x="4087848" y="5856"/>
                  <a:pt x="4106546" y="-1935"/>
                  <a:pt x="4134593" y="403"/>
                </a:cubicBezTo>
                <a:cubicBezTo>
                  <a:pt x="4210164" y="6635"/>
                  <a:pt x="4397533" y="17543"/>
                  <a:pt x="4419347" y="20269"/>
                </a:cubicBezTo>
                <a:cubicBezTo>
                  <a:pt x="4417400" y="30787"/>
                  <a:pt x="4388963" y="116097"/>
                  <a:pt x="4384678" y="126225"/>
                </a:cubicBezTo>
                <a:cubicBezTo>
                  <a:pt x="4386236" y="127393"/>
                  <a:pt x="4399091" y="127783"/>
                  <a:pt x="4416231" y="128562"/>
                </a:cubicBezTo>
                <a:cubicBezTo>
                  <a:pt x="4396364" y="178813"/>
                  <a:pt x="4381562" y="216598"/>
                  <a:pt x="4374161" y="242698"/>
                </a:cubicBezTo>
                <a:cubicBezTo>
                  <a:pt x="4397533" y="244256"/>
                  <a:pt x="4403766" y="243087"/>
                  <a:pt x="4427138" y="244256"/>
                </a:cubicBezTo>
                <a:cubicBezTo>
                  <a:pt x="4418958" y="273082"/>
                  <a:pt x="4414673" y="292559"/>
                  <a:pt x="4410778" y="308141"/>
                </a:cubicBezTo>
                <a:cubicBezTo>
                  <a:pt x="4425970" y="309309"/>
                  <a:pt x="4432592" y="310088"/>
                  <a:pt x="4445057" y="310867"/>
                </a:cubicBezTo>
                <a:cubicBezTo>
                  <a:pt x="4433371" y="336967"/>
                  <a:pt x="4332090" y="603803"/>
                  <a:pt x="4302874" y="701577"/>
                </a:cubicBezTo>
                <a:cubicBezTo>
                  <a:pt x="4299369" y="713653"/>
                  <a:pt x="4301706" y="720275"/>
                  <a:pt x="4314561" y="722223"/>
                </a:cubicBezTo>
                <a:cubicBezTo>
                  <a:pt x="4418958" y="737415"/>
                  <a:pt x="4521797" y="760788"/>
                  <a:pt x="4629310" y="748712"/>
                </a:cubicBezTo>
                <a:cubicBezTo>
                  <a:pt x="4734487" y="737026"/>
                  <a:pt x="4840831" y="737415"/>
                  <a:pt x="4944449" y="765073"/>
                </a:cubicBezTo>
                <a:cubicBezTo>
                  <a:pt x="4954577" y="767800"/>
                  <a:pt x="4964316" y="770916"/>
                  <a:pt x="4975223" y="777928"/>
                </a:cubicBezTo>
                <a:cubicBezTo>
                  <a:pt x="4957694" y="782602"/>
                  <a:pt x="4812395" y="821167"/>
                  <a:pt x="4757080" y="834801"/>
                </a:cubicBezTo>
                <a:cubicBezTo>
                  <a:pt x="4743056" y="838306"/>
                  <a:pt x="4734876" y="844539"/>
                  <a:pt x="4735655" y="859342"/>
                </a:cubicBezTo>
                <a:cubicBezTo>
                  <a:pt x="4737213" y="907255"/>
                  <a:pt x="4737992" y="955169"/>
                  <a:pt x="4741109" y="1003083"/>
                </a:cubicBezTo>
                <a:cubicBezTo>
                  <a:pt x="4741498" y="1010873"/>
                  <a:pt x="4748899" y="1021781"/>
                  <a:pt x="4756301" y="1025676"/>
                </a:cubicBezTo>
                <a:cubicBezTo>
                  <a:pt x="4829535" y="1064630"/>
                  <a:pt x="4985741" y="1144876"/>
                  <a:pt x="4985741" y="1146434"/>
                </a:cubicBezTo>
                <a:close/>
                <a:moveTo>
                  <a:pt x="1739302" y="906087"/>
                </a:moveTo>
                <a:cubicBezTo>
                  <a:pt x="1738913" y="904139"/>
                  <a:pt x="1738134" y="902581"/>
                  <a:pt x="1737744" y="900633"/>
                </a:cubicBezTo>
                <a:cubicBezTo>
                  <a:pt x="1691389" y="897906"/>
                  <a:pt x="1644644" y="895180"/>
                  <a:pt x="1595562" y="892063"/>
                </a:cubicBezTo>
                <a:cubicBezTo>
                  <a:pt x="1602573" y="918162"/>
                  <a:pt x="1608417" y="940756"/>
                  <a:pt x="1615428" y="967245"/>
                </a:cubicBezTo>
                <a:cubicBezTo>
                  <a:pt x="1658278" y="946210"/>
                  <a:pt x="1698790" y="926343"/>
                  <a:pt x="1739302" y="906087"/>
                </a:cubicBezTo>
                <a:close/>
                <a:moveTo>
                  <a:pt x="1499735" y="974646"/>
                </a:moveTo>
                <a:cubicBezTo>
                  <a:pt x="1498955" y="976204"/>
                  <a:pt x="1498176" y="978152"/>
                  <a:pt x="1497787" y="979710"/>
                </a:cubicBezTo>
                <a:cubicBezTo>
                  <a:pt x="1509863" y="989449"/>
                  <a:pt x="1521159" y="999187"/>
                  <a:pt x="1533625" y="1008147"/>
                </a:cubicBezTo>
                <a:cubicBezTo>
                  <a:pt x="1537130" y="1010484"/>
                  <a:pt x="1544532" y="1010873"/>
                  <a:pt x="1548038" y="1008536"/>
                </a:cubicBezTo>
                <a:cubicBezTo>
                  <a:pt x="1560892" y="1000745"/>
                  <a:pt x="1572579" y="991786"/>
                  <a:pt x="1584654" y="982826"/>
                </a:cubicBezTo>
                <a:cubicBezTo>
                  <a:pt x="1586992" y="980879"/>
                  <a:pt x="1589719" y="975815"/>
                  <a:pt x="1588550" y="973477"/>
                </a:cubicBezTo>
                <a:cubicBezTo>
                  <a:pt x="1578422" y="946210"/>
                  <a:pt x="1567515" y="918942"/>
                  <a:pt x="1556608" y="891674"/>
                </a:cubicBezTo>
                <a:cubicBezTo>
                  <a:pt x="1555049" y="892063"/>
                  <a:pt x="1553102" y="892453"/>
                  <a:pt x="1551543" y="892842"/>
                </a:cubicBezTo>
                <a:cubicBezTo>
                  <a:pt x="1549206" y="920110"/>
                  <a:pt x="1547258" y="947378"/>
                  <a:pt x="1544921" y="976594"/>
                </a:cubicBezTo>
                <a:cubicBezTo>
                  <a:pt x="1528950" y="975815"/>
                  <a:pt x="1514147" y="975036"/>
                  <a:pt x="1499735" y="974646"/>
                </a:cubicBezTo>
                <a:close/>
                <a:moveTo>
                  <a:pt x="1495060" y="1097741"/>
                </a:moveTo>
                <a:cubicBezTo>
                  <a:pt x="1484542" y="1108648"/>
                  <a:pt x="1475583" y="1113323"/>
                  <a:pt x="1474025" y="1119945"/>
                </a:cubicBezTo>
                <a:cubicBezTo>
                  <a:pt x="1470908" y="1134358"/>
                  <a:pt x="1469350" y="1149940"/>
                  <a:pt x="1472077" y="1163963"/>
                </a:cubicBezTo>
                <a:cubicBezTo>
                  <a:pt x="1473246" y="1169417"/>
                  <a:pt x="1487269" y="1172533"/>
                  <a:pt x="1495839" y="1176039"/>
                </a:cubicBezTo>
                <a:cubicBezTo>
                  <a:pt x="1498566" y="1177208"/>
                  <a:pt x="1502072" y="1176818"/>
                  <a:pt x="1510642" y="1177597"/>
                </a:cubicBezTo>
                <a:cubicBezTo>
                  <a:pt x="1505188" y="1149940"/>
                  <a:pt x="1500124" y="1124620"/>
                  <a:pt x="1495060" y="1097741"/>
                </a:cubicBezTo>
                <a:close/>
              </a:path>
            </a:pathLst>
          </a:custGeom>
          <a:solidFill>
            <a:schemeClr val="accent2"/>
          </a:solidFill>
          <a:ln w="38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8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5D8012-199E-42AC-97BD-B17E2798B92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57687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FB6685-AE17-4AB8-BA8A-BE5510E427E9}"/>
              </a:ext>
            </a:extLst>
          </p:cNvPr>
          <p:cNvGrpSpPr/>
          <p:nvPr userDrawn="1"/>
        </p:nvGrpSpPr>
        <p:grpSpPr>
          <a:xfrm>
            <a:off x="3632606" y="1900556"/>
            <a:ext cx="4926788" cy="2706936"/>
            <a:chOff x="-548507" y="477868"/>
            <a:chExt cx="11570449" cy="635717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190306-F5C5-4473-9454-2F1E7E4996CF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A65615C-3E4D-452B-BC44-0403C329A487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484008-761B-40CA-9E44-86BB2CD6A0E4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AC5077A-139F-4BE5-9A42-E667C72FA4B9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0EB7320-2ED3-4FD0-99A5-C35F72EF5B82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776D782-0573-4ED6-A14E-12D7967ED310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ADC3642-3ECC-4CBD-87E6-711105E98C9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1DC01F2E-7673-4991-9963-2B6CB8AB1589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29026B4-4E63-4A4E-9938-62C745882885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2DAD2EF-BD54-49D9-A582-D486A26CE6BC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39B388A4-BBBE-4444-9A65-5392E8F6571D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008D853-B075-4FD2-87C8-4A9C0E06265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381B6B-2EAB-42AA-8341-FCFC8EF1F596}"/>
              </a:ext>
            </a:extLst>
          </p:cNvPr>
          <p:cNvGrpSpPr/>
          <p:nvPr userDrawn="1"/>
        </p:nvGrpSpPr>
        <p:grpSpPr>
          <a:xfrm>
            <a:off x="5437612" y="1030363"/>
            <a:ext cx="1345030" cy="437898"/>
            <a:chOff x="5204536" y="1099120"/>
            <a:chExt cx="1345030" cy="437898"/>
          </a:xfrm>
          <a:solidFill>
            <a:schemeClr val="accent2"/>
          </a:solidFill>
        </p:grpSpPr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id="{2AF94E5C-6BC8-488E-BB21-91CA512235C9}"/>
                </a:ext>
              </a:extLst>
            </p:cNvPr>
            <p:cNvSpPr/>
            <p:nvPr/>
          </p:nvSpPr>
          <p:spPr>
            <a:xfrm>
              <a:off x="5658102" y="1099120"/>
              <a:ext cx="437898" cy="43789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0A3A7B05-7A3E-4BC2-8C01-CF4585DF1E35}"/>
                </a:ext>
              </a:extLst>
            </p:cNvPr>
            <p:cNvSpPr/>
            <p:nvPr/>
          </p:nvSpPr>
          <p:spPr>
            <a:xfrm>
              <a:off x="6180034" y="1167486"/>
              <a:ext cx="369532" cy="36953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61A5CD4C-E368-48F4-8DEC-E91082687A22}"/>
                </a:ext>
              </a:extLst>
            </p:cNvPr>
            <p:cNvSpPr/>
            <p:nvPr/>
          </p:nvSpPr>
          <p:spPr>
            <a:xfrm>
              <a:off x="5204536" y="1167486"/>
              <a:ext cx="369532" cy="36953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그림 개체 틀 2">
            <a:extLst>
              <a:ext uri="{FF2B5EF4-FFF2-40B4-BE49-F238E27FC236}">
                <a16:creationId xmlns:a16="http://schemas.microsoft.com/office/drawing/2014/main" id="{6ACA8C76-61C8-4F58-9E50-E010C524961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32434" y="2054520"/>
            <a:ext cx="3527132" cy="217494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22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AFB6C0CC-20D1-4ABE-8236-AC556FAA83E7}"/>
              </a:ext>
            </a:extLst>
          </p:cNvPr>
          <p:cNvSpPr/>
          <p:nvPr userDrawn="1"/>
        </p:nvSpPr>
        <p:spPr>
          <a:xfrm>
            <a:off x="5836726" y="1955549"/>
            <a:ext cx="6355274" cy="1473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6C01146-33B9-4106-B34A-9F850B0F153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2726" y="3594462"/>
            <a:ext cx="5184000" cy="25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0D8E6C-C94C-45EA-A30A-C30F07A2733A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946824" y="650130"/>
            <a:ext cx="2592000" cy="25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F537E7F-9413-4DE1-AF5A-73E78D8FBDC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095775" y="650130"/>
            <a:ext cx="2592000" cy="25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07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1563307B-4B6F-4D4D-AB66-99288A7B761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09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2192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6B193-49A3-4956-A9EF-296EF16EA757}"/>
              </a:ext>
            </a:extLst>
          </p:cNvPr>
          <p:cNvSpPr/>
          <p:nvPr userDrawn="1"/>
        </p:nvSpPr>
        <p:spPr>
          <a:xfrm>
            <a:off x="0" y="3810000"/>
            <a:ext cx="12192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728182" y="0"/>
            <a:ext cx="446381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86FFBD0-9FD6-4A18-B316-E26268B41695}"/>
              </a:ext>
            </a:extLst>
          </p:cNvPr>
          <p:cNvSpPr/>
          <p:nvPr userDrawn="1"/>
        </p:nvSpPr>
        <p:spPr>
          <a:xfrm>
            <a:off x="1" y="368763"/>
            <a:ext cx="6819899" cy="13320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16F011C-271F-4FE4-8493-903075172BC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471400" y="3401088"/>
            <a:ext cx="3760573" cy="220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530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3BBCC57E-E2CE-48F6-986D-4DCC519638EA}"/>
              </a:ext>
            </a:extLst>
          </p:cNvPr>
          <p:cNvSpPr/>
          <p:nvPr userDrawn="1"/>
        </p:nvSpPr>
        <p:spPr>
          <a:xfrm>
            <a:off x="4751851" y="0"/>
            <a:ext cx="268829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BF64823A-9D96-4704-9538-98AA25DEFE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1851" y="663027"/>
            <a:ext cx="7440149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3356438-4E75-4009-8161-869896F0E5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63346"/>
            <a:ext cx="7440149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74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그림 개체 틀 33">
            <a:extLst>
              <a:ext uri="{FF2B5EF4-FFF2-40B4-BE49-F238E27FC236}">
                <a16:creationId xmlns:a16="http://schemas.microsoft.com/office/drawing/2014/main" id="{C41BDB0D-2403-4A28-BBE5-5F3BAE5BF6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40090" y="0"/>
            <a:ext cx="7251911" cy="6858000"/>
          </a:xfrm>
          <a:custGeom>
            <a:avLst/>
            <a:gdLst>
              <a:gd name="connsiteX0" fmla="*/ 1482284 w 7251911"/>
              <a:gd name="connsiteY0" fmla="*/ 6561382 h 6858000"/>
              <a:gd name="connsiteX1" fmla="*/ 1480161 w 7251911"/>
              <a:gd name="connsiteY1" fmla="*/ 6561566 h 6858000"/>
              <a:gd name="connsiteX2" fmla="*/ 1481119 w 7251911"/>
              <a:gd name="connsiteY2" fmla="*/ 6561697 h 6858000"/>
              <a:gd name="connsiteX3" fmla="*/ 1483349 w 7251911"/>
              <a:gd name="connsiteY3" fmla="*/ 6562029 h 6858000"/>
              <a:gd name="connsiteX4" fmla="*/ 1001679 w 7251911"/>
              <a:gd name="connsiteY4" fmla="*/ 6534807 h 6858000"/>
              <a:gd name="connsiteX5" fmla="*/ 997924 w 7251911"/>
              <a:gd name="connsiteY5" fmla="*/ 6538603 h 6858000"/>
              <a:gd name="connsiteX6" fmla="*/ 1012943 w 7251911"/>
              <a:gd name="connsiteY6" fmla="*/ 6542400 h 6858000"/>
              <a:gd name="connsiteX7" fmla="*/ 1016698 w 7251911"/>
              <a:gd name="connsiteY7" fmla="*/ 6546196 h 6858000"/>
              <a:gd name="connsiteX8" fmla="*/ 1012943 w 7251911"/>
              <a:gd name="connsiteY8" fmla="*/ 6553789 h 6858000"/>
              <a:gd name="connsiteX9" fmla="*/ 1001679 w 7251911"/>
              <a:gd name="connsiteY9" fmla="*/ 6561382 h 6858000"/>
              <a:gd name="connsiteX10" fmla="*/ 937849 w 7251911"/>
              <a:gd name="connsiteY10" fmla="*/ 6568975 h 6858000"/>
              <a:gd name="connsiteX11" fmla="*/ 731339 w 7251911"/>
              <a:gd name="connsiteY11" fmla="*/ 6568975 h 6858000"/>
              <a:gd name="connsiteX12" fmla="*/ 700832 w 7251911"/>
              <a:gd name="connsiteY12" fmla="*/ 6573246 h 6858000"/>
              <a:gd name="connsiteX13" fmla="*/ 681585 w 7251911"/>
              <a:gd name="connsiteY13" fmla="*/ 6589394 h 6858000"/>
              <a:gd name="connsiteX14" fmla="*/ 688160 w 7251911"/>
              <a:gd name="connsiteY14" fmla="*/ 6588503 h 6858000"/>
              <a:gd name="connsiteX15" fmla="*/ 720075 w 7251911"/>
              <a:gd name="connsiteY15" fmla="*/ 6585014 h 6858000"/>
              <a:gd name="connsiteX16" fmla="*/ 732219 w 7251911"/>
              <a:gd name="connsiteY16" fmla="*/ 6585433 h 6858000"/>
              <a:gd name="connsiteX17" fmla="*/ 733535 w 7251911"/>
              <a:gd name="connsiteY17" fmla="*/ 6585553 h 6858000"/>
              <a:gd name="connsiteX18" fmla="*/ 736971 w 7251911"/>
              <a:gd name="connsiteY18" fmla="*/ 6581788 h 6858000"/>
              <a:gd name="connsiteX19" fmla="*/ 742603 w 7251911"/>
              <a:gd name="connsiteY19" fmla="*/ 6584161 h 6858000"/>
              <a:gd name="connsiteX20" fmla="*/ 756429 w 7251911"/>
              <a:gd name="connsiteY20" fmla="*/ 6587656 h 6858000"/>
              <a:gd name="connsiteX21" fmla="*/ 765640 w 7251911"/>
              <a:gd name="connsiteY21" fmla="*/ 6588691 h 6858000"/>
              <a:gd name="connsiteX22" fmla="*/ 780150 w 7251911"/>
              <a:gd name="connsiteY22" fmla="*/ 6587957 h 6858000"/>
              <a:gd name="connsiteX23" fmla="*/ 812066 w 7251911"/>
              <a:gd name="connsiteY23" fmla="*/ 6589381 h 6858000"/>
              <a:gd name="connsiteX24" fmla="*/ 832664 w 7251911"/>
              <a:gd name="connsiteY24" fmla="*/ 6595813 h 6858000"/>
              <a:gd name="connsiteX25" fmla="*/ 855245 w 7251911"/>
              <a:gd name="connsiteY25" fmla="*/ 6592829 h 6858000"/>
              <a:gd name="connsiteX26" fmla="*/ 859000 w 7251911"/>
              <a:gd name="connsiteY26" fmla="*/ 6590596 h 6858000"/>
              <a:gd name="connsiteX27" fmla="*/ 915320 w 7251911"/>
              <a:gd name="connsiteY27" fmla="*/ 6585014 h 6858000"/>
              <a:gd name="connsiteX28" fmla="*/ 941603 w 7251911"/>
              <a:gd name="connsiteY28" fmla="*/ 6586131 h 6858000"/>
              <a:gd name="connsiteX29" fmla="*/ 960377 w 7251911"/>
              <a:gd name="connsiteY29" fmla="*/ 6589201 h 6858000"/>
              <a:gd name="connsiteX30" fmla="*/ 975004 w 7251911"/>
              <a:gd name="connsiteY30" fmla="*/ 6592897 h 6858000"/>
              <a:gd name="connsiteX31" fmla="*/ 979151 w 7251911"/>
              <a:gd name="connsiteY31" fmla="*/ 6591754 h 6858000"/>
              <a:gd name="connsiteX32" fmla="*/ 1009189 w 7251911"/>
              <a:gd name="connsiteY32" fmla="*/ 6595550 h 6858000"/>
              <a:gd name="connsiteX33" fmla="*/ 1011488 w 7251911"/>
              <a:gd name="connsiteY33" fmla="*/ 6596812 h 6858000"/>
              <a:gd name="connsiteX34" fmla="*/ 1039226 w 7251911"/>
              <a:gd name="connsiteY34" fmla="*/ 6596177 h 6858000"/>
              <a:gd name="connsiteX35" fmla="*/ 1054245 w 7251911"/>
              <a:gd name="connsiteY35" fmla="*/ 6592829 h 6858000"/>
              <a:gd name="connsiteX36" fmla="*/ 1058000 w 7251911"/>
              <a:gd name="connsiteY36" fmla="*/ 6590596 h 6858000"/>
              <a:gd name="connsiteX37" fmla="*/ 1106812 w 7251911"/>
              <a:gd name="connsiteY37" fmla="*/ 6588363 h 6858000"/>
              <a:gd name="connsiteX38" fmla="*/ 1132227 w 7251911"/>
              <a:gd name="connsiteY38" fmla="*/ 6591111 h 6858000"/>
              <a:gd name="connsiteX39" fmla="*/ 1155623 w 7251911"/>
              <a:gd name="connsiteY39" fmla="*/ 6587957 h 6858000"/>
              <a:gd name="connsiteX40" fmla="*/ 1215698 w 7251911"/>
              <a:gd name="connsiteY40" fmla="*/ 6587957 h 6858000"/>
              <a:gd name="connsiteX41" fmla="*/ 1240997 w 7251911"/>
              <a:gd name="connsiteY41" fmla="*/ 6590313 h 6858000"/>
              <a:gd name="connsiteX42" fmla="*/ 1244572 w 7251911"/>
              <a:gd name="connsiteY42" fmla="*/ 6589604 h 6858000"/>
              <a:gd name="connsiteX43" fmla="*/ 1248326 w 7251911"/>
              <a:gd name="connsiteY43" fmla="*/ 6584023 h 6858000"/>
              <a:gd name="connsiteX44" fmla="*/ 1240817 w 7251911"/>
              <a:gd name="connsiteY44" fmla="*/ 6580674 h 6858000"/>
              <a:gd name="connsiteX45" fmla="*/ 1222044 w 7251911"/>
              <a:gd name="connsiteY45" fmla="*/ 6580674 h 6858000"/>
              <a:gd name="connsiteX46" fmla="*/ 1176987 w 7251911"/>
              <a:gd name="connsiteY46" fmla="*/ 6585139 h 6858000"/>
              <a:gd name="connsiteX47" fmla="*/ 1158213 w 7251911"/>
              <a:gd name="connsiteY47" fmla="*/ 6582907 h 6858000"/>
              <a:gd name="connsiteX48" fmla="*/ 1146949 w 7251911"/>
              <a:gd name="connsiteY48" fmla="*/ 6576209 h 6858000"/>
              <a:gd name="connsiteX49" fmla="*/ 1113156 w 7251911"/>
              <a:gd name="connsiteY49" fmla="*/ 6573976 h 6858000"/>
              <a:gd name="connsiteX50" fmla="*/ 1083119 w 7251911"/>
              <a:gd name="connsiteY50" fmla="*/ 6575092 h 6858000"/>
              <a:gd name="connsiteX51" fmla="*/ 1075609 w 7251911"/>
              <a:gd name="connsiteY51" fmla="*/ 6571744 h 6858000"/>
              <a:gd name="connsiteX52" fmla="*/ 1083119 w 7251911"/>
              <a:gd name="connsiteY52" fmla="*/ 6568395 h 6858000"/>
              <a:gd name="connsiteX53" fmla="*/ 1094383 w 7251911"/>
              <a:gd name="connsiteY53" fmla="*/ 6569511 h 6858000"/>
              <a:gd name="connsiteX54" fmla="*/ 1139439 w 7251911"/>
              <a:gd name="connsiteY54" fmla="*/ 6566162 h 6858000"/>
              <a:gd name="connsiteX55" fmla="*/ 1143194 w 7251911"/>
              <a:gd name="connsiteY55" fmla="*/ 6559464 h 6858000"/>
              <a:gd name="connsiteX56" fmla="*/ 1176987 w 7251911"/>
              <a:gd name="connsiteY56" fmla="*/ 6559464 h 6858000"/>
              <a:gd name="connsiteX57" fmla="*/ 1207024 w 7251911"/>
              <a:gd name="connsiteY57" fmla="*/ 6558348 h 6858000"/>
              <a:gd name="connsiteX58" fmla="*/ 1233308 w 7251911"/>
              <a:gd name="connsiteY58" fmla="*/ 6559464 h 6858000"/>
              <a:gd name="connsiteX59" fmla="*/ 1327176 w 7251911"/>
              <a:gd name="connsiteY59" fmla="*/ 6560581 h 6858000"/>
              <a:gd name="connsiteX60" fmla="*/ 1368478 w 7251911"/>
              <a:gd name="connsiteY60" fmla="*/ 6560581 h 6858000"/>
              <a:gd name="connsiteX61" fmla="*/ 1400393 w 7251911"/>
              <a:gd name="connsiteY61" fmla="*/ 6561279 h 6858000"/>
              <a:gd name="connsiteX62" fmla="*/ 1411334 w 7251911"/>
              <a:gd name="connsiteY62" fmla="*/ 6562953 h 6858000"/>
              <a:gd name="connsiteX63" fmla="*/ 1422208 w 7251911"/>
              <a:gd name="connsiteY63" fmla="*/ 6561382 h 6858000"/>
              <a:gd name="connsiteX64" fmla="*/ 1427047 w 7251911"/>
              <a:gd name="connsiteY64" fmla="*/ 6565357 h 6858000"/>
              <a:gd name="connsiteX65" fmla="*/ 1432308 w 7251911"/>
              <a:gd name="connsiteY65" fmla="*/ 6566162 h 6858000"/>
              <a:gd name="connsiteX66" fmla="*/ 1439817 w 7251911"/>
              <a:gd name="connsiteY66" fmla="*/ 6562813 h 6858000"/>
              <a:gd name="connsiteX67" fmla="*/ 1447955 w 7251911"/>
              <a:gd name="connsiteY67" fmla="*/ 6560840 h 6858000"/>
              <a:gd name="connsiteX68" fmla="*/ 1437227 w 7251911"/>
              <a:gd name="connsiteY68" fmla="*/ 6559484 h 6858000"/>
              <a:gd name="connsiteX69" fmla="*/ 1422208 w 7251911"/>
              <a:gd name="connsiteY69" fmla="*/ 6557586 h 6858000"/>
              <a:gd name="connsiteX70" fmla="*/ 1399680 w 7251911"/>
              <a:gd name="connsiteY70" fmla="*/ 6549993 h 6858000"/>
              <a:gd name="connsiteX71" fmla="*/ 1328340 w 7251911"/>
              <a:gd name="connsiteY71" fmla="*/ 6549993 h 6858000"/>
              <a:gd name="connsiteX72" fmla="*/ 1287038 w 7251911"/>
              <a:gd name="connsiteY72" fmla="*/ 6542400 h 6858000"/>
              <a:gd name="connsiteX73" fmla="*/ 1279529 w 7251911"/>
              <a:gd name="connsiteY73" fmla="*/ 6542400 h 6858000"/>
              <a:gd name="connsiteX74" fmla="*/ 1223208 w 7251911"/>
              <a:gd name="connsiteY74" fmla="*/ 6542400 h 6858000"/>
              <a:gd name="connsiteX75" fmla="*/ 1166887 w 7251911"/>
              <a:gd name="connsiteY75" fmla="*/ 6542400 h 6858000"/>
              <a:gd name="connsiteX76" fmla="*/ 1001679 w 7251911"/>
              <a:gd name="connsiteY76" fmla="*/ 6534807 h 6858000"/>
              <a:gd name="connsiteX77" fmla="*/ 1065560 w 7251911"/>
              <a:gd name="connsiteY77" fmla="*/ 6510009 h 6858000"/>
              <a:gd name="connsiteX78" fmla="*/ 1059557 w 7251911"/>
              <a:gd name="connsiteY78" fmla="*/ 6510067 h 6858000"/>
              <a:gd name="connsiteX79" fmla="*/ 1052449 w 7251911"/>
              <a:gd name="connsiteY79" fmla="*/ 6510359 h 6858000"/>
              <a:gd name="connsiteX80" fmla="*/ 1054245 w 7251911"/>
              <a:gd name="connsiteY80" fmla="*/ 6510605 h 6858000"/>
              <a:gd name="connsiteX81" fmla="*/ 1123406 w 7251911"/>
              <a:gd name="connsiteY81" fmla="*/ 6507599 h 6858000"/>
              <a:gd name="connsiteX82" fmla="*/ 1105732 w 7251911"/>
              <a:gd name="connsiteY82" fmla="*/ 6508794 h 6858000"/>
              <a:gd name="connsiteX83" fmla="*/ 1148114 w 7251911"/>
              <a:gd name="connsiteY83" fmla="*/ 6512503 h 6858000"/>
              <a:gd name="connsiteX84" fmla="*/ 1169410 w 7251911"/>
              <a:gd name="connsiteY84" fmla="*/ 6510639 h 6858000"/>
              <a:gd name="connsiteX85" fmla="*/ 1130918 w 7251911"/>
              <a:gd name="connsiteY85" fmla="*/ 6508833 h 6858000"/>
              <a:gd name="connsiteX86" fmla="*/ 1123406 w 7251911"/>
              <a:gd name="connsiteY86" fmla="*/ 6507599 h 6858000"/>
              <a:gd name="connsiteX87" fmla="*/ 1305811 w 7251911"/>
              <a:gd name="connsiteY87" fmla="*/ 5758113 h 6858000"/>
              <a:gd name="connsiteX88" fmla="*/ 1309566 w 7251911"/>
              <a:gd name="connsiteY88" fmla="*/ 5760328 h 6858000"/>
              <a:gd name="connsiteX89" fmla="*/ 1337258 w 7251911"/>
              <a:gd name="connsiteY89" fmla="*/ 5765548 h 6858000"/>
              <a:gd name="connsiteX90" fmla="*/ 1356687 w 7251911"/>
              <a:gd name="connsiteY90" fmla="*/ 5758506 h 6858000"/>
              <a:gd name="connsiteX91" fmla="*/ 1146165 w 7251911"/>
              <a:gd name="connsiteY91" fmla="*/ 5750362 h 6858000"/>
              <a:gd name="connsiteX92" fmla="*/ 1140062 w 7251911"/>
              <a:gd name="connsiteY92" fmla="*/ 5754216 h 6858000"/>
              <a:gd name="connsiteX93" fmla="*/ 1136120 w 7251911"/>
              <a:gd name="connsiteY93" fmla="*/ 5755919 h 6858000"/>
              <a:gd name="connsiteX94" fmla="*/ 1148113 w 7251911"/>
              <a:gd name="connsiteY94" fmla="*/ 5760328 h 6858000"/>
              <a:gd name="connsiteX95" fmla="*/ 1200679 w 7251911"/>
              <a:gd name="connsiteY95" fmla="*/ 5760328 h 6858000"/>
              <a:gd name="connsiteX96" fmla="*/ 1204669 w 7251911"/>
              <a:gd name="connsiteY96" fmla="*/ 5758069 h 6858000"/>
              <a:gd name="connsiteX97" fmla="*/ 1168700 w 7251911"/>
              <a:gd name="connsiteY97" fmla="*/ 5758069 h 6858000"/>
              <a:gd name="connsiteX98" fmla="*/ 1146165 w 7251911"/>
              <a:gd name="connsiteY98" fmla="*/ 5750362 h 6858000"/>
              <a:gd name="connsiteX99" fmla="*/ 1054147 w 7251911"/>
              <a:gd name="connsiteY99" fmla="*/ 5745064 h 6858000"/>
              <a:gd name="connsiteX100" fmla="*/ 1041001 w 7251911"/>
              <a:gd name="connsiteY100" fmla="*/ 5746509 h 6858000"/>
              <a:gd name="connsiteX101" fmla="*/ 1003442 w 7251911"/>
              <a:gd name="connsiteY101" fmla="*/ 5750362 h 6858000"/>
              <a:gd name="connsiteX102" fmla="*/ 965884 w 7251911"/>
              <a:gd name="connsiteY102" fmla="*/ 5746509 h 6858000"/>
              <a:gd name="connsiteX103" fmla="*/ 956494 w 7251911"/>
              <a:gd name="connsiteY103" fmla="*/ 5745546 h 6858000"/>
              <a:gd name="connsiteX104" fmla="*/ 956228 w 7251911"/>
              <a:gd name="connsiteY104" fmla="*/ 5745682 h 6858000"/>
              <a:gd name="connsiteX105" fmla="*/ 960377 w 7251911"/>
              <a:gd name="connsiteY105" fmla="*/ 5747990 h 6858000"/>
              <a:gd name="connsiteX106" fmla="*/ 979151 w 7251911"/>
              <a:gd name="connsiteY106" fmla="*/ 5764125 h 6858000"/>
              <a:gd name="connsiteX107" fmla="*/ 990415 w 7251911"/>
              <a:gd name="connsiteY107" fmla="*/ 5775514 h 6858000"/>
              <a:gd name="connsiteX108" fmla="*/ 1039226 w 7251911"/>
              <a:gd name="connsiteY108" fmla="*/ 5771717 h 6858000"/>
              <a:gd name="connsiteX109" fmla="*/ 1054245 w 7251911"/>
              <a:gd name="connsiteY109" fmla="*/ 5760328 h 6858000"/>
              <a:gd name="connsiteX110" fmla="*/ 1058000 w 7251911"/>
              <a:gd name="connsiteY110" fmla="*/ 5752735 h 6858000"/>
              <a:gd name="connsiteX111" fmla="*/ 1078634 w 7251911"/>
              <a:gd name="connsiteY111" fmla="*/ 5748563 h 6858000"/>
              <a:gd name="connsiteX112" fmla="*/ 1067292 w 7251911"/>
              <a:gd name="connsiteY112" fmla="*/ 5746509 h 6858000"/>
              <a:gd name="connsiteX113" fmla="*/ 1054147 w 7251911"/>
              <a:gd name="connsiteY113" fmla="*/ 5745064 h 6858000"/>
              <a:gd name="connsiteX114" fmla="*/ 760395 w 7251911"/>
              <a:gd name="connsiteY114" fmla="*/ 5744251 h 6858000"/>
              <a:gd name="connsiteX115" fmla="*/ 777628 w 7251911"/>
              <a:gd name="connsiteY115" fmla="*/ 5750837 h 6858000"/>
              <a:gd name="connsiteX116" fmla="*/ 787660 w 7251911"/>
              <a:gd name="connsiteY116" fmla="*/ 5756532 h 6858000"/>
              <a:gd name="connsiteX117" fmla="*/ 821452 w 7251911"/>
              <a:gd name="connsiteY117" fmla="*/ 5775514 h 6858000"/>
              <a:gd name="connsiteX118" fmla="*/ 855245 w 7251911"/>
              <a:gd name="connsiteY118" fmla="*/ 5760328 h 6858000"/>
              <a:gd name="connsiteX119" fmla="*/ 859000 w 7251911"/>
              <a:gd name="connsiteY119" fmla="*/ 5752735 h 6858000"/>
              <a:gd name="connsiteX120" fmla="*/ 867697 w 7251911"/>
              <a:gd name="connsiteY120" fmla="*/ 5750362 h 6858000"/>
              <a:gd name="connsiteX121" fmla="*/ 804382 w 7251911"/>
              <a:gd name="connsiteY121" fmla="*/ 5750362 h 6858000"/>
              <a:gd name="connsiteX122" fmla="*/ 1061307 w 7251911"/>
              <a:gd name="connsiteY122" fmla="*/ 4874107 h 6858000"/>
              <a:gd name="connsiteX123" fmla="*/ 1051917 w 7251911"/>
              <a:gd name="connsiteY123" fmla="*/ 4875649 h 6858000"/>
              <a:gd name="connsiteX124" fmla="*/ 949546 w 7251911"/>
              <a:gd name="connsiteY124" fmla="*/ 4875649 h 6858000"/>
              <a:gd name="connsiteX125" fmla="*/ 952868 w 7251911"/>
              <a:gd name="connsiteY125" fmla="*/ 4877129 h 6858000"/>
              <a:gd name="connsiteX126" fmla="*/ 960377 w 7251911"/>
              <a:gd name="connsiteY126" fmla="*/ 4884722 h 6858000"/>
              <a:gd name="connsiteX127" fmla="*/ 952868 w 7251911"/>
              <a:gd name="connsiteY127" fmla="*/ 4892315 h 6858000"/>
              <a:gd name="connsiteX128" fmla="*/ 900302 w 7251911"/>
              <a:gd name="connsiteY128" fmla="*/ 4896112 h 6858000"/>
              <a:gd name="connsiteX129" fmla="*/ 889037 w 7251911"/>
              <a:gd name="connsiteY129" fmla="*/ 4899908 h 6858000"/>
              <a:gd name="connsiteX130" fmla="*/ 870264 w 7251911"/>
              <a:gd name="connsiteY130" fmla="*/ 4911298 h 6858000"/>
              <a:gd name="connsiteX131" fmla="*/ 862754 w 7251911"/>
              <a:gd name="connsiteY131" fmla="*/ 4926484 h 6858000"/>
              <a:gd name="connsiteX132" fmla="*/ 874019 w 7251911"/>
              <a:gd name="connsiteY132" fmla="*/ 4941669 h 6858000"/>
              <a:gd name="connsiteX133" fmla="*/ 859000 w 7251911"/>
              <a:gd name="connsiteY133" fmla="*/ 4941669 h 6858000"/>
              <a:gd name="connsiteX134" fmla="*/ 832717 w 7251911"/>
              <a:gd name="connsiteY134" fmla="*/ 4937873 h 6858000"/>
              <a:gd name="connsiteX135" fmla="*/ 802679 w 7251911"/>
              <a:gd name="connsiteY135" fmla="*/ 4941669 h 6858000"/>
              <a:gd name="connsiteX136" fmla="*/ 783905 w 7251911"/>
              <a:gd name="connsiteY136" fmla="*/ 4960652 h 6858000"/>
              <a:gd name="connsiteX137" fmla="*/ 768886 w 7251911"/>
              <a:gd name="connsiteY137" fmla="*/ 4964448 h 6858000"/>
              <a:gd name="connsiteX138" fmla="*/ 708811 w 7251911"/>
              <a:gd name="connsiteY138" fmla="*/ 4964448 h 6858000"/>
              <a:gd name="connsiteX139" fmla="*/ 644980 w 7251911"/>
              <a:gd name="connsiteY139" fmla="*/ 4964448 h 6858000"/>
              <a:gd name="connsiteX140" fmla="*/ 644980 w 7251911"/>
              <a:gd name="connsiteY140" fmla="*/ 4968245 h 6858000"/>
              <a:gd name="connsiteX141" fmla="*/ 708811 w 7251911"/>
              <a:gd name="connsiteY141" fmla="*/ 4972041 h 6858000"/>
              <a:gd name="connsiteX142" fmla="*/ 693792 w 7251911"/>
              <a:gd name="connsiteY142" fmla="*/ 4983431 h 6858000"/>
              <a:gd name="connsiteX143" fmla="*/ 581150 w 7251911"/>
              <a:gd name="connsiteY143" fmla="*/ 4994820 h 6858000"/>
              <a:gd name="connsiteX144" fmla="*/ 558622 w 7251911"/>
              <a:gd name="connsiteY144" fmla="*/ 4994820 h 6858000"/>
              <a:gd name="connsiteX145" fmla="*/ 509810 w 7251911"/>
              <a:gd name="connsiteY145" fmla="*/ 5017599 h 6858000"/>
              <a:gd name="connsiteX146" fmla="*/ 476018 w 7251911"/>
              <a:gd name="connsiteY146" fmla="*/ 5017599 h 6858000"/>
              <a:gd name="connsiteX147" fmla="*/ 464754 w 7251911"/>
              <a:gd name="connsiteY147" fmla="*/ 5025192 h 6858000"/>
              <a:gd name="connsiteX148" fmla="*/ 468508 w 7251911"/>
              <a:gd name="connsiteY148" fmla="*/ 5036581 h 6858000"/>
              <a:gd name="connsiteX149" fmla="*/ 494791 w 7251911"/>
              <a:gd name="connsiteY149" fmla="*/ 5040378 h 6858000"/>
              <a:gd name="connsiteX150" fmla="*/ 509810 w 7251911"/>
              <a:gd name="connsiteY150" fmla="*/ 5021395 h 6858000"/>
              <a:gd name="connsiteX151" fmla="*/ 547358 w 7251911"/>
              <a:gd name="connsiteY151" fmla="*/ 5017599 h 6858000"/>
              <a:gd name="connsiteX152" fmla="*/ 592414 w 7251911"/>
              <a:gd name="connsiteY152" fmla="*/ 5017599 h 6858000"/>
              <a:gd name="connsiteX153" fmla="*/ 611188 w 7251911"/>
              <a:gd name="connsiteY153" fmla="*/ 5017599 h 6858000"/>
              <a:gd name="connsiteX154" fmla="*/ 637471 w 7251911"/>
              <a:gd name="connsiteY154" fmla="*/ 5021395 h 6858000"/>
              <a:gd name="connsiteX155" fmla="*/ 663754 w 7251911"/>
              <a:gd name="connsiteY155" fmla="*/ 5017599 h 6858000"/>
              <a:gd name="connsiteX156" fmla="*/ 678773 w 7251911"/>
              <a:gd name="connsiteY156" fmla="*/ 5021395 h 6858000"/>
              <a:gd name="connsiteX157" fmla="*/ 686282 w 7251911"/>
              <a:gd name="connsiteY157" fmla="*/ 5010006 h 6858000"/>
              <a:gd name="connsiteX158" fmla="*/ 705056 w 7251911"/>
              <a:gd name="connsiteY158" fmla="*/ 5010006 h 6858000"/>
              <a:gd name="connsiteX159" fmla="*/ 712565 w 7251911"/>
              <a:gd name="connsiteY159" fmla="*/ 5017599 h 6858000"/>
              <a:gd name="connsiteX160" fmla="*/ 716320 w 7251911"/>
              <a:gd name="connsiteY160" fmla="*/ 5002413 h 6858000"/>
              <a:gd name="connsiteX161" fmla="*/ 738848 w 7251911"/>
              <a:gd name="connsiteY161" fmla="*/ 5002413 h 6858000"/>
              <a:gd name="connsiteX162" fmla="*/ 746358 w 7251911"/>
              <a:gd name="connsiteY162" fmla="*/ 5010006 h 6858000"/>
              <a:gd name="connsiteX163" fmla="*/ 750113 w 7251911"/>
              <a:gd name="connsiteY163" fmla="*/ 4994820 h 6858000"/>
              <a:gd name="connsiteX164" fmla="*/ 810188 w 7251911"/>
              <a:gd name="connsiteY164" fmla="*/ 4991023 h 6858000"/>
              <a:gd name="connsiteX165" fmla="*/ 821452 w 7251911"/>
              <a:gd name="connsiteY165" fmla="*/ 4991023 h 6858000"/>
              <a:gd name="connsiteX166" fmla="*/ 836471 w 7251911"/>
              <a:gd name="connsiteY166" fmla="*/ 4994820 h 6858000"/>
              <a:gd name="connsiteX167" fmla="*/ 870264 w 7251911"/>
              <a:gd name="connsiteY167" fmla="*/ 5002413 h 6858000"/>
              <a:gd name="connsiteX168" fmla="*/ 904056 w 7251911"/>
              <a:gd name="connsiteY168" fmla="*/ 5002413 h 6858000"/>
              <a:gd name="connsiteX169" fmla="*/ 937849 w 7251911"/>
              <a:gd name="connsiteY169" fmla="*/ 4994820 h 6858000"/>
              <a:gd name="connsiteX170" fmla="*/ 964132 w 7251911"/>
              <a:gd name="connsiteY170" fmla="*/ 4994820 h 6858000"/>
              <a:gd name="connsiteX171" fmla="*/ 979151 w 7251911"/>
              <a:gd name="connsiteY171" fmla="*/ 5002413 h 6858000"/>
              <a:gd name="connsiteX172" fmla="*/ 997924 w 7251911"/>
              <a:gd name="connsiteY172" fmla="*/ 5002413 h 6858000"/>
              <a:gd name="connsiteX173" fmla="*/ 1031717 w 7251911"/>
              <a:gd name="connsiteY173" fmla="*/ 5002413 h 6858000"/>
              <a:gd name="connsiteX174" fmla="*/ 1035472 w 7251911"/>
              <a:gd name="connsiteY174" fmla="*/ 5002413 h 6858000"/>
              <a:gd name="connsiteX175" fmla="*/ 1076774 w 7251911"/>
              <a:gd name="connsiteY175" fmla="*/ 4979634 h 6858000"/>
              <a:gd name="connsiteX176" fmla="*/ 1076774 w 7251911"/>
              <a:gd name="connsiteY176" fmla="*/ 4972041 h 6858000"/>
              <a:gd name="connsiteX177" fmla="*/ 1065509 w 7251911"/>
              <a:gd name="connsiteY177" fmla="*/ 4949262 h 6858000"/>
              <a:gd name="connsiteX178" fmla="*/ 1035472 w 7251911"/>
              <a:gd name="connsiteY178" fmla="*/ 4949262 h 6858000"/>
              <a:gd name="connsiteX179" fmla="*/ 1024207 w 7251911"/>
              <a:gd name="connsiteY179" fmla="*/ 4941669 h 6858000"/>
              <a:gd name="connsiteX180" fmla="*/ 1035472 w 7251911"/>
              <a:gd name="connsiteY180" fmla="*/ 4937873 h 6858000"/>
              <a:gd name="connsiteX181" fmla="*/ 1050491 w 7251911"/>
              <a:gd name="connsiteY181" fmla="*/ 4941669 h 6858000"/>
              <a:gd name="connsiteX182" fmla="*/ 1069264 w 7251911"/>
              <a:gd name="connsiteY182" fmla="*/ 4941669 h 6858000"/>
              <a:gd name="connsiteX183" fmla="*/ 1099302 w 7251911"/>
              <a:gd name="connsiteY183" fmla="*/ 4937873 h 6858000"/>
              <a:gd name="connsiteX184" fmla="*/ 1118076 w 7251911"/>
              <a:gd name="connsiteY184" fmla="*/ 4930280 h 6858000"/>
              <a:gd name="connsiteX185" fmla="*/ 1144828 w 7251911"/>
              <a:gd name="connsiteY185" fmla="*/ 4906078 h 6858000"/>
              <a:gd name="connsiteX186" fmla="*/ 1162528 w 7251911"/>
              <a:gd name="connsiteY186" fmla="*/ 4874415 h 6858000"/>
              <a:gd name="connsiteX187" fmla="*/ 1145813 w 7251911"/>
              <a:gd name="connsiteY187" fmla="*/ 4874415 h 6858000"/>
              <a:gd name="connsiteX188" fmla="*/ 1108255 w 7251911"/>
              <a:gd name="connsiteY188" fmla="*/ 4875649 h 6858000"/>
              <a:gd name="connsiteX189" fmla="*/ 1070696 w 7251911"/>
              <a:gd name="connsiteY189" fmla="*/ 4874415 h 6858000"/>
              <a:gd name="connsiteX190" fmla="*/ 1061307 w 7251911"/>
              <a:gd name="connsiteY190" fmla="*/ 4874107 h 6858000"/>
              <a:gd name="connsiteX191" fmla="*/ 864124 w 7251911"/>
              <a:gd name="connsiteY191" fmla="*/ 4873644 h 6858000"/>
              <a:gd name="connsiteX192" fmla="*/ 826101 w 7251911"/>
              <a:gd name="connsiteY192" fmla="*/ 4874295 h 6858000"/>
              <a:gd name="connsiteX193" fmla="*/ 842104 w 7251911"/>
              <a:gd name="connsiteY193" fmla="*/ 4877604 h 6858000"/>
              <a:gd name="connsiteX194" fmla="*/ 862754 w 7251911"/>
              <a:gd name="connsiteY194" fmla="*/ 4884722 h 6858000"/>
              <a:gd name="connsiteX195" fmla="*/ 874019 w 7251911"/>
              <a:gd name="connsiteY195" fmla="*/ 4880926 h 6858000"/>
              <a:gd name="connsiteX196" fmla="*/ 877791 w 7251911"/>
              <a:gd name="connsiteY196" fmla="*/ 4874252 h 6858000"/>
              <a:gd name="connsiteX197" fmla="*/ 911308 w 7251911"/>
              <a:gd name="connsiteY197" fmla="*/ 4854737 h 6858000"/>
              <a:gd name="connsiteX198" fmla="*/ 919728 w 7251911"/>
              <a:gd name="connsiteY198" fmla="*/ 4860841 h 6858000"/>
              <a:gd name="connsiteX199" fmla="*/ 976800 w 7251911"/>
              <a:gd name="connsiteY199" fmla="*/ 4860841 h 6858000"/>
              <a:gd name="connsiteX200" fmla="*/ 988067 w 7251911"/>
              <a:gd name="connsiteY200" fmla="*/ 4860841 h 6858000"/>
              <a:gd name="connsiteX201" fmla="*/ 991823 w 7251911"/>
              <a:gd name="connsiteY201" fmla="*/ 4858373 h 6858000"/>
              <a:gd name="connsiteX202" fmla="*/ 991823 w 7251911"/>
              <a:gd name="connsiteY202" fmla="*/ 4857139 h 6858000"/>
              <a:gd name="connsiteX203" fmla="*/ 988067 w 7251911"/>
              <a:gd name="connsiteY203" fmla="*/ 4857139 h 6858000"/>
              <a:gd name="connsiteX204" fmla="*/ 1179657 w 7251911"/>
              <a:gd name="connsiteY204" fmla="*/ 4755721 h 6858000"/>
              <a:gd name="connsiteX205" fmla="*/ 1157128 w 7251911"/>
              <a:gd name="connsiteY205" fmla="*/ 4763314 h 6858000"/>
              <a:gd name="connsiteX206" fmla="*/ 1153950 w 7251911"/>
              <a:gd name="connsiteY206" fmla="*/ 4765171 h 6858000"/>
              <a:gd name="connsiteX207" fmla="*/ 1187128 w 7251911"/>
              <a:gd name="connsiteY207" fmla="*/ 4763354 h 6858000"/>
              <a:gd name="connsiteX208" fmla="*/ 1209663 w 7251911"/>
              <a:gd name="connsiteY208" fmla="*/ 4762120 h 6858000"/>
              <a:gd name="connsiteX209" fmla="*/ 1217175 w 7251911"/>
              <a:gd name="connsiteY209" fmla="*/ 4762120 h 6858000"/>
              <a:gd name="connsiteX210" fmla="*/ 1227435 w 7251911"/>
              <a:gd name="connsiteY210" fmla="*/ 4761960 h 6858000"/>
              <a:gd name="connsiteX211" fmla="*/ 1235978 w 7251911"/>
              <a:gd name="connsiteY211" fmla="*/ 4755721 h 6858000"/>
              <a:gd name="connsiteX212" fmla="*/ 1179657 w 7251911"/>
              <a:gd name="connsiteY212" fmla="*/ 4755721 h 6858000"/>
              <a:gd name="connsiteX213" fmla="*/ 1008817 w 7251911"/>
              <a:gd name="connsiteY213" fmla="*/ 4682165 h 6858000"/>
              <a:gd name="connsiteX214" fmla="*/ 999430 w 7251911"/>
              <a:gd name="connsiteY214" fmla="*/ 4683588 h 6858000"/>
              <a:gd name="connsiteX215" fmla="*/ 992015 w 7251911"/>
              <a:gd name="connsiteY215" fmla="*/ 4686588 h 6858000"/>
              <a:gd name="connsiteX216" fmla="*/ 1001679 w 7251911"/>
              <a:gd name="connsiteY216" fmla="*/ 4687306 h 6858000"/>
              <a:gd name="connsiteX217" fmla="*/ 1012943 w 7251911"/>
              <a:gd name="connsiteY217" fmla="*/ 4694899 h 6858000"/>
              <a:gd name="connsiteX218" fmla="*/ 1016698 w 7251911"/>
              <a:gd name="connsiteY218" fmla="*/ 4702492 h 6858000"/>
              <a:gd name="connsiteX219" fmla="*/ 1012943 w 7251911"/>
              <a:gd name="connsiteY219" fmla="*/ 4706289 h 6858000"/>
              <a:gd name="connsiteX220" fmla="*/ 997924 w 7251911"/>
              <a:gd name="connsiteY220" fmla="*/ 4710085 h 6858000"/>
              <a:gd name="connsiteX221" fmla="*/ 1001679 w 7251911"/>
              <a:gd name="connsiteY221" fmla="*/ 4713881 h 6858000"/>
              <a:gd name="connsiteX222" fmla="*/ 1084283 w 7251911"/>
              <a:gd name="connsiteY222" fmla="*/ 4712933 h 6858000"/>
              <a:gd name="connsiteX223" fmla="*/ 1107419 w 7251911"/>
              <a:gd name="connsiteY223" fmla="*/ 4711072 h 6858000"/>
              <a:gd name="connsiteX224" fmla="*/ 1108317 w 7251911"/>
              <a:gd name="connsiteY224" fmla="*/ 4710164 h 6858000"/>
              <a:gd name="connsiteX225" fmla="*/ 1100808 w 7251911"/>
              <a:gd name="connsiteY225" fmla="*/ 4702571 h 6858000"/>
              <a:gd name="connsiteX226" fmla="*/ 1018204 w 7251911"/>
              <a:gd name="connsiteY226" fmla="*/ 4683588 h 6858000"/>
              <a:gd name="connsiteX227" fmla="*/ 1008817 w 7251911"/>
              <a:gd name="connsiteY227" fmla="*/ 4682165 h 6858000"/>
              <a:gd name="connsiteX228" fmla="*/ 718198 w 7251911"/>
              <a:gd name="connsiteY228" fmla="*/ 4641749 h 6858000"/>
              <a:gd name="connsiteX229" fmla="*/ 693792 w 7251911"/>
              <a:gd name="connsiteY229" fmla="*/ 4645545 h 6858000"/>
              <a:gd name="connsiteX230" fmla="*/ 678773 w 7251911"/>
              <a:gd name="connsiteY230" fmla="*/ 4656935 h 6858000"/>
              <a:gd name="connsiteX231" fmla="*/ 731339 w 7251911"/>
              <a:gd name="connsiteY231" fmla="*/ 4679713 h 6858000"/>
              <a:gd name="connsiteX232" fmla="*/ 937849 w 7251911"/>
              <a:gd name="connsiteY232" fmla="*/ 4679713 h 6858000"/>
              <a:gd name="connsiteX233" fmla="*/ 951967 w 7251911"/>
              <a:gd name="connsiteY233" fmla="*/ 4682022 h 6858000"/>
              <a:gd name="connsiteX234" fmla="*/ 950619 w 7251911"/>
              <a:gd name="connsiteY234" fmla="*/ 4679792 h 6858000"/>
              <a:gd name="connsiteX235" fmla="*/ 961883 w 7251911"/>
              <a:gd name="connsiteY235" fmla="*/ 4664606 h 6858000"/>
              <a:gd name="connsiteX236" fmla="*/ 992307 w 7251911"/>
              <a:gd name="connsiteY236" fmla="*/ 4659013 h 6858000"/>
              <a:gd name="connsiteX237" fmla="*/ 979151 w 7251911"/>
              <a:gd name="connsiteY237" fmla="*/ 4656935 h 6858000"/>
              <a:gd name="connsiteX238" fmla="*/ 937849 w 7251911"/>
              <a:gd name="connsiteY238" fmla="*/ 4656935 h 6858000"/>
              <a:gd name="connsiteX239" fmla="*/ 915320 w 7251911"/>
              <a:gd name="connsiteY239" fmla="*/ 4656935 h 6858000"/>
              <a:gd name="connsiteX240" fmla="*/ 870264 w 7251911"/>
              <a:gd name="connsiteY240" fmla="*/ 4645545 h 6858000"/>
              <a:gd name="connsiteX241" fmla="*/ 843981 w 7251911"/>
              <a:gd name="connsiteY241" fmla="*/ 4649342 h 6858000"/>
              <a:gd name="connsiteX242" fmla="*/ 780150 w 7251911"/>
              <a:gd name="connsiteY242" fmla="*/ 4660731 h 6858000"/>
              <a:gd name="connsiteX243" fmla="*/ 742603 w 7251911"/>
              <a:gd name="connsiteY243" fmla="*/ 4664527 h 6858000"/>
              <a:gd name="connsiteX244" fmla="*/ 731339 w 7251911"/>
              <a:gd name="connsiteY244" fmla="*/ 4660731 h 6858000"/>
              <a:gd name="connsiteX245" fmla="*/ 718198 w 7251911"/>
              <a:gd name="connsiteY245" fmla="*/ 4641749 h 6858000"/>
              <a:gd name="connsiteX246" fmla="*/ 1034451 w 7251911"/>
              <a:gd name="connsiteY246" fmla="*/ 4639272 h 6858000"/>
              <a:gd name="connsiteX247" fmla="*/ 1009189 w 7251911"/>
              <a:gd name="connsiteY247" fmla="*/ 4653138 h 6858000"/>
              <a:gd name="connsiteX248" fmla="*/ 996977 w 7251911"/>
              <a:gd name="connsiteY248" fmla="*/ 4658155 h 6858000"/>
              <a:gd name="connsiteX249" fmla="*/ 1003185 w 7251911"/>
              <a:gd name="connsiteY249" fmla="*/ 4657013 h 6858000"/>
              <a:gd name="connsiteX250" fmla="*/ 1070770 w 7251911"/>
              <a:gd name="connsiteY250" fmla="*/ 4657013 h 6858000"/>
              <a:gd name="connsiteX251" fmla="*/ 1040732 w 7251911"/>
              <a:gd name="connsiteY251" fmla="*/ 4645624 h 6858000"/>
              <a:gd name="connsiteX252" fmla="*/ 1036978 w 7251911"/>
              <a:gd name="connsiteY252" fmla="*/ 4641827 h 6858000"/>
              <a:gd name="connsiteX253" fmla="*/ 1080528 w 7251911"/>
              <a:gd name="connsiteY253" fmla="*/ 4634156 h 6858000"/>
              <a:gd name="connsiteX254" fmla="*/ 1068334 w 7251911"/>
              <a:gd name="connsiteY254" fmla="*/ 4634456 h 6858000"/>
              <a:gd name="connsiteX255" fmla="*/ 1089543 w 7251911"/>
              <a:gd name="connsiteY255" fmla="*/ 4638031 h 6858000"/>
              <a:gd name="connsiteX256" fmla="*/ 1090180 w 7251911"/>
              <a:gd name="connsiteY256" fmla="*/ 4638059 h 6858000"/>
              <a:gd name="connsiteX257" fmla="*/ 1043698 w 7251911"/>
              <a:gd name="connsiteY257" fmla="*/ 4375968 h 6858000"/>
              <a:gd name="connsiteX258" fmla="*/ 1041929 w 7251911"/>
              <a:gd name="connsiteY258" fmla="*/ 4376394 h 6858000"/>
              <a:gd name="connsiteX259" fmla="*/ 1029257 w 7251911"/>
              <a:gd name="connsiteY259" fmla="*/ 4381614 h 6858000"/>
              <a:gd name="connsiteX260" fmla="*/ 1029257 w 7251911"/>
              <a:gd name="connsiteY260" fmla="*/ 4389206 h 6858000"/>
              <a:gd name="connsiteX261" fmla="*/ 1045158 w 7251911"/>
              <a:gd name="connsiteY261" fmla="*/ 4398853 h 6858000"/>
              <a:gd name="connsiteX262" fmla="*/ 1085060 w 7251911"/>
              <a:gd name="connsiteY262" fmla="*/ 4398853 h 6858000"/>
              <a:gd name="connsiteX263" fmla="*/ 1078068 w 7251911"/>
              <a:gd name="connsiteY263" fmla="*/ 4393003 h 6858000"/>
              <a:gd name="connsiteX264" fmla="*/ 1077702 w 7251911"/>
              <a:gd name="connsiteY264" fmla="*/ 4392662 h 6858000"/>
              <a:gd name="connsiteX265" fmla="*/ 1070770 w 7251911"/>
              <a:gd name="connsiteY265" fmla="*/ 4391260 h 6858000"/>
              <a:gd name="connsiteX266" fmla="*/ 1052936 w 7251911"/>
              <a:gd name="connsiteY266" fmla="*/ 4387464 h 6858000"/>
              <a:gd name="connsiteX267" fmla="*/ 882957 w 7251911"/>
              <a:gd name="connsiteY267" fmla="*/ 3630067 h 6858000"/>
              <a:gd name="connsiteX268" fmla="*/ 876729 w 7251911"/>
              <a:gd name="connsiteY268" fmla="*/ 3630752 h 6858000"/>
              <a:gd name="connsiteX269" fmla="*/ 865196 w 7251911"/>
              <a:gd name="connsiteY269" fmla="*/ 3633710 h 6858000"/>
              <a:gd name="connsiteX270" fmla="*/ 880495 w 7251911"/>
              <a:gd name="connsiteY270" fmla="*/ 3633710 h 6858000"/>
              <a:gd name="connsiteX271" fmla="*/ 1323713 w 7251911"/>
              <a:gd name="connsiteY271" fmla="*/ 3242617 h 6858000"/>
              <a:gd name="connsiteX272" fmla="*/ 1318596 w 7251911"/>
              <a:gd name="connsiteY272" fmla="*/ 3244262 h 6858000"/>
              <a:gd name="connsiteX273" fmla="*/ 1315049 w 7251911"/>
              <a:gd name="connsiteY273" fmla="*/ 3246771 h 6858000"/>
              <a:gd name="connsiteX274" fmla="*/ 1319678 w 7251911"/>
              <a:gd name="connsiteY274" fmla="*/ 3245691 h 6858000"/>
              <a:gd name="connsiteX275" fmla="*/ 1329978 w 7251911"/>
              <a:gd name="connsiteY275" fmla="*/ 3243287 h 6858000"/>
              <a:gd name="connsiteX276" fmla="*/ 1345528 w 7251911"/>
              <a:gd name="connsiteY276" fmla="*/ 3225345 h 6858000"/>
              <a:gd name="connsiteX277" fmla="*/ 1338785 w 7251911"/>
              <a:gd name="connsiteY277" fmla="*/ 3226874 h 6858000"/>
              <a:gd name="connsiteX278" fmla="*/ 1338974 w 7251911"/>
              <a:gd name="connsiteY278" fmla="*/ 3228480 h 6858000"/>
              <a:gd name="connsiteX279" fmla="*/ 1344443 w 7251911"/>
              <a:gd name="connsiteY279" fmla="*/ 3226609 h 6858000"/>
              <a:gd name="connsiteX280" fmla="*/ 1301575 w 7251911"/>
              <a:gd name="connsiteY280" fmla="*/ 3214898 h 6858000"/>
              <a:gd name="connsiteX281" fmla="*/ 1309206 w 7251911"/>
              <a:gd name="connsiteY281" fmla="*/ 3216370 h 6858000"/>
              <a:gd name="connsiteX282" fmla="*/ 1331742 w 7251911"/>
              <a:gd name="connsiteY282" fmla="*/ 3217457 h 6858000"/>
              <a:gd name="connsiteX283" fmla="*/ 1353180 w 7251911"/>
              <a:gd name="connsiteY283" fmla="*/ 3216423 h 6858000"/>
              <a:gd name="connsiteX284" fmla="*/ 1354011 w 7251911"/>
              <a:gd name="connsiteY284" fmla="*/ 3215453 h 6858000"/>
              <a:gd name="connsiteX285" fmla="*/ 1320882 w 7251911"/>
              <a:gd name="connsiteY285" fmla="*/ 3214898 h 6858000"/>
              <a:gd name="connsiteX286" fmla="*/ 1072995 w 7251911"/>
              <a:gd name="connsiteY286" fmla="*/ 3200410 h 6858000"/>
              <a:gd name="connsiteX287" fmla="*/ 1061728 w 7251911"/>
              <a:gd name="connsiteY287" fmla="*/ 3201224 h 6858000"/>
              <a:gd name="connsiteX288" fmla="*/ 1061282 w 7251911"/>
              <a:gd name="connsiteY288" fmla="*/ 3201364 h 6858000"/>
              <a:gd name="connsiteX289" fmla="*/ 1065076 w 7251911"/>
              <a:gd name="connsiteY289" fmla="*/ 3204779 h 6858000"/>
              <a:gd name="connsiteX290" fmla="*/ 1072588 w 7251911"/>
              <a:gd name="connsiteY290" fmla="*/ 3207677 h 6858000"/>
              <a:gd name="connsiteX291" fmla="*/ 1087611 w 7251911"/>
              <a:gd name="connsiteY291" fmla="*/ 3207677 h 6858000"/>
              <a:gd name="connsiteX292" fmla="*/ 1102634 w 7251911"/>
              <a:gd name="connsiteY292" fmla="*/ 3207677 h 6858000"/>
              <a:gd name="connsiteX293" fmla="*/ 1110146 w 7251911"/>
              <a:gd name="connsiteY293" fmla="*/ 3213472 h 6858000"/>
              <a:gd name="connsiteX294" fmla="*/ 1113902 w 7251911"/>
              <a:gd name="connsiteY294" fmla="*/ 3230859 h 6858000"/>
              <a:gd name="connsiteX295" fmla="*/ 1128926 w 7251911"/>
              <a:gd name="connsiteY295" fmla="*/ 3230859 h 6858000"/>
              <a:gd name="connsiteX296" fmla="*/ 1132682 w 7251911"/>
              <a:gd name="connsiteY296" fmla="*/ 3222166 h 6858000"/>
              <a:gd name="connsiteX297" fmla="*/ 1162728 w 7251911"/>
              <a:gd name="connsiteY297" fmla="*/ 3213472 h 6858000"/>
              <a:gd name="connsiteX298" fmla="*/ 1170240 w 7251911"/>
              <a:gd name="connsiteY298" fmla="*/ 3216370 h 6858000"/>
              <a:gd name="connsiteX299" fmla="*/ 1185264 w 7251911"/>
              <a:gd name="connsiteY299" fmla="*/ 3216370 h 6858000"/>
              <a:gd name="connsiteX300" fmla="*/ 1192775 w 7251911"/>
              <a:gd name="connsiteY300" fmla="*/ 3222166 h 6858000"/>
              <a:gd name="connsiteX301" fmla="*/ 1196531 w 7251911"/>
              <a:gd name="connsiteY301" fmla="*/ 3213472 h 6858000"/>
              <a:gd name="connsiteX302" fmla="*/ 1200287 w 7251911"/>
              <a:gd name="connsiteY302" fmla="*/ 3213472 h 6858000"/>
              <a:gd name="connsiteX303" fmla="*/ 1234090 w 7251911"/>
              <a:gd name="connsiteY303" fmla="*/ 3219268 h 6858000"/>
              <a:gd name="connsiteX304" fmla="*/ 1255686 w 7251911"/>
              <a:gd name="connsiteY304" fmla="*/ 3217457 h 6858000"/>
              <a:gd name="connsiteX305" fmla="*/ 1265936 w 7251911"/>
              <a:gd name="connsiteY305" fmla="*/ 3214898 h 6858000"/>
              <a:gd name="connsiteX306" fmla="*/ 1234496 w 7251911"/>
              <a:gd name="connsiteY306" fmla="*/ 3214898 h 6858000"/>
              <a:gd name="connsiteX307" fmla="*/ 1200694 w 7251911"/>
              <a:gd name="connsiteY307" fmla="*/ 3209102 h 6858000"/>
              <a:gd name="connsiteX308" fmla="*/ 1163136 w 7251911"/>
              <a:gd name="connsiteY308" fmla="*/ 3206204 h 6858000"/>
              <a:gd name="connsiteX309" fmla="*/ 1114309 w 7251911"/>
              <a:gd name="connsiteY309" fmla="*/ 3206204 h 6858000"/>
              <a:gd name="connsiteX310" fmla="*/ 1084262 w 7251911"/>
              <a:gd name="connsiteY310" fmla="*/ 3203306 h 6858000"/>
              <a:gd name="connsiteX311" fmla="*/ 1072995 w 7251911"/>
              <a:gd name="connsiteY311" fmla="*/ 3200410 h 6858000"/>
              <a:gd name="connsiteX312" fmla="*/ 1493823 w 7251911"/>
              <a:gd name="connsiteY312" fmla="*/ 3145395 h 6858000"/>
              <a:gd name="connsiteX313" fmla="*/ 1504918 w 7251911"/>
              <a:gd name="connsiteY313" fmla="*/ 3148247 h 6858000"/>
              <a:gd name="connsiteX314" fmla="*/ 1506981 w 7251911"/>
              <a:gd name="connsiteY314" fmla="*/ 3147813 h 6858000"/>
              <a:gd name="connsiteX315" fmla="*/ 1578204 w 7251911"/>
              <a:gd name="connsiteY315" fmla="*/ 3144372 h 6858000"/>
              <a:gd name="connsiteX316" fmla="*/ 1542966 w 7251911"/>
              <a:gd name="connsiteY316" fmla="*/ 3147560 h 6858000"/>
              <a:gd name="connsiteX317" fmla="*/ 1546233 w 7251911"/>
              <a:gd name="connsiteY317" fmla="*/ 3148247 h 6858000"/>
              <a:gd name="connsiteX318" fmla="*/ 1580036 w 7251911"/>
              <a:gd name="connsiteY318" fmla="*/ 3145350 h 6858000"/>
              <a:gd name="connsiteX319" fmla="*/ 1584172 w 7251911"/>
              <a:gd name="connsiteY319" fmla="*/ 3144383 h 6858000"/>
              <a:gd name="connsiteX320" fmla="*/ 1467012 w 7251911"/>
              <a:gd name="connsiteY320" fmla="*/ 3134199 h 6858000"/>
              <a:gd name="connsiteX321" fmla="*/ 1446942 w 7251911"/>
              <a:gd name="connsiteY321" fmla="*/ 3144011 h 6858000"/>
              <a:gd name="connsiteX322" fmla="*/ 1445461 w 7251911"/>
              <a:gd name="connsiteY322" fmla="*/ 3145085 h 6858000"/>
              <a:gd name="connsiteX323" fmla="*/ 1444879 w 7251911"/>
              <a:gd name="connsiteY323" fmla="*/ 3145019 h 6858000"/>
              <a:gd name="connsiteX324" fmla="*/ 1442286 w 7251911"/>
              <a:gd name="connsiteY324" fmla="*/ 3146287 h 6858000"/>
              <a:gd name="connsiteX325" fmla="*/ 1436788 w 7251911"/>
              <a:gd name="connsiteY325" fmla="*/ 3146687 h 6858000"/>
              <a:gd name="connsiteX326" fmla="*/ 1441069 w 7251911"/>
              <a:gd name="connsiteY326" fmla="*/ 3148247 h 6858000"/>
              <a:gd name="connsiteX327" fmla="*/ 1448580 w 7251911"/>
              <a:gd name="connsiteY327" fmla="*/ 3145350 h 6858000"/>
              <a:gd name="connsiteX328" fmla="*/ 1471116 w 7251911"/>
              <a:gd name="connsiteY328" fmla="*/ 3142090 h 6858000"/>
              <a:gd name="connsiteX329" fmla="*/ 1493330 w 7251911"/>
              <a:gd name="connsiteY329" fmla="*/ 3145304 h 6858000"/>
              <a:gd name="connsiteX330" fmla="*/ 1488266 w 7251911"/>
              <a:gd name="connsiteY330" fmla="*/ 3144372 h 6858000"/>
              <a:gd name="connsiteX331" fmla="*/ 1467012 w 7251911"/>
              <a:gd name="connsiteY331" fmla="*/ 3134199 h 6858000"/>
              <a:gd name="connsiteX332" fmla="*/ 1268634 w 7251911"/>
              <a:gd name="connsiteY332" fmla="*/ 3133725 h 6858000"/>
              <a:gd name="connsiteX333" fmla="*/ 1257725 w 7251911"/>
              <a:gd name="connsiteY333" fmla="*/ 3134644 h 6858000"/>
              <a:gd name="connsiteX334" fmla="*/ 1252093 w 7251911"/>
              <a:gd name="connsiteY334" fmla="*/ 3137966 h 6858000"/>
              <a:gd name="connsiteX335" fmla="*/ 1257032 w 7251911"/>
              <a:gd name="connsiteY335" fmla="*/ 3139554 h 6858000"/>
              <a:gd name="connsiteX336" fmla="*/ 1277689 w 7251911"/>
              <a:gd name="connsiteY336" fmla="*/ 3146436 h 6858000"/>
              <a:gd name="connsiteX337" fmla="*/ 1285245 w 7251911"/>
              <a:gd name="connsiteY337" fmla="*/ 3144979 h 6858000"/>
              <a:gd name="connsiteX338" fmla="*/ 1271334 w 7251911"/>
              <a:gd name="connsiteY338" fmla="*/ 3137217 h 6858000"/>
              <a:gd name="connsiteX339" fmla="*/ 1218151 w 7251911"/>
              <a:gd name="connsiteY339" fmla="*/ 3127789 h 6858000"/>
              <a:gd name="connsiteX340" fmla="*/ 1211062 w 7251911"/>
              <a:gd name="connsiteY340" fmla="*/ 3133206 h 6858000"/>
              <a:gd name="connsiteX341" fmla="*/ 1195230 w 7251911"/>
              <a:gd name="connsiteY341" fmla="*/ 3141047 h 6858000"/>
              <a:gd name="connsiteX342" fmla="*/ 1206328 w 7251911"/>
              <a:gd name="connsiteY342" fmla="*/ 3143901 h 6858000"/>
              <a:gd name="connsiteX343" fmla="*/ 1223229 w 7251911"/>
              <a:gd name="connsiteY343" fmla="*/ 3139554 h 6858000"/>
              <a:gd name="connsiteX344" fmla="*/ 1228475 w 7251911"/>
              <a:gd name="connsiteY344" fmla="*/ 3137868 h 6858000"/>
              <a:gd name="connsiteX345" fmla="*/ 1058724 w 7251911"/>
              <a:gd name="connsiteY345" fmla="*/ 3103323 h 6858000"/>
              <a:gd name="connsiteX346" fmla="*/ 1026809 w 7251911"/>
              <a:gd name="connsiteY346" fmla="*/ 3119932 h 6858000"/>
              <a:gd name="connsiteX347" fmla="*/ 1021777 w 7251911"/>
              <a:gd name="connsiteY347" fmla="*/ 3120306 h 6858000"/>
              <a:gd name="connsiteX348" fmla="*/ 1020526 w 7251911"/>
              <a:gd name="connsiteY348" fmla="*/ 3127859 h 6858000"/>
              <a:gd name="connsiteX349" fmla="*/ 1007991 w 7251911"/>
              <a:gd name="connsiteY349" fmla="*/ 3121331 h 6858000"/>
              <a:gd name="connsiteX350" fmla="*/ 994894 w 7251911"/>
              <a:gd name="connsiteY350" fmla="*/ 3122305 h 6858000"/>
              <a:gd name="connsiteX351" fmla="*/ 985069 w 7251911"/>
              <a:gd name="connsiteY351" fmla="*/ 3122305 h 6858000"/>
              <a:gd name="connsiteX352" fmla="*/ 974329 w 7251911"/>
              <a:gd name="connsiteY352" fmla="*/ 3126028 h 6858000"/>
              <a:gd name="connsiteX353" fmla="*/ 942839 w 7251911"/>
              <a:gd name="connsiteY353" fmla="*/ 3129950 h 6858000"/>
              <a:gd name="connsiteX354" fmla="*/ 890571 w 7251911"/>
              <a:gd name="connsiteY354" fmla="*/ 3124891 h 6858000"/>
              <a:gd name="connsiteX355" fmla="*/ 859724 w 7251911"/>
              <a:gd name="connsiteY355" fmla="*/ 3126102 h 6858000"/>
              <a:gd name="connsiteX356" fmla="*/ 833441 w 7251911"/>
              <a:gd name="connsiteY356" fmla="*/ 3129899 h 6858000"/>
              <a:gd name="connsiteX357" fmla="*/ 803403 w 7251911"/>
              <a:gd name="connsiteY357" fmla="*/ 3126102 h 6858000"/>
              <a:gd name="connsiteX358" fmla="*/ 769610 w 7251911"/>
              <a:gd name="connsiteY358" fmla="*/ 3126102 h 6858000"/>
              <a:gd name="connsiteX359" fmla="*/ 766706 w 7251911"/>
              <a:gd name="connsiteY359" fmla="*/ 3116033 h 6858000"/>
              <a:gd name="connsiteX360" fmla="*/ 697025 w 7251911"/>
              <a:gd name="connsiteY360" fmla="*/ 3112049 h 6858000"/>
              <a:gd name="connsiteX361" fmla="*/ 637181 w 7251911"/>
              <a:gd name="connsiteY361" fmla="*/ 3107391 h 6858000"/>
              <a:gd name="connsiteX362" fmla="*/ 636377 w 7251911"/>
              <a:gd name="connsiteY362" fmla="*/ 3109126 h 6858000"/>
              <a:gd name="connsiteX363" fmla="*/ 648583 w 7251911"/>
              <a:gd name="connsiteY363" fmla="*/ 3110575 h 6858000"/>
              <a:gd name="connsiteX364" fmla="*/ 671118 w 7251911"/>
              <a:gd name="connsiteY364" fmla="*/ 3122167 h 6858000"/>
              <a:gd name="connsiteX365" fmla="*/ 678630 w 7251911"/>
              <a:gd name="connsiteY365" fmla="*/ 3125065 h 6858000"/>
              <a:gd name="connsiteX366" fmla="*/ 693653 w 7251911"/>
              <a:gd name="connsiteY366" fmla="*/ 3125065 h 6858000"/>
              <a:gd name="connsiteX367" fmla="*/ 708676 w 7251911"/>
              <a:gd name="connsiteY367" fmla="*/ 3125065 h 6858000"/>
              <a:gd name="connsiteX368" fmla="*/ 716188 w 7251911"/>
              <a:gd name="connsiteY368" fmla="*/ 3130860 h 6858000"/>
              <a:gd name="connsiteX369" fmla="*/ 719944 w 7251911"/>
              <a:gd name="connsiteY369" fmla="*/ 3148247 h 6858000"/>
              <a:gd name="connsiteX370" fmla="*/ 734968 w 7251911"/>
              <a:gd name="connsiteY370" fmla="*/ 3148247 h 6858000"/>
              <a:gd name="connsiteX371" fmla="*/ 738724 w 7251911"/>
              <a:gd name="connsiteY371" fmla="*/ 3139554 h 6858000"/>
              <a:gd name="connsiteX372" fmla="*/ 768770 w 7251911"/>
              <a:gd name="connsiteY372" fmla="*/ 3130860 h 6858000"/>
              <a:gd name="connsiteX373" fmla="*/ 776282 w 7251911"/>
              <a:gd name="connsiteY373" fmla="*/ 3133758 h 6858000"/>
              <a:gd name="connsiteX374" fmla="*/ 791306 w 7251911"/>
              <a:gd name="connsiteY374" fmla="*/ 3133758 h 6858000"/>
              <a:gd name="connsiteX375" fmla="*/ 798817 w 7251911"/>
              <a:gd name="connsiteY375" fmla="*/ 3139554 h 6858000"/>
              <a:gd name="connsiteX376" fmla="*/ 802573 w 7251911"/>
              <a:gd name="connsiteY376" fmla="*/ 3130860 h 6858000"/>
              <a:gd name="connsiteX377" fmla="*/ 806329 w 7251911"/>
              <a:gd name="connsiteY377" fmla="*/ 3130860 h 6858000"/>
              <a:gd name="connsiteX378" fmla="*/ 840132 w 7251911"/>
              <a:gd name="connsiteY378" fmla="*/ 3136656 h 6858000"/>
              <a:gd name="connsiteX379" fmla="*/ 877690 w 7251911"/>
              <a:gd name="connsiteY379" fmla="*/ 3130860 h 6858000"/>
              <a:gd name="connsiteX380" fmla="*/ 915248 w 7251911"/>
              <a:gd name="connsiteY380" fmla="*/ 3133758 h 6858000"/>
              <a:gd name="connsiteX381" fmla="*/ 960319 w 7251911"/>
              <a:gd name="connsiteY381" fmla="*/ 3133758 h 6858000"/>
              <a:gd name="connsiteX382" fmla="*/ 964075 w 7251911"/>
              <a:gd name="connsiteY382" fmla="*/ 3133758 h 6858000"/>
              <a:gd name="connsiteX383" fmla="*/ 964075 w 7251911"/>
              <a:gd name="connsiteY383" fmla="*/ 3136656 h 6858000"/>
              <a:gd name="connsiteX384" fmla="*/ 952808 w 7251911"/>
              <a:gd name="connsiteY384" fmla="*/ 3142452 h 6858000"/>
              <a:gd name="connsiteX385" fmla="*/ 945296 w 7251911"/>
              <a:gd name="connsiteY385" fmla="*/ 3148247 h 6858000"/>
              <a:gd name="connsiteX386" fmla="*/ 956563 w 7251911"/>
              <a:gd name="connsiteY386" fmla="*/ 3151145 h 6858000"/>
              <a:gd name="connsiteX387" fmla="*/ 930272 w 7251911"/>
              <a:gd name="connsiteY387" fmla="*/ 3159839 h 6858000"/>
              <a:gd name="connsiteX388" fmla="*/ 919004 w 7251911"/>
              <a:gd name="connsiteY388" fmla="*/ 3165633 h 6858000"/>
              <a:gd name="connsiteX389" fmla="*/ 930272 w 7251911"/>
              <a:gd name="connsiteY389" fmla="*/ 3171431 h 6858000"/>
              <a:gd name="connsiteX390" fmla="*/ 956563 w 7251911"/>
              <a:gd name="connsiteY390" fmla="*/ 3165633 h 6858000"/>
              <a:gd name="connsiteX391" fmla="*/ 964075 w 7251911"/>
              <a:gd name="connsiteY391" fmla="*/ 3165633 h 6858000"/>
              <a:gd name="connsiteX392" fmla="*/ 1005390 w 7251911"/>
              <a:gd name="connsiteY392" fmla="*/ 3171431 h 6858000"/>
              <a:gd name="connsiteX393" fmla="*/ 1031680 w 7251911"/>
              <a:gd name="connsiteY393" fmla="*/ 3165633 h 6858000"/>
              <a:gd name="connsiteX394" fmla="*/ 1035436 w 7251911"/>
              <a:gd name="connsiteY394" fmla="*/ 3165633 h 6858000"/>
              <a:gd name="connsiteX395" fmla="*/ 1065483 w 7251911"/>
              <a:gd name="connsiteY395" fmla="*/ 3171431 h 6858000"/>
              <a:gd name="connsiteX396" fmla="*/ 1106798 w 7251911"/>
              <a:gd name="connsiteY396" fmla="*/ 3159839 h 6858000"/>
              <a:gd name="connsiteX397" fmla="*/ 1110554 w 7251911"/>
              <a:gd name="connsiteY397" fmla="*/ 3151145 h 6858000"/>
              <a:gd name="connsiteX398" fmla="*/ 1121821 w 7251911"/>
              <a:gd name="connsiteY398" fmla="*/ 3142452 h 6858000"/>
              <a:gd name="connsiteX399" fmla="*/ 1129567 w 7251911"/>
              <a:gd name="connsiteY399" fmla="*/ 3142054 h 6858000"/>
              <a:gd name="connsiteX400" fmla="*/ 1112919 w 7251911"/>
              <a:gd name="connsiteY400" fmla="*/ 3131523 h 6858000"/>
              <a:gd name="connsiteX401" fmla="*/ 1098148 w 7251911"/>
              <a:gd name="connsiteY401" fmla="*/ 3122876 h 6858000"/>
              <a:gd name="connsiteX402" fmla="*/ 1084069 w 7251911"/>
              <a:gd name="connsiteY402" fmla="*/ 3129424 h 6858000"/>
              <a:gd name="connsiteX403" fmla="*/ 1066233 w 7251911"/>
              <a:gd name="connsiteY403" fmla="*/ 3114713 h 6858000"/>
              <a:gd name="connsiteX404" fmla="*/ 1058724 w 7251911"/>
              <a:gd name="connsiteY404" fmla="*/ 3103323 h 6858000"/>
              <a:gd name="connsiteX405" fmla="*/ 838398 w 7251911"/>
              <a:gd name="connsiteY405" fmla="*/ 2411519 h 6858000"/>
              <a:gd name="connsiteX406" fmla="*/ 834934 w 7251911"/>
              <a:gd name="connsiteY406" fmla="*/ 2412343 h 6858000"/>
              <a:gd name="connsiteX407" fmla="*/ 841454 w 7251911"/>
              <a:gd name="connsiteY407" fmla="*/ 2412343 h 6858000"/>
              <a:gd name="connsiteX408" fmla="*/ 747346 w 7251911"/>
              <a:gd name="connsiteY408" fmla="*/ 2386367 h 6858000"/>
              <a:gd name="connsiteX409" fmla="*/ 735612 w 7251911"/>
              <a:gd name="connsiteY409" fmla="*/ 2398232 h 6858000"/>
              <a:gd name="connsiteX410" fmla="*/ 731858 w 7251911"/>
              <a:gd name="connsiteY410" fmla="*/ 2409621 h 6858000"/>
              <a:gd name="connsiteX411" fmla="*/ 743122 w 7251911"/>
              <a:gd name="connsiteY411" fmla="*/ 2417214 h 6858000"/>
              <a:gd name="connsiteX412" fmla="*/ 776914 w 7251911"/>
              <a:gd name="connsiteY412" fmla="*/ 2417214 h 6858000"/>
              <a:gd name="connsiteX413" fmla="*/ 797096 w 7251911"/>
              <a:gd name="connsiteY413" fmla="*/ 2434298 h 6858000"/>
              <a:gd name="connsiteX414" fmla="*/ 815052 w 7251911"/>
              <a:gd name="connsiteY414" fmla="*/ 2437870 h 6858000"/>
              <a:gd name="connsiteX415" fmla="*/ 824677 w 7251911"/>
              <a:gd name="connsiteY415" fmla="*/ 2427529 h 6858000"/>
              <a:gd name="connsiteX416" fmla="*/ 787130 w 7251911"/>
              <a:gd name="connsiteY416" fmla="*/ 2416139 h 6858000"/>
              <a:gd name="connsiteX417" fmla="*/ 790453 w 7251911"/>
              <a:gd name="connsiteY417" fmla="*/ 2412781 h 6858000"/>
              <a:gd name="connsiteX418" fmla="*/ 776914 w 7251911"/>
              <a:gd name="connsiteY418" fmla="*/ 2413418 h 6858000"/>
              <a:gd name="connsiteX419" fmla="*/ 761895 w 7251911"/>
              <a:gd name="connsiteY419" fmla="*/ 2394435 h 6858000"/>
              <a:gd name="connsiteX420" fmla="*/ 747346 w 7251911"/>
              <a:gd name="connsiteY420" fmla="*/ 2386367 h 6858000"/>
              <a:gd name="connsiteX421" fmla="*/ 1055137 w 7251911"/>
              <a:gd name="connsiteY421" fmla="*/ 1943021 h 6858000"/>
              <a:gd name="connsiteX422" fmla="*/ 1063415 w 7251911"/>
              <a:gd name="connsiteY422" fmla="*/ 1951138 h 6858000"/>
              <a:gd name="connsiteX423" fmla="*/ 1081255 w 7251911"/>
              <a:gd name="connsiteY423" fmla="*/ 1943021 h 6858000"/>
              <a:gd name="connsiteX424" fmla="*/ 861930 w 7251911"/>
              <a:gd name="connsiteY424" fmla="*/ 1939319 h 6858000"/>
              <a:gd name="connsiteX425" fmla="*/ 885801 w 7251911"/>
              <a:gd name="connsiteY425" fmla="*/ 1950249 h 6858000"/>
              <a:gd name="connsiteX426" fmla="*/ 923349 w 7251911"/>
              <a:gd name="connsiteY426" fmla="*/ 1946452 h 6858000"/>
              <a:gd name="connsiteX427" fmla="*/ 933108 w 7251911"/>
              <a:gd name="connsiteY427" fmla="*/ 1941954 h 6858000"/>
              <a:gd name="connsiteX428" fmla="*/ 887665 w 7251911"/>
              <a:gd name="connsiteY428" fmla="*/ 1939319 h 6858000"/>
              <a:gd name="connsiteX429" fmla="*/ 1108783 w 7251911"/>
              <a:gd name="connsiteY429" fmla="*/ 1801986 h 6858000"/>
              <a:gd name="connsiteX430" fmla="*/ 1106177 w 7251911"/>
              <a:gd name="connsiteY430" fmla="*/ 1803742 h 6858000"/>
              <a:gd name="connsiteX431" fmla="*/ 1101879 w 7251911"/>
              <a:gd name="connsiteY431" fmla="*/ 1814605 h 6858000"/>
              <a:gd name="connsiteX432" fmla="*/ 1099627 w 7251911"/>
              <a:gd name="connsiteY432" fmla="*/ 1815972 h 6858000"/>
              <a:gd name="connsiteX433" fmla="*/ 1101273 w 7251911"/>
              <a:gd name="connsiteY433" fmla="*/ 1820968 h 6858000"/>
              <a:gd name="connsiteX434" fmla="*/ 1104823 w 7251911"/>
              <a:gd name="connsiteY434" fmla="*/ 1824556 h 6858000"/>
              <a:gd name="connsiteX435" fmla="*/ 1127752 w 7251911"/>
              <a:gd name="connsiteY435" fmla="*/ 1824556 h 6858000"/>
              <a:gd name="connsiteX436" fmla="*/ 1136474 w 7251911"/>
              <a:gd name="connsiteY436" fmla="*/ 1815273 h 6858000"/>
              <a:gd name="connsiteX437" fmla="*/ 1142575 w 7251911"/>
              <a:gd name="connsiteY437" fmla="*/ 1805782 h 6858000"/>
              <a:gd name="connsiteX438" fmla="*/ 1144495 w 7251911"/>
              <a:gd name="connsiteY438" fmla="*/ 1805872 h 6858000"/>
              <a:gd name="connsiteX439" fmla="*/ 1142573 w 7251911"/>
              <a:gd name="connsiteY439" fmla="*/ 1801986 h 6858000"/>
              <a:gd name="connsiteX440" fmla="*/ 1215599 w 7251911"/>
              <a:gd name="connsiteY440" fmla="*/ 1801637 h 6858000"/>
              <a:gd name="connsiteX441" fmla="*/ 1201380 w 7251911"/>
              <a:gd name="connsiteY441" fmla="*/ 1806538 h 6858000"/>
              <a:gd name="connsiteX442" fmla="*/ 1200244 w 7251911"/>
              <a:gd name="connsiteY442" fmla="*/ 1806773 h 6858000"/>
              <a:gd name="connsiteX443" fmla="*/ 1204059 w 7251911"/>
              <a:gd name="connsiteY443" fmla="*/ 1807680 h 6858000"/>
              <a:gd name="connsiteX444" fmla="*/ 1221212 w 7251911"/>
              <a:gd name="connsiteY444" fmla="*/ 1803055 h 6858000"/>
              <a:gd name="connsiteX445" fmla="*/ 839518 w 7251911"/>
              <a:gd name="connsiteY445" fmla="*/ 1635697 h 6858000"/>
              <a:gd name="connsiteX446" fmla="*/ 827784 w 7251911"/>
              <a:gd name="connsiteY446" fmla="*/ 1647561 h 6858000"/>
              <a:gd name="connsiteX447" fmla="*/ 824030 w 7251911"/>
              <a:gd name="connsiteY447" fmla="*/ 1658950 h 6858000"/>
              <a:gd name="connsiteX448" fmla="*/ 835294 w 7251911"/>
              <a:gd name="connsiteY448" fmla="*/ 1666543 h 6858000"/>
              <a:gd name="connsiteX449" fmla="*/ 853724 w 7251911"/>
              <a:gd name="connsiteY449" fmla="*/ 1666543 h 6858000"/>
              <a:gd name="connsiteX450" fmla="*/ 853931 w 7251911"/>
              <a:gd name="connsiteY450" fmla="*/ 1661516 h 6858000"/>
              <a:gd name="connsiteX451" fmla="*/ 857216 w 7251911"/>
              <a:gd name="connsiteY451" fmla="*/ 1650127 h 6858000"/>
              <a:gd name="connsiteX452" fmla="*/ 860045 w 7251911"/>
              <a:gd name="connsiteY452" fmla="*/ 1650127 h 6858000"/>
              <a:gd name="connsiteX453" fmla="*/ 854067 w 7251911"/>
              <a:gd name="connsiteY453" fmla="*/ 1643764 h 6858000"/>
              <a:gd name="connsiteX454" fmla="*/ 839518 w 7251911"/>
              <a:gd name="connsiteY454" fmla="*/ 1635697 h 6858000"/>
              <a:gd name="connsiteX455" fmla="*/ 861031 w 7251911"/>
              <a:gd name="connsiteY455" fmla="*/ 1098450 h 6858000"/>
              <a:gd name="connsiteX456" fmla="*/ 862314 w 7251911"/>
              <a:gd name="connsiteY456" fmla="*/ 1106189 h 6858000"/>
              <a:gd name="connsiteX457" fmla="*/ 863578 w 7251911"/>
              <a:gd name="connsiteY457" fmla="*/ 1113816 h 6858000"/>
              <a:gd name="connsiteX458" fmla="*/ 869085 w 7251911"/>
              <a:gd name="connsiteY458" fmla="*/ 1113816 h 6858000"/>
              <a:gd name="connsiteX459" fmla="*/ 877777 w 7251911"/>
              <a:gd name="connsiteY459" fmla="*/ 1121174 h 6858000"/>
              <a:gd name="connsiteX460" fmla="*/ 898260 w 7251911"/>
              <a:gd name="connsiteY460" fmla="*/ 1111528 h 6858000"/>
              <a:gd name="connsiteX461" fmla="*/ 889267 w 7251911"/>
              <a:gd name="connsiteY461" fmla="*/ 1109070 h 6858000"/>
              <a:gd name="connsiteX462" fmla="*/ 869085 w 7251911"/>
              <a:gd name="connsiteY462" fmla="*/ 1110020 h 6858000"/>
              <a:gd name="connsiteX463" fmla="*/ 862984 w 7251911"/>
              <a:gd name="connsiteY463" fmla="*/ 1100529 h 6858000"/>
              <a:gd name="connsiteX464" fmla="*/ 839517 w 7251911"/>
              <a:gd name="connsiteY464" fmla="*/ 1082970 h 6858000"/>
              <a:gd name="connsiteX465" fmla="*/ 829433 w 7251911"/>
              <a:gd name="connsiteY465" fmla="*/ 1093166 h 6858000"/>
              <a:gd name="connsiteX466" fmla="*/ 838320 w 7251911"/>
              <a:gd name="connsiteY466" fmla="*/ 1096246 h 6858000"/>
              <a:gd name="connsiteX467" fmla="*/ 851284 w 7251911"/>
              <a:gd name="connsiteY467" fmla="*/ 1089494 h 6858000"/>
              <a:gd name="connsiteX468" fmla="*/ 1429740 w 7251911"/>
              <a:gd name="connsiteY468" fmla="*/ 271103 h 6858000"/>
              <a:gd name="connsiteX469" fmla="*/ 1447660 w 7251911"/>
              <a:gd name="connsiteY469" fmla="*/ 273837 h 6858000"/>
              <a:gd name="connsiteX470" fmla="*/ 1471743 w 7251911"/>
              <a:gd name="connsiteY470" fmla="*/ 273044 h 6858000"/>
              <a:gd name="connsiteX471" fmla="*/ 1474226 w 7251911"/>
              <a:gd name="connsiteY471" fmla="*/ 272196 h 6858000"/>
              <a:gd name="connsiteX472" fmla="*/ 1470129 w 7251911"/>
              <a:gd name="connsiteY472" fmla="*/ 272364 h 6858000"/>
              <a:gd name="connsiteX473" fmla="*/ 1432571 w 7251911"/>
              <a:gd name="connsiteY473" fmla="*/ 271130 h 6858000"/>
              <a:gd name="connsiteX474" fmla="*/ 1208538 w 7251911"/>
              <a:gd name="connsiteY474" fmla="*/ 269896 h 6858000"/>
              <a:gd name="connsiteX475" fmla="*/ 1227679 w 7251911"/>
              <a:gd name="connsiteY475" fmla="*/ 274885 h 6858000"/>
              <a:gd name="connsiteX476" fmla="*/ 1251839 w 7251911"/>
              <a:gd name="connsiteY476" fmla="*/ 273469 h 6858000"/>
              <a:gd name="connsiteX477" fmla="*/ 1314497 w 7251911"/>
              <a:gd name="connsiteY477" fmla="*/ 269989 h 6858000"/>
              <a:gd name="connsiteX478" fmla="*/ 1304871 w 7251911"/>
              <a:gd name="connsiteY478" fmla="*/ 269896 h 6858000"/>
              <a:gd name="connsiteX479" fmla="*/ 1387521 w 7251911"/>
              <a:gd name="connsiteY479" fmla="*/ 148922 h 6858000"/>
              <a:gd name="connsiteX480" fmla="*/ 1384077 w 7251911"/>
              <a:gd name="connsiteY480" fmla="*/ 151002 h 6858000"/>
              <a:gd name="connsiteX481" fmla="*/ 1430300 w 7251911"/>
              <a:gd name="connsiteY481" fmla="*/ 150478 h 6858000"/>
              <a:gd name="connsiteX482" fmla="*/ 1409253 w 7251911"/>
              <a:gd name="connsiteY482" fmla="*/ 148942 h 6858000"/>
              <a:gd name="connsiteX483" fmla="*/ 1387521 w 7251911"/>
              <a:gd name="connsiteY483" fmla="*/ 148922 h 6858000"/>
              <a:gd name="connsiteX484" fmla="*/ 1178926 w 7251911"/>
              <a:gd name="connsiteY484" fmla="*/ 0 h 6858000"/>
              <a:gd name="connsiteX485" fmla="*/ 1191500 w 7251911"/>
              <a:gd name="connsiteY485" fmla="*/ 0 h 6858000"/>
              <a:gd name="connsiteX486" fmla="*/ 1197498 w 7251911"/>
              <a:gd name="connsiteY486" fmla="*/ 3720 h 6858000"/>
              <a:gd name="connsiteX487" fmla="*/ 1341122 w 7251911"/>
              <a:gd name="connsiteY487" fmla="*/ 38045 h 6858000"/>
              <a:gd name="connsiteX488" fmla="*/ 1390324 w 7251911"/>
              <a:gd name="connsiteY488" fmla="*/ 44174 h 6858000"/>
              <a:gd name="connsiteX489" fmla="*/ 1406224 w 7251911"/>
              <a:gd name="connsiteY489" fmla="*/ 44890 h 6858000"/>
              <a:gd name="connsiteX490" fmla="*/ 1405342 w 7251911"/>
              <a:gd name="connsiteY490" fmla="*/ 35930 h 6858000"/>
              <a:gd name="connsiteX491" fmla="*/ 1414610 w 7251911"/>
              <a:gd name="connsiteY491" fmla="*/ 25705 h 6858000"/>
              <a:gd name="connsiteX492" fmla="*/ 1432788 w 7251911"/>
              <a:gd name="connsiteY492" fmla="*/ 24176 h 6858000"/>
              <a:gd name="connsiteX493" fmla="*/ 1446613 w 7251911"/>
              <a:gd name="connsiteY493" fmla="*/ 9462 h 6858000"/>
              <a:gd name="connsiteX494" fmla="*/ 1442714 w 7251911"/>
              <a:gd name="connsiteY494" fmla="*/ 2655 h 6858000"/>
              <a:gd name="connsiteX495" fmla="*/ 1444284 w 7251911"/>
              <a:gd name="connsiteY495" fmla="*/ 0 h 6858000"/>
              <a:gd name="connsiteX496" fmla="*/ 1472676 w 7251911"/>
              <a:gd name="connsiteY496" fmla="*/ 0 h 6858000"/>
              <a:gd name="connsiteX497" fmla="*/ 1527150 w 7251911"/>
              <a:gd name="connsiteY497" fmla="*/ 20758 h 6858000"/>
              <a:gd name="connsiteX498" fmla="*/ 1545793 w 7251911"/>
              <a:gd name="connsiteY498" fmla="*/ 15494 h 6858000"/>
              <a:gd name="connsiteX499" fmla="*/ 1546879 w 7251911"/>
              <a:gd name="connsiteY499" fmla="*/ 6779 h 6858000"/>
              <a:gd name="connsiteX500" fmla="*/ 1561431 w 7251911"/>
              <a:gd name="connsiteY500" fmla="*/ 2270 h 6858000"/>
              <a:gd name="connsiteX501" fmla="*/ 1589593 w 7251911"/>
              <a:gd name="connsiteY501" fmla="*/ 4829 h 6858000"/>
              <a:gd name="connsiteX502" fmla="*/ 1609798 w 7251911"/>
              <a:gd name="connsiteY502" fmla="*/ 2169 h 6858000"/>
              <a:gd name="connsiteX503" fmla="*/ 1609798 w 7251911"/>
              <a:gd name="connsiteY503" fmla="*/ 2 h 6858000"/>
              <a:gd name="connsiteX504" fmla="*/ 1629796 w 7251911"/>
              <a:gd name="connsiteY504" fmla="*/ 2 h 6858000"/>
              <a:gd name="connsiteX505" fmla="*/ 1629817 w 7251911"/>
              <a:gd name="connsiteY505" fmla="*/ 0 h 6858000"/>
              <a:gd name="connsiteX506" fmla="*/ 1674956 w 7251911"/>
              <a:gd name="connsiteY506" fmla="*/ 0 h 6858000"/>
              <a:gd name="connsiteX507" fmla="*/ 1674963 w 7251911"/>
              <a:gd name="connsiteY507" fmla="*/ 2 h 6858000"/>
              <a:gd name="connsiteX508" fmla="*/ 1979870 w 7251911"/>
              <a:gd name="connsiteY508" fmla="*/ 2 h 6858000"/>
              <a:gd name="connsiteX509" fmla="*/ 1979888 w 7251911"/>
              <a:gd name="connsiteY509" fmla="*/ 0 h 6858000"/>
              <a:gd name="connsiteX510" fmla="*/ 1999653 w 7251911"/>
              <a:gd name="connsiteY510" fmla="*/ 0 h 6858000"/>
              <a:gd name="connsiteX511" fmla="*/ 1999658 w 7251911"/>
              <a:gd name="connsiteY511" fmla="*/ 2 h 6858000"/>
              <a:gd name="connsiteX512" fmla="*/ 2074059 w 7251911"/>
              <a:gd name="connsiteY512" fmla="*/ 2 h 6858000"/>
              <a:gd name="connsiteX513" fmla="*/ 2074067 w 7251911"/>
              <a:gd name="connsiteY513" fmla="*/ 0 h 6858000"/>
              <a:gd name="connsiteX514" fmla="*/ 2179783 w 7251911"/>
              <a:gd name="connsiteY514" fmla="*/ 0 h 6858000"/>
              <a:gd name="connsiteX515" fmla="*/ 2179821 w 7251911"/>
              <a:gd name="connsiteY515" fmla="*/ 2 h 6858000"/>
              <a:gd name="connsiteX516" fmla="*/ 7251911 w 7251911"/>
              <a:gd name="connsiteY516" fmla="*/ 2 h 6858000"/>
              <a:gd name="connsiteX517" fmla="*/ 7251911 w 7251911"/>
              <a:gd name="connsiteY517" fmla="*/ 649847 h 6858000"/>
              <a:gd name="connsiteX518" fmla="*/ 7251911 w 7251911"/>
              <a:gd name="connsiteY518" fmla="*/ 5376007 h 6858000"/>
              <a:gd name="connsiteX519" fmla="*/ 7251911 w 7251911"/>
              <a:gd name="connsiteY519" fmla="*/ 5393449 h 6858000"/>
              <a:gd name="connsiteX520" fmla="*/ 7251911 w 7251911"/>
              <a:gd name="connsiteY520" fmla="*/ 5406557 h 6858000"/>
              <a:gd name="connsiteX521" fmla="*/ 7251911 w 7251911"/>
              <a:gd name="connsiteY521" fmla="*/ 5410174 h 6858000"/>
              <a:gd name="connsiteX522" fmla="*/ 7251911 w 7251911"/>
              <a:gd name="connsiteY522" fmla="*/ 5502056 h 6858000"/>
              <a:gd name="connsiteX523" fmla="*/ 7251911 w 7251911"/>
              <a:gd name="connsiteY523" fmla="*/ 5797218 h 6858000"/>
              <a:gd name="connsiteX524" fmla="*/ 7251911 w 7251911"/>
              <a:gd name="connsiteY524" fmla="*/ 5838514 h 6858000"/>
              <a:gd name="connsiteX525" fmla="*/ 7251911 w 7251911"/>
              <a:gd name="connsiteY525" fmla="*/ 5842132 h 6858000"/>
              <a:gd name="connsiteX526" fmla="*/ 7251911 w 7251911"/>
              <a:gd name="connsiteY526" fmla="*/ 5855240 h 6858000"/>
              <a:gd name="connsiteX527" fmla="*/ 7251911 w 7251911"/>
              <a:gd name="connsiteY527" fmla="*/ 5872682 h 6858000"/>
              <a:gd name="connsiteX528" fmla="*/ 7251911 w 7251911"/>
              <a:gd name="connsiteY528" fmla="*/ 6838532 h 6858000"/>
              <a:gd name="connsiteX529" fmla="*/ 7251911 w 7251911"/>
              <a:gd name="connsiteY529" fmla="*/ 6858000 h 6858000"/>
              <a:gd name="connsiteX530" fmla="*/ 1609798 w 7251911"/>
              <a:gd name="connsiteY530" fmla="*/ 6858000 h 6858000"/>
              <a:gd name="connsiteX531" fmla="*/ 1609798 w 7251911"/>
              <a:gd name="connsiteY531" fmla="*/ 6845798 h 6858000"/>
              <a:gd name="connsiteX532" fmla="*/ 1608537 w 7251911"/>
              <a:gd name="connsiteY532" fmla="*/ 6845671 h 6858000"/>
              <a:gd name="connsiteX533" fmla="*/ 1583661 w 7251911"/>
              <a:gd name="connsiteY533" fmla="*/ 6846229 h 6858000"/>
              <a:gd name="connsiteX534" fmla="*/ 1527340 w 7251911"/>
              <a:gd name="connsiteY534" fmla="*/ 6847345 h 6858000"/>
              <a:gd name="connsiteX535" fmla="*/ 1482284 w 7251911"/>
              <a:gd name="connsiteY535" fmla="*/ 6848461 h 6858000"/>
              <a:gd name="connsiteX536" fmla="*/ 1407189 w 7251911"/>
              <a:gd name="connsiteY536" fmla="*/ 6850694 h 6858000"/>
              <a:gd name="connsiteX537" fmla="*/ 1377152 w 7251911"/>
              <a:gd name="connsiteY537" fmla="*/ 6846229 h 6858000"/>
              <a:gd name="connsiteX538" fmla="*/ 1377152 w 7251911"/>
              <a:gd name="connsiteY538" fmla="*/ 6842880 h 6858000"/>
              <a:gd name="connsiteX539" fmla="*/ 1388416 w 7251911"/>
              <a:gd name="connsiteY539" fmla="*/ 6839531 h 6858000"/>
              <a:gd name="connsiteX540" fmla="*/ 1377152 w 7251911"/>
              <a:gd name="connsiteY540" fmla="*/ 6838414 h 6858000"/>
              <a:gd name="connsiteX541" fmla="*/ 1362133 w 7251911"/>
              <a:gd name="connsiteY541" fmla="*/ 6838414 h 6858000"/>
              <a:gd name="connsiteX542" fmla="*/ 1343359 w 7251911"/>
              <a:gd name="connsiteY542" fmla="*/ 6838414 h 6858000"/>
              <a:gd name="connsiteX543" fmla="*/ 1343359 w 7251911"/>
              <a:gd name="connsiteY543" fmla="*/ 6835066 h 6858000"/>
              <a:gd name="connsiteX544" fmla="*/ 1358378 w 7251911"/>
              <a:gd name="connsiteY544" fmla="*/ 6835066 h 6858000"/>
              <a:gd name="connsiteX545" fmla="*/ 1369642 w 7251911"/>
              <a:gd name="connsiteY545" fmla="*/ 6830600 h 6858000"/>
              <a:gd name="connsiteX546" fmla="*/ 1422208 w 7251911"/>
              <a:gd name="connsiteY546" fmla="*/ 6828368 h 6858000"/>
              <a:gd name="connsiteX547" fmla="*/ 1497303 w 7251911"/>
              <a:gd name="connsiteY547" fmla="*/ 6833949 h 6858000"/>
              <a:gd name="connsiteX548" fmla="*/ 1501058 w 7251911"/>
              <a:gd name="connsiteY548" fmla="*/ 6831717 h 6858000"/>
              <a:gd name="connsiteX549" fmla="*/ 1482284 w 7251911"/>
              <a:gd name="connsiteY549" fmla="*/ 6828368 h 6858000"/>
              <a:gd name="connsiteX550" fmla="*/ 1452246 w 7251911"/>
              <a:gd name="connsiteY550" fmla="*/ 6828368 h 6858000"/>
              <a:gd name="connsiteX551" fmla="*/ 1422208 w 7251911"/>
              <a:gd name="connsiteY551" fmla="*/ 6827251 h 6858000"/>
              <a:gd name="connsiteX552" fmla="*/ 1399680 w 7251911"/>
              <a:gd name="connsiteY552" fmla="*/ 6825019 h 6858000"/>
              <a:gd name="connsiteX553" fmla="*/ 1328340 w 7251911"/>
              <a:gd name="connsiteY553" fmla="*/ 6825019 h 6858000"/>
              <a:gd name="connsiteX554" fmla="*/ 1287038 w 7251911"/>
              <a:gd name="connsiteY554" fmla="*/ 6822786 h 6858000"/>
              <a:gd name="connsiteX555" fmla="*/ 1279529 w 7251911"/>
              <a:gd name="connsiteY555" fmla="*/ 6822786 h 6858000"/>
              <a:gd name="connsiteX556" fmla="*/ 1223208 w 7251911"/>
              <a:gd name="connsiteY556" fmla="*/ 6822786 h 6858000"/>
              <a:gd name="connsiteX557" fmla="*/ 1166887 w 7251911"/>
              <a:gd name="connsiteY557" fmla="*/ 6822786 h 6858000"/>
              <a:gd name="connsiteX558" fmla="*/ 1001679 w 7251911"/>
              <a:gd name="connsiteY558" fmla="*/ 6820554 h 6858000"/>
              <a:gd name="connsiteX559" fmla="*/ 997924 w 7251911"/>
              <a:gd name="connsiteY559" fmla="*/ 6821670 h 6858000"/>
              <a:gd name="connsiteX560" fmla="*/ 1012943 w 7251911"/>
              <a:gd name="connsiteY560" fmla="*/ 6822786 h 6858000"/>
              <a:gd name="connsiteX561" fmla="*/ 1016698 w 7251911"/>
              <a:gd name="connsiteY561" fmla="*/ 6823903 h 6858000"/>
              <a:gd name="connsiteX562" fmla="*/ 1012943 w 7251911"/>
              <a:gd name="connsiteY562" fmla="*/ 6826135 h 6858000"/>
              <a:gd name="connsiteX563" fmla="*/ 1001679 w 7251911"/>
              <a:gd name="connsiteY563" fmla="*/ 6828368 h 6858000"/>
              <a:gd name="connsiteX564" fmla="*/ 937848 w 7251911"/>
              <a:gd name="connsiteY564" fmla="*/ 6830600 h 6858000"/>
              <a:gd name="connsiteX565" fmla="*/ 731339 w 7251911"/>
              <a:gd name="connsiteY565" fmla="*/ 6830600 h 6858000"/>
              <a:gd name="connsiteX566" fmla="*/ 678773 w 7251911"/>
              <a:gd name="connsiteY566" fmla="*/ 6837298 h 6858000"/>
              <a:gd name="connsiteX567" fmla="*/ 693792 w 7251911"/>
              <a:gd name="connsiteY567" fmla="*/ 6840647 h 6858000"/>
              <a:gd name="connsiteX568" fmla="*/ 731339 w 7251911"/>
              <a:gd name="connsiteY568" fmla="*/ 6836182 h 6858000"/>
              <a:gd name="connsiteX569" fmla="*/ 742603 w 7251911"/>
              <a:gd name="connsiteY569" fmla="*/ 6835066 h 6858000"/>
              <a:gd name="connsiteX570" fmla="*/ 780150 w 7251911"/>
              <a:gd name="connsiteY570" fmla="*/ 6836182 h 6858000"/>
              <a:gd name="connsiteX571" fmla="*/ 843981 w 7251911"/>
              <a:gd name="connsiteY571" fmla="*/ 6839531 h 6858000"/>
              <a:gd name="connsiteX572" fmla="*/ 870263 w 7251911"/>
              <a:gd name="connsiteY572" fmla="*/ 6840647 h 6858000"/>
              <a:gd name="connsiteX573" fmla="*/ 915320 w 7251911"/>
              <a:gd name="connsiteY573" fmla="*/ 6837298 h 6858000"/>
              <a:gd name="connsiteX574" fmla="*/ 937848 w 7251911"/>
              <a:gd name="connsiteY574" fmla="*/ 6837298 h 6858000"/>
              <a:gd name="connsiteX575" fmla="*/ 979151 w 7251911"/>
              <a:gd name="connsiteY575" fmla="*/ 6837298 h 6858000"/>
              <a:gd name="connsiteX576" fmla="*/ 1009189 w 7251911"/>
              <a:gd name="connsiteY576" fmla="*/ 6838414 h 6858000"/>
              <a:gd name="connsiteX577" fmla="*/ 1080528 w 7251911"/>
              <a:gd name="connsiteY577" fmla="*/ 6843996 h 6858000"/>
              <a:gd name="connsiteX578" fmla="*/ 1099302 w 7251911"/>
              <a:gd name="connsiteY578" fmla="*/ 6841763 h 6858000"/>
              <a:gd name="connsiteX579" fmla="*/ 1155623 w 7251911"/>
              <a:gd name="connsiteY579" fmla="*/ 6836182 h 6858000"/>
              <a:gd name="connsiteX580" fmla="*/ 1215698 w 7251911"/>
              <a:gd name="connsiteY580" fmla="*/ 6836182 h 6858000"/>
              <a:gd name="connsiteX581" fmla="*/ 1287038 w 7251911"/>
              <a:gd name="connsiteY581" fmla="*/ 6840647 h 6858000"/>
              <a:gd name="connsiteX582" fmla="*/ 1305812 w 7251911"/>
              <a:gd name="connsiteY582" fmla="*/ 6840647 h 6858000"/>
              <a:gd name="connsiteX583" fmla="*/ 1324585 w 7251911"/>
              <a:gd name="connsiteY583" fmla="*/ 6843996 h 6858000"/>
              <a:gd name="connsiteX584" fmla="*/ 1257000 w 7251911"/>
              <a:gd name="connsiteY584" fmla="*/ 6846229 h 6858000"/>
              <a:gd name="connsiteX585" fmla="*/ 1170642 w 7251911"/>
              <a:gd name="connsiteY585" fmla="*/ 6850694 h 6858000"/>
              <a:gd name="connsiteX586" fmla="*/ 1114321 w 7251911"/>
              <a:gd name="connsiteY586" fmla="*/ 6854043 h 6858000"/>
              <a:gd name="connsiteX587" fmla="*/ 1054245 w 7251911"/>
              <a:gd name="connsiteY587" fmla="*/ 6854043 h 6858000"/>
              <a:gd name="connsiteX588" fmla="*/ 1009189 w 7251911"/>
              <a:gd name="connsiteY588" fmla="*/ 6851810 h 6858000"/>
              <a:gd name="connsiteX589" fmla="*/ 967886 w 7251911"/>
              <a:gd name="connsiteY589" fmla="*/ 6851810 h 6858000"/>
              <a:gd name="connsiteX590" fmla="*/ 960377 w 7251911"/>
              <a:gd name="connsiteY590" fmla="*/ 6851810 h 6858000"/>
              <a:gd name="connsiteX591" fmla="*/ 907811 w 7251911"/>
              <a:gd name="connsiteY591" fmla="*/ 6849577 h 6858000"/>
              <a:gd name="connsiteX592" fmla="*/ 862754 w 7251911"/>
              <a:gd name="connsiteY592" fmla="*/ 6854043 h 6858000"/>
              <a:gd name="connsiteX593" fmla="*/ 855245 w 7251911"/>
              <a:gd name="connsiteY593" fmla="*/ 6852926 h 6858000"/>
              <a:gd name="connsiteX594" fmla="*/ 843981 w 7251911"/>
              <a:gd name="connsiteY594" fmla="*/ 6851810 h 6858000"/>
              <a:gd name="connsiteX595" fmla="*/ 731339 w 7251911"/>
              <a:gd name="connsiteY595" fmla="*/ 6850694 h 6858000"/>
              <a:gd name="connsiteX596" fmla="*/ 697546 w 7251911"/>
              <a:gd name="connsiteY596" fmla="*/ 6848461 h 6858000"/>
              <a:gd name="connsiteX597" fmla="*/ 659999 w 7251911"/>
              <a:gd name="connsiteY597" fmla="*/ 6848461 h 6858000"/>
              <a:gd name="connsiteX598" fmla="*/ 599924 w 7251911"/>
              <a:gd name="connsiteY598" fmla="*/ 6849577 h 6858000"/>
              <a:gd name="connsiteX599" fmla="*/ 584905 w 7251911"/>
              <a:gd name="connsiteY599" fmla="*/ 6849577 h 6858000"/>
              <a:gd name="connsiteX600" fmla="*/ 573641 w 7251911"/>
              <a:gd name="connsiteY600" fmla="*/ 6848461 h 6858000"/>
              <a:gd name="connsiteX601" fmla="*/ 581150 w 7251911"/>
              <a:gd name="connsiteY601" fmla="*/ 6845112 h 6858000"/>
              <a:gd name="connsiteX602" fmla="*/ 618697 w 7251911"/>
              <a:gd name="connsiteY602" fmla="*/ 6840647 h 6858000"/>
              <a:gd name="connsiteX603" fmla="*/ 633716 w 7251911"/>
              <a:gd name="connsiteY603" fmla="*/ 6837298 h 6858000"/>
              <a:gd name="connsiteX604" fmla="*/ 577395 w 7251911"/>
              <a:gd name="connsiteY604" fmla="*/ 6832833 h 6858000"/>
              <a:gd name="connsiteX605" fmla="*/ 536093 w 7251911"/>
              <a:gd name="connsiteY605" fmla="*/ 6828368 h 6858000"/>
              <a:gd name="connsiteX606" fmla="*/ 528584 w 7251911"/>
              <a:gd name="connsiteY606" fmla="*/ 6823903 h 6858000"/>
              <a:gd name="connsiteX607" fmla="*/ 543603 w 7251911"/>
              <a:gd name="connsiteY607" fmla="*/ 6822786 h 6858000"/>
              <a:gd name="connsiteX608" fmla="*/ 618697 w 7251911"/>
              <a:gd name="connsiteY608" fmla="*/ 6822786 h 6858000"/>
              <a:gd name="connsiteX609" fmla="*/ 750113 w 7251911"/>
              <a:gd name="connsiteY609" fmla="*/ 6812740 h 6858000"/>
              <a:gd name="connsiteX610" fmla="*/ 798924 w 7251911"/>
              <a:gd name="connsiteY610" fmla="*/ 6809391 h 6858000"/>
              <a:gd name="connsiteX611" fmla="*/ 851490 w 7251911"/>
              <a:gd name="connsiteY611" fmla="*/ 6810507 h 6858000"/>
              <a:gd name="connsiteX612" fmla="*/ 907811 w 7251911"/>
              <a:gd name="connsiteY612" fmla="*/ 6813856 h 6858000"/>
              <a:gd name="connsiteX613" fmla="*/ 997924 w 7251911"/>
              <a:gd name="connsiteY613" fmla="*/ 6811623 h 6858000"/>
              <a:gd name="connsiteX614" fmla="*/ 1009189 w 7251911"/>
              <a:gd name="connsiteY614" fmla="*/ 6811623 h 6858000"/>
              <a:gd name="connsiteX615" fmla="*/ 1099302 w 7251911"/>
              <a:gd name="connsiteY615" fmla="*/ 6812740 h 6858000"/>
              <a:gd name="connsiteX616" fmla="*/ 1196925 w 7251911"/>
              <a:gd name="connsiteY616" fmla="*/ 6812740 h 6858000"/>
              <a:gd name="connsiteX617" fmla="*/ 1275774 w 7251911"/>
              <a:gd name="connsiteY617" fmla="*/ 6811623 h 6858000"/>
              <a:gd name="connsiteX618" fmla="*/ 1290793 w 7251911"/>
              <a:gd name="connsiteY618" fmla="*/ 6808274 h 6858000"/>
              <a:gd name="connsiteX619" fmla="*/ 1287038 w 7251911"/>
              <a:gd name="connsiteY619" fmla="*/ 6804926 h 6858000"/>
              <a:gd name="connsiteX620" fmla="*/ 1264510 w 7251911"/>
              <a:gd name="connsiteY620" fmla="*/ 6803809 h 6858000"/>
              <a:gd name="connsiteX621" fmla="*/ 1275774 w 7251911"/>
              <a:gd name="connsiteY621" fmla="*/ 6801577 h 6858000"/>
              <a:gd name="connsiteX622" fmla="*/ 1324585 w 7251911"/>
              <a:gd name="connsiteY622" fmla="*/ 6801577 h 6858000"/>
              <a:gd name="connsiteX623" fmla="*/ 1328340 w 7251911"/>
              <a:gd name="connsiteY623" fmla="*/ 6801577 h 6858000"/>
              <a:gd name="connsiteX624" fmla="*/ 1403435 w 7251911"/>
              <a:gd name="connsiteY624" fmla="*/ 6803809 h 6858000"/>
              <a:gd name="connsiteX625" fmla="*/ 1403435 w 7251911"/>
              <a:gd name="connsiteY625" fmla="*/ 6812740 h 6858000"/>
              <a:gd name="connsiteX626" fmla="*/ 1422208 w 7251911"/>
              <a:gd name="connsiteY626" fmla="*/ 6812740 h 6858000"/>
              <a:gd name="connsiteX627" fmla="*/ 1429718 w 7251911"/>
              <a:gd name="connsiteY627" fmla="*/ 6816088 h 6858000"/>
              <a:gd name="connsiteX628" fmla="*/ 1467265 w 7251911"/>
              <a:gd name="connsiteY628" fmla="*/ 6818321 h 6858000"/>
              <a:gd name="connsiteX629" fmla="*/ 1489793 w 7251911"/>
              <a:gd name="connsiteY629" fmla="*/ 6817205 h 6858000"/>
              <a:gd name="connsiteX630" fmla="*/ 1493548 w 7251911"/>
              <a:gd name="connsiteY630" fmla="*/ 6812740 h 6858000"/>
              <a:gd name="connsiteX631" fmla="*/ 1486038 w 7251911"/>
              <a:gd name="connsiteY631" fmla="*/ 6811623 h 6858000"/>
              <a:gd name="connsiteX632" fmla="*/ 1444737 w 7251911"/>
              <a:gd name="connsiteY632" fmla="*/ 6811623 h 6858000"/>
              <a:gd name="connsiteX633" fmla="*/ 1437227 w 7251911"/>
              <a:gd name="connsiteY633" fmla="*/ 6809391 h 6858000"/>
              <a:gd name="connsiteX634" fmla="*/ 1440982 w 7251911"/>
              <a:gd name="connsiteY634" fmla="*/ 6809391 h 6858000"/>
              <a:gd name="connsiteX635" fmla="*/ 1456001 w 7251911"/>
              <a:gd name="connsiteY635" fmla="*/ 6808274 h 6858000"/>
              <a:gd name="connsiteX636" fmla="*/ 1440982 w 7251911"/>
              <a:gd name="connsiteY636" fmla="*/ 6804926 h 6858000"/>
              <a:gd name="connsiteX637" fmla="*/ 1444737 w 7251911"/>
              <a:gd name="connsiteY637" fmla="*/ 6799344 h 6858000"/>
              <a:gd name="connsiteX638" fmla="*/ 1474774 w 7251911"/>
              <a:gd name="connsiteY638" fmla="*/ 6798228 h 6858000"/>
              <a:gd name="connsiteX639" fmla="*/ 1542359 w 7251911"/>
              <a:gd name="connsiteY639" fmla="*/ 6795995 h 6858000"/>
              <a:gd name="connsiteX640" fmla="*/ 1508567 w 7251911"/>
              <a:gd name="connsiteY640" fmla="*/ 6791530 h 6858000"/>
              <a:gd name="connsiteX641" fmla="*/ 1388416 w 7251911"/>
              <a:gd name="connsiteY641" fmla="*/ 6791530 h 6858000"/>
              <a:gd name="connsiteX642" fmla="*/ 1369642 w 7251911"/>
              <a:gd name="connsiteY642" fmla="*/ 6792646 h 6858000"/>
              <a:gd name="connsiteX643" fmla="*/ 1317076 w 7251911"/>
              <a:gd name="connsiteY643" fmla="*/ 6795995 h 6858000"/>
              <a:gd name="connsiteX644" fmla="*/ 1275774 w 7251911"/>
              <a:gd name="connsiteY644" fmla="*/ 6790414 h 6858000"/>
              <a:gd name="connsiteX645" fmla="*/ 1354623 w 7251911"/>
              <a:gd name="connsiteY645" fmla="*/ 6788181 h 6858000"/>
              <a:gd name="connsiteX646" fmla="*/ 1527340 w 7251911"/>
              <a:gd name="connsiteY646" fmla="*/ 6785948 h 6858000"/>
              <a:gd name="connsiteX647" fmla="*/ 1471020 w 7251911"/>
              <a:gd name="connsiteY647" fmla="*/ 6782600 h 6858000"/>
              <a:gd name="connsiteX648" fmla="*/ 1467265 w 7251911"/>
              <a:gd name="connsiteY648" fmla="*/ 6777018 h 6858000"/>
              <a:gd name="connsiteX649" fmla="*/ 1459755 w 7251911"/>
              <a:gd name="connsiteY649" fmla="*/ 6774785 h 6858000"/>
              <a:gd name="connsiteX650" fmla="*/ 1384661 w 7251911"/>
              <a:gd name="connsiteY650" fmla="*/ 6781483 h 6858000"/>
              <a:gd name="connsiteX651" fmla="*/ 1358378 w 7251911"/>
              <a:gd name="connsiteY651" fmla="*/ 6780367 h 6858000"/>
              <a:gd name="connsiteX652" fmla="*/ 1268265 w 7251911"/>
              <a:gd name="connsiteY652" fmla="*/ 6780367 h 6858000"/>
              <a:gd name="connsiteX653" fmla="*/ 1204434 w 7251911"/>
              <a:gd name="connsiteY653" fmla="*/ 6778134 h 6858000"/>
              <a:gd name="connsiteX654" fmla="*/ 1136849 w 7251911"/>
              <a:gd name="connsiteY654" fmla="*/ 6778134 h 6858000"/>
              <a:gd name="connsiteX655" fmla="*/ 1069264 w 7251911"/>
              <a:gd name="connsiteY655" fmla="*/ 6778134 h 6858000"/>
              <a:gd name="connsiteX656" fmla="*/ 1088038 w 7251911"/>
              <a:gd name="connsiteY656" fmla="*/ 6774785 h 6858000"/>
              <a:gd name="connsiteX657" fmla="*/ 1148113 w 7251911"/>
              <a:gd name="connsiteY657" fmla="*/ 6774785 h 6858000"/>
              <a:gd name="connsiteX658" fmla="*/ 1163132 w 7251911"/>
              <a:gd name="connsiteY658" fmla="*/ 6773669 h 6858000"/>
              <a:gd name="connsiteX659" fmla="*/ 1118075 w 7251911"/>
              <a:gd name="connsiteY659" fmla="*/ 6756924 h 6858000"/>
              <a:gd name="connsiteX660" fmla="*/ 1099302 w 7251911"/>
              <a:gd name="connsiteY660" fmla="*/ 6754692 h 6858000"/>
              <a:gd name="connsiteX661" fmla="*/ 1069264 w 7251911"/>
              <a:gd name="connsiteY661" fmla="*/ 6753576 h 6858000"/>
              <a:gd name="connsiteX662" fmla="*/ 1050490 w 7251911"/>
              <a:gd name="connsiteY662" fmla="*/ 6753576 h 6858000"/>
              <a:gd name="connsiteX663" fmla="*/ 1035471 w 7251911"/>
              <a:gd name="connsiteY663" fmla="*/ 6754692 h 6858000"/>
              <a:gd name="connsiteX664" fmla="*/ 1024207 w 7251911"/>
              <a:gd name="connsiteY664" fmla="*/ 6753576 h 6858000"/>
              <a:gd name="connsiteX665" fmla="*/ 1035471 w 7251911"/>
              <a:gd name="connsiteY665" fmla="*/ 6751343 h 6858000"/>
              <a:gd name="connsiteX666" fmla="*/ 1065509 w 7251911"/>
              <a:gd name="connsiteY666" fmla="*/ 6751343 h 6858000"/>
              <a:gd name="connsiteX667" fmla="*/ 1076774 w 7251911"/>
              <a:gd name="connsiteY667" fmla="*/ 6744645 h 6858000"/>
              <a:gd name="connsiteX668" fmla="*/ 1076774 w 7251911"/>
              <a:gd name="connsiteY668" fmla="*/ 6742413 h 6858000"/>
              <a:gd name="connsiteX669" fmla="*/ 1035471 w 7251911"/>
              <a:gd name="connsiteY669" fmla="*/ 6735715 h 6858000"/>
              <a:gd name="connsiteX670" fmla="*/ 1031717 w 7251911"/>
              <a:gd name="connsiteY670" fmla="*/ 6735715 h 6858000"/>
              <a:gd name="connsiteX671" fmla="*/ 997924 w 7251911"/>
              <a:gd name="connsiteY671" fmla="*/ 6735715 h 6858000"/>
              <a:gd name="connsiteX672" fmla="*/ 979151 w 7251911"/>
              <a:gd name="connsiteY672" fmla="*/ 6735715 h 6858000"/>
              <a:gd name="connsiteX673" fmla="*/ 964132 w 7251911"/>
              <a:gd name="connsiteY673" fmla="*/ 6737947 h 6858000"/>
              <a:gd name="connsiteX674" fmla="*/ 937848 w 7251911"/>
              <a:gd name="connsiteY674" fmla="*/ 6737947 h 6858000"/>
              <a:gd name="connsiteX675" fmla="*/ 904056 w 7251911"/>
              <a:gd name="connsiteY675" fmla="*/ 6735715 h 6858000"/>
              <a:gd name="connsiteX676" fmla="*/ 870263 w 7251911"/>
              <a:gd name="connsiteY676" fmla="*/ 6735715 h 6858000"/>
              <a:gd name="connsiteX677" fmla="*/ 836471 w 7251911"/>
              <a:gd name="connsiteY677" fmla="*/ 6737947 h 6858000"/>
              <a:gd name="connsiteX678" fmla="*/ 821452 w 7251911"/>
              <a:gd name="connsiteY678" fmla="*/ 6739064 h 6858000"/>
              <a:gd name="connsiteX679" fmla="*/ 810188 w 7251911"/>
              <a:gd name="connsiteY679" fmla="*/ 6739064 h 6858000"/>
              <a:gd name="connsiteX680" fmla="*/ 750113 w 7251911"/>
              <a:gd name="connsiteY680" fmla="*/ 6737947 h 6858000"/>
              <a:gd name="connsiteX681" fmla="*/ 746358 w 7251911"/>
              <a:gd name="connsiteY681" fmla="*/ 6733482 h 6858000"/>
              <a:gd name="connsiteX682" fmla="*/ 738848 w 7251911"/>
              <a:gd name="connsiteY682" fmla="*/ 6735715 h 6858000"/>
              <a:gd name="connsiteX683" fmla="*/ 716320 w 7251911"/>
              <a:gd name="connsiteY683" fmla="*/ 6735715 h 6858000"/>
              <a:gd name="connsiteX684" fmla="*/ 712565 w 7251911"/>
              <a:gd name="connsiteY684" fmla="*/ 6731250 h 6858000"/>
              <a:gd name="connsiteX685" fmla="*/ 705056 w 7251911"/>
              <a:gd name="connsiteY685" fmla="*/ 6733482 h 6858000"/>
              <a:gd name="connsiteX686" fmla="*/ 686282 w 7251911"/>
              <a:gd name="connsiteY686" fmla="*/ 6733482 h 6858000"/>
              <a:gd name="connsiteX687" fmla="*/ 678773 w 7251911"/>
              <a:gd name="connsiteY687" fmla="*/ 6730133 h 6858000"/>
              <a:gd name="connsiteX688" fmla="*/ 663754 w 7251911"/>
              <a:gd name="connsiteY688" fmla="*/ 6731250 h 6858000"/>
              <a:gd name="connsiteX689" fmla="*/ 637471 w 7251911"/>
              <a:gd name="connsiteY689" fmla="*/ 6730133 h 6858000"/>
              <a:gd name="connsiteX690" fmla="*/ 611188 w 7251911"/>
              <a:gd name="connsiteY690" fmla="*/ 6731250 h 6858000"/>
              <a:gd name="connsiteX691" fmla="*/ 592414 w 7251911"/>
              <a:gd name="connsiteY691" fmla="*/ 6731250 h 6858000"/>
              <a:gd name="connsiteX692" fmla="*/ 547357 w 7251911"/>
              <a:gd name="connsiteY692" fmla="*/ 6731250 h 6858000"/>
              <a:gd name="connsiteX693" fmla="*/ 509810 w 7251911"/>
              <a:gd name="connsiteY693" fmla="*/ 6730133 h 6858000"/>
              <a:gd name="connsiteX694" fmla="*/ 494791 w 7251911"/>
              <a:gd name="connsiteY694" fmla="*/ 6724552 h 6858000"/>
              <a:gd name="connsiteX695" fmla="*/ 468508 w 7251911"/>
              <a:gd name="connsiteY695" fmla="*/ 6725668 h 6858000"/>
              <a:gd name="connsiteX696" fmla="*/ 464753 w 7251911"/>
              <a:gd name="connsiteY696" fmla="*/ 6729017 h 6858000"/>
              <a:gd name="connsiteX697" fmla="*/ 476018 w 7251911"/>
              <a:gd name="connsiteY697" fmla="*/ 6731250 h 6858000"/>
              <a:gd name="connsiteX698" fmla="*/ 509810 w 7251911"/>
              <a:gd name="connsiteY698" fmla="*/ 6731250 h 6858000"/>
              <a:gd name="connsiteX699" fmla="*/ 558622 w 7251911"/>
              <a:gd name="connsiteY699" fmla="*/ 6737947 h 6858000"/>
              <a:gd name="connsiteX700" fmla="*/ 581150 w 7251911"/>
              <a:gd name="connsiteY700" fmla="*/ 6737947 h 6858000"/>
              <a:gd name="connsiteX701" fmla="*/ 693792 w 7251911"/>
              <a:gd name="connsiteY701" fmla="*/ 6741296 h 6858000"/>
              <a:gd name="connsiteX702" fmla="*/ 708811 w 7251911"/>
              <a:gd name="connsiteY702" fmla="*/ 6744645 h 6858000"/>
              <a:gd name="connsiteX703" fmla="*/ 644980 w 7251911"/>
              <a:gd name="connsiteY703" fmla="*/ 6745761 h 6858000"/>
              <a:gd name="connsiteX704" fmla="*/ 644980 w 7251911"/>
              <a:gd name="connsiteY704" fmla="*/ 6746878 h 6858000"/>
              <a:gd name="connsiteX705" fmla="*/ 708811 w 7251911"/>
              <a:gd name="connsiteY705" fmla="*/ 6746878 h 6858000"/>
              <a:gd name="connsiteX706" fmla="*/ 768886 w 7251911"/>
              <a:gd name="connsiteY706" fmla="*/ 6746878 h 6858000"/>
              <a:gd name="connsiteX707" fmla="*/ 783905 w 7251911"/>
              <a:gd name="connsiteY707" fmla="*/ 6747994 h 6858000"/>
              <a:gd name="connsiteX708" fmla="*/ 802678 w 7251911"/>
              <a:gd name="connsiteY708" fmla="*/ 6753576 h 6858000"/>
              <a:gd name="connsiteX709" fmla="*/ 832716 w 7251911"/>
              <a:gd name="connsiteY709" fmla="*/ 6754692 h 6858000"/>
              <a:gd name="connsiteX710" fmla="*/ 859000 w 7251911"/>
              <a:gd name="connsiteY710" fmla="*/ 6753576 h 6858000"/>
              <a:gd name="connsiteX711" fmla="*/ 874018 w 7251911"/>
              <a:gd name="connsiteY711" fmla="*/ 6753576 h 6858000"/>
              <a:gd name="connsiteX712" fmla="*/ 862754 w 7251911"/>
              <a:gd name="connsiteY712" fmla="*/ 6758041 h 6858000"/>
              <a:gd name="connsiteX713" fmla="*/ 870263 w 7251911"/>
              <a:gd name="connsiteY713" fmla="*/ 6762506 h 6858000"/>
              <a:gd name="connsiteX714" fmla="*/ 889037 w 7251911"/>
              <a:gd name="connsiteY714" fmla="*/ 6765855 h 6858000"/>
              <a:gd name="connsiteX715" fmla="*/ 900301 w 7251911"/>
              <a:gd name="connsiteY715" fmla="*/ 6766971 h 6858000"/>
              <a:gd name="connsiteX716" fmla="*/ 952868 w 7251911"/>
              <a:gd name="connsiteY716" fmla="*/ 6768088 h 6858000"/>
              <a:gd name="connsiteX717" fmla="*/ 960377 w 7251911"/>
              <a:gd name="connsiteY717" fmla="*/ 6770320 h 6858000"/>
              <a:gd name="connsiteX718" fmla="*/ 952868 w 7251911"/>
              <a:gd name="connsiteY718" fmla="*/ 6772553 h 6858000"/>
              <a:gd name="connsiteX719" fmla="*/ 900301 w 7251911"/>
              <a:gd name="connsiteY719" fmla="*/ 6781483 h 6858000"/>
              <a:gd name="connsiteX720" fmla="*/ 889037 w 7251911"/>
              <a:gd name="connsiteY720" fmla="*/ 6779251 h 6858000"/>
              <a:gd name="connsiteX721" fmla="*/ 874018 w 7251911"/>
              <a:gd name="connsiteY721" fmla="*/ 6771437 h 6858000"/>
              <a:gd name="connsiteX722" fmla="*/ 862754 w 7251911"/>
              <a:gd name="connsiteY722" fmla="*/ 6770320 h 6858000"/>
              <a:gd name="connsiteX723" fmla="*/ 821452 w 7251911"/>
              <a:gd name="connsiteY723" fmla="*/ 6773669 h 6858000"/>
              <a:gd name="connsiteX724" fmla="*/ 795169 w 7251911"/>
              <a:gd name="connsiteY724" fmla="*/ 6774785 h 6858000"/>
              <a:gd name="connsiteX725" fmla="*/ 780150 w 7251911"/>
              <a:gd name="connsiteY725" fmla="*/ 6769204 h 6858000"/>
              <a:gd name="connsiteX726" fmla="*/ 750113 w 7251911"/>
              <a:gd name="connsiteY726" fmla="*/ 6769204 h 6858000"/>
              <a:gd name="connsiteX727" fmla="*/ 742603 w 7251911"/>
              <a:gd name="connsiteY727" fmla="*/ 6774785 h 6858000"/>
              <a:gd name="connsiteX728" fmla="*/ 723829 w 7251911"/>
              <a:gd name="connsiteY728" fmla="*/ 6778134 h 6858000"/>
              <a:gd name="connsiteX729" fmla="*/ 701301 w 7251911"/>
              <a:gd name="connsiteY729" fmla="*/ 6780367 h 6858000"/>
              <a:gd name="connsiteX730" fmla="*/ 671263 w 7251911"/>
              <a:gd name="connsiteY730" fmla="*/ 6775902 h 6858000"/>
              <a:gd name="connsiteX731" fmla="*/ 618697 w 7251911"/>
              <a:gd name="connsiteY731" fmla="*/ 6766971 h 6858000"/>
              <a:gd name="connsiteX732" fmla="*/ 592414 w 7251911"/>
              <a:gd name="connsiteY732" fmla="*/ 6769204 h 6858000"/>
              <a:gd name="connsiteX733" fmla="*/ 562376 w 7251911"/>
              <a:gd name="connsiteY733" fmla="*/ 6773669 h 6858000"/>
              <a:gd name="connsiteX734" fmla="*/ 521074 w 7251911"/>
              <a:gd name="connsiteY734" fmla="*/ 6772553 h 6858000"/>
              <a:gd name="connsiteX735" fmla="*/ 513565 w 7251911"/>
              <a:gd name="connsiteY735" fmla="*/ 6769204 h 6858000"/>
              <a:gd name="connsiteX736" fmla="*/ 449735 w 7251911"/>
              <a:gd name="connsiteY736" fmla="*/ 6774785 h 6858000"/>
              <a:gd name="connsiteX737" fmla="*/ 408433 w 7251911"/>
              <a:gd name="connsiteY737" fmla="*/ 6774785 h 6858000"/>
              <a:gd name="connsiteX738" fmla="*/ 314564 w 7251911"/>
              <a:gd name="connsiteY738" fmla="*/ 6775902 h 6858000"/>
              <a:gd name="connsiteX739" fmla="*/ 288281 w 7251911"/>
              <a:gd name="connsiteY739" fmla="*/ 6777018 h 6858000"/>
              <a:gd name="connsiteX740" fmla="*/ 258244 w 7251911"/>
              <a:gd name="connsiteY740" fmla="*/ 6775902 h 6858000"/>
              <a:gd name="connsiteX741" fmla="*/ 224451 w 7251911"/>
              <a:gd name="connsiteY741" fmla="*/ 6775902 h 6858000"/>
              <a:gd name="connsiteX742" fmla="*/ 220696 w 7251911"/>
              <a:gd name="connsiteY742" fmla="*/ 6769204 h 6858000"/>
              <a:gd name="connsiteX743" fmla="*/ 175640 w 7251911"/>
              <a:gd name="connsiteY743" fmla="*/ 6765855 h 6858000"/>
              <a:gd name="connsiteX744" fmla="*/ 164376 w 7251911"/>
              <a:gd name="connsiteY744" fmla="*/ 6766971 h 6858000"/>
              <a:gd name="connsiteX745" fmla="*/ 156866 w 7251911"/>
              <a:gd name="connsiteY745" fmla="*/ 6763622 h 6858000"/>
              <a:gd name="connsiteX746" fmla="*/ 164376 w 7251911"/>
              <a:gd name="connsiteY746" fmla="*/ 6760273 h 6858000"/>
              <a:gd name="connsiteX747" fmla="*/ 194413 w 7251911"/>
              <a:gd name="connsiteY747" fmla="*/ 6761390 h 6858000"/>
              <a:gd name="connsiteX748" fmla="*/ 228206 w 7251911"/>
              <a:gd name="connsiteY748" fmla="*/ 6759157 h 6858000"/>
              <a:gd name="connsiteX749" fmla="*/ 239470 w 7251911"/>
              <a:gd name="connsiteY749" fmla="*/ 6752459 h 6858000"/>
              <a:gd name="connsiteX750" fmla="*/ 258244 w 7251911"/>
              <a:gd name="connsiteY750" fmla="*/ 6750227 h 6858000"/>
              <a:gd name="connsiteX751" fmla="*/ 303300 w 7251911"/>
              <a:gd name="connsiteY751" fmla="*/ 6754692 h 6858000"/>
              <a:gd name="connsiteX752" fmla="*/ 322074 w 7251911"/>
              <a:gd name="connsiteY752" fmla="*/ 6754692 h 6858000"/>
              <a:gd name="connsiteX753" fmla="*/ 329583 w 7251911"/>
              <a:gd name="connsiteY753" fmla="*/ 6751343 h 6858000"/>
              <a:gd name="connsiteX754" fmla="*/ 325829 w 7251911"/>
              <a:gd name="connsiteY754" fmla="*/ 6745761 h 6858000"/>
              <a:gd name="connsiteX755" fmla="*/ 303300 w 7251911"/>
              <a:gd name="connsiteY755" fmla="*/ 6741296 h 6858000"/>
              <a:gd name="connsiteX756" fmla="*/ 299546 w 7251911"/>
              <a:gd name="connsiteY756" fmla="*/ 6739064 h 6858000"/>
              <a:gd name="connsiteX757" fmla="*/ 307055 w 7251911"/>
              <a:gd name="connsiteY757" fmla="*/ 6737947 h 6858000"/>
              <a:gd name="connsiteX758" fmla="*/ 344602 w 7251911"/>
              <a:gd name="connsiteY758" fmla="*/ 6739064 h 6858000"/>
              <a:gd name="connsiteX759" fmla="*/ 348357 w 7251911"/>
              <a:gd name="connsiteY759" fmla="*/ 6739064 h 6858000"/>
              <a:gd name="connsiteX760" fmla="*/ 348357 w 7251911"/>
              <a:gd name="connsiteY760" fmla="*/ 6736831 h 6858000"/>
              <a:gd name="connsiteX761" fmla="*/ 352112 w 7251911"/>
              <a:gd name="connsiteY761" fmla="*/ 6733482 h 6858000"/>
              <a:gd name="connsiteX762" fmla="*/ 378395 w 7251911"/>
              <a:gd name="connsiteY762" fmla="*/ 6733482 h 6858000"/>
              <a:gd name="connsiteX763" fmla="*/ 344602 w 7251911"/>
              <a:gd name="connsiteY763" fmla="*/ 6730133 h 6858000"/>
              <a:gd name="connsiteX764" fmla="*/ 340848 w 7251911"/>
              <a:gd name="connsiteY764" fmla="*/ 6726784 h 6858000"/>
              <a:gd name="connsiteX765" fmla="*/ 329583 w 7251911"/>
              <a:gd name="connsiteY765" fmla="*/ 6720087 h 6858000"/>
              <a:gd name="connsiteX766" fmla="*/ 314564 w 7251911"/>
              <a:gd name="connsiteY766" fmla="*/ 6720087 h 6858000"/>
              <a:gd name="connsiteX767" fmla="*/ 314564 w 7251911"/>
              <a:gd name="connsiteY767" fmla="*/ 6717854 h 6858000"/>
              <a:gd name="connsiteX768" fmla="*/ 314564 w 7251911"/>
              <a:gd name="connsiteY768" fmla="*/ 6716738 h 6858000"/>
              <a:gd name="connsiteX769" fmla="*/ 385904 w 7251911"/>
              <a:gd name="connsiteY769" fmla="*/ 6712272 h 6858000"/>
              <a:gd name="connsiteX770" fmla="*/ 430961 w 7251911"/>
              <a:gd name="connsiteY770" fmla="*/ 6706691 h 6858000"/>
              <a:gd name="connsiteX771" fmla="*/ 438470 w 7251911"/>
              <a:gd name="connsiteY771" fmla="*/ 6704458 h 6858000"/>
              <a:gd name="connsiteX772" fmla="*/ 427206 w 7251911"/>
              <a:gd name="connsiteY772" fmla="*/ 6702226 h 6858000"/>
              <a:gd name="connsiteX773" fmla="*/ 393414 w 7251911"/>
              <a:gd name="connsiteY773" fmla="*/ 6702226 h 6858000"/>
              <a:gd name="connsiteX774" fmla="*/ 385904 w 7251911"/>
              <a:gd name="connsiteY774" fmla="*/ 6701109 h 6858000"/>
              <a:gd name="connsiteX775" fmla="*/ 389659 w 7251911"/>
              <a:gd name="connsiteY775" fmla="*/ 6698877 h 6858000"/>
              <a:gd name="connsiteX776" fmla="*/ 412187 w 7251911"/>
              <a:gd name="connsiteY776" fmla="*/ 6696644 h 6858000"/>
              <a:gd name="connsiteX777" fmla="*/ 445980 w 7251911"/>
              <a:gd name="connsiteY777" fmla="*/ 6696644 h 6858000"/>
              <a:gd name="connsiteX778" fmla="*/ 449735 w 7251911"/>
              <a:gd name="connsiteY778" fmla="*/ 6692179 h 6858000"/>
              <a:gd name="connsiteX779" fmla="*/ 449735 w 7251911"/>
              <a:gd name="connsiteY779" fmla="*/ 6689947 h 6858000"/>
              <a:gd name="connsiteX780" fmla="*/ 393414 w 7251911"/>
              <a:gd name="connsiteY780" fmla="*/ 6683249 h 6858000"/>
              <a:gd name="connsiteX781" fmla="*/ 261998 w 7251911"/>
              <a:gd name="connsiteY781" fmla="*/ 6685481 h 6858000"/>
              <a:gd name="connsiteX782" fmla="*/ 243225 w 7251911"/>
              <a:gd name="connsiteY782" fmla="*/ 6683249 h 6858000"/>
              <a:gd name="connsiteX783" fmla="*/ 261998 w 7251911"/>
              <a:gd name="connsiteY783" fmla="*/ 6681016 h 6858000"/>
              <a:gd name="connsiteX784" fmla="*/ 307055 w 7251911"/>
              <a:gd name="connsiteY784" fmla="*/ 6678784 h 6858000"/>
              <a:gd name="connsiteX785" fmla="*/ 355866 w 7251911"/>
              <a:gd name="connsiteY785" fmla="*/ 6678784 h 6858000"/>
              <a:gd name="connsiteX786" fmla="*/ 430961 w 7251911"/>
              <a:gd name="connsiteY786" fmla="*/ 6677667 h 6858000"/>
              <a:gd name="connsiteX787" fmla="*/ 558622 w 7251911"/>
              <a:gd name="connsiteY787" fmla="*/ 6663155 h 6858000"/>
              <a:gd name="connsiteX788" fmla="*/ 603678 w 7251911"/>
              <a:gd name="connsiteY788" fmla="*/ 6659806 h 6858000"/>
              <a:gd name="connsiteX789" fmla="*/ 618697 w 7251911"/>
              <a:gd name="connsiteY789" fmla="*/ 6658690 h 6858000"/>
              <a:gd name="connsiteX790" fmla="*/ 603678 w 7251911"/>
              <a:gd name="connsiteY790" fmla="*/ 6656458 h 6858000"/>
              <a:gd name="connsiteX791" fmla="*/ 408433 w 7251911"/>
              <a:gd name="connsiteY791" fmla="*/ 6656458 h 6858000"/>
              <a:gd name="connsiteX792" fmla="*/ 352112 w 7251911"/>
              <a:gd name="connsiteY792" fmla="*/ 6645295 h 6858000"/>
              <a:gd name="connsiteX793" fmla="*/ 352112 w 7251911"/>
              <a:gd name="connsiteY793" fmla="*/ 6643062 h 6858000"/>
              <a:gd name="connsiteX794" fmla="*/ 367131 w 7251911"/>
              <a:gd name="connsiteY794" fmla="*/ 6634132 h 6858000"/>
              <a:gd name="connsiteX795" fmla="*/ 389659 w 7251911"/>
              <a:gd name="connsiteY795" fmla="*/ 6627434 h 6858000"/>
              <a:gd name="connsiteX796" fmla="*/ 423451 w 7251911"/>
              <a:gd name="connsiteY796" fmla="*/ 6614038 h 6858000"/>
              <a:gd name="connsiteX797" fmla="*/ 464753 w 7251911"/>
              <a:gd name="connsiteY797" fmla="*/ 6595061 h 6858000"/>
              <a:gd name="connsiteX798" fmla="*/ 479772 w 7251911"/>
              <a:gd name="connsiteY798" fmla="*/ 6593945 h 6858000"/>
              <a:gd name="connsiteX799" fmla="*/ 521074 w 7251911"/>
              <a:gd name="connsiteY799" fmla="*/ 6591712 h 6858000"/>
              <a:gd name="connsiteX800" fmla="*/ 536093 w 7251911"/>
              <a:gd name="connsiteY800" fmla="*/ 6590596 h 6858000"/>
              <a:gd name="connsiteX801" fmla="*/ 566131 w 7251911"/>
              <a:gd name="connsiteY801" fmla="*/ 6590596 h 6858000"/>
              <a:gd name="connsiteX802" fmla="*/ 618697 w 7251911"/>
              <a:gd name="connsiteY802" fmla="*/ 6593945 h 6858000"/>
              <a:gd name="connsiteX803" fmla="*/ 631816 w 7251911"/>
              <a:gd name="connsiteY803" fmla="*/ 6593555 h 6858000"/>
              <a:gd name="connsiteX804" fmla="*/ 633716 w 7251911"/>
              <a:gd name="connsiteY804" fmla="*/ 6591754 h 6858000"/>
              <a:gd name="connsiteX805" fmla="*/ 577395 w 7251911"/>
              <a:gd name="connsiteY805" fmla="*/ 6576568 h 6858000"/>
              <a:gd name="connsiteX806" fmla="*/ 536093 w 7251911"/>
              <a:gd name="connsiteY806" fmla="*/ 6561382 h 6858000"/>
              <a:gd name="connsiteX807" fmla="*/ 528584 w 7251911"/>
              <a:gd name="connsiteY807" fmla="*/ 6546196 h 6858000"/>
              <a:gd name="connsiteX808" fmla="*/ 543603 w 7251911"/>
              <a:gd name="connsiteY808" fmla="*/ 6542400 h 6858000"/>
              <a:gd name="connsiteX809" fmla="*/ 618697 w 7251911"/>
              <a:gd name="connsiteY809" fmla="*/ 6542400 h 6858000"/>
              <a:gd name="connsiteX810" fmla="*/ 750113 w 7251911"/>
              <a:gd name="connsiteY810" fmla="*/ 6508232 h 6858000"/>
              <a:gd name="connsiteX811" fmla="*/ 798924 w 7251911"/>
              <a:gd name="connsiteY811" fmla="*/ 6496842 h 6858000"/>
              <a:gd name="connsiteX812" fmla="*/ 851490 w 7251911"/>
              <a:gd name="connsiteY812" fmla="*/ 6500639 h 6858000"/>
              <a:gd name="connsiteX813" fmla="*/ 907811 w 7251911"/>
              <a:gd name="connsiteY813" fmla="*/ 6512028 h 6858000"/>
              <a:gd name="connsiteX814" fmla="*/ 997924 w 7251911"/>
              <a:gd name="connsiteY814" fmla="*/ 6504435 h 6858000"/>
              <a:gd name="connsiteX815" fmla="*/ 1007813 w 7251911"/>
              <a:gd name="connsiteY815" fmla="*/ 6504435 h 6858000"/>
              <a:gd name="connsiteX816" fmla="*/ 1006036 w 7251911"/>
              <a:gd name="connsiteY816" fmla="*/ 6502508 h 6858000"/>
              <a:gd name="connsiteX817" fmla="*/ 1018242 w 7251911"/>
              <a:gd name="connsiteY817" fmla="*/ 6500195 h 6858000"/>
              <a:gd name="connsiteX818" fmla="*/ 1052045 w 7251911"/>
              <a:gd name="connsiteY818" fmla="*/ 6496493 h 6858000"/>
              <a:gd name="connsiteX819" fmla="*/ 1085848 w 7251911"/>
              <a:gd name="connsiteY819" fmla="*/ 6496493 h 6858000"/>
              <a:gd name="connsiteX820" fmla="*/ 1100871 w 7251911"/>
              <a:gd name="connsiteY820" fmla="*/ 6495259 h 6858000"/>
              <a:gd name="connsiteX821" fmla="*/ 1063313 w 7251911"/>
              <a:gd name="connsiteY821" fmla="*/ 6494025 h 6858000"/>
              <a:gd name="connsiteX822" fmla="*/ 1070824 w 7251911"/>
              <a:gd name="connsiteY822" fmla="*/ 6485387 h 6858000"/>
              <a:gd name="connsiteX823" fmla="*/ 1093360 w 7251911"/>
              <a:gd name="connsiteY823" fmla="*/ 6482919 h 6858000"/>
              <a:gd name="connsiteX824" fmla="*/ 1097115 w 7251911"/>
              <a:gd name="connsiteY824" fmla="*/ 6479217 h 6858000"/>
              <a:gd name="connsiteX825" fmla="*/ 1089604 w 7251911"/>
              <a:gd name="connsiteY825" fmla="*/ 6477983 h 6858000"/>
              <a:gd name="connsiteX826" fmla="*/ 1037022 w 7251911"/>
              <a:gd name="connsiteY826" fmla="*/ 6479217 h 6858000"/>
              <a:gd name="connsiteX827" fmla="*/ 1003219 w 7251911"/>
              <a:gd name="connsiteY827" fmla="*/ 6479217 h 6858000"/>
              <a:gd name="connsiteX828" fmla="*/ 969416 w 7251911"/>
              <a:gd name="connsiteY828" fmla="*/ 6475515 h 6858000"/>
              <a:gd name="connsiteX829" fmla="*/ 946881 w 7251911"/>
              <a:gd name="connsiteY829" fmla="*/ 6469345 h 6858000"/>
              <a:gd name="connsiteX830" fmla="*/ 928102 w 7251911"/>
              <a:gd name="connsiteY830" fmla="*/ 6465643 h 6858000"/>
              <a:gd name="connsiteX831" fmla="*/ 909323 w 7251911"/>
              <a:gd name="connsiteY831" fmla="*/ 6465643 h 6858000"/>
              <a:gd name="connsiteX832" fmla="*/ 901811 w 7251911"/>
              <a:gd name="connsiteY832" fmla="*/ 6459473 h 6858000"/>
              <a:gd name="connsiteX833" fmla="*/ 920590 w 7251911"/>
              <a:gd name="connsiteY833" fmla="*/ 6454537 h 6858000"/>
              <a:gd name="connsiteX834" fmla="*/ 965660 w 7251911"/>
              <a:gd name="connsiteY834" fmla="*/ 6454537 h 6858000"/>
              <a:gd name="connsiteX835" fmla="*/ 1014487 w 7251911"/>
              <a:gd name="connsiteY835" fmla="*/ 6454537 h 6858000"/>
              <a:gd name="connsiteX836" fmla="*/ 1055801 w 7251911"/>
              <a:gd name="connsiteY836" fmla="*/ 6452069 h 6858000"/>
              <a:gd name="connsiteX837" fmla="*/ 1070824 w 7251911"/>
              <a:gd name="connsiteY837" fmla="*/ 6442197 h 6858000"/>
              <a:gd name="connsiteX838" fmla="*/ 1089604 w 7251911"/>
              <a:gd name="connsiteY838" fmla="*/ 6436026 h 6858000"/>
              <a:gd name="connsiteX839" fmla="*/ 1130918 w 7251911"/>
              <a:gd name="connsiteY839" fmla="*/ 6437260 h 6858000"/>
              <a:gd name="connsiteX840" fmla="*/ 1149697 w 7251911"/>
              <a:gd name="connsiteY840" fmla="*/ 6434792 h 6858000"/>
              <a:gd name="connsiteX841" fmla="*/ 1164721 w 7251911"/>
              <a:gd name="connsiteY841" fmla="*/ 6432324 h 6858000"/>
              <a:gd name="connsiteX842" fmla="*/ 1209791 w 7251911"/>
              <a:gd name="connsiteY842" fmla="*/ 6432324 h 6858000"/>
              <a:gd name="connsiteX843" fmla="*/ 1254861 w 7251911"/>
              <a:gd name="connsiteY843" fmla="*/ 6429856 h 6858000"/>
              <a:gd name="connsiteX844" fmla="*/ 1314955 w 7251911"/>
              <a:gd name="connsiteY844" fmla="*/ 6427388 h 6858000"/>
              <a:gd name="connsiteX845" fmla="*/ 1322467 w 7251911"/>
              <a:gd name="connsiteY845" fmla="*/ 6427388 h 6858000"/>
              <a:gd name="connsiteX846" fmla="*/ 1329979 w 7251911"/>
              <a:gd name="connsiteY846" fmla="*/ 6423686 h 6858000"/>
              <a:gd name="connsiteX847" fmla="*/ 1344944 w 7251911"/>
              <a:gd name="connsiteY847" fmla="*/ 6426145 h 6858000"/>
              <a:gd name="connsiteX848" fmla="*/ 1354623 w 7251911"/>
              <a:gd name="connsiteY848" fmla="*/ 6424709 h 6858000"/>
              <a:gd name="connsiteX849" fmla="*/ 1527340 w 7251911"/>
              <a:gd name="connsiteY849" fmla="*/ 6417117 h 6858000"/>
              <a:gd name="connsiteX850" fmla="*/ 1471020 w 7251911"/>
              <a:gd name="connsiteY850" fmla="*/ 6405727 h 6858000"/>
              <a:gd name="connsiteX851" fmla="*/ 1467265 w 7251911"/>
              <a:gd name="connsiteY851" fmla="*/ 6386745 h 6858000"/>
              <a:gd name="connsiteX852" fmla="*/ 1459755 w 7251911"/>
              <a:gd name="connsiteY852" fmla="*/ 6379152 h 6858000"/>
              <a:gd name="connsiteX853" fmla="*/ 1384661 w 7251911"/>
              <a:gd name="connsiteY853" fmla="*/ 6401931 h 6858000"/>
              <a:gd name="connsiteX854" fmla="*/ 1358378 w 7251911"/>
              <a:gd name="connsiteY854" fmla="*/ 6398134 h 6858000"/>
              <a:gd name="connsiteX855" fmla="*/ 1268264 w 7251911"/>
              <a:gd name="connsiteY855" fmla="*/ 6398134 h 6858000"/>
              <a:gd name="connsiteX856" fmla="*/ 1204434 w 7251911"/>
              <a:gd name="connsiteY856" fmla="*/ 6390541 h 6858000"/>
              <a:gd name="connsiteX857" fmla="*/ 1136849 w 7251911"/>
              <a:gd name="connsiteY857" fmla="*/ 6390541 h 6858000"/>
              <a:gd name="connsiteX858" fmla="*/ 1069264 w 7251911"/>
              <a:gd name="connsiteY858" fmla="*/ 6390541 h 6858000"/>
              <a:gd name="connsiteX859" fmla="*/ 1088038 w 7251911"/>
              <a:gd name="connsiteY859" fmla="*/ 6379152 h 6858000"/>
              <a:gd name="connsiteX860" fmla="*/ 1148113 w 7251911"/>
              <a:gd name="connsiteY860" fmla="*/ 6379152 h 6858000"/>
              <a:gd name="connsiteX861" fmla="*/ 1163132 w 7251911"/>
              <a:gd name="connsiteY861" fmla="*/ 6375355 h 6858000"/>
              <a:gd name="connsiteX862" fmla="*/ 1118076 w 7251911"/>
              <a:gd name="connsiteY862" fmla="*/ 6318408 h 6858000"/>
              <a:gd name="connsiteX863" fmla="*/ 1099302 w 7251911"/>
              <a:gd name="connsiteY863" fmla="*/ 6310815 h 6858000"/>
              <a:gd name="connsiteX864" fmla="*/ 1069264 w 7251911"/>
              <a:gd name="connsiteY864" fmla="*/ 6307019 h 6858000"/>
              <a:gd name="connsiteX865" fmla="*/ 1050491 w 7251911"/>
              <a:gd name="connsiteY865" fmla="*/ 6307019 h 6858000"/>
              <a:gd name="connsiteX866" fmla="*/ 1035472 w 7251911"/>
              <a:gd name="connsiteY866" fmla="*/ 6310815 h 6858000"/>
              <a:gd name="connsiteX867" fmla="*/ 1024207 w 7251911"/>
              <a:gd name="connsiteY867" fmla="*/ 6307019 h 6858000"/>
              <a:gd name="connsiteX868" fmla="*/ 1035472 w 7251911"/>
              <a:gd name="connsiteY868" fmla="*/ 6299426 h 6858000"/>
              <a:gd name="connsiteX869" fmla="*/ 1065509 w 7251911"/>
              <a:gd name="connsiteY869" fmla="*/ 6299426 h 6858000"/>
              <a:gd name="connsiteX870" fmla="*/ 1076774 w 7251911"/>
              <a:gd name="connsiteY870" fmla="*/ 6276647 h 6858000"/>
              <a:gd name="connsiteX871" fmla="*/ 1076774 w 7251911"/>
              <a:gd name="connsiteY871" fmla="*/ 6269054 h 6858000"/>
              <a:gd name="connsiteX872" fmla="*/ 1035472 w 7251911"/>
              <a:gd name="connsiteY872" fmla="*/ 6246276 h 6858000"/>
              <a:gd name="connsiteX873" fmla="*/ 1031717 w 7251911"/>
              <a:gd name="connsiteY873" fmla="*/ 6246276 h 6858000"/>
              <a:gd name="connsiteX874" fmla="*/ 997924 w 7251911"/>
              <a:gd name="connsiteY874" fmla="*/ 6246276 h 6858000"/>
              <a:gd name="connsiteX875" fmla="*/ 979151 w 7251911"/>
              <a:gd name="connsiteY875" fmla="*/ 6246276 h 6858000"/>
              <a:gd name="connsiteX876" fmla="*/ 964132 w 7251911"/>
              <a:gd name="connsiteY876" fmla="*/ 6253869 h 6858000"/>
              <a:gd name="connsiteX877" fmla="*/ 937849 w 7251911"/>
              <a:gd name="connsiteY877" fmla="*/ 6253869 h 6858000"/>
              <a:gd name="connsiteX878" fmla="*/ 904056 w 7251911"/>
              <a:gd name="connsiteY878" fmla="*/ 6246276 h 6858000"/>
              <a:gd name="connsiteX879" fmla="*/ 870264 w 7251911"/>
              <a:gd name="connsiteY879" fmla="*/ 6246276 h 6858000"/>
              <a:gd name="connsiteX880" fmla="*/ 836471 w 7251911"/>
              <a:gd name="connsiteY880" fmla="*/ 6253869 h 6858000"/>
              <a:gd name="connsiteX881" fmla="*/ 821452 w 7251911"/>
              <a:gd name="connsiteY881" fmla="*/ 6257665 h 6858000"/>
              <a:gd name="connsiteX882" fmla="*/ 810188 w 7251911"/>
              <a:gd name="connsiteY882" fmla="*/ 6257665 h 6858000"/>
              <a:gd name="connsiteX883" fmla="*/ 750113 w 7251911"/>
              <a:gd name="connsiteY883" fmla="*/ 6253869 h 6858000"/>
              <a:gd name="connsiteX884" fmla="*/ 746358 w 7251911"/>
              <a:gd name="connsiteY884" fmla="*/ 6238683 h 6858000"/>
              <a:gd name="connsiteX885" fmla="*/ 738848 w 7251911"/>
              <a:gd name="connsiteY885" fmla="*/ 6246276 h 6858000"/>
              <a:gd name="connsiteX886" fmla="*/ 716320 w 7251911"/>
              <a:gd name="connsiteY886" fmla="*/ 6246276 h 6858000"/>
              <a:gd name="connsiteX887" fmla="*/ 712565 w 7251911"/>
              <a:gd name="connsiteY887" fmla="*/ 6231090 h 6858000"/>
              <a:gd name="connsiteX888" fmla="*/ 705056 w 7251911"/>
              <a:gd name="connsiteY888" fmla="*/ 6238683 h 6858000"/>
              <a:gd name="connsiteX889" fmla="*/ 686282 w 7251911"/>
              <a:gd name="connsiteY889" fmla="*/ 6238683 h 6858000"/>
              <a:gd name="connsiteX890" fmla="*/ 678773 w 7251911"/>
              <a:gd name="connsiteY890" fmla="*/ 6227293 h 6858000"/>
              <a:gd name="connsiteX891" fmla="*/ 663754 w 7251911"/>
              <a:gd name="connsiteY891" fmla="*/ 6231090 h 6858000"/>
              <a:gd name="connsiteX892" fmla="*/ 637471 w 7251911"/>
              <a:gd name="connsiteY892" fmla="*/ 6227293 h 6858000"/>
              <a:gd name="connsiteX893" fmla="*/ 611188 w 7251911"/>
              <a:gd name="connsiteY893" fmla="*/ 6231090 h 6858000"/>
              <a:gd name="connsiteX894" fmla="*/ 592414 w 7251911"/>
              <a:gd name="connsiteY894" fmla="*/ 6231090 h 6858000"/>
              <a:gd name="connsiteX895" fmla="*/ 547358 w 7251911"/>
              <a:gd name="connsiteY895" fmla="*/ 6231090 h 6858000"/>
              <a:gd name="connsiteX896" fmla="*/ 509810 w 7251911"/>
              <a:gd name="connsiteY896" fmla="*/ 6227293 h 6858000"/>
              <a:gd name="connsiteX897" fmla="*/ 494791 w 7251911"/>
              <a:gd name="connsiteY897" fmla="*/ 6208311 h 6858000"/>
              <a:gd name="connsiteX898" fmla="*/ 468508 w 7251911"/>
              <a:gd name="connsiteY898" fmla="*/ 6212107 h 6858000"/>
              <a:gd name="connsiteX899" fmla="*/ 464754 w 7251911"/>
              <a:gd name="connsiteY899" fmla="*/ 6223497 h 6858000"/>
              <a:gd name="connsiteX900" fmla="*/ 476018 w 7251911"/>
              <a:gd name="connsiteY900" fmla="*/ 6231090 h 6858000"/>
              <a:gd name="connsiteX901" fmla="*/ 509810 w 7251911"/>
              <a:gd name="connsiteY901" fmla="*/ 6231090 h 6858000"/>
              <a:gd name="connsiteX902" fmla="*/ 558622 w 7251911"/>
              <a:gd name="connsiteY902" fmla="*/ 6253869 h 6858000"/>
              <a:gd name="connsiteX903" fmla="*/ 581150 w 7251911"/>
              <a:gd name="connsiteY903" fmla="*/ 6253869 h 6858000"/>
              <a:gd name="connsiteX904" fmla="*/ 693792 w 7251911"/>
              <a:gd name="connsiteY904" fmla="*/ 6265258 h 6858000"/>
              <a:gd name="connsiteX905" fmla="*/ 708811 w 7251911"/>
              <a:gd name="connsiteY905" fmla="*/ 6276647 h 6858000"/>
              <a:gd name="connsiteX906" fmla="*/ 644980 w 7251911"/>
              <a:gd name="connsiteY906" fmla="*/ 6280444 h 6858000"/>
              <a:gd name="connsiteX907" fmla="*/ 644980 w 7251911"/>
              <a:gd name="connsiteY907" fmla="*/ 6284240 h 6858000"/>
              <a:gd name="connsiteX908" fmla="*/ 708811 w 7251911"/>
              <a:gd name="connsiteY908" fmla="*/ 6284240 h 6858000"/>
              <a:gd name="connsiteX909" fmla="*/ 768886 w 7251911"/>
              <a:gd name="connsiteY909" fmla="*/ 6284240 h 6858000"/>
              <a:gd name="connsiteX910" fmla="*/ 783905 w 7251911"/>
              <a:gd name="connsiteY910" fmla="*/ 6288037 h 6858000"/>
              <a:gd name="connsiteX911" fmla="*/ 802679 w 7251911"/>
              <a:gd name="connsiteY911" fmla="*/ 6307019 h 6858000"/>
              <a:gd name="connsiteX912" fmla="*/ 832717 w 7251911"/>
              <a:gd name="connsiteY912" fmla="*/ 6310815 h 6858000"/>
              <a:gd name="connsiteX913" fmla="*/ 859000 w 7251911"/>
              <a:gd name="connsiteY913" fmla="*/ 6307019 h 6858000"/>
              <a:gd name="connsiteX914" fmla="*/ 874019 w 7251911"/>
              <a:gd name="connsiteY914" fmla="*/ 6307019 h 6858000"/>
              <a:gd name="connsiteX915" fmla="*/ 862754 w 7251911"/>
              <a:gd name="connsiteY915" fmla="*/ 6322205 h 6858000"/>
              <a:gd name="connsiteX916" fmla="*/ 870264 w 7251911"/>
              <a:gd name="connsiteY916" fmla="*/ 6337391 h 6858000"/>
              <a:gd name="connsiteX917" fmla="*/ 889037 w 7251911"/>
              <a:gd name="connsiteY917" fmla="*/ 6348780 h 6858000"/>
              <a:gd name="connsiteX918" fmla="*/ 900302 w 7251911"/>
              <a:gd name="connsiteY918" fmla="*/ 6352577 h 6858000"/>
              <a:gd name="connsiteX919" fmla="*/ 952868 w 7251911"/>
              <a:gd name="connsiteY919" fmla="*/ 6356373 h 6858000"/>
              <a:gd name="connsiteX920" fmla="*/ 960377 w 7251911"/>
              <a:gd name="connsiteY920" fmla="*/ 6363966 h 6858000"/>
              <a:gd name="connsiteX921" fmla="*/ 952868 w 7251911"/>
              <a:gd name="connsiteY921" fmla="*/ 6371559 h 6858000"/>
              <a:gd name="connsiteX922" fmla="*/ 900302 w 7251911"/>
              <a:gd name="connsiteY922" fmla="*/ 6401931 h 6858000"/>
              <a:gd name="connsiteX923" fmla="*/ 889037 w 7251911"/>
              <a:gd name="connsiteY923" fmla="*/ 6394338 h 6858000"/>
              <a:gd name="connsiteX924" fmla="*/ 874019 w 7251911"/>
              <a:gd name="connsiteY924" fmla="*/ 6367762 h 6858000"/>
              <a:gd name="connsiteX925" fmla="*/ 862754 w 7251911"/>
              <a:gd name="connsiteY925" fmla="*/ 6363966 h 6858000"/>
              <a:gd name="connsiteX926" fmla="*/ 821452 w 7251911"/>
              <a:gd name="connsiteY926" fmla="*/ 6375355 h 6858000"/>
              <a:gd name="connsiteX927" fmla="*/ 795169 w 7251911"/>
              <a:gd name="connsiteY927" fmla="*/ 6379152 h 6858000"/>
              <a:gd name="connsiteX928" fmla="*/ 780150 w 7251911"/>
              <a:gd name="connsiteY928" fmla="*/ 6360170 h 6858000"/>
              <a:gd name="connsiteX929" fmla="*/ 750113 w 7251911"/>
              <a:gd name="connsiteY929" fmla="*/ 6360170 h 6858000"/>
              <a:gd name="connsiteX930" fmla="*/ 742603 w 7251911"/>
              <a:gd name="connsiteY930" fmla="*/ 6379152 h 6858000"/>
              <a:gd name="connsiteX931" fmla="*/ 723830 w 7251911"/>
              <a:gd name="connsiteY931" fmla="*/ 6390541 h 6858000"/>
              <a:gd name="connsiteX932" fmla="*/ 701301 w 7251911"/>
              <a:gd name="connsiteY932" fmla="*/ 6398134 h 6858000"/>
              <a:gd name="connsiteX933" fmla="*/ 671263 w 7251911"/>
              <a:gd name="connsiteY933" fmla="*/ 6382948 h 6858000"/>
              <a:gd name="connsiteX934" fmla="*/ 618697 w 7251911"/>
              <a:gd name="connsiteY934" fmla="*/ 6352577 h 6858000"/>
              <a:gd name="connsiteX935" fmla="*/ 592414 w 7251911"/>
              <a:gd name="connsiteY935" fmla="*/ 6360170 h 6858000"/>
              <a:gd name="connsiteX936" fmla="*/ 562376 w 7251911"/>
              <a:gd name="connsiteY936" fmla="*/ 6375355 h 6858000"/>
              <a:gd name="connsiteX937" fmla="*/ 521074 w 7251911"/>
              <a:gd name="connsiteY937" fmla="*/ 6371559 h 6858000"/>
              <a:gd name="connsiteX938" fmla="*/ 513565 w 7251911"/>
              <a:gd name="connsiteY938" fmla="*/ 6360170 h 6858000"/>
              <a:gd name="connsiteX939" fmla="*/ 449735 w 7251911"/>
              <a:gd name="connsiteY939" fmla="*/ 6379152 h 6858000"/>
              <a:gd name="connsiteX940" fmla="*/ 408432 w 7251911"/>
              <a:gd name="connsiteY940" fmla="*/ 6379152 h 6858000"/>
              <a:gd name="connsiteX941" fmla="*/ 314564 w 7251911"/>
              <a:gd name="connsiteY941" fmla="*/ 6382948 h 6858000"/>
              <a:gd name="connsiteX942" fmla="*/ 288281 w 7251911"/>
              <a:gd name="connsiteY942" fmla="*/ 6386745 h 6858000"/>
              <a:gd name="connsiteX943" fmla="*/ 258243 w 7251911"/>
              <a:gd name="connsiteY943" fmla="*/ 6382948 h 6858000"/>
              <a:gd name="connsiteX944" fmla="*/ 224451 w 7251911"/>
              <a:gd name="connsiteY944" fmla="*/ 6382948 h 6858000"/>
              <a:gd name="connsiteX945" fmla="*/ 220696 w 7251911"/>
              <a:gd name="connsiteY945" fmla="*/ 6360170 h 6858000"/>
              <a:gd name="connsiteX946" fmla="*/ 175639 w 7251911"/>
              <a:gd name="connsiteY946" fmla="*/ 6348780 h 6858000"/>
              <a:gd name="connsiteX947" fmla="*/ 164375 w 7251911"/>
              <a:gd name="connsiteY947" fmla="*/ 6352577 h 6858000"/>
              <a:gd name="connsiteX948" fmla="*/ 156866 w 7251911"/>
              <a:gd name="connsiteY948" fmla="*/ 6341187 h 6858000"/>
              <a:gd name="connsiteX949" fmla="*/ 164375 w 7251911"/>
              <a:gd name="connsiteY949" fmla="*/ 6329798 h 6858000"/>
              <a:gd name="connsiteX950" fmla="*/ 194413 w 7251911"/>
              <a:gd name="connsiteY950" fmla="*/ 6333594 h 6858000"/>
              <a:gd name="connsiteX951" fmla="*/ 228206 w 7251911"/>
              <a:gd name="connsiteY951" fmla="*/ 6326001 h 6858000"/>
              <a:gd name="connsiteX952" fmla="*/ 239470 w 7251911"/>
              <a:gd name="connsiteY952" fmla="*/ 6303223 h 6858000"/>
              <a:gd name="connsiteX953" fmla="*/ 258243 w 7251911"/>
              <a:gd name="connsiteY953" fmla="*/ 6295630 h 6858000"/>
              <a:gd name="connsiteX954" fmla="*/ 303300 w 7251911"/>
              <a:gd name="connsiteY954" fmla="*/ 6310815 h 6858000"/>
              <a:gd name="connsiteX955" fmla="*/ 322074 w 7251911"/>
              <a:gd name="connsiteY955" fmla="*/ 6310815 h 6858000"/>
              <a:gd name="connsiteX956" fmla="*/ 329583 w 7251911"/>
              <a:gd name="connsiteY956" fmla="*/ 6299426 h 6858000"/>
              <a:gd name="connsiteX957" fmla="*/ 325828 w 7251911"/>
              <a:gd name="connsiteY957" fmla="*/ 6280444 h 6858000"/>
              <a:gd name="connsiteX958" fmla="*/ 303300 w 7251911"/>
              <a:gd name="connsiteY958" fmla="*/ 6265258 h 6858000"/>
              <a:gd name="connsiteX959" fmla="*/ 299545 w 7251911"/>
              <a:gd name="connsiteY959" fmla="*/ 6257665 h 6858000"/>
              <a:gd name="connsiteX960" fmla="*/ 307055 w 7251911"/>
              <a:gd name="connsiteY960" fmla="*/ 6253869 h 6858000"/>
              <a:gd name="connsiteX961" fmla="*/ 344602 w 7251911"/>
              <a:gd name="connsiteY961" fmla="*/ 6257665 h 6858000"/>
              <a:gd name="connsiteX962" fmla="*/ 348357 w 7251911"/>
              <a:gd name="connsiteY962" fmla="*/ 6257665 h 6858000"/>
              <a:gd name="connsiteX963" fmla="*/ 348357 w 7251911"/>
              <a:gd name="connsiteY963" fmla="*/ 6250072 h 6858000"/>
              <a:gd name="connsiteX964" fmla="*/ 352111 w 7251911"/>
              <a:gd name="connsiteY964" fmla="*/ 6238683 h 6858000"/>
              <a:gd name="connsiteX965" fmla="*/ 378394 w 7251911"/>
              <a:gd name="connsiteY965" fmla="*/ 6238683 h 6858000"/>
              <a:gd name="connsiteX966" fmla="*/ 344602 w 7251911"/>
              <a:gd name="connsiteY966" fmla="*/ 6227293 h 6858000"/>
              <a:gd name="connsiteX967" fmla="*/ 340847 w 7251911"/>
              <a:gd name="connsiteY967" fmla="*/ 6215904 h 6858000"/>
              <a:gd name="connsiteX968" fmla="*/ 329583 w 7251911"/>
              <a:gd name="connsiteY968" fmla="*/ 6193125 h 6858000"/>
              <a:gd name="connsiteX969" fmla="*/ 314564 w 7251911"/>
              <a:gd name="connsiteY969" fmla="*/ 6193125 h 6858000"/>
              <a:gd name="connsiteX970" fmla="*/ 314564 w 7251911"/>
              <a:gd name="connsiteY970" fmla="*/ 6185532 h 6858000"/>
              <a:gd name="connsiteX971" fmla="*/ 314564 w 7251911"/>
              <a:gd name="connsiteY971" fmla="*/ 6181736 h 6858000"/>
              <a:gd name="connsiteX972" fmla="*/ 385904 w 7251911"/>
              <a:gd name="connsiteY972" fmla="*/ 6166550 h 6858000"/>
              <a:gd name="connsiteX973" fmla="*/ 430961 w 7251911"/>
              <a:gd name="connsiteY973" fmla="*/ 6147568 h 6858000"/>
              <a:gd name="connsiteX974" fmla="*/ 438471 w 7251911"/>
              <a:gd name="connsiteY974" fmla="*/ 6139975 h 6858000"/>
              <a:gd name="connsiteX975" fmla="*/ 427206 w 7251911"/>
              <a:gd name="connsiteY975" fmla="*/ 6132382 h 6858000"/>
              <a:gd name="connsiteX976" fmla="*/ 393413 w 7251911"/>
              <a:gd name="connsiteY976" fmla="*/ 6132382 h 6858000"/>
              <a:gd name="connsiteX977" fmla="*/ 385904 w 7251911"/>
              <a:gd name="connsiteY977" fmla="*/ 6128585 h 6858000"/>
              <a:gd name="connsiteX978" fmla="*/ 389659 w 7251911"/>
              <a:gd name="connsiteY978" fmla="*/ 6120992 h 6858000"/>
              <a:gd name="connsiteX979" fmla="*/ 412187 w 7251911"/>
              <a:gd name="connsiteY979" fmla="*/ 6113399 h 6858000"/>
              <a:gd name="connsiteX980" fmla="*/ 445980 w 7251911"/>
              <a:gd name="connsiteY980" fmla="*/ 6113399 h 6858000"/>
              <a:gd name="connsiteX981" fmla="*/ 449735 w 7251911"/>
              <a:gd name="connsiteY981" fmla="*/ 6098213 h 6858000"/>
              <a:gd name="connsiteX982" fmla="*/ 449735 w 7251911"/>
              <a:gd name="connsiteY982" fmla="*/ 6090621 h 6858000"/>
              <a:gd name="connsiteX983" fmla="*/ 393413 w 7251911"/>
              <a:gd name="connsiteY983" fmla="*/ 6067842 h 6858000"/>
              <a:gd name="connsiteX984" fmla="*/ 261998 w 7251911"/>
              <a:gd name="connsiteY984" fmla="*/ 6075435 h 6858000"/>
              <a:gd name="connsiteX985" fmla="*/ 243224 w 7251911"/>
              <a:gd name="connsiteY985" fmla="*/ 6067842 h 6858000"/>
              <a:gd name="connsiteX986" fmla="*/ 261998 w 7251911"/>
              <a:gd name="connsiteY986" fmla="*/ 6060249 h 6858000"/>
              <a:gd name="connsiteX987" fmla="*/ 307055 w 7251911"/>
              <a:gd name="connsiteY987" fmla="*/ 6052656 h 6858000"/>
              <a:gd name="connsiteX988" fmla="*/ 355866 w 7251911"/>
              <a:gd name="connsiteY988" fmla="*/ 6052656 h 6858000"/>
              <a:gd name="connsiteX989" fmla="*/ 430961 w 7251911"/>
              <a:gd name="connsiteY989" fmla="*/ 6048859 h 6858000"/>
              <a:gd name="connsiteX990" fmla="*/ 558622 w 7251911"/>
              <a:gd name="connsiteY990" fmla="*/ 5999505 h 6858000"/>
              <a:gd name="connsiteX991" fmla="*/ 603678 w 7251911"/>
              <a:gd name="connsiteY991" fmla="*/ 5988116 h 6858000"/>
              <a:gd name="connsiteX992" fmla="*/ 618697 w 7251911"/>
              <a:gd name="connsiteY992" fmla="*/ 5984320 h 6858000"/>
              <a:gd name="connsiteX993" fmla="*/ 603678 w 7251911"/>
              <a:gd name="connsiteY993" fmla="*/ 5976727 h 6858000"/>
              <a:gd name="connsiteX994" fmla="*/ 408432 w 7251911"/>
              <a:gd name="connsiteY994" fmla="*/ 5976727 h 6858000"/>
              <a:gd name="connsiteX995" fmla="*/ 352111 w 7251911"/>
              <a:gd name="connsiteY995" fmla="*/ 5938762 h 6858000"/>
              <a:gd name="connsiteX996" fmla="*/ 352111 w 7251911"/>
              <a:gd name="connsiteY996" fmla="*/ 5931169 h 6858000"/>
              <a:gd name="connsiteX997" fmla="*/ 367130 w 7251911"/>
              <a:gd name="connsiteY997" fmla="*/ 5900797 h 6858000"/>
              <a:gd name="connsiteX998" fmla="*/ 389659 w 7251911"/>
              <a:gd name="connsiteY998" fmla="*/ 5878018 h 6858000"/>
              <a:gd name="connsiteX999" fmla="*/ 423452 w 7251911"/>
              <a:gd name="connsiteY999" fmla="*/ 5832461 h 6858000"/>
              <a:gd name="connsiteX1000" fmla="*/ 464754 w 7251911"/>
              <a:gd name="connsiteY1000" fmla="*/ 5767921 h 6858000"/>
              <a:gd name="connsiteX1001" fmla="*/ 479772 w 7251911"/>
              <a:gd name="connsiteY1001" fmla="*/ 5764125 h 6858000"/>
              <a:gd name="connsiteX1002" fmla="*/ 521074 w 7251911"/>
              <a:gd name="connsiteY1002" fmla="*/ 5756532 h 6858000"/>
              <a:gd name="connsiteX1003" fmla="*/ 536093 w 7251911"/>
              <a:gd name="connsiteY1003" fmla="*/ 5752735 h 6858000"/>
              <a:gd name="connsiteX1004" fmla="*/ 566131 w 7251911"/>
              <a:gd name="connsiteY1004" fmla="*/ 5752735 h 6858000"/>
              <a:gd name="connsiteX1005" fmla="*/ 618697 w 7251911"/>
              <a:gd name="connsiteY1005" fmla="*/ 5764125 h 6858000"/>
              <a:gd name="connsiteX1006" fmla="*/ 656245 w 7251911"/>
              <a:gd name="connsiteY1006" fmla="*/ 5760328 h 6858000"/>
              <a:gd name="connsiteX1007" fmla="*/ 688160 w 7251911"/>
              <a:gd name="connsiteY1007" fmla="*/ 5745617 h 6858000"/>
              <a:gd name="connsiteX1008" fmla="*/ 703517 w 7251911"/>
              <a:gd name="connsiteY1008" fmla="*/ 5739908 h 6858000"/>
              <a:gd name="connsiteX1009" fmla="*/ 695462 w 7251911"/>
              <a:gd name="connsiteY1009" fmla="*/ 5734949 h 6858000"/>
              <a:gd name="connsiteX1010" fmla="*/ 729265 w 7251911"/>
              <a:gd name="connsiteY1010" fmla="*/ 5727242 h 6858000"/>
              <a:gd name="connsiteX1011" fmla="*/ 774335 w 7251911"/>
              <a:gd name="connsiteY1011" fmla="*/ 5727242 h 6858000"/>
              <a:gd name="connsiteX1012" fmla="*/ 793114 w 7251911"/>
              <a:gd name="connsiteY1012" fmla="*/ 5711828 h 6858000"/>
              <a:gd name="connsiteX1013" fmla="*/ 804382 w 7251911"/>
              <a:gd name="connsiteY1013" fmla="*/ 5704121 h 6858000"/>
              <a:gd name="connsiteX1014" fmla="*/ 871987 w 7251911"/>
              <a:gd name="connsiteY1014" fmla="*/ 5704121 h 6858000"/>
              <a:gd name="connsiteX1015" fmla="*/ 883255 w 7251911"/>
              <a:gd name="connsiteY1015" fmla="*/ 5704121 h 6858000"/>
              <a:gd name="connsiteX1016" fmla="*/ 887011 w 7251911"/>
              <a:gd name="connsiteY1016" fmla="*/ 5696414 h 6858000"/>
              <a:gd name="connsiteX1017" fmla="*/ 887011 w 7251911"/>
              <a:gd name="connsiteY1017" fmla="*/ 5692561 h 6858000"/>
              <a:gd name="connsiteX1018" fmla="*/ 883255 w 7251911"/>
              <a:gd name="connsiteY1018" fmla="*/ 5692561 h 6858000"/>
              <a:gd name="connsiteX1019" fmla="*/ 804382 w 7251911"/>
              <a:gd name="connsiteY1019" fmla="*/ 5684854 h 6858000"/>
              <a:gd name="connsiteX1020" fmla="*/ 751800 w 7251911"/>
              <a:gd name="connsiteY1020" fmla="*/ 5677147 h 6858000"/>
              <a:gd name="connsiteX1021" fmla="*/ 744288 w 7251911"/>
              <a:gd name="connsiteY1021" fmla="*/ 5673294 h 6858000"/>
              <a:gd name="connsiteX1022" fmla="*/ 680439 w 7251911"/>
              <a:gd name="connsiteY1022" fmla="*/ 5681001 h 6858000"/>
              <a:gd name="connsiteX1023" fmla="*/ 650392 w 7251911"/>
              <a:gd name="connsiteY1023" fmla="*/ 5684854 h 6858000"/>
              <a:gd name="connsiteX1024" fmla="*/ 631612 w 7251911"/>
              <a:gd name="connsiteY1024" fmla="*/ 5673294 h 6858000"/>
              <a:gd name="connsiteX1025" fmla="*/ 639124 w 7251911"/>
              <a:gd name="connsiteY1025" fmla="*/ 5650173 h 6858000"/>
              <a:gd name="connsiteX1026" fmla="*/ 672927 w 7251911"/>
              <a:gd name="connsiteY1026" fmla="*/ 5638613 h 6858000"/>
              <a:gd name="connsiteX1027" fmla="*/ 706729 w 7251911"/>
              <a:gd name="connsiteY1027" fmla="*/ 5638613 h 6858000"/>
              <a:gd name="connsiteX1028" fmla="*/ 721753 w 7251911"/>
              <a:gd name="connsiteY1028" fmla="*/ 5634760 h 6858000"/>
              <a:gd name="connsiteX1029" fmla="*/ 684195 w 7251911"/>
              <a:gd name="connsiteY1029" fmla="*/ 5630906 h 6858000"/>
              <a:gd name="connsiteX1030" fmla="*/ 691706 w 7251911"/>
              <a:gd name="connsiteY1030" fmla="*/ 5603932 h 6858000"/>
              <a:gd name="connsiteX1031" fmla="*/ 714241 w 7251911"/>
              <a:gd name="connsiteY1031" fmla="*/ 5596226 h 6858000"/>
              <a:gd name="connsiteX1032" fmla="*/ 717997 w 7251911"/>
              <a:gd name="connsiteY1032" fmla="*/ 5584665 h 6858000"/>
              <a:gd name="connsiteX1033" fmla="*/ 710485 w 7251911"/>
              <a:gd name="connsiteY1033" fmla="*/ 5580812 h 6858000"/>
              <a:gd name="connsiteX1034" fmla="*/ 657904 w 7251911"/>
              <a:gd name="connsiteY1034" fmla="*/ 5584665 h 6858000"/>
              <a:gd name="connsiteX1035" fmla="*/ 624101 w 7251911"/>
              <a:gd name="connsiteY1035" fmla="*/ 5584665 h 6858000"/>
              <a:gd name="connsiteX1036" fmla="*/ 590298 w 7251911"/>
              <a:gd name="connsiteY1036" fmla="*/ 5573105 h 6858000"/>
              <a:gd name="connsiteX1037" fmla="*/ 567763 w 7251911"/>
              <a:gd name="connsiteY1037" fmla="*/ 5553838 h 6858000"/>
              <a:gd name="connsiteX1038" fmla="*/ 548983 w 7251911"/>
              <a:gd name="connsiteY1038" fmla="*/ 5542277 h 6858000"/>
              <a:gd name="connsiteX1039" fmla="*/ 530204 w 7251911"/>
              <a:gd name="connsiteY1039" fmla="*/ 5542277 h 6858000"/>
              <a:gd name="connsiteX1040" fmla="*/ 522693 w 7251911"/>
              <a:gd name="connsiteY1040" fmla="*/ 5523010 h 6858000"/>
              <a:gd name="connsiteX1041" fmla="*/ 541472 w 7251911"/>
              <a:gd name="connsiteY1041" fmla="*/ 5507597 h 6858000"/>
              <a:gd name="connsiteX1042" fmla="*/ 586542 w 7251911"/>
              <a:gd name="connsiteY1042" fmla="*/ 5507597 h 6858000"/>
              <a:gd name="connsiteX1043" fmla="*/ 635368 w 7251911"/>
              <a:gd name="connsiteY1043" fmla="*/ 5507597 h 6858000"/>
              <a:gd name="connsiteX1044" fmla="*/ 676683 w 7251911"/>
              <a:gd name="connsiteY1044" fmla="*/ 5499890 h 6858000"/>
              <a:gd name="connsiteX1045" fmla="*/ 678503 w 7251911"/>
              <a:gd name="connsiteY1045" fmla="*/ 5498620 h 6858000"/>
              <a:gd name="connsiteX1046" fmla="*/ 656245 w 7251911"/>
              <a:gd name="connsiteY1046" fmla="*/ 5488360 h 6858000"/>
              <a:gd name="connsiteX1047" fmla="*/ 618697 w 7251911"/>
              <a:gd name="connsiteY1047" fmla="*/ 5484564 h 6858000"/>
              <a:gd name="connsiteX1048" fmla="*/ 566131 w 7251911"/>
              <a:gd name="connsiteY1048" fmla="*/ 5495953 h 6858000"/>
              <a:gd name="connsiteX1049" fmla="*/ 536093 w 7251911"/>
              <a:gd name="connsiteY1049" fmla="*/ 5495953 h 6858000"/>
              <a:gd name="connsiteX1050" fmla="*/ 521074 w 7251911"/>
              <a:gd name="connsiteY1050" fmla="*/ 5492157 h 6858000"/>
              <a:gd name="connsiteX1051" fmla="*/ 479772 w 7251911"/>
              <a:gd name="connsiteY1051" fmla="*/ 5484564 h 6858000"/>
              <a:gd name="connsiteX1052" fmla="*/ 464754 w 7251911"/>
              <a:gd name="connsiteY1052" fmla="*/ 5480767 h 6858000"/>
              <a:gd name="connsiteX1053" fmla="*/ 423452 w 7251911"/>
              <a:gd name="connsiteY1053" fmla="*/ 5416228 h 6858000"/>
              <a:gd name="connsiteX1054" fmla="*/ 389659 w 7251911"/>
              <a:gd name="connsiteY1054" fmla="*/ 5370670 h 6858000"/>
              <a:gd name="connsiteX1055" fmla="*/ 367130 w 7251911"/>
              <a:gd name="connsiteY1055" fmla="*/ 5347891 h 6858000"/>
              <a:gd name="connsiteX1056" fmla="*/ 352111 w 7251911"/>
              <a:gd name="connsiteY1056" fmla="*/ 5317519 h 6858000"/>
              <a:gd name="connsiteX1057" fmla="*/ 352111 w 7251911"/>
              <a:gd name="connsiteY1057" fmla="*/ 5309927 h 6858000"/>
              <a:gd name="connsiteX1058" fmla="*/ 408432 w 7251911"/>
              <a:gd name="connsiteY1058" fmla="*/ 5271962 h 6858000"/>
              <a:gd name="connsiteX1059" fmla="*/ 603678 w 7251911"/>
              <a:gd name="connsiteY1059" fmla="*/ 5271962 h 6858000"/>
              <a:gd name="connsiteX1060" fmla="*/ 618697 w 7251911"/>
              <a:gd name="connsiteY1060" fmla="*/ 5264369 h 6858000"/>
              <a:gd name="connsiteX1061" fmla="*/ 603678 w 7251911"/>
              <a:gd name="connsiteY1061" fmla="*/ 5260572 h 6858000"/>
              <a:gd name="connsiteX1062" fmla="*/ 558622 w 7251911"/>
              <a:gd name="connsiteY1062" fmla="*/ 5249183 h 6858000"/>
              <a:gd name="connsiteX1063" fmla="*/ 430961 w 7251911"/>
              <a:gd name="connsiteY1063" fmla="*/ 5199829 h 6858000"/>
              <a:gd name="connsiteX1064" fmla="*/ 355866 w 7251911"/>
              <a:gd name="connsiteY1064" fmla="*/ 5196033 h 6858000"/>
              <a:gd name="connsiteX1065" fmla="*/ 307055 w 7251911"/>
              <a:gd name="connsiteY1065" fmla="*/ 5196033 h 6858000"/>
              <a:gd name="connsiteX1066" fmla="*/ 261998 w 7251911"/>
              <a:gd name="connsiteY1066" fmla="*/ 5188440 h 6858000"/>
              <a:gd name="connsiteX1067" fmla="*/ 243224 w 7251911"/>
              <a:gd name="connsiteY1067" fmla="*/ 5180847 h 6858000"/>
              <a:gd name="connsiteX1068" fmla="*/ 261998 w 7251911"/>
              <a:gd name="connsiteY1068" fmla="*/ 5173254 h 6858000"/>
              <a:gd name="connsiteX1069" fmla="*/ 393413 w 7251911"/>
              <a:gd name="connsiteY1069" fmla="*/ 5180847 h 6858000"/>
              <a:gd name="connsiteX1070" fmla="*/ 449735 w 7251911"/>
              <a:gd name="connsiteY1070" fmla="*/ 5158068 h 6858000"/>
              <a:gd name="connsiteX1071" fmla="*/ 449735 w 7251911"/>
              <a:gd name="connsiteY1071" fmla="*/ 5150475 h 6858000"/>
              <a:gd name="connsiteX1072" fmla="*/ 445980 w 7251911"/>
              <a:gd name="connsiteY1072" fmla="*/ 5135289 h 6858000"/>
              <a:gd name="connsiteX1073" fmla="*/ 412187 w 7251911"/>
              <a:gd name="connsiteY1073" fmla="*/ 5135289 h 6858000"/>
              <a:gd name="connsiteX1074" fmla="*/ 389659 w 7251911"/>
              <a:gd name="connsiteY1074" fmla="*/ 5127696 h 6858000"/>
              <a:gd name="connsiteX1075" fmla="*/ 385904 w 7251911"/>
              <a:gd name="connsiteY1075" fmla="*/ 5120103 h 6858000"/>
              <a:gd name="connsiteX1076" fmla="*/ 393413 w 7251911"/>
              <a:gd name="connsiteY1076" fmla="*/ 5116307 h 6858000"/>
              <a:gd name="connsiteX1077" fmla="*/ 427206 w 7251911"/>
              <a:gd name="connsiteY1077" fmla="*/ 5116307 h 6858000"/>
              <a:gd name="connsiteX1078" fmla="*/ 438471 w 7251911"/>
              <a:gd name="connsiteY1078" fmla="*/ 5108714 h 6858000"/>
              <a:gd name="connsiteX1079" fmla="*/ 430961 w 7251911"/>
              <a:gd name="connsiteY1079" fmla="*/ 5101121 h 6858000"/>
              <a:gd name="connsiteX1080" fmla="*/ 385904 w 7251911"/>
              <a:gd name="connsiteY1080" fmla="*/ 5082139 h 6858000"/>
              <a:gd name="connsiteX1081" fmla="*/ 314564 w 7251911"/>
              <a:gd name="connsiteY1081" fmla="*/ 5066953 h 6858000"/>
              <a:gd name="connsiteX1082" fmla="*/ 314564 w 7251911"/>
              <a:gd name="connsiteY1082" fmla="*/ 5063156 h 6858000"/>
              <a:gd name="connsiteX1083" fmla="*/ 314564 w 7251911"/>
              <a:gd name="connsiteY1083" fmla="*/ 5055563 h 6858000"/>
              <a:gd name="connsiteX1084" fmla="*/ 329583 w 7251911"/>
              <a:gd name="connsiteY1084" fmla="*/ 5055563 h 6858000"/>
              <a:gd name="connsiteX1085" fmla="*/ 340847 w 7251911"/>
              <a:gd name="connsiteY1085" fmla="*/ 5032785 h 6858000"/>
              <a:gd name="connsiteX1086" fmla="*/ 344602 w 7251911"/>
              <a:gd name="connsiteY1086" fmla="*/ 5021395 h 6858000"/>
              <a:gd name="connsiteX1087" fmla="*/ 378394 w 7251911"/>
              <a:gd name="connsiteY1087" fmla="*/ 5010006 h 6858000"/>
              <a:gd name="connsiteX1088" fmla="*/ 352111 w 7251911"/>
              <a:gd name="connsiteY1088" fmla="*/ 5010006 h 6858000"/>
              <a:gd name="connsiteX1089" fmla="*/ 348357 w 7251911"/>
              <a:gd name="connsiteY1089" fmla="*/ 4998616 h 6858000"/>
              <a:gd name="connsiteX1090" fmla="*/ 348357 w 7251911"/>
              <a:gd name="connsiteY1090" fmla="*/ 4991023 h 6858000"/>
              <a:gd name="connsiteX1091" fmla="*/ 344602 w 7251911"/>
              <a:gd name="connsiteY1091" fmla="*/ 4991023 h 6858000"/>
              <a:gd name="connsiteX1092" fmla="*/ 307055 w 7251911"/>
              <a:gd name="connsiteY1092" fmla="*/ 4994820 h 6858000"/>
              <a:gd name="connsiteX1093" fmla="*/ 299545 w 7251911"/>
              <a:gd name="connsiteY1093" fmla="*/ 4991023 h 6858000"/>
              <a:gd name="connsiteX1094" fmla="*/ 303300 w 7251911"/>
              <a:gd name="connsiteY1094" fmla="*/ 4983431 h 6858000"/>
              <a:gd name="connsiteX1095" fmla="*/ 325828 w 7251911"/>
              <a:gd name="connsiteY1095" fmla="*/ 4968245 h 6858000"/>
              <a:gd name="connsiteX1096" fmla="*/ 329583 w 7251911"/>
              <a:gd name="connsiteY1096" fmla="*/ 4949262 h 6858000"/>
              <a:gd name="connsiteX1097" fmla="*/ 322074 w 7251911"/>
              <a:gd name="connsiteY1097" fmla="*/ 4937873 h 6858000"/>
              <a:gd name="connsiteX1098" fmla="*/ 303300 w 7251911"/>
              <a:gd name="connsiteY1098" fmla="*/ 4937873 h 6858000"/>
              <a:gd name="connsiteX1099" fmla="*/ 258243 w 7251911"/>
              <a:gd name="connsiteY1099" fmla="*/ 4953059 h 6858000"/>
              <a:gd name="connsiteX1100" fmla="*/ 239470 w 7251911"/>
              <a:gd name="connsiteY1100" fmla="*/ 4945466 h 6858000"/>
              <a:gd name="connsiteX1101" fmla="*/ 228206 w 7251911"/>
              <a:gd name="connsiteY1101" fmla="*/ 4922687 h 6858000"/>
              <a:gd name="connsiteX1102" fmla="*/ 194413 w 7251911"/>
              <a:gd name="connsiteY1102" fmla="*/ 4915094 h 6858000"/>
              <a:gd name="connsiteX1103" fmla="*/ 164375 w 7251911"/>
              <a:gd name="connsiteY1103" fmla="*/ 4918891 h 6858000"/>
              <a:gd name="connsiteX1104" fmla="*/ 156866 w 7251911"/>
              <a:gd name="connsiteY1104" fmla="*/ 4907501 h 6858000"/>
              <a:gd name="connsiteX1105" fmla="*/ 164375 w 7251911"/>
              <a:gd name="connsiteY1105" fmla="*/ 4896112 h 6858000"/>
              <a:gd name="connsiteX1106" fmla="*/ 175639 w 7251911"/>
              <a:gd name="connsiteY1106" fmla="*/ 4899908 h 6858000"/>
              <a:gd name="connsiteX1107" fmla="*/ 220696 w 7251911"/>
              <a:gd name="connsiteY1107" fmla="*/ 4888519 h 6858000"/>
              <a:gd name="connsiteX1108" fmla="*/ 224451 w 7251911"/>
              <a:gd name="connsiteY1108" fmla="*/ 4865740 h 6858000"/>
              <a:gd name="connsiteX1109" fmla="*/ 258243 w 7251911"/>
              <a:gd name="connsiteY1109" fmla="*/ 4865740 h 6858000"/>
              <a:gd name="connsiteX1110" fmla="*/ 288281 w 7251911"/>
              <a:gd name="connsiteY1110" fmla="*/ 4861944 h 6858000"/>
              <a:gd name="connsiteX1111" fmla="*/ 314564 w 7251911"/>
              <a:gd name="connsiteY1111" fmla="*/ 4865740 h 6858000"/>
              <a:gd name="connsiteX1112" fmla="*/ 408432 w 7251911"/>
              <a:gd name="connsiteY1112" fmla="*/ 4869537 h 6858000"/>
              <a:gd name="connsiteX1113" fmla="*/ 449735 w 7251911"/>
              <a:gd name="connsiteY1113" fmla="*/ 4869537 h 6858000"/>
              <a:gd name="connsiteX1114" fmla="*/ 513565 w 7251911"/>
              <a:gd name="connsiteY1114" fmla="*/ 4888519 h 6858000"/>
              <a:gd name="connsiteX1115" fmla="*/ 521074 w 7251911"/>
              <a:gd name="connsiteY1115" fmla="*/ 4877129 h 6858000"/>
              <a:gd name="connsiteX1116" fmla="*/ 562376 w 7251911"/>
              <a:gd name="connsiteY1116" fmla="*/ 4873333 h 6858000"/>
              <a:gd name="connsiteX1117" fmla="*/ 592414 w 7251911"/>
              <a:gd name="connsiteY1117" fmla="*/ 4888519 h 6858000"/>
              <a:gd name="connsiteX1118" fmla="*/ 618697 w 7251911"/>
              <a:gd name="connsiteY1118" fmla="*/ 4896112 h 6858000"/>
              <a:gd name="connsiteX1119" fmla="*/ 671263 w 7251911"/>
              <a:gd name="connsiteY1119" fmla="*/ 4865740 h 6858000"/>
              <a:gd name="connsiteX1120" fmla="*/ 701301 w 7251911"/>
              <a:gd name="connsiteY1120" fmla="*/ 4850554 h 6858000"/>
              <a:gd name="connsiteX1121" fmla="*/ 723830 w 7251911"/>
              <a:gd name="connsiteY1121" fmla="*/ 4858147 h 6858000"/>
              <a:gd name="connsiteX1122" fmla="*/ 742603 w 7251911"/>
              <a:gd name="connsiteY1122" fmla="*/ 4869537 h 6858000"/>
              <a:gd name="connsiteX1123" fmla="*/ 750113 w 7251911"/>
              <a:gd name="connsiteY1123" fmla="*/ 4888519 h 6858000"/>
              <a:gd name="connsiteX1124" fmla="*/ 780150 w 7251911"/>
              <a:gd name="connsiteY1124" fmla="*/ 4888519 h 6858000"/>
              <a:gd name="connsiteX1125" fmla="*/ 795169 w 7251911"/>
              <a:gd name="connsiteY1125" fmla="*/ 4869537 h 6858000"/>
              <a:gd name="connsiteX1126" fmla="*/ 802294 w 7251911"/>
              <a:gd name="connsiteY1126" fmla="*/ 4870566 h 6858000"/>
              <a:gd name="connsiteX1127" fmla="*/ 834077 w 7251911"/>
              <a:gd name="connsiteY1127" fmla="*/ 4868245 h 6858000"/>
              <a:gd name="connsiteX1128" fmla="*/ 879147 w 7251911"/>
              <a:gd name="connsiteY1128" fmla="*/ 4868245 h 6858000"/>
              <a:gd name="connsiteX1129" fmla="*/ 881239 w 7251911"/>
              <a:gd name="connsiteY1129" fmla="*/ 4868150 h 6858000"/>
              <a:gd name="connsiteX1130" fmla="*/ 889037 w 7251911"/>
              <a:gd name="connsiteY1130" fmla="*/ 4854351 h 6858000"/>
              <a:gd name="connsiteX1131" fmla="*/ 889298 w 7251911"/>
              <a:gd name="connsiteY1131" fmla="*/ 4853737 h 6858000"/>
              <a:gd name="connsiteX1132" fmla="*/ 856612 w 7251911"/>
              <a:gd name="connsiteY1132" fmla="*/ 4852203 h 6858000"/>
              <a:gd name="connsiteX1133" fmla="*/ 849100 w 7251911"/>
              <a:gd name="connsiteY1133" fmla="*/ 4850969 h 6858000"/>
              <a:gd name="connsiteX1134" fmla="*/ 785251 w 7251911"/>
              <a:gd name="connsiteY1134" fmla="*/ 4853437 h 6858000"/>
              <a:gd name="connsiteX1135" fmla="*/ 755204 w 7251911"/>
              <a:gd name="connsiteY1135" fmla="*/ 4854671 h 6858000"/>
              <a:gd name="connsiteX1136" fmla="*/ 736425 w 7251911"/>
              <a:gd name="connsiteY1136" fmla="*/ 4850969 h 6858000"/>
              <a:gd name="connsiteX1137" fmla="*/ 743936 w 7251911"/>
              <a:gd name="connsiteY1137" fmla="*/ 4843565 h 6858000"/>
              <a:gd name="connsiteX1138" fmla="*/ 777739 w 7251911"/>
              <a:gd name="connsiteY1138" fmla="*/ 4839863 h 6858000"/>
              <a:gd name="connsiteX1139" fmla="*/ 811542 w 7251911"/>
              <a:gd name="connsiteY1139" fmla="*/ 4839863 h 6858000"/>
              <a:gd name="connsiteX1140" fmla="*/ 826565 w 7251911"/>
              <a:gd name="connsiteY1140" fmla="*/ 4838629 h 6858000"/>
              <a:gd name="connsiteX1141" fmla="*/ 789007 w 7251911"/>
              <a:gd name="connsiteY1141" fmla="*/ 4837395 h 6858000"/>
              <a:gd name="connsiteX1142" fmla="*/ 796518 w 7251911"/>
              <a:gd name="connsiteY1142" fmla="*/ 4828757 h 6858000"/>
              <a:gd name="connsiteX1143" fmla="*/ 819054 w 7251911"/>
              <a:gd name="connsiteY1143" fmla="*/ 4826289 h 6858000"/>
              <a:gd name="connsiteX1144" fmla="*/ 822809 w 7251911"/>
              <a:gd name="connsiteY1144" fmla="*/ 4822587 h 6858000"/>
              <a:gd name="connsiteX1145" fmla="*/ 815298 w 7251911"/>
              <a:gd name="connsiteY1145" fmla="*/ 4821353 h 6858000"/>
              <a:gd name="connsiteX1146" fmla="*/ 762716 w 7251911"/>
              <a:gd name="connsiteY1146" fmla="*/ 4822587 h 6858000"/>
              <a:gd name="connsiteX1147" fmla="*/ 728913 w 7251911"/>
              <a:gd name="connsiteY1147" fmla="*/ 4822587 h 6858000"/>
              <a:gd name="connsiteX1148" fmla="*/ 695110 w 7251911"/>
              <a:gd name="connsiteY1148" fmla="*/ 4818885 h 6858000"/>
              <a:gd name="connsiteX1149" fmla="*/ 672575 w 7251911"/>
              <a:gd name="connsiteY1149" fmla="*/ 4812715 h 6858000"/>
              <a:gd name="connsiteX1150" fmla="*/ 653796 w 7251911"/>
              <a:gd name="connsiteY1150" fmla="*/ 4809013 h 6858000"/>
              <a:gd name="connsiteX1151" fmla="*/ 635017 w 7251911"/>
              <a:gd name="connsiteY1151" fmla="*/ 4809013 h 6858000"/>
              <a:gd name="connsiteX1152" fmla="*/ 627505 w 7251911"/>
              <a:gd name="connsiteY1152" fmla="*/ 4802843 h 6858000"/>
              <a:gd name="connsiteX1153" fmla="*/ 646284 w 7251911"/>
              <a:gd name="connsiteY1153" fmla="*/ 4797907 h 6858000"/>
              <a:gd name="connsiteX1154" fmla="*/ 691354 w 7251911"/>
              <a:gd name="connsiteY1154" fmla="*/ 4797907 h 6858000"/>
              <a:gd name="connsiteX1155" fmla="*/ 740181 w 7251911"/>
              <a:gd name="connsiteY1155" fmla="*/ 4797907 h 6858000"/>
              <a:gd name="connsiteX1156" fmla="*/ 781495 w 7251911"/>
              <a:gd name="connsiteY1156" fmla="*/ 4795439 h 6858000"/>
              <a:gd name="connsiteX1157" fmla="*/ 796518 w 7251911"/>
              <a:gd name="connsiteY1157" fmla="*/ 4785567 h 6858000"/>
              <a:gd name="connsiteX1158" fmla="*/ 815298 w 7251911"/>
              <a:gd name="connsiteY1158" fmla="*/ 4779396 h 6858000"/>
              <a:gd name="connsiteX1159" fmla="*/ 856612 w 7251911"/>
              <a:gd name="connsiteY1159" fmla="*/ 4780630 h 6858000"/>
              <a:gd name="connsiteX1160" fmla="*/ 875391 w 7251911"/>
              <a:gd name="connsiteY1160" fmla="*/ 4778162 h 6858000"/>
              <a:gd name="connsiteX1161" fmla="*/ 890415 w 7251911"/>
              <a:gd name="connsiteY1161" fmla="*/ 4775694 h 6858000"/>
              <a:gd name="connsiteX1162" fmla="*/ 935485 w 7251911"/>
              <a:gd name="connsiteY1162" fmla="*/ 4775694 h 6858000"/>
              <a:gd name="connsiteX1163" fmla="*/ 980555 w 7251911"/>
              <a:gd name="connsiteY1163" fmla="*/ 4773226 h 6858000"/>
              <a:gd name="connsiteX1164" fmla="*/ 1040649 w 7251911"/>
              <a:gd name="connsiteY1164" fmla="*/ 4770758 h 6858000"/>
              <a:gd name="connsiteX1165" fmla="*/ 1047947 w 7251911"/>
              <a:gd name="connsiteY1165" fmla="*/ 4770758 h 6858000"/>
              <a:gd name="connsiteX1166" fmla="*/ 1047303 w 7251911"/>
              <a:gd name="connsiteY1166" fmla="*/ 4770433 h 6858000"/>
              <a:gd name="connsiteX1167" fmla="*/ 1055751 w 7251911"/>
              <a:gd name="connsiteY1167" fmla="*/ 4763314 h 6858000"/>
              <a:gd name="connsiteX1168" fmla="*/ 1055751 w 7251911"/>
              <a:gd name="connsiteY1168" fmla="*/ 4751925 h 6858000"/>
              <a:gd name="connsiteX1169" fmla="*/ 1047772 w 7251911"/>
              <a:gd name="connsiteY1169" fmla="*/ 4745756 h 6858000"/>
              <a:gd name="connsiteX1170" fmla="*/ 1048128 w 7251911"/>
              <a:gd name="connsiteY1170" fmla="*/ 4738922 h 6858000"/>
              <a:gd name="connsiteX1171" fmla="*/ 1009189 w 7251911"/>
              <a:gd name="connsiteY1171" fmla="*/ 4744253 h 6858000"/>
              <a:gd name="connsiteX1172" fmla="*/ 997924 w 7251911"/>
              <a:gd name="connsiteY1172" fmla="*/ 4744253 h 6858000"/>
              <a:gd name="connsiteX1173" fmla="*/ 907811 w 7251911"/>
              <a:gd name="connsiteY1173" fmla="*/ 4736660 h 6858000"/>
              <a:gd name="connsiteX1174" fmla="*/ 851490 w 7251911"/>
              <a:gd name="connsiteY1174" fmla="*/ 4748050 h 6858000"/>
              <a:gd name="connsiteX1175" fmla="*/ 798924 w 7251911"/>
              <a:gd name="connsiteY1175" fmla="*/ 4751846 h 6858000"/>
              <a:gd name="connsiteX1176" fmla="*/ 750113 w 7251911"/>
              <a:gd name="connsiteY1176" fmla="*/ 4740457 h 6858000"/>
              <a:gd name="connsiteX1177" fmla="*/ 618697 w 7251911"/>
              <a:gd name="connsiteY1177" fmla="*/ 4706289 h 6858000"/>
              <a:gd name="connsiteX1178" fmla="*/ 543603 w 7251911"/>
              <a:gd name="connsiteY1178" fmla="*/ 4706289 h 6858000"/>
              <a:gd name="connsiteX1179" fmla="*/ 528584 w 7251911"/>
              <a:gd name="connsiteY1179" fmla="*/ 4702492 h 6858000"/>
              <a:gd name="connsiteX1180" fmla="*/ 536093 w 7251911"/>
              <a:gd name="connsiteY1180" fmla="*/ 4687306 h 6858000"/>
              <a:gd name="connsiteX1181" fmla="*/ 577395 w 7251911"/>
              <a:gd name="connsiteY1181" fmla="*/ 4672120 h 6858000"/>
              <a:gd name="connsiteX1182" fmla="*/ 633716 w 7251911"/>
              <a:gd name="connsiteY1182" fmla="*/ 4656935 h 6858000"/>
              <a:gd name="connsiteX1183" fmla="*/ 618697 w 7251911"/>
              <a:gd name="connsiteY1183" fmla="*/ 4645545 h 6858000"/>
              <a:gd name="connsiteX1184" fmla="*/ 581150 w 7251911"/>
              <a:gd name="connsiteY1184" fmla="*/ 4630359 h 6858000"/>
              <a:gd name="connsiteX1185" fmla="*/ 573641 w 7251911"/>
              <a:gd name="connsiteY1185" fmla="*/ 4618970 h 6858000"/>
              <a:gd name="connsiteX1186" fmla="*/ 584905 w 7251911"/>
              <a:gd name="connsiteY1186" fmla="*/ 4615173 h 6858000"/>
              <a:gd name="connsiteX1187" fmla="*/ 599924 w 7251911"/>
              <a:gd name="connsiteY1187" fmla="*/ 4615173 h 6858000"/>
              <a:gd name="connsiteX1188" fmla="*/ 659999 w 7251911"/>
              <a:gd name="connsiteY1188" fmla="*/ 4618970 h 6858000"/>
              <a:gd name="connsiteX1189" fmla="*/ 697546 w 7251911"/>
              <a:gd name="connsiteY1189" fmla="*/ 4618970 h 6858000"/>
              <a:gd name="connsiteX1190" fmla="*/ 731339 w 7251911"/>
              <a:gd name="connsiteY1190" fmla="*/ 4611377 h 6858000"/>
              <a:gd name="connsiteX1191" fmla="*/ 843981 w 7251911"/>
              <a:gd name="connsiteY1191" fmla="*/ 4607580 h 6858000"/>
              <a:gd name="connsiteX1192" fmla="*/ 855245 w 7251911"/>
              <a:gd name="connsiteY1192" fmla="*/ 4603784 h 6858000"/>
              <a:gd name="connsiteX1193" fmla="*/ 862754 w 7251911"/>
              <a:gd name="connsiteY1193" fmla="*/ 4599988 h 6858000"/>
              <a:gd name="connsiteX1194" fmla="*/ 907811 w 7251911"/>
              <a:gd name="connsiteY1194" fmla="*/ 4615173 h 6858000"/>
              <a:gd name="connsiteX1195" fmla="*/ 960377 w 7251911"/>
              <a:gd name="connsiteY1195" fmla="*/ 4607580 h 6858000"/>
              <a:gd name="connsiteX1196" fmla="*/ 967887 w 7251911"/>
              <a:gd name="connsiteY1196" fmla="*/ 4607580 h 6858000"/>
              <a:gd name="connsiteX1197" fmla="*/ 1009189 w 7251911"/>
              <a:gd name="connsiteY1197" fmla="*/ 4607580 h 6858000"/>
              <a:gd name="connsiteX1198" fmla="*/ 1054245 w 7251911"/>
              <a:gd name="connsiteY1198" fmla="*/ 4599988 h 6858000"/>
              <a:gd name="connsiteX1199" fmla="*/ 1067911 w 7251911"/>
              <a:gd name="connsiteY1199" fmla="*/ 4599988 h 6858000"/>
              <a:gd name="connsiteX1200" fmla="*/ 1068423 w 7251911"/>
              <a:gd name="connsiteY1200" fmla="*/ 4593422 h 6858000"/>
              <a:gd name="connsiteX1201" fmla="*/ 1055751 w 7251911"/>
              <a:gd name="connsiteY1201" fmla="*/ 4581084 h 6858000"/>
              <a:gd name="connsiteX1202" fmla="*/ 1055751 w 7251911"/>
              <a:gd name="connsiteY1202" fmla="*/ 4573491 h 6858000"/>
              <a:gd name="connsiteX1203" fmla="*/ 1067015 w 7251911"/>
              <a:gd name="connsiteY1203" fmla="*/ 4569695 h 6858000"/>
              <a:gd name="connsiteX1204" fmla="*/ 1104562 w 7251911"/>
              <a:gd name="connsiteY1204" fmla="*/ 4569695 h 6858000"/>
              <a:gd name="connsiteX1205" fmla="*/ 1108317 w 7251911"/>
              <a:gd name="connsiteY1205" fmla="*/ 4562102 h 6858000"/>
              <a:gd name="connsiteX1206" fmla="*/ 1104562 w 7251911"/>
              <a:gd name="connsiteY1206" fmla="*/ 4558305 h 6858000"/>
              <a:gd name="connsiteX1207" fmla="*/ 1067015 w 7251911"/>
              <a:gd name="connsiteY1207" fmla="*/ 4558305 h 6858000"/>
              <a:gd name="connsiteX1208" fmla="*/ 1029468 w 7251911"/>
              <a:gd name="connsiteY1208" fmla="*/ 4558305 h 6858000"/>
              <a:gd name="connsiteX1209" fmla="*/ 1010694 w 7251911"/>
              <a:gd name="connsiteY1209" fmla="*/ 4558305 h 6858000"/>
              <a:gd name="connsiteX1210" fmla="*/ 1004133 w 7251911"/>
              <a:gd name="connsiteY1210" fmla="*/ 4554159 h 6858000"/>
              <a:gd name="connsiteX1211" fmla="*/ 966941 w 7251911"/>
              <a:gd name="connsiteY1211" fmla="*/ 4552002 h 6858000"/>
              <a:gd name="connsiteX1212" fmla="*/ 940650 w 7251911"/>
              <a:gd name="connsiteY1212" fmla="*/ 4552002 h 6858000"/>
              <a:gd name="connsiteX1213" fmla="*/ 903092 w 7251911"/>
              <a:gd name="connsiteY1213" fmla="*/ 4553236 h 6858000"/>
              <a:gd name="connsiteX1214" fmla="*/ 865533 w 7251911"/>
              <a:gd name="connsiteY1214" fmla="*/ 4552002 h 6858000"/>
              <a:gd name="connsiteX1215" fmla="*/ 846754 w 7251911"/>
              <a:gd name="connsiteY1215" fmla="*/ 4553236 h 6858000"/>
              <a:gd name="connsiteX1216" fmla="*/ 704031 w 7251911"/>
              <a:gd name="connsiteY1216" fmla="*/ 4553236 h 6858000"/>
              <a:gd name="connsiteX1217" fmla="*/ 613891 w 7251911"/>
              <a:gd name="connsiteY1217" fmla="*/ 4552002 h 6858000"/>
              <a:gd name="connsiteX1218" fmla="*/ 595111 w 7251911"/>
              <a:gd name="connsiteY1218" fmla="*/ 4548300 h 6858000"/>
              <a:gd name="connsiteX1219" fmla="*/ 628914 w 7251911"/>
              <a:gd name="connsiteY1219" fmla="*/ 4545832 h 6858000"/>
              <a:gd name="connsiteX1220" fmla="*/ 673984 w 7251911"/>
              <a:gd name="connsiteY1220" fmla="*/ 4545832 h 6858000"/>
              <a:gd name="connsiteX1221" fmla="*/ 692764 w 7251911"/>
              <a:gd name="connsiteY1221" fmla="*/ 4540896 h 6858000"/>
              <a:gd name="connsiteX1222" fmla="*/ 704031 w 7251911"/>
              <a:gd name="connsiteY1222" fmla="*/ 4538428 h 6858000"/>
              <a:gd name="connsiteX1223" fmla="*/ 771637 w 7251911"/>
              <a:gd name="connsiteY1223" fmla="*/ 4538428 h 6858000"/>
              <a:gd name="connsiteX1224" fmla="*/ 782904 w 7251911"/>
              <a:gd name="connsiteY1224" fmla="*/ 4538428 h 6858000"/>
              <a:gd name="connsiteX1225" fmla="*/ 786660 w 7251911"/>
              <a:gd name="connsiteY1225" fmla="*/ 4535960 h 6858000"/>
              <a:gd name="connsiteX1226" fmla="*/ 786660 w 7251911"/>
              <a:gd name="connsiteY1226" fmla="*/ 4534726 h 6858000"/>
              <a:gd name="connsiteX1227" fmla="*/ 782904 w 7251911"/>
              <a:gd name="connsiteY1227" fmla="*/ 4534726 h 6858000"/>
              <a:gd name="connsiteX1228" fmla="*/ 704031 w 7251911"/>
              <a:gd name="connsiteY1228" fmla="*/ 4532258 h 6858000"/>
              <a:gd name="connsiteX1229" fmla="*/ 651449 w 7251911"/>
              <a:gd name="connsiteY1229" fmla="*/ 4529790 h 6858000"/>
              <a:gd name="connsiteX1230" fmla="*/ 643937 w 7251911"/>
              <a:gd name="connsiteY1230" fmla="*/ 4528556 h 6858000"/>
              <a:gd name="connsiteX1231" fmla="*/ 580088 w 7251911"/>
              <a:gd name="connsiteY1231" fmla="*/ 4531024 h 6858000"/>
              <a:gd name="connsiteX1232" fmla="*/ 550041 w 7251911"/>
              <a:gd name="connsiteY1232" fmla="*/ 4532258 h 6858000"/>
              <a:gd name="connsiteX1233" fmla="*/ 531262 w 7251911"/>
              <a:gd name="connsiteY1233" fmla="*/ 4528556 h 6858000"/>
              <a:gd name="connsiteX1234" fmla="*/ 538773 w 7251911"/>
              <a:gd name="connsiteY1234" fmla="*/ 4521152 h 6858000"/>
              <a:gd name="connsiteX1235" fmla="*/ 572576 w 7251911"/>
              <a:gd name="connsiteY1235" fmla="*/ 4517450 h 6858000"/>
              <a:gd name="connsiteX1236" fmla="*/ 606379 w 7251911"/>
              <a:gd name="connsiteY1236" fmla="*/ 4517450 h 6858000"/>
              <a:gd name="connsiteX1237" fmla="*/ 621402 w 7251911"/>
              <a:gd name="connsiteY1237" fmla="*/ 4516216 h 6858000"/>
              <a:gd name="connsiteX1238" fmla="*/ 583844 w 7251911"/>
              <a:gd name="connsiteY1238" fmla="*/ 4514982 h 6858000"/>
              <a:gd name="connsiteX1239" fmla="*/ 591355 w 7251911"/>
              <a:gd name="connsiteY1239" fmla="*/ 4506344 h 6858000"/>
              <a:gd name="connsiteX1240" fmla="*/ 613891 w 7251911"/>
              <a:gd name="connsiteY1240" fmla="*/ 4503876 h 6858000"/>
              <a:gd name="connsiteX1241" fmla="*/ 617646 w 7251911"/>
              <a:gd name="connsiteY1241" fmla="*/ 4500174 h 6858000"/>
              <a:gd name="connsiteX1242" fmla="*/ 610135 w 7251911"/>
              <a:gd name="connsiteY1242" fmla="*/ 4498940 h 6858000"/>
              <a:gd name="connsiteX1243" fmla="*/ 557553 w 7251911"/>
              <a:gd name="connsiteY1243" fmla="*/ 4500174 h 6858000"/>
              <a:gd name="connsiteX1244" fmla="*/ 523750 w 7251911"/>
              <a:gd name="connsiteY1244" fmla="*/ 4500174 h 6858000"/>
              <a:gd name="connsiteX1245" fmla="*/ 489947 w 7251911"/>
              <a:gd name="connsiteY1245" fmla="*/ 4496472 h 6858000"/>
              <a:gd name="connsiteX1246" fmla="*/ 467412 w 7251911"/>
              <a:gd name="connsiteY1246" fmla="*/ 4490302 h 6858000"/>
              <a:gd name="connsiteX1247" fmla="*/ 448633 w 7251911"/>
              <a:gd name="connsiteY1247" fmla="*/ 4486600 h 6858000"/>
              <a:gd name="connsiteX1248" fmla="*/ 429854 w 7251911"/>
              <a:gd name="connsiteY1248" fmla="*/ 4486600 h 6858000"/>
              <a:gd name="connsiteX1249" fmla="*/ 422342 w 7251911"/>
              <a:gd name="connsiteY1249" fmla="*/ 4480430 h 6858000"/>
              <a:gd name="connsiteX1250" fmla="*/ 441121 w 7251911"/>
              <a:gd name="connsiteY1250" fmla="*/ 4475494 h 6858000"/>
              <a:gd name="connsiteX1251" fmla="*/ 486191 w 7251911"/>
              <a:gd name="connsiteY1251" fmla="*/ 4475494 h 6858000"/>
              <a:gd name="connsiteX1252" fmla="*/ 535018 w 7251911"/>
              <a:gd name="connsiteY1252" fmla="*/ 4475494 h 6858000"/>
              <a:gd name="connsiteX1253" fmla="*/ 576332 w 7251911"/>
              <a:gd name="connsiteY1253" fmla="*/ 4473026 h 6858000"/>
              <a:gd name="connsiteX1254" fmla="*/ 591355 w 7251911"/>
              <a:gd name="connsiteY1254" fmla="*/ 4463154 h 6858000"/>
              <a:gd name="connsiteX1255" fmla="*/ 610135 w 7251911"/>
              <a:gd name="connsiteY1255" fmla="*/ 4456983 h 6858000"/>
              <a:gd name="connsiteX1256" fmla="*/ 651449 w 7251911"/>
              <a:gd name="connsiteY1256" fmla="*/ 4458217 h 6858000"/>
              <a:gd name="connsiteX1257" fmla="*/ 670228 w 7251911"/>
              <a:gd name="connsiteY1257" fmla="*/ 4455749 h 6858000"/>
              <a:gd name="connsiteX1258" fmla="*/ 685252 w 7251911"/>
              <a:gd name="connsiteY1258" fmla="*/ 4453281 h 6858000"/>
              <a:gd name="connsiteX1259" fmla="*/ 730322 w 7251911"/>
              <a:gd name="connsiteY1259" fmla="*/ 4453281 h 6858000"/>
              <a:gd name="connsiteX1260" fmla="*/ 775392 w 7251911"/>
              <a:gd name="connsiteY1260" fmla="*/ 4450813 h 6858000"/>
              <a:gd name="connsiteX1261" fmla="*/ 835486 w 7251911"/>
              <a:gd name="connsiteY1261" fmla="*/ 4448345 h 6858000"/>
              <a:gd name="connsiteX1262" fmla="*/ 842998 w 7251911"/>
              <a:gd name="connsiteY1262" fmla="*/ 4448345 h 6858000"/>
              <a:gd name="connsiteX1263" fmla="*/ 850510 w 7251911"/>
              <a:gd name="connsiteY1263" fmla="*/ 4444643 h 6858000"/>
              <a:gd name="connsiteX1264" fmla="*/ 865533 w 7251911"/>
              <a:gd name="connsiteY1264" fmla="*/ 4447111 h 6858000"/>
              <a:gd name="connsiteX1265" fmla="*/ 891824 w 7251911"/>
              <a:gd name="connsiteY1265" fmla="*/ 4444643 h 6858000"/>
              <a:gd name="connsiteX1266" fmla="*/ 918115 w 7251911"/>
              <a:gd name="connsiteY1266" fmla="*/ 4444643 h 6858000"/>
              <a:gd name="connsiteX1267" fmla="*/ 936894 w 7251911"/>
              <a:gd name="connsiteY1267" fmla="*/ 4443409 h 6858000"/>
              <a:gd name="connsiteX1268" fmla="*/ 937384 w 7251911"/>
              <a:gd name="connsiteY1268" fmla="*/ 4443382 h 6858000"/>
              <a:gd name="connsiteX1269" fmla="*/ 939354 w 7251911"/>
              <a:gd name="connsiteY1269" fmla="*/ 4440615 h 6858000"/>
              <a:gd name="connsiteX1270" fmla="*/ 969392 w 7251911"/>
              <a:gd name="connsiteY1270" fmla="*/ 4414039 h 6858000"/>
              <a:gd name="connsiteX1271" fmla="*/ 962015 w 7251911"/>
              <a:gd name="connsiteY1271" fmla="*/ 4412998 h 6858000"/>
              <a:gd name="connsiteX1272" fmla="*/ 916615 w 7251911"/>
              <a:gd name="connsiteY1272" fmla="*/ 4411985 h 6858000"/>
              <a:gd name="connsiteX1273" fmla="*/ 781445 w 7251911"/>
              <a:gd name="connsiteY1273" fmla="*/ 4404392 h 6858000"/>
              <a:gd name="connsiteX1274" fmla="*/ 766426 w 7251911"/>
              <a:gd name="connsiteY1274" fmla="*/ 4400596 h 6858000"/>
              <a:gd name="connsiteX1275" fmla="*/ 777690 w 7251911"/>
              <a:gd name="connsiteY1275" fmla="*/ 4385410 h 6858000"/>
              <a:gd name="connsiteX1276" fmla="*/ 811483 w 7251911"/>
              <a:gd name="connsiteY1276" fmla="*/ 4389206 h 6858000"/>
              <a:gd name="connsiteX1277" fmla="*/ 871558 w 7251911"/>
              <a:gd name="connsiteY1277" fmla="*/ 4393003 h 6858000"/>
              <a:gd name="connsiteX1278" fmla="*/ 901596 w 7251911"/>
              <a:gd name="connsiteY1278" fmla="*/ 4385410 h 6858000"/>
              <a:gd name="connsiteX1279" fmla="*/ 931634 w 7251911"/>
              <a:gd name="connsiteY1279" fmla="*/ 4370224 h 6858000"/>
              <a:gd name="connsiteX1280" fmla="*/ 942898 w 7251911"/>
              <a:gd name="connsiteY1280" fmla="*/ 4355038 h 6858000"/>
              <a:gd name="connsiteX1281" fmla="*/ 924124 w 7251911"/>
              <a:gd name="connsiteY1281" fmla="*/ 4351242 h 6858000"/>
              <a:gd name="connsiteX1282" fmla="*/ 818992 w 7251911"/>
              <a:gd name="connsiteY1282" fmla="*/ 4351242 h 6858000"/>
              <a:gd name="connsiteX1283" fmla="*/ 755162 w 7251911"/>
              <a:gd name="connsiteY1283" fmla="*/ 4347445 h 6858000"/>
              <a:gd name="connsiteX1284" fmla="*/ 706350 w 7251911"/>
              <a:gd name="connsiteY1284" fmla="*/ 4339852 h 6858000"/>
              <a:gd name="connsiteX1285" fmla="*/ 691331 w 7251911"/>
              <a:gd name="connsiteY1285" fmla="*/ 4332260 h 6858000"/>
              <a:gd name="connsiteX1286" fmla="*/ 691331 w 7251911"/>
              <a:gd name="connsiteY1286" fmla="*/ 4320870 h 6858000"/>
              <a:gd name="connsiteX1287" fmla="*/ 717615 w 7251911"/>
              <a:gd name="connsiteY1287" fmla="*/ 4305684 h 6858000"/>
              <a:gd name="connsiteX1288" fmla="*/ 758917 w 7251911"/>
              <a:gd name="connsiteY1288" fmla="*/ 4305684 h 6858000"/>
              <a:gd name="connsiteX1289" fmla="*/ 725124 w 7251911"/>
              <a:gd name="connsiteY1289" fmla="*/ 4301888 h 6858000"/>
              <a:gd name="connsiteX1290" fmla="*/ 646275 w 7251911"/>
              <a:gd name="connsiteY1290" fmla="*/ 4301888 h 6858000"/>
              <a:gd name="connsiteX1291" fmla="*/ 635011 w 7251911"/>
              <a:gd name="connsiteY1291" fmla="*/ 4290498 h 6858000"/>
              <a:gd name="connsiteX1292" fmla="*/ 646275 w 7251911"/>
              <a:gd name="connsiteY1292" fmla="*/ 4279109 h 6858000"/>
              <a:gd name="connsiteX1293" fmla="*/ 680067 w 7251911"/>
              <a:gd name="connsiteY1293" fmla="*/ 4279109 h 6858000"/>
              <a:gd name="connsiteX1294" fmla="*/ 713860 w 7251911"/>
              <a:gd name="connsiteY1294" fmla="*/ 4267720 h 6858000"/>
              <a:gd name="connsiteX1295" fmla="*/ 740143 w 7251911"/>
              <a:gd name="connsiteY1295" fmla="*/ 4267720 h 6858000"/>
              <a:gd name="connsiteX1296" fmla="*/ 725124 w 7251911"/>
              <a:gd name="connsiteY1296" fmla="*/ 4260127 h 6858000"/>
              <a:gd name="connsiteX1297" fmla="*/ 631256 w 7251911"/>
              <a:gd name="connsiteY1297" fmla="*/ 4260127 h 6858000"/>
              <a:gd name="connsiteX1298" fmla="*/ 616237 w 7251911"/>
              <a:gd name="connsiteY1298" fmla="*/ 4256330 h 6858000"/>
              <a:gd name="connsiteX1299" fmla="*/ 627501 w 7251911"/>
              <a:gd name="connsiteY1299" fmla="*/ 4248737 h 6858000"/>
              <a:gd name="connsiteX1300" fmla="*/ 687577 w 7251911"/>
              <a:gd name="connsiteY1300" fmla="*/ 4233551 h 6858000"/>
              <a:gd name="connsiteX1301" fmla="*/ 631256 w 7251911"/>
              <a:gd name="connsiteY1301" fmla="*/ 4233551 h 6858000"/>
              <a:gd name="connsiteX1302" fmla="*/ 623746 w 7251911"/>
              <a:gd name="connsiteY1302" fmla="*/ 4225959 h 6858000"/>
              <a:gd name="connsiteX1303" fmla="*/ 627501 w 7251911"/>
              <a:gd name="connsiteY1303" fmla="*/ 4214569 h 6858000"/>
              <a:gd name="connsiteX1304" fmla="*/ 646275 w 7251911"/>
              <a:gd name="connsiteY1304" fmla="*/ 4206976 h 6858000"/>
              <a:gd name="connsiteX1305" fmla="*/ 661294 w 7251911"/>
              <a:gd name="connsiteY1305" fmla="*/ 4206976 h 6858000"/>
              <a:gd name="connsiteX1306" fmla="*/ 758917 w 7251911"/>
              <a:gd name="connsiteY1306" fmla="*/ 4199383 h 6858000"/>
              <a:gd name="connsiteX1307" fmla="*/ 743898 w 7251911"/>
              <a:gd name="connsiteY1307" fmla="*/ 4195587 h 6858000"/>
              <a:gd name="connsiteX1308" fmla="*/ 695086 w 7251911"/>
              <a:gd name="connsiteY1308" fmla="*/ 4191790 h 6858000"/>
              <a:gd name="connsiteX1309" fmla="*/ 646275 w 7251911"/>
              <a:gd name="connsiteY1309" fmla="*/ 4195587 h 6858000"/>
              <a:gd name="connsiteX1310" fmla="*/ 627501 w 7251911"/>
              <a:gd name="connsiteY1310" fmla="*/ 4195587 h 6858000"/>
              <a:gd name="connsiteX1311" fmla="*/ 623746 w 7251911"/>
              <a:gd name="connsiteY1311" fmla="*/ 4184197 h 6858000"/>
              <a:gd name="connsiteX1312" fmla="*/ 638765 w 7251911"/>
              <a:gd name="connsiteY1312" fmla="*/ 4172808 h 6858000"/>
              <a:gd name="connsiteX1313" fmla="*/ 672558 w 7251911"/>
              <a:gd name="connsiteY1313" fmla="*/ 4176605 h 6858000"/>
              <a:gd name="connsiteX1314" fmla="*/ 717615 w 7251911"/>
              <a:gd name="connsiteY1314" fmla="*/ 4176605 h 6858000"/>
              <a:gd name="connsiteX1315" fmla="*/ 758917 w 7251911"/>
              <a:gd name="connsiteY1315" fmla="*/ 4161419 h 6858000"/>
              <a:gd name="connsiteX1316" fmla="*/ 800218 w 7251911"/>
              <a:gd name="connsiteY1316" fmla="*/ 4153826 h 6858000"/>
              <a:gd name="connsiteX1317" fmla="*/ 809465 w 7251911"/>
              <a:gd name="connsiteY1317" fmla="*/ 4150086 h 6858000"/>
              <a:gd name="connsiteX1318" fmla="*/ 800845 w 7251911"/>
              <a:gd name="connsiteY1318" fmla="*/ 4140133 h 6858000"/>
              <a:gd name="connsiteX1319" fmla="*/ 794165 w 7251911"/>
              <a:gd name="connsiteY1319" fmla="*/ 4134644 h 6858000"/>
              <a:gd name="connsiteX1320" fmla="*/ 778765 w 7251911"/>
              <a:gd name="connsiteY1320" fmla="*/ 4127251 h 6858000"/>
              <a:gd name="connsiteX1321" fmla="*/ 726257 w 7251911"/>
              <a:gd name="connsiteY1321" fmla="*/ 4127251 h 6858000"/>
              <a:gd name="connsiteX1322" fmla="*/ 719484 w 7251911"/>
              <a:gd name="connsiteY1322" fmla="*/ 4128774 h 6858000"/>
              <a:gd name="connsiteX1323" fmla="*/ 686754 w 7251911"/>
              <a:gd name="connsiteY1323" fmla="*/ 4122736 h 6858000"/>
              <a:gd name="connsiteX1324" fmla="*/ 684428 w 7251911"/>
              <a:gd name="connsiteY1324" fmla="*/ 4104060 h 6858000"/>
              <a:gd name="connsiteX1325" fmla="*/ 734203 w 7251911"/>
              <a:gd name="connsiteY1325" fmla="*/ 4086482 h 6858000"/>
              <a:gd name="connsiteX1326" fmla="*/ 769840 w 7251911"/>
              <a:gd name="connsiteY1326" fmla="*/ 4092631 h 6858000"/>
              <a:gd name="connsiteX1327" fmla="*/ 778630 w 7251911"/>
              <a:gd name="connsiteY1327" fmla="*/ 4081693 h 6858000"/>
              <a:gd name="connsiteX1328" fmla="*/ 796464 w 7251911"/>
              <a:gd name="connsiteY1328" fmla="*/ 4077896 h 6858000"/>
              <a:gd name="connsiteX1329" fmla="*/ 815237 w 7251911"/>
              <a:gd name="connsiteY1329" fmla="*/ 4074100 h 6858000"/>
              <a:gd name="connsiteX1330" fmla="*/ 811483 w 7251911"/>
              <a:gd name="connsiteY1330" fmla="*/ 4070304 h 6858000"/>
              <a:gd name="connsiteX1331" fmla="*/ 661294 w 7251911"/>
              <a:gd name="connsiteY1331" fmla="*/ 4070304 h 6858000"/>
              <a:gd name="connsiteX1332" fmla="*/ 657539 w 7251911"/>
              <a:gd name="connsiteY1332" fmla="*/ 4066507 h 6858000"/>
              <a:gd name="connsiteX1333" fmla="*/ 695086 w 7251911"/>
              <a:gd name="connsiteY1333" fmla="*/ 4055118 h 6858000"/>
              <a:gd name="connsiteX1334" fmla="*/ 665048 w 7251911"/>
              <a:gd name="connsiteY1334" fmla="*/ 4028542 h 6858000"/>
              <a:gd name="connsiteX1335" fmla="*/ 665048 w 7251911"/>
              <a:gd name="connsiteY1335" fmla="*/ 4001967 h 6858000"/>
              <a:gd name="connsiteX1336" fmla="*/ 668803 w 7251911"/>
              <a:gd name="connsiteY1336" fmla="*/ 4001967 h 6858000"/>
              <a:gd name="connsiteX1337" fmla="*/ 668803 w 7251911"/>
              <a:gd name="connsiteY1337" fmla="*/ 3990578 h 6858000"/>
              <a:gd name="connsiteX1338" fmla="*/ 665048 w 7251911"/>
              <a:gd name="connsiteY1338" fmla="*/ 3975392 h 6858000"/>
              <a:gd name="connsiteX1339" fmla="*/ 661294 w 7251911"/>
              <a:gd name="connsiteY1339" fmla="*/ 3964003 h 6858000"/>
              <a:gd name="connsiteX1340" fmla="*/ 650030 w 7251911"/>
              <a:gd name="connsiteY1340" fmla="*/ 3956410 h 6858000"/>
              <a:gd name="connsiteX1341" fmla="*/ 661294 w 7251911"/>
              <a:gd name="connsiteY1341" fmla="*/ 3945020 h 6858000"/>
              <a:gd name="connsiteX1342" fmla="*/ 706350 w 7251911"/>
              <a:gd name="connsiteY1342" fmla="*/ 3929834 h 6858000"/>
              <a:gd name="connsiteX1343" fmla="*/ 736388 w 7251911"/>
              <a:gd name="connsiteY1343" fmla="*/ 3910852 h 6858000"/>
              <a:gd name="connsiteX1344" fmla="*/ 755162 w 7251911"/>
              <a:gd name="connsiteY1344" fmla="*/ 3910852 h 6858000"/>
              <a:gd name="connsiteX1345" fmla="*/ 792709 w 7251911"/>
              <a:gd name="connsiteY1345" fmla="*/ 3910852 h 6858000"/>
              <a:gd name="connsiteX1346" fmla="*/ 830256 w 7251911"/>
              <a:gd name="connsiteY1346" fmla="*/ 3910852 h 6858000"/>
              <a:gd name="connsiteX1347" fmla="*/ 834011 w 7251911"/>
              <a:gd name="connsiteY1347" fmla="*/ 3907056 h 6858000"/>
              <a:gd name="connsiteX1348" fmla="*/ 830256 w 7251911"/>
              <a:gd name="connsiteY1348" fmla="*/ 3899463 h 6858000"/>
              <a:gd name="connsiteX1349" fmla="*/ 815982 w 7251911"/>
              <a:gd name="connsiteY1349" fmla="*/ 3898380 h 6858000"/>
              <a:gd name="connsiteX1350" fmla="*/ 767600 w 7251911"/>
              <a:gd name="connsiteY1350" fmla="*/ 3905316 h 6858000"/>
              <a:gd name="connsiteX1351" fmla="*/ 742587 w 7251911"/>
              <a:gd name="connsiteY1351" fmla="*/ 3897053 h 6858000"/>
              <a:gd name="connsiteX1352" fmla="*/ 739378 w 7251911"/>
              <a:gd name="connsiteY1352" fmla="*/ 3887337 h 6858000"/>
              <a:gd name="connsiteX1353" fmla="*/ 627935 w 7251911"/>
              <a:gd name="connsiteY1353" fmla="*/ 3843059 h 6858000"/>
              <a:gd name="connsiteX1354" fmla="*/ 620790 w 7251911"/>
              <a:gd name="connsiteY1354" fmla="*/ 3833834 h 6858000"/>
              <a:gd name="connsiteX1355" fmla="*/ 629700 w 7251911"/>
              <a:gd name="connsiteY1355" fmla="*/ 3825139 h 6858000"/>
              <a:gd name="connsiteX1356" fmla="*/ 635557 w 7251911"/>
              <a:gd name="connsiteY1356" fmla="*/ 3807973 h 6858000"/>
              <a:gd name="connsiteX1357" fmla="*/ 609816 w 7251911"/>
              <a:gd name="connsiteY1357" fmla="*/ 3809915 h 6858000"/>
              <a:gd name="connsiteX1358" fmla="*/ 552741 w 7251911"/>
              <a:gd name="connsiteY1358" fmla="*/ 3817024 h 6858000"/>
              <a:gd name="connsiteX1359" fmla="*/ 510063 w 7251911"/>
              <a:gd name="connsiteY1359" fmla="*/ 3827397 h 6858000"/>
              <a:gd name="connsiteX1360" fmla="*/ 497062 w 7251911"/>
              <a:gd name="connsiteY1360" fmla="*/ 3835338 h 6858000"/>
              <a:gd name="connsiteX1361" fmla="*/ 477381 w 7251911"/>
              <a:gd name="connsiteY1361" fmla="*/ 3837789 h 6858000"/>
              <a:gd name="connsiteX1362" fmla="*/ 475830 w 7251911"/>
              <a:gd name="connsiteY1362" fmla="*/ 3825339 h 6858000"/>
              <a:gd name="connsiteX1363" fmla="*/ 489869 w 7251911"/>
              <a:gd name="connsiteY1363" fmla="*/ 3809683 h 6858000"/>
              <a:gd name="connsiteX1364" fmla="*/ 494998 w 7251911"/>
              <a:gd name="connsiteY1364" fmla="*/ 3802722 h 6858000"/>
              <a:gd name="connsiteX1365" fmla="*/ 483034 w 7251911"/>
              <a:gd name="connsiteY1365" fmla="*/ 3802948 h 6858000"/>
              <a:gd name="connsiteX1366" fmla="*/ 469568 w 7251911"/>
              <a:gd name="connsiteY1366" fmla="*/ 3807154 h 6858000"/>
              <a:gd name="connsiteX1367" fmla="*/ 457759 w 7251911"/>
              <a:gd name="connsiteY1367" fmla="*/ 3808625 h 6858000"/>
              <a:gd name="connsiteX1368" fmla="*/ 378676 w 7251911"/>
              <a:gd name="connsiteY1368" fmla="*/ 3799510 h 6858000"/>
              <a:gd name="connsiteX1369" fmla="*/ 337346 w 7251911"/>
              <a:gd name="connsiteY1369" fmla="*/ 3804658 h 6858000"/>
              <a:gd name="connsiteX1370" fmla="*/ 312953 w 7251911"/>
              <a:gd name="connsiteY1370" fmla="*/ 3801375 h 6858000"/>
              <a:gd name="connsiteX1371" fmla="*/ 325179 w 7251911"/>
              <a:gd name="connsiteY1371" fmla="*/ 3787209 h 6858000"/>
              <a:gd name="connsiteX1372" fmla="*/ 336213 w 7251911"/>
              <a:gd name="connsiteY1372" fmla="*/ 3779513 h 6858000"/>
              <a:gd name="connsiteX1373" fmla="*/ 344812 w 7251911"/>
              <a:gd name="connsiteY1373" fmla="*/ 3768327 h 6858000"/>
              <a:gd name="connsiteX1374" fmla="*/ 324666 w 7251911"/>
              <a:gd name="connsiteY1374" fmla="*/ 3767043 h 6858000"/>
              <a:gd name="connsiteX1375" fmla="*/ 274533 w 7251911"/>
              <a:gd name="connsiteY1375" fmla="*/ 3765702 h 6858000"/>
              <a:gd name="connsiteX1376" fmla="*/ 200103 w 7251911"/>
              <a:gd name="connsiteY1376" fmla="*/ 3793937 h 6858000"/>
              <a:gd name="connsiteX1377" fmla="*/ 170319 w 7251911"/>
              <a:gd name="connsiteY1377" fmla="*/ 3811555 h 6858000"/>
              <a:gd name="connsiteX1378" fmla="*/ 161635 w 7251911"/>
              <a:gd name="connsiteY1378" fmla="*/ 3741834 h 6858000"/>
              <a:gd name="connsiteX1379" fmla="*/ 184894 w 7251911"/>
              <a:gd name="connsiteY1379" fmla="*/ 3719972 h 6858000"/>
              <a:gd name="connsiteX1380" fmla="*/ 177749 w 7251911"/>
              <a:gd name="connsiteY1380" fmla="*/ 3710747 h 6858000"/>
              <a:gd name="connsiteX1381" fmla="*/ 197275 w 7251911"/>
              <a:gd name="connsiteY1381" fmla="*/ 3707051 h 6858000"/>
              <a:gd name="connsiteX1382" fmla="*/ 211362 w 7251911"/>
              <a:gd name="connsiteY1382" fmla="*/ 3707825 h 6858000"/>
              <a:gd name="connsiteX1383" fmla="*/ 230113 w 7251911"/>
              <a:gd name="connsiteY1383" fmla="*/ 3697903 h 6858000"/>
              <a:gd name="connsiteX1384" fmla="*/ 246740 w 7251911"/>
              <a:gd name="connsiteY1384" fmla="*/ 3686982 h 6858000"/>
              <a:gd name="connsiteX1385" fmla="*/ 288691 w 7251911"/>
              <a:gd name="connsiteY1385" fmla="*/ 3686814 h 6858000"/>
              <a:gd name="connsiteX1386" fmla="*/ 328208 w 7251911"/>
              <a:gd name="connsiteY1386" fmla="*/ 3683156 h 6858000"/>
              <a:gd name="connsiteX1387" fmla="*/ 341782 w 7251911"/>
              <a:gd name="connsiteY1387" fmla="*/ 3663765 h 6858000"/>
              <a:gd name="connsiteX1388" fmla="*/ 348724 w 7251911"/>
              <a:gd name="connsiteY1388" fmla="*/ 3655315 h 6858000"/>
              <a:gd name="connsiteX1389" fmla="*/ 393001 w 7251911"/>
              <a:gd name="connsiteY1389" fmla="*/ 3673822 h 6858000"/>
              <a:gd name="connsiteX1390" fmla="*/ 404547 w 7251911"/>
              <a:gd name="connsiteY1390" fmla="*/ 3686291 h 6858000"/>
              <a:gd name="connsiteX1391" fmla="*/ 448311 w 7251911"/>
              <a:gd name="connsiteY1391" fmla="*/ 3684633 h 6858000"/>
              <a:gd name="connsiteX1392" fmla="*/ 451317 w 7251911"/>
              <a:gd name="connsiteY1392" fmla="*/ 3676673 h 6858000"/>
              <a:gd name="connsiteX1393" fmla="*/ 453857 w 7251911"/>
              <a:gd name="connsiteY1393" fmla="*/ 3664978 h 6858000"/>
              <a:gd name="connsiteX1394" fmla="*/ 472918 w 7251911"/>
              <a:gd name="connsiteY1394" fmla="*/ 3657546 h 6858000"/>
              <a:gd name="connsiteX1395" fmla="*/ 531699 w 7251911"/>
              <a:gd name="connsiteY1395" fmla="*/ 3664132 h 6858000"/>
              <a:gd name="connsiteX1396" fmla="*/ 566242 w 7251911"/>
              <a:gd name="connsiteY1396" fmla="*/ 3668680 h 6858000"/>
              <a:gd name="connsiteX1397" fmla="*/ 659936 w 7251911"/>
              <a:gd name="connsiteY1397" fmla="*/ 3650688 h 6858000"/>
              <a:gd name="connsiteX1398" fmla="*/ 687180 w 7251911"/>
              <a:gd name="connsiteY1398" fmla="*/ 3644766 h 6858000"/>
              <a:gd name="connsiteX1399" fmla="*/ 774444 w 7251911"/>
              <a:gd name="connsiteY1399" fmla="*/ 3655391 h 6858000"/>
              <a:gd name="connsiteX1400" fmla="*/ 823802 w 7251911"/>
              <a:gd name="connsiteY1400" fmla="*/ 3650507 h 6858000"/>
              <a:gd name="connsiteX1401" fmla="*/ 835030 w 7251911"/>
              <a:gd name="connsiteY1401" fmla="*/ 3648931 h 6858000"/>
              <a:gd name="connsiteX1402" fmla="*/ 826502 w 7251911"/>
              <a:gd name="connsiteY1402" fmla="*/ 3645099 h 6858000"/>
              <a:gd name="connsiteX1403" fmla="*/ 838998 w 7251911"/>
              <a:gd name="connsiteY1403" fmla="*/ 3635846 h 6858000"/>
              <a:gd name="connsiteX1404" fmla="*/ 845211 w 7251911"/>
              <a:gd name="connsiteY1404" fmla="*/ 3634915 h 6858000"/>
              <a:gd name="connsiteX1405" fmla="*/ 839170 w 7251911"/>
              <a:gd name="connsiteY1405" fmla="*/ 3634605 h 6858000"/>
              <a:gd name="connsiteX1406" fmla="*/ 801612 w 7251911"/>
              <a:gd name="connsiteY1406" fmla="*/ 3630752 h 6858000"/>
              <a:gd name="connsiteX1407" fmla="*/ 782832 w 7251911"/>
              <a:gd name="connsiteY1407" fmla="*/ 3634605 h 6858000"/>
              <a:gd name="connsiteX1408" fmla="*/ 640110 w 7251911"/>
              <a:gd name="connsiteY1408" fmla="*/ 3634605 h 6858000"/>
              <a:gd name="connsiteX1409" fmla="*/ 549969 w 7251911"/>
              <a:gd name="connsiteY1409" fmla="*/ 3630752 h 6858000"/>
              <a:gd name="connsiteX1410" fmla="*/ 531190 w 7251911"/>
              <a:gd name="connsiteY1410" fmla="*/ 3619192 h 6858000"/>
              <a:gd name="connsiteX1411" fmla="*/ 564993 w 7251911"/>
              <a:gd name="connsiteY1411" fmla="*/ 3611485 h 6858000"/>
              <a:gd name="connsiteX1412" fmla="*/ 610063 w 7251911"/>
              <a:gd name="connsiteY1412" fmla="*/ 3611485 h 6858000"/>
              <a:gd name="connsiteX1413" fmla="*/ 628842 w 7251911"/>
              <a:gd name="connsiteY1413" fmla="*/ 3596071 h 6858000"/>
              <a:gd name="connsiteX1414" fmla="*/ 640110 w 7251911"/>
              <a:gd name="connsiteY1414" fmla="*/ 3588364 h 6858000"/>
              <a:gd name="connsiteX1415" fmla="*/ 707715 w 7251911"/>
              <a:gd name="connsiteY1415" fmla="*/ 3588364 h 6858000"/>
              <a:gd name="connsiteX1416" fmla="*/ 718983 w 7251911"/>
              <a:gd name="connsiteY1416" fmla="*/ 3588364 h 6858000"/>
              <a:gd name="connsiteX1417" fmla="*/ 722739 w 7251911"/>
              <a:gd name="connsiteY1417" fmla="*/ 3580657 h 6858000"/>
              <a:gd name="connsiteX1418" fmla="*/ 722739 w 7251911"/>
              <a:gd name="connsiteY1418" fmla="*/ 3576804 h 6858000"/>
              <a:gd name="connsiteX1419" fmla="*/ 718983 w 7251911"/>
              <a:gd name="connsiteY1419" fmla="*/ 3576804 h 6858000"/>
              <a:gd name="connsiteX1420" fmla="*/ 640110 w 7251911"/>
              <a:gd name="connsiteY1420" fmla="*/ 3569097 h 6858000"/>
              <a:gd name="connsiteX1421" fmla="*/ 587528 w 7251911"/>
              <a:gd name="connsiteY1421" fmla="*/ 3561390 h 6858000"/>
              <a:gd name="connsiteX1422" fmla="*/ 580016 w 7251911"/>
              <a:gd name="connsiteY1422" fmla="*/ 3557537 h 6858000"/>
              <a:gd name="connsiteX1423" fmla="*/ 516167 w 7251911"/>
              <a:gd name="connsiteY1423" fmla="*/ 3565244 h 6858000"/>
              <a:gd name="connsiteX1424" fmla="*/ 486120 w 7251911"/>
              <a:gd name="connsiteY1424" fmla="*/ 3569097 h 6858000"/>
              <a:gd name="connsiteX1425" fmla="*/ 467340 w 7251911"/>
              <a:gd name="connsiteY1425" fmla="*/ 3557537 h 6858000"/>
              <a:gd name="connsiteX1426" fmla="*/ 474852 w 7251911"/>
              <a:gd name="connsiteY1426" fmla="*/ 3534416 h 6858000"/>
              <a:gd name="connsiteX1427" fmla="*/ 508655 w 7251911"/>
              <a:gd name="connsiteY1427" fmla="*/ 3522856 h 6858000"/>
              <a:gd name="connsiteX1428" fmla="*/ 542457 w 7251911"/>
              <a:gd name="connsiteY1428" fmla="*/ 3522856 h 6858000"/>
              <a:gd name="connsiteX1429" fmla="*/ 557481 w 7251911"/>
              <a:gd name="connsiteY1429" fmla="*/ 3519003 h 6858000"/>
              <a:gd name="connsiteX1430" fmla="*/ 519923 w 7251911"/>
              <a:gd name="connsiteY1430" fmla="*/ 3515149 h 6858000"/>
              <a:gd name="connsiteX1431" fmla="*/ 527434 w 7251911"/>
              <a:gd name="connsiteY1431" fmla="*/ 3488175 h 6858000"/>
              <a:gd name="connsiteX1432" fmla="*/ 549969 w 7251911"/>
              <a:gd name="connsiteY1432" fmla="*/ 3480469 h 6858000"/>
              <a:gd name="connsiteX1433" fmla="*/ 553725 w 7251911"/>
              <a:gd name="connsiteY1433" fmla="*/ 3468908 h 6858000"/>
              <a:gd name="connsiteX1434" fmla="*/ 546213 w 7251911"/>
              <a:gd name="connsiteY1434" fmla="*/ 3465055 h 6858000"/>
              <a:gd name="connsiteX1435" fmla="*/ 493632 w 7251911"/>
              <a:gd name="connsiteY1435" fmla="*/ 3468908 h 6858000"/>
              <a:gd name="connsiteX1436" fmla="*/ 459829 w 7251911"/>
              <a:gd name="connsiteY1436" fmla="*/ 3468908 h 6858000"/>
              <a:gd name="connsiteX1437" fmla="*/ 426026 w 7251911"/>
              <a:gd name="connsiteY1437" fmla="*/ 3457348 h 6858000"/>
              <a:gd name="connsiteX1438" fmla="*/ 403491 w 7251911"/>
              <a:gd name="connsiteY1438" fmla="*/ 3438081 h 6858000"/>
              <a:gd name="connsiteX1439" fmla="*/ 384711 w 7251911"/>
              <a:gd name="connsiteY1439" fmla="*/ 3426520 h 6858000"/>
              <a:gd name="connsiteX1440" fmla="*/ 365932 w 7251911"/>
              <a:gd name="connsiteY1440" fmla="*/ 3426520 h 6858000"/>
              <a:gd name="connsiteX1441" fmla="*/ 358421 w 7251911"/>
              <a:gd name="connsiteY1441" fmla="*/ 3407253 h 6858000"/>
              <a:gd name="connsiteX1442" fmla="*/ 377200 w 7251911"/>
              <a:gd name="connsiteY1442" fmla="*/ 3391841 h 6858000"/>
              <a:gd name="connsiteX1443" fmla="*/ 422270 w 7251911"/>
              <a:gd name="connsiteY1443" fmla="*/ 3391841 h 6858000"/>
              <a:gd name="connsiteX1444" fmla="*/ 471096 w 7251911"/>
              <a:gd name="connsiteY1444" fmla="*/ 3391841 h 6858000"/>
              <a:gd name="connsiteX1445" fmla="*/ 512411 w 7251911"/>
              <a:gd name="connsiteY1445" fmla="*/ 3384133 h 6858000"/>
              <a:gd name="connsiteX1446" fmla="*/ 527434 w 7251911"/>
              <a:gd name="connsiteY1446" fmla="*/ 3353306 h 6858000"/>
              <a:gd name="connsiteX1447" fmla="*/ 546213 w 7251911"/>
              <a:gd name="connsiteY1447" fmla="*/ 3334038 h 6858000"/>
              <a:gd name="connsiteX1448" fmla="*/ 587528 w 7251911"/>
              <a:gd name="connsiteY1448" fmla="*/ 3337893 h 6858000"/>
              <a:gd name="connsiteX1449" fmla="*/ 606307 w 7251911"/>
              <a:gd name="connsiteY1449" fmla="*/ 3330186 h 6858000"/>
              <a:gd name="connsiteX1450" fmla="*/ 621331 w 7251911"/>
              <a:gd name="connsiteY1450" fmla="*/ 3322479 h 6858000"/>
              <a:gd name="connsiteX1451" fmla="*/ 666401 w 7251911"/>
              <a:gd name="connsiteY1451" fmla="*/ 3322479 h 6858000"/>
              <a:gd name="connsiteX1452" fmla="*/ 711471 w 7251911"/>
              <a:gd name="connsiteY1452" fmla="*/ 3314771 h 6858000"/>
              <a:gd name="connsiteX1453" fmla="*/ 771565 w 7251911"/>
              <a:gd name="connsiteY1453" fmla="*/ 3307066 h 6858000"/>
              <a:gd name="connsiteX1454" fmla="*/ 779077 w 7251911"/>
              <a:gd name="connsiteY1454" fmla="*/ 3307066 h 6858000"/>
              <a:gd name="connsiteX1455" fmla="*/ 786588 w 7251911"/>
              <a:gd name="connsiteY1455" fmla="*/ 3295505 h 6858000"/>
              <a:gd name="connsiteX1456" fmla="*/ 801612 w 7251911"/>
              <a:gd name="connsiteY1456" fmla="*/ 3303212 h 6858000"/>
              <a:gd name="connsiteX1457" fmla="*/ 827903 w 7251911"/>
              <a:gd name="connsiteY1457" fmla="*/ 3295505 h 6858000"/>
              <a:gd name="connsiteX1458" fmla="*/ 854194 w 7251911"/>
              <a:gd name="connsiteY1458" fmla="*/ 3295505 h 6858000"/>
              <a:gd name="connsiteX1459" fmla="*/ 872973 w 7251911"/>
              <a:gd name="connsiteY1459" fmla="*/ 3291652 h 6858000"/>
              <a:gd name="connsiteX1460" fmla="*/ 918043 w 7251911"/>
              <a:gd name="connsiteY1460" fmla="*/ 3283945 h 6858000"/>
              <a:gd name="connsiteX1461" fmla="*/ 940578 w 7251911"/>
              <a:gd name="connsiteY1461" fmla="*/ 3280091 h 6858000"/>
              <a:gd name="connsiteX1462" fmla="*/ 948090 w 7251911"/>
              <a:gd name="connsiteY1462" fmla="*/ 3280091 h 6858000"/>
              <a:gd name="connsiteX1463" fmla="*/ 1026964 w 7251911"/>
              <a:gd name="connsiteY1463" fmla="*/ 3276238 h 6858000"/>
              <a:gd name="connsiteX1464" fmla="*/ 1102080 w 7251911"/>
              <a:gd name="connsiteY1464" fmla="*/ 3272385 h 6858000"/>
              <a:gd name="connsiteX1465" fmla="*/ 1177198 w 7251911"/>
              <a:gd name="connsiteY1465" fmla="*/ 3272385 h 6858000"/>
              <a:gd name="connsiteX1466" fmla="*/ 1193843 w 7251911"/>
              <a:gd name="connsiteY1466" fmla="*/ 3270951 h 6858000"/>
              <a:gd name="connsiteX1467" fmla="*/ 1190428 w 7251911"/>
              <a:gd name="connsiteY1467" fmla="*/ 3270343 h 6858000"/>
              <a:gd name="connsiteX1468" fmla="*/ 1181508 w 7251911"/>
              <a:gd name="connsiteY1468" fmla="*/ 3271429 h 6858000"/>
              <a:gd name="connsiteX1469" fmla="*/ 1177752 w 7251911"/>
              <a:gd name="connsiteY1469" fmla="*/ 3265634 h 6858000"/>
              <a:gd name="connsiteX1470" fmla="*/ 1128926 w 7251911"/>
              <a:gd name="connsiteY1470" fmla="*/ 3265634 h 6858000"/>
              <a:gd name="connsiteX1471" fmla="*/ 1128926 w 7251911"/>
              <a:gd name="connsiteY1471" fmla="*/ 3271429 h 6858000"/>
              <a:gd name="connsiteX1472" fmla="*/ 1035029 w 7251911"/>
              <a:gd name="connsiteY1472" fmla="*/ 3271429 h 6858000"/>
              <a:gd name="connsiteX1473" fmla="*/ 1012494 w 7251911"/>
              <a:gd name="connsiteY1473" fmla="*/ 3271429 h 6858000"/>
              <a:gd name="connsiteX1474" fmla="*/ 926109 w 7251911"/>
              <a:gd name="connsiteY1474" fmla="*/ 3265634 h 6858000"/>
              <a:gd name="connsiteX1475" fmla="*/ 926109 w 7251911"/>
              <a:gd name="connsiteY1475" fmla="*/ 3256940 h 6858000"/>
              <a:gd name="connsiteX1476" fmla="*/ 922354 w 7251911"/>
              <a:gd name="connsiteY1476" fmla="*/ 3254042 h 6858000"/>
              <a:gd name="connsiteX1477" fmla="*/ 914842 w 7251911"/>
              <a:gd name="connsiteY1477" fmla="*/ 3256940 h 6858000"/>
              <a:gd name="connsiteX1478" fmla="*/ 843480 w 7251911"/>
              <a:gd name="connsiteY1478" fmla="*/ 3256940 h 6858000"/>
              <a:gd name="connsiteX1479" fmla="*/ 828457 w 7251911"/>
              <a:gd name="connsiteY1479" fmla="*/ 3262735 h 6858000"/>
              <a:gd name="connsiteX1480" fmla="*/ 802166 w 7251911"/>
              <a:gd name="connsiteY1480" fmla="*/ 3262735 h 6858000"/>
              <a:gd name="connsiteX1481" fmla="*/ 775875 w 7251911"/>
              <a:gd name="connsiteY1481" fmla="*/ 3251144 h 6858000"/>
              <a:gd name="connsiteX1482" fmla="*/ 764608 w 7251911"/>
              <a:gd name="connsiteY1482" fmla="*/ 3248246 h 6858000"/>
              <a:gd name="connsiteX1483" fmla="*/ 749584 w 7251911"/>
              <a:gd name="connsiteY1483" fmla="*/ 3248246 h 6858000"/>
              <a:gd name="connsiteX1484" fmla="*/ 745828 w 7251911"/>
              <a:gd name="connsiteY1484" fmla="*/ 3245349 h 6858000"/>
              <a:gd name="connsiteX1485" fmla="*/ 749584 w 7251911"/>
              <a:gd name="connsiteY1485" fmla="*/ 3239552 h 6858000"/>
              <a:gd name="connsiteX1486" fmla="*/ 794654 w 7251911"/>
              <a:gd name="connsiteY1486" fmla="*/ 3233757 h 6858000"/>
              <a:gd name="connsiteX1487" fmla="*/ 805922 w 7251911"/>
              <a:gd name="connsiteY1487" fmla="*/ 3227961 h 6858000"/>
              <a:gd name="connsiteX1488" fmla="*/ 839724 w 7251911"/>
              <a:gd name="connsiteY1488" fmla="*/ 3216370 h 6858000"/>
              <a:gd name="connsiteX1489" fmla="*/ 847236 w 7251911"/>
              <a:gd name="connsiteY1489" fmla="*/ 3219268 h 6858000"/>
              <a:gd name="connsiteX1490" fmla="*/ 854748 w 7251911"/>
              <a:gd name="connsiteY1490" fmla="*/ 3213472 h 6858000"/>
              <a:gd name="connsiteX1491" fmla="*/ 888550 w 7251911"/>
              <a:gd name="connsiteY1491" fmla="*/ 3198983 h 6858000"/>
              <a:gd name="connsiteX1492" fmla="*/ 914842 w 7251911"/>
              <a:gd name="connsiteY1492" fmla="*/ 3207677 h 6858000"/>
              <a:gd name="connsiteX1493" fmla="*/ 918598 w 7251911"/>
              <a:gd name="connsiteY1493" fmla="*/ 3204779 h 6858000"/>
              <a:gd name="connsiteX1494" fmla="*/ 944888 w 7251911"/>
              <a:gd name="connsiteY1494" fmla="*/ 3204779 h 6858000"/>
              <a:gd name="connsiteX1495" fmla="*/ 997470 w 7251911"/>
              <a:gd name="connsiteY1495" fmla="*/ 3213472 h 6858000"/>
              <a:gd name="connsiteX1496" fmla="*/ 1001226 w 7251911"/>
              <a:gd name="connsiteY1496" fmla="*/ 3207677 h 6858000"/>
              <a:gd name="connsiteX1497" fmla="*/ 1001750 w 7251911"/>
              <a:gd name="connsiteY1497" fmla="*/ 3200410 h 6858000"/>
              <a:gd name="connsiteX1498" fmla="*/ 979098 w 7251911"/>
              <a:gd name="connsiteY1498" fmla="*/ 3200410 h 6858000"/>
              <a:gd name="connsiteX1499" fmla="*/ 930272 w 7251911"/>
              <a:gd name="connsiteY1499" fmla="*/ 3200410 h 6858000"/>
              <a:gd name="connsiteX1500" fmla="*/ 907737 w 7251911"/>
              <a:gd name="connsiteY1500" fmla="*/ 3194613 h 6858000"/>
              <a:gd name="connsiteX1501" fmla="*/ 873934 w 7251911"/>
              <a:gd name="connsiteY1501" fmla="*/ 3194613 h 6858000"/>
              <a:gd name="connsiteX1502" fmla="*/ 858911 w 7251911"/>
              <a:gd name="connsiteY1502" fmla="*/ 3194613 h 6858000"/>
              <a:gd name="connsiteX1503" fmla="*/ 817596 w 7251911"/>
              <a:gd name="connsiteY1503" fmla="*/ 3197511 h 6858000"/>
              <a:gd name="connsiteX1504" fmla="*/ 802573 w 7251911"/>
              <a:gd name="connsiteY1504" fmla="*/ 3188817 h 6858000"/>
              <a:gd name="connsiteX1505" fmla="*/ 787550 w 7251911"/>
              <a:gd name="connsiteY1505" fmla="*/ 3188817 h 6858000"/>
              <a:gd name="connsiteX1506" fmla="*/ 783794 w 7251911"/>
              <a:gd name="connsiteY1506" fmla="*/ 3183022 h 6858000"/>
              <a:gd name="connsiteX1507" fmla="*/ 734968 w 7251911"/>
              <a:gd name="connsiteY1507" fmla="*/ 3183022 h 6858000"/>
              <a:gd name="connsiteX1508" fmla="*/ 734968 w 7251911"/>
              <a:gd name="connsiteY1508" fmla="*/ 3188817 h 6858000"/>
              <a:gd name="connsiteX1509" fmla="*/ 641071 w 7251911"/>
              <a:gd name="connsiteY1509" fmla="*/ 3188817 h 6858000"/>
              <a:gd name="connsiteX1510" fmla="*/ 618536 w 7251911"/>
              <a:gd name="connsiteY1510" fmla="*/ 3188817 h 6858000"/>
              <a:gd name="connsiteX1511" fmla="*/ 532151 w 7251911"/>
              <a:gd name="connsiteY1511" fmla="*/ 3183022 h 6858000"/>
              <a:gd name="connsiteX1512" fmla="*/ 532151 w 7251911"/>
              <a:gd name="connsiteY1512" fmla="*/ 3174328 h 6858000"/>
              <a:gd name="connsiteX1513" fmla="*/ 528396 w 7251911"/>
              <a:gd name="connsiteY1513" fmla="*/ 3171431 h 6858000"/>
              <a:gd name="connsiteX1514" fmla="*/ 520884 w 7251911"/>
              <a:gd name="connsiteY1514" fmla="*/ 3174328 h 6858000"/>
              <a:gd name="connsiteX1515" fmla="*/ 449522 w 7251911"/>
              <a:gd name="connsiteY1515" fmla="*/ 3174328 h 6858000"/>
              <a:gd name="connsiteX1516" fmla="*/ 434499 w 7251911"/>
              <a:gd name="connsiteY1516" fmla="*/ 3180124 h 6858000"/>
              <a:gd name="connsiteX1517" fmla="*/ 408208 w 7251911"/>
              <a:gd name="connsiteY1517" fmla="*/ 3180124 h 6858000"/>
              <a:gd name="connsiteX1518" fmla="*/ 381917 w 7251911"/>
              <a:gd name="connsiteY1518" fmla="*/ 3168532 h 6858000"/>
              <a:gd name="connsiteX1519" fmla="*/ 370650 w 7251911"/>
              <a:gd name="connsiteY1519" fmla="*/ 3165633 h 6858000"/>
              <a:gd name="connsiteX1520" fmla="*/ 355626 w 7251911"/>
              <a:gd name="connsiteY1520" fmla="*/ 3165633 h 6858000"/>
              <a:gd name="connsiteX1521" fmla="*/ 351870 w 7251911"/>
              <a:gd name="connsiteY1521" fmla="*/ 3162737 h 6858000"/>
              <a:gd name="connsiteX1522" fmla="*/ 355626 w 7251911"/>
              <a:gd name="connsiteY1522" fmla="*/ 3156941 h 6858000"/>
              <a:gd name="connsiteX1523" fmla="*/ 400696 w 7251911"/>
              <a:gd name="connsiteY1523" fmla="*/ 3151145 h 6858000"/>
              <a:gd name="connsiteX1524" fmla="*/ 411964 w 7251911"/>
              <a:gd name="connsiteY1524" fmla="*/ 3145350 h 6858000"/>
              <a:gd name="connsiteX1525" fmla="*/ 445766 w 7251911"/>
              <a:gd name="connsiteY1525" fmla="*/ 3133758 h 6858000"/>
              <a:gd name="connsiteX1526" fmla="*/ 453278 w 7251911"/>
              <a:gd name="connsiteY1526" fmla="*/ 3136656 h 6858000"/>
              <a:gd name="connsiteX1527" fmla="*/ 460790 w 7251911"/>
              <a:gd name="connsiteY1527" fmla="*/ 3130860 h 6858000"/>
              <a:gd name="connsiteX1528" fmla="*/ 494592 w 7251911"/>
              <a:gd name="connsiteY1528" fmla="*/ 3116370 h 6858000"/>
              <a:gd name="connsiteX1529" fmla="*/ 520884 w 7251911"/>
              <a:gd name="connsiteY1529" fmla="*/ 3125065 h 6858000"/>
              <a:gd name="connsiteX1530" fmla="*/ 524640 w 7251911"/>
              <a:gd name="connsiteY1530" fmla="*/ 3122167 h 6858000"/>
              <a:gd name="connsiteX1531" fmla="*/ 550930 w 7251911"/>
              <a:gd name="connsiteY1531" fmla="*/ 3122167 h 6858000"/>
              <a:gd name="connsiteX1532" fmla="*/ 603512 w 7251911"/>
              <a:gd name="connsiteY1532" fmla="*/ 3130860 h 6858000"/>
              <a:gd name="connsiteX1533" fmla="*/ 607268 w 7251911"/>
              <a:gd name="connsiteY1533" fmla="*/ 3125065 h 6858000"/>
              <a:gd name="connsiteX1534" fmla="*/ 608207 w 7251911"/>
              <a:gd name="connsiteY1534" fmla="*/ 3112024 h 6858000"/>
              <a:gd name="connsiteX1535" fmla="*/ 611549 w 7251911"/>
              <a:gd name="connsiteY1535" fmla="*/ 3105395 h 6858000"/>
              <a:gd name="connsiteX1536" fmla="*/ 549443 w 7251911"/>
              <a:gd name="connsiteY1536" fmla="*/ 3100561 h 6858000"/>
              <a:gd name="connsiteX1537" fmla="*/ 528832 w 7251911"/>
              <a:gd name="connsiteY1537" fmla="*/ 3095542 h 6858000"/>
              <a:gd name="connsiteX1538" fmla="*/ 541058 w 7251911"/>
              <a:gd name="connsiteY1538" fmla="*/ 3081377 h 6858000"/>
              <a:gd name="connsiteX1539" fmla="*/ 549658 w 7251911"/>
              <a:gd name="connsiteY1539" fmla="*/ 3070190 h 6858000"/>
              <a:gd name="connsiteX1540" fmla="*/ 530704 w 7251911"/>
              <a:gd name="connsiteY1540" fmla="*/ 3062437 h 6858000"/>
              <a:gd name="connsiteX1541" fmla="*/ 512991 w 7251911"/>
              <a:gd name="connsiteY1541" fmla="*/ 3064643 h 6858000"/>
              <a:gd name="connsiteX1542" fmla="*/ 466126 w 7251911"/>
              <a:gd name="connsiteY1542" fmla="*/ 3041400 h 6858000"/>
              <a:gd name="connsiteX1543" fmla="*/ 467736 w 7251911"/>
              <a:gd name="connsiteY1543" fmla="*/ 3022235 h 6858000"/>
              <a:gd name="connsiteX1544" fmla="*/ 448938 w 7251911"/>
              <a:gd name="connsiteY1544" fmla="*/ 3015726 h 6858000"/>
              <a:gd name="connsiteX1545" fmla="*/ 423293 w 7251911"/>
              <a:gd name="connsiteY1545" fmla="*/ 3050529 h 6858000"/>
              <a:gd name="connsiteX1546" fmla="*/ 390204 w 7251911"/>
              <a:gd name="connsiteY1546" fmla="*/ 3025570 h 6858000"/>
              <a:gd name="connsiteX1547" fmla="*/ 399019 w 7251911"/>
              <a:gd name="connsiteY1547" fmla="*/ 2984014 h 6858000"/>
              <a:gd name="connsiteX1548" fmla="*/ 448532 w 7251911"/>
              <a:gd name="connsiteY1548" fmla="*/ 2980375 h 6858000"/>
              <a:gd name="connsiteX1549" fmla="*/ 515030 w 7251911"/>
              <a:gd name="connsiteY1549" fmla="*/ 2984736 h 6858000"/>
              <a:gd name="connsiteX1550" fmla="*/ 560297 w 7251911"/>
              <a:gd name="connsiteY1550" fmla="*/ 2979098 h 6858000"/>
              <a:gd name="connsiteX1551" fmla="*/ 743892 w 7251911"/>
              <a:gd name="connsiteY1551" fmla="*/ 2992896 h 6858000"/>
              <a:gd name="connsiteX1552" fmla="*/ 784292 w 7251911"/>
              <a:gd name="connsiteY1552" fmla="*/ 2980278 h 6858000"/>
              <a:gd name="connsiteX1553" fmla="*/ 787297 w 7251911"/>
              <a:gd name="connsiteY1553" fmla="*/ 2972317 h 6858000"/>
              <a:gd name="connsiteX1554" fmla="*/ 799726 w 7251911"/>
              <a:gd name="connsiteY1554" fmla="*/ 2975827 h 6858000"/>
              <a:gd name="connsiteX1555" fmla="*/ 806406 w 7251911"/>
              <a:gd name="connsiteY1555" fmla="*/ 2981316 h 6858000"/>
              <a:gd name="connsiteX1556" fmla="*/ 830644 w 7251911"/>
              <a:gd name="connsiteY1556" fmla="*/ 2983355 h 6858000"/>
              <a:gd name="connsiteX1557" fmla="*/ 821375 w 7251911"/>
              <a:gd name="connsiteY1557" fmla="*/ 2973130 h 6858000"/>
              <a:gd name="connsiteX1558" fmla="*/ 819097 w 7251911"/>
              <a:gd name="connsiteY1558" fmla="*/ 2970885 h 6858000"/>
              <a:gd name="connsiteX1559" fmla="*/ 816044 w 7251911"/>
              <a:gd name="connsiteY1559" fmla="*/ 2962415 h 6858000"/>
              <a:gd name="connsiteX1560" fmla="*/ 829665 w 7251911"/>
              <a:gd name="connsiteY1560" fmla="*/ 2959454 h 6858000"/>
              <a:gd name="connsiteX1561" fmla="*/ 863414 w 7251911"/>
              <a:gd name="connsiteY1561" fmla="*/ 2957621 h 6858000"/>
              <a:gd name="connsiteX1562" fmla="*/ 886164 w 7251911"/>
              <a:gd name="connsiteY1562" fmla="*/ 2942694 h 6858000"/>
              <a:gd name="connsiteX1563" fmla="*/ 874743 w 7251911"/>
              <a:gd name="connsiteY1563" fmla="*/ 2936279 h 6858000"/>
              <a:gd name="connsiteX1564" fmla="*/ 859724 w 7251911"/>
              <a:gd name="connsiteY1564" fmla="*/ 2936279 h 6858000"/>
              <a:gd name="connsiteX1565" fmla="*/ 859724 w 7251911"/>
              <a:gd name="connsiteY1565" fmla="*/ 2928686 h 6858000"/>
              <a:gd name="connsiteX1566" fmla="*/ 859724 w 7251911"/>
              <a:gd name="connsiteY1566" fmla="*/ 2924889 h 6858000"/>
              <a:gd name="connsiteX1567" fmla="*/ 878263 w 7251911"/>
              <a:gd name="connsiteY1567" fmla="*/ 2924119 h 6858000"/>
              <a:gd name="connsiteX1568" fmla="*/ 890557 w 7251911"/>
              <a:gd name="connsiteY1568" fmla="*/ 2920245 h 6858000"/>
              <a:gd name="connsiteX1569" fmla="*/ 884413 w 7251911"/>
              <a:gd name="connsiteY1569" fmla="*/ 2913599 h 6858000"/>
              <a:gd name="connsiteX1570" fmla="*/ 855572 w 7251911"/>
              <a:gd name="connsiteY1570" fmla="*/ 2910712 h 6858000"/>
              <a:gd name="connsiteX1571" fmla="*/ 740182 w 7251911"/>
              <a:gd name="connsiteY1571" fmla="*/ 2914969 h 6858000"/>
              <a:gd name="connsiteX1572" fmla="*/ 700974 w 7251911"/>
              <a:gd name="connsiteY1572" fmla="*/ 2921117 h 6858000"/>
              <a:gd name="connsiteX1573" fmla="*/ 684609 w 7251911"/>
              <a:gd name="connsiteY1573" fmla="*/ 2918098 h 6858000"/>
              <a:gd name="connsiteX1574" fmla="*/ 654730 w 7251911"/>
              <a:gd name="connsiteY1574" fmla="*/ 2902855 h 6858000"/>
              <a:gd name="connsiteX1575" fmla="*/ 602163 w 7251911"/>
              <a:gd name="connsiteY1575" fmla="*/ 2898023 h 6858000"/>
              <a:gd name="connsiteX1576" fmla="*/ 580001 w 7251911"/>
              <a:gd name="connsiteY1576" fmla="*/ 2880555 h 6858000"/>
              <a:gd name="connsiteX1577" fmla="*/ 581194 w 7251911"/>
              <a:gd name="connsiteY1577" fmla="*/ 2874084 h 6858000"/>
              <a:gd name="connsiteX1578" fmla="*/ 564053 w 7251911"/>
              <a:gd name="connsiteY1578" fmla="*/ 2864840 h 6858000"/>
              <a:gd name="connsiteX1579" fmla="*/ 557421 w 7251911"/>
              <a:gd name="connsiteY1579" fmla="*/ 2875781 h 6858000"/>
              <a:gd name="connsiteX1580" fmla="*/ 545040 w 7251911"/>
              <a:gd name="connsiteY1580" fmla="*/ 2888702 h 6858000"/>
              <a:gd name="connsiteX1581" fmla="*/ 512572 w 7251911"/>
              <a:gd name="connsiteY1581" fmla="*/ 2868724 h 6858000"/>
              <a:gd name="connsiteX1582" fmla="*/ 511332 w 7251911"/>
              <a:gd name="connsiteY1582" fmla="*/ 2858764 h 6858000"/>
              <a:gd name="connsiteX1583" fmla="*/ 502111 w 7251911"/>
              <a:gd name="connsiteY1583" fmla="*/ 2864969 h 6858000"/>
              <a:gd name="connsiteX1584" fmla="*/ 476371 w 7251911"/>
              <a:gd name="connsiteY1584" fmla="*/ 2866911 h 6858000"/>
              <a:gd name="connsiteX1585" fmla="*/ 431009 w 7251911"/>
              <a:gd name="connsiteY1585" fmla="*/ 2839689 h 6858000"/>
              <a:gd name="connsiteX1586" fmla="*/ 390465 w 7251911"/>
              <a:gd name="connsiteY1586" fmla="*/ 2803016 h 6858000"/>
              <a:gd name="connsiteX1587" fmla="*/ 372704 w 7251911"/>
              <a:gd name="connsiteY1587" fmla="*/ 2788792 h 6858000"/>
              <a:gd name="connsiteX1588" fmla="*/ 277006 w 7251911"/>
              <a:gd name="connsiteY1588" fmla="*/ 2742553 h 6858000"/>
              <a:gd name="connsiteX1589" fmla="*/ 270899 w 7251911"/>
              <a:gd name="connsiteY1589" fmla="*/ 2725613 h 6858000"/>
              <a:gd name="connsiteX1590" fmla="*/ 292703 w 7251911"/>
              <a:gd name="connsiteY1590" fmla="*/ 2724161 h 6858000"/>
              <a:gd name="connsiteX1591" fmla="*/ 328129 w 7251911"/>
              <a:gd name="connsiteY1591" fmla="*/ 2719748 h 6858000"/>
              <a:gd name="connsiteX1592" fmla="*/ 374278 w 7251911"/>
              <a:gd name="connsiteY1592" fmla="*/ 2705150 h 6858000"/>
              <a:gd name="connsiteX1593" fmla="*/ 415704 w 7251911"/>
              <a:gd name="connsiteY1593" fmla="*/ 2732863 h 6858000"/>
              <a:gd name="connsiteX1594" fmla="*/ 413319 w 7251911"/>
              <a:gd name="connsiteY1594" fmla="*/ 2745803 h 6858000"/>
              <a:gd name="connsiteX1595" fmla="*/ 411661 w 7251911"/>
              <a:gd name="connsiteY1595" fmla="*/ 2748539 h 6858000"/>
              <a:gd name="connsiteX1596" fmla="*/ 415442 w 7251911"/>
              <a:gd name="connsiteY1596" fmla="*/ 2746803 h 6858000"/>
              <a:gd name="connsiteX1597" fmla="*/ 437246 w 7251911"/>
              <a:gd name="connsiteY1597" fmla="*/ 2745351 h 6858000"/>
              <a:gd name="connsiteX1598" fmla="*/ 495621 w 7251911"/>
              <a:gd name="connsiteY1598" fmla="*/ 2716587 h 6858000"/>
              <a:gd name="connsiteX1599" fmla="*/ 527684 w 7251911"/>
              <a:gd name="connsiteY1599" fmla="*/ 2701214 h 6858000"/>
              <a:gd name="connsiteX1600" fmla="*/ 559066 w 7251911"/>
              <a:gd name="connsiteY1600" fmla="*/ 2712478 h 6858000"/>
              <a:gd name="connsiteX1601" fmla="*/ 665332 w 7251911"/>
              <a:gd name="connsiteY1601" fmla="*/ 2747286 h 6858000"/>
              <a:gd name="connsiteX1602" fmla="*/ 692683 w 7251911"/>
              <a:gd name="connsiteY1602" fmla="*/ 2726179 h 6858000"/>
              <a:gd name="connsiteX1603" fmla="*/ 707294 w 7251911"/>
              <a:gd name="connsiteY1603" fmla="*/ 2699072 h 6858000"/>
              <a:gd name="connsiteX1604" fmla="*/ 751571 w 7251911"/>
              <a:gd name="connsiteY1604" fmla="*/ 2717580 h 6858000"/>
              <a:gd name="connsiteX1605" fmla="*/ 807764 w 7251911"/>
              <a:gd name="connsiteY1605" fmla="*/ 2719431 h 6858000"/>
              <a:gd name="connsiteX1606" fmla="*/ 811855 w 7251911"/>
              <a:gd name="connsiteY1606" fmla="*/ 2720185 h 6858000"/>
              <a:gd name="connsiteX1607" fmla="*/ 837178 w 7251911"/>
              <a:gd name="connsiteY1607" fmla="*/ 2704862 h 6858000"/>
              <a:gd name="connsiteX1608" fmla="*/ 837582 w 7251911"/>
              <a:gd name="connsiteY1608" fmla="*/ 2703771 h 6858000"/>
              <a:gd name="connsiteX1609" fmla="*/ 824677 w 7251911"/>
              <a:gd name="connsiteY1609" fmla="*/ 2704671 h 6858000"/>
              <a:gd name="connsiteX1610" fmla="*/ 805904 w 7251911"/>
              <a:gd name="connsiteY1610" fmla="*/ 2693281 h 6858000"/>
              <a:gd name="connsiteX1611" fmla="*/ 817168 w 7251911"/>
              <a:gd name="connsiteY1611" fmla="*/ 2678096 h 6858000"/>
              <a:gd name="connsiteX1612" fmla="*/ 845555 w 7251911"/>
              <a:gd name="connsiteY1612" fmla="*/ 2672878 h 6858000"/>
              <a:gd name="connsiteX1613" fmla="*/ 845635 w 7251911"/>
              <a:gd name="connsiteY1613" fmla="*/ 2670462 h 6858000"/>
              <a:gd name="connsiteX1614" fmla="*/ 858326 w 7251911"/>
              <a:gd name="connsiteY1614" fmla="*/ 2660031 h 6858000"/>
              <a:gd name="connsiteX1615" fmla="*/ 866198 w 7251911"/>
              <a:gd name="connsiteY1615" fmla="*/ 2659050 h 6858000"/>
              <a:gd name="connsiteX1616" fmla="*/ 877506 w 7251911"/>
              <a:gd name="connsiteY1616" fmla="*/ 2667599 h 6858000"/>
              <a:gd name="connsiteX1617" fmla="*/ 895270 w 7251911"/>
              <a:gd name="connsiteY1617" fmla="*/ 2670502 h 6858000"/>
              <a:gd name="connsiteX1618" fmla="*/ 899160 w 7251911"/>
              <a:gd name="connsiteY1618" fmla="*/ 2670502 h 6858000"/>
              <a:gd name="connsiteX1619" fmla="*/ 903288 w 7251911"/>
              <a:gd name="connsiteY1619" fmla="*/ 2662155 h 6858000"/>
              <a:gd name="connsiteX1620" fmla="*/ 896017 w 7251911"/>
              <a:gd name="connsiteY1620" fmla="*/ 2659114 h 6858000"/>
              <a:gd name="connsiteX1621" fmla="*/ 888508 w 7251911"/>
              <a:gd name="connsiteY1621" fmla="*/ 2651520 h 6858000"/>
              <a:gd name="connsiteX1622" fmla="*/ 899772 w 7251911"/>
              <a:gd name="connsiteY1622" fmla="*/ 2643928 h 6858000"/>
              <a:gd name="connsiteX1623" fmla="*/ 911338 w 7251911"/>
              <a:gd name="connsiteY1623" fmla="*/ 2645876 h 6858000"/>
              <a:gd name="connsiteX1624" fmla="*/ 912290 w 7251911"/>
              <a:gd name="connsiteY1624" fmla="*/ 2643951 h 6858000"/>
              <a:gd name="connsiteX1625" fmla="*/ 919330 w 7251911"/>
              <a:gd name="connsiteY1625" fmla="*/ 2628290 h 6858000"/>
              <a:gd name="connsiteX1626" fmla="*/ 926609 w 7251911"/>
              <a:gd name="connsiteY1626" fmla="*/ 2624945 h 6858000"/>
              <a:gd name="connsiteX1627" fmla="*/ 922300 w 7251911"/>
              <a:gd name="connsiteY1627" fmla="*/ 2624945 h 6858000"/>
              <a:gd name="connsiteX1628" fmla="*/ 911036 w 7251911"/>
              <a:gd name="connsiteY1628" fmla="*/ 2594574 h 6858000"/>
              <a:gd name="connsiteX1629" fmla="*/ 911036 w 7251911"/>
              <a:gd name="connsiteY1629" fmla="*/ 2586981 h 6858000"/>
              <a:gd name="connsiteX1630" fmla="*/ 922300 w 7251911"/>
              <a:gd name="connsiteY1630" fmla="*/ 2583184 h 6858000"/>
              <a:gd name="connsiteX1631" fmla="*/ 941074 w 7251911"/>
              <a:gd name="connsiteY1631" fmla="*/ 2584608 h 6858000"/>
              <a:gd name="connsiteX1632" fmla="*/ 959400 w 7251911"/>
              <a:gd name="connsiteY1632" fmla="*/ 2583218 h 6858000"/>
              <a:gd name="connsiteX1633" fmla="*/ 951979 w 7251911"/>
              <a:gd name="connsiteY1633" fmla="*/ 2582360 h 6858000"/>
              <a:gd name="connsiteX1634" fmla="*/ 941157 w 7251911"/>
              <a:gd name="connsiteY1634" fmla="*/ 2571796 h 6858000"/>
              <a:gd name="connsiteX1635" fmla="*/ 922300 w 7251911"/>
              <a:gd name="connsiteY1635" fmla="*/ 2571796 h 6858000"/>
              <a:gd name="connsiteX1636" fmla="*/ 884753 w 7251911"/>
              <a:gd name="connsiteY1636" fmla="*/ 2571796 h 6858000"/>
              <a:gd name="connsiteX1637" fmla="*/ 865979 w 7251911"/>
              <a:gd name="connsiteY1637" fmla="*/ 2571796 h 6858000"/>
              <a:gd name="connsiteX1638" fmla="*/ 838594 w 7251911"/>
              <a:gd name="connsiteY1638" fmla="*/ 2554489 h 6858000"/>
              <a:gd name="connsiteX1639" fmla="*/ 829480 w 7251911"/>
              <a:gd name="connsiteY1639" fmla="*/ 2561480 h 6858000"/>
              <a:gd name="connsiteX1640" fmla="*/ 788178 w 7251911"/>
              <a:gd name="connsiteY1640" fmla="*/ 2557683 h 6858000"/>
              <a:gd name="connsiteX1641" fmla="*/ 780669 w 7251911"/>
              <a:gd name="connsiteY1641" fmla="*/ 2546294 h 6858000"/>
              <a:gd name="connsiteX1642" fmla="*/ 716839 w 7251911"/>
              <a:gd name="connsiteY1642" fmla="*/ 2565276 h 6858000"/>
              <a:gd name="connsiteX1643" fmla="*/ 675537 w 7251911"/>
              <a:gd name="connsiteY1643" fmla="*/ 2565276 h 6858000"/>
              <a:gd name="connsiteX1644" fmla="*/ 581669 w 7251911"/>
              <a:gd name="connsiteY1644" fmla="*/ 2569073 h 6858000"/>
              <a:gd name="connsiteX1645" fmla="*/ 555386 w 7251911"/>
              <a:gd name="connsiteY1645" fmla="*/ 2572869 h 6858000"/>
              <a:gd name="connsiteX1646" fmla="*/ 525348 w 7251911"/>
              <a:gd name="connsiteY1646" fmla="*/ 2569073 h 6858000"/>
              <a:gd name="connsiteX1647" fmla="*/ 491555 w 7251911"/>
              <a:gd name="connsiteY1647" fmla="*/ 2569073 h 6858000"/>
              <a:gd name="connsiteX1648" fmla="*/ 487801 w 7251911"/>
              <a:gd name="connsiteY1648" fmla="*/ 2546294 h 6858000"/>
              <a:gd name="connsiteX1649" fmla="*/ 442744 w 7251911"/>
              <a:gd name="connsiteY1649" fmla="*/ 2534905 h 6858000"/>
              <a:gd name="connsiteX1650" fmla="*/ 431480 w 7251911"/>
              <a:gd name="connsiteY1650" fmla="*/ 2538701 h 6858000"/>
              <a:gd name="connsiteX1651" fmla="*/ 423970 w 7251911"/>
              <a:gd name="connsiteY1651" fmla="*/ 2527311 h 6858000"/>
              <a:gd name="connsiteX1652" fmla="*/ 431480 w 7251911"/>
              <a:gd name="connsiteY1652" fmla="*/ 2515922 h 6858000"/>
              <a:gd name="connsiteX1653" fmla="*/ 461517 w 7251911"/>
              <a:gd name="connsiteY1653" fmla="*/ 2519719 h 6858000"/>
              <a:gd name="connsiteX1654" fmla="*/ 495310 w 7251911"/>
              <a:gd name="connsiteY1654" fmla="*/ 2512125 h 6858000"/>
              <a:gd name="connsiteX1655" fmla="*/ 506574 w 7251911"/>
              <a:gd name="connsiteY1655" fmla="*/ 2489347 h 6858000"/>
              <a:gd name="connsiteX1656" fmla="*/ 525348 w 7251911"/>
              <a:gd name="connsiteY1656" fmla="*/ 2481754 h 6858000"/>
              <a:gd name="connsiteX1657" fmla="*/ 570404 w 7251911"/>
              <a:gd name="connsiteY1657" fmla="*/ 2496940 h 6858000"/>
              <a:gd name="connsiteX1658" fmla="*/ 589178 w 7251911"/>
              <a:gd name="connsiteY1658" fmla="*/ 2496940 h 6858000"/>
              <a:gd name="connsiteX1659" fmla="*/ 596688 w 7251911"/>
              <a:gd name="connsiteY1659" fmla="*/ 2485550 h 6858000"/>
              <a:gd name="connsiteX1660" fmla="*/ 592933 w 7251911"/>
              <a:gd name="connsiteY1660" fmla="*/ 2466568 h 6858000"/>
              <a:gd name="connsiteX1661" fmla="*/ 570404 w 7251911"/>
              <a:gd name="connsiteY1661" fmla="*/ 2451382 h 6858000"/>
              <a:gd name="connsiteX1662" fmla="*/ 566650 w 7251911"/>
              <a:gd name="connsiteY1662" fmla="*/ 2443790 h 6858000"/>
              <a:gd name="connsiteX1663" fmla="*/ 574159 w 7251911"/>
              <a:gd name="connsiteY1663" fmla="*/ 2439993 h 6858000"/>
              <a:gd name="connsiteX1664" fmla="*/ 611706 w 7251911"/>
              <a:gd name="connsiteY1664" fmla="*/ 2443790 h 6858000"/>
              <a:gd name="connsiteX1665" fmla="*/ 615461 w 7251911"/>
              <a:gd name="connsiteY1665" fmla="*/ 2443790 h 6858000"/>
              <a:gd name="connsiteX1666" fmla="*/ 615461 w 7251911"/>
              <a:gd name="connsiteY1666" fmla="*/ 2436196 h 6858000"/>
              <a:gd name="connsiteX1667" fmla="*/ 619216 w 7251911"/>
              <a:gd name="connsiteY1667" fmla="*/ 2424807 h 6858000"/>
              <a:gd name="connsiteX1668" fmla="*/ 645499 w 7251911"/>
              <a:gd name="connsiteY1668" fmla="*/ 2424807 h 6858000"/>
              <a:gd name="connsiteX1669" fmla="*/ 611706 w 7251911"/>
              <a:gd name="connsiteY1669" fmla="*/ 2413418 h 6858000"/>
              <a:gd name="connsiteX1670" fmla="*/ 607952 w 7251911"/>
              <a:gd name="connsiteY1670" fmla="*/ 2402028 h 6858000"/>
              <a:gd name="connsiteX1671" fmla="*/ 596688 w 7251911"/>
              <a:gd name="connsiteY1671" fmla="*/ 2379249 h 6858000"/>
              <a:gd name="connsiteX1672" fmla="*/ 581669 w 7251911"/>
              <a:gd name="connsiteY1672" fmla="*/ 2379249 h 6858000"/>
              <a:gd name="connsiteX1673" fmla="*/ 581669 w 7251911"/>
              <a:gd name="connsiteY1673" fmla="*/ 2371657 h 6858000"/>
              <a:gd name="connsiteX1674" fmla="*/ 581669 w 7251911"/>
              <a:gd name="connsiteY1674" fmla="*/ 2367860 h 6858000"/>
              <a:gd name="connsiteX1675" fmla="*/ 653008 w 7251911"/>
              <a:gd name="connsiteY1675" fmla="*/ 2352674 h 6858000"/>
              <a:gd name="connsiteX1676" fmla="*/ 698065 w 7251911"/>
              <a:gd name="connsiteY1676" fmla="*/ 2333691 h 6858000"/>
              <a:gd name="connsiteX1677" fmla="*/ 705575 w 7251911"/>
              <a:gd name="connsiteY1677" fmla="*/ 2326099 h 6858000"/>
              <a:gd name="connsiteX1678" fmla="*/ 694310 w 7251911"/>
              <a:gd name="connsiteY1678" fmla="*/ 2318505 h 6858000"/>
              <a:gd name="connsiteX1679" fmla="*/ 660518 w 7251911"/>
              <a:gd name="connsiteY1679" fmla="*/ 2318505 h 6858000"/>
              <a:gd name="connsiteX1680" fmla="*/ 653008 w 7251911"/>
              <a:gd name="connsiteY1680" fmla="*/ 2314709 h 6858000"/>
              <a:gd name="connsiteX1681" fmla="*/ 656763 w 7251911"/>
              <a:gd name="connsiteY1681" fmla="*/ 2307116 h 6858000"/>
              <a:gd name="connsiteX1682" fmla="*/ 679291 w 7251911"/>
              <a:gd name="connsiteY1682" fmla="*/ 2299523 h 6858000"/>
              <a:gd name="connsiteX1683" fmla="*/ 713084 w 7251911"/>
              <a:gd name="connsiteY1683" fmla="*/ 2299523 h 6858000"/>
              <a:gd name="connsiteX1684" fmla="*/ 716839 w 7251911"/>
              <a:gd name="connsiteY1684" fmla="*/ 2284337 h 6858000"/>
              <a:gd name="connsiteX1685" fmla="*/ 716839 w 7251911"/>
              <a:gd name="connsiteY1685" fmla="*/ 2276745 h 6858000"/>
              <a:gd name="connsiteX1686" fmla="*/ 660518 w 7251911"/>
              <a:gd name="connsiteY1686" fmla="*/ 2253965 h 6858000"/>
              <a:gd name="connsiteX1687" fmla="*/ 529103 w 7251911"/>
              <a:gd name="connsiteY1687" fmla="*/ 2261559 h 6858000"/>
              <a:gd name="connsiteX1688" fmla="*/ 510329 w 7251911"/>
              <a:gd name="connsiteY1688" fmla="*/ 2253965 h 6858000"/>
              <a:gd name="connsiteX1689" fmla="*/ 529103 w 7251911"/>
              <a:gd name="connsiteY1689" fmla="*/ 2246373 h 6858000"/>
              <a:gd name="connsiteX1690" fmla="*/ 574159 w 7251911"/>
              <a:gd name="connsiteY1690" fmla="*/ 2238780 h 6858000"/>
              <a:gd name="connsiteX1691" fmla="*/ 622971 w 7251911"/>
              <a:gd name="connsiteY1691" fmla="*/ 2238780 h 6858000"/>
              <a:gd name="connsiteX1692" fmla="*/ 698065 w 7251911"/>
              <a:gd name="connsiteY1692" fmla="*/ 2234983 h 6858000"/>
              <a:gd name="connsiteX1693" fmla="*/ 746401 w 7251911"/>
              <a:gd name="connsiteY1693" fmla="*/ 2225737 h 6858000"/>
              <a:gd name="connsiteX1694" fmla="*/ 750522 w 7251911"/>
              <a:gd name="connsiteY1694" fmla="*/ 2221571 h 6858000"/>
              <a:gd name="connsiteX1695" fmla="*/ 760847 w 7251911"/>
              <a:gd name="connsiteY1695" fmla="*/ 2222520 h 6858000"/>
              <a:gd name="connsiteX1696" fmla="*/ 763218 w 7251911"/>
              <a:gd name="connsiteY1696" fmla="*/ 2222520 h 6858000"/>
              <a:gd name="connsiteX1697" fmla="*/ 767528 w 7251911"/>
              <a:gd name="connsiteY1697" fmla="*/ 2221695 h 6858000"/>
              <a:gd name="connsiteX1698" fmla="*/ 798387 w 7251911"/>
              <a:gd name="connsiteY1698" fmla="*/ 2207222 h 6858000"/>
              <a:gd name="connsiteX1699" fmla="*/ 803740 w 7251911"/>
              <a:gd name="connsiteY1699" fmla="*/ 2202993 h 6858000"/>
              <a:gd name="connsiteX1700" fmla="*/ 794171 w 7251911"/>
              <a:gd name="connsiteY1700" fmla="*/ 2202114 h 6858000"/>
              <a:gd name="connsiteX1701" fmla="*/ 775866 w 7251911"/>
              <a:gd name="connsiteY1701" fmla="*/ 2203538 h 6858000"/>
              <a:gd name="connsiteX1702" fmla="*/ 764602 w 7251911"/>
              <a:gd name="connsiteY1702" fmla="*/ 2192148 h 6858000"/>
              <a:gd name="connsiteX1703" fmla="*/ 775866 w 7251911"/>
              <a:gd name="connsiteY1703" fmla="*/ 2180759 h 6858000"/>
              <a:gd name="connsiteX1704" fmla="*/ 836736 w 7251911"/>
              <a:gd name="connsiteY1704" fmla="*/ 2180759 h 6858000"/>
              <a:gd name="connsiteX1705" fmla="*/ 846078 w 7251911"/>
              <a:gd name="connsiteY1705" fmla="*/ 2176627 h 6858000"/>
              <a:gd name="connsiteX1706" fmla="*/ 831249 w 7251911"/>
              <a:gd name="connsiteY1706" fmla="*/ 2172217 h 6858000"/>
              <a:gd name="connsiteX1707" fmla="*/ 821984 w 7251911"/>
              <a:gd name="connsiteY1707" fmla="*/ 2162851 h 6858000"/>
              <a:gd name="connsiteX1708" fmla="*/ 675537 w 7251911"/>
              <a:gd name="connsiteY1708" fmla="*/ 2162851 h 6858000"/>
              <a:gd name="connsiteX1709" fmla="*/ 619216 w 7251911"/>
              <a:gd name="connsiteY1709" fmla="*/ 2124886 h 6858000"/>
              <a:gd name="connsiteX1710" fmla="*/ 619216 w 7251911"/>
              <a:gd name="connsiteY1710" fmla="*/ 2117293 h 6858000"/>
              <a:gd name="connsiteX1711" fmla="*/ 634235 w 7251911"/>
              <a:gd name="connsiteY1711" fmla="*/ 2086922 h 6858000"/>
              <a:gd name="connsiteX1712" fmla="*/ 656763 w 7251911"/>
              <a:gd name="connsiteY1712" fmla="*/ 2064143 h 6858000"/>
              <a:gd name="connsiteX1713" fmla="*/ 690556 w 7251911"/>
              <a:gd name="connsiteY1713" fmla="*/ 2018585 h 6858000"/>
              <a:gd name="connsiteX1714" fmla="*/ 731858 w 7251911"/>
              <a:gd name="connsiteY1714" fmla="*/ 1954045 h 6858000"/>
              <a:gd name="connsiteX1715" fmla="*/ 746876 w 7251911"/>
              <a:gd name="connsiteY1715" fmla="*/ 1950249 h 6858000"/>
              <a:gd name="connsiteX1716" fmla="*/ 788178 w 7251911"/>
              <a:gd name="connsiteY1716" fmla="*/ 1942656 h 6858000"/>
              <a:gd name="connsiteX1717" fmla="*/ 796888 w 7251911"/>
              <a:gd name="connsiteY1717" fmla="*/ 1940454 h 6858000"/>
              <a:gd name="connsiteX1718" fmla="*/ 786257 w 7251911"/>
              <a:gd name="connsiteY1718" fmla="*/ 1939319 h 6858000"/>
              <a:gd name="connsiteX1719" fmla="*/ 767478 w 7251911"/>
              <a:gd name="connsiteY1719" fmla="*/ 1940553 h 6858000"/>
              <a:gd name="connsiteX1720" fmla="*/ 624755 w 7251911"/>
              <a:gd name="connsiteY1720" fmla="*/ 1940553 h 6858000"/>
              <a:gd name="connsiteX1721" fmla="*/ 534615 w 7251911"/>
              <a:gd name="connsiteY1721" fmla="*/ 1939319 h 6858000"/>
              <a:gd name="connsiteX1722" fmla="*/ 515835 w 7251911"/>
              <a:gd name="connsiteY1722" fmla="*/ 1935617 h 6858000"/>
              <a:gd name="connsiteX1723" fmla="*/ 549638 w 7251911"/>
              <a:gd name="connsiteY1723" fmla="*/ 1933149 h 6858000"/>
              <a:gd name="connsiteX1724" fmla="*/ 594708 w 7251911"/>
              <a:gd name="connsiteY1724" fmla="*/ 1933149 h 6858000"/>
              <a:gd name="connsiteX1725" fmla="*/ 613488 w 7251911"/>
              <a:gd name="connsiteY1725" fmla="*/ 1928213 h 6858000"/>
              <a:gd name="connsiteX1726" fmla="*/ 624755 w 7251911"/>
              <a:gd name="connsiteY1726" fmla="*/ 1925745 h 6858000"/>
              <a:gd name="connsiteX1727" fmla="*/ 692361 w 7251911"/>
              <a:gd name="connsiteY1727" fmla="*/ 1925745 h 6858000"/>
              <a:gd name="connsiteX1728" fmla="*/ 703628 w 7251911"/>
              <a:gd name="connsiteY1728" fmla="*/ 1925745 h 6858000"/>
              <a:gd name="connsiteX1729" fmla="*/ 707384 w 7251911"/>
              <a:gd name="connsiteY1729" fmla="*/ 1923277 h 6858000"/>
              <a:gd name="connsiteX1730" fmla="*/ 707384 w 7251911"/>
              <a:gd name="connsiteY1730" fmla="*/ 1922043 h 6858000"/>
              <a:gd name="connsiteX1731" fmla="*/ 703628 w 7251911"/>
              <a:gd name="connsiteY1731" fmla="*/ 1922043 h 6858000"/>
              <a:gd name="connsiteX1732" fmla="*/ 624755 w 7251911"/>
              <a:gd name="connsiteY1732" fmla="*/ 1919575 h 6858000"/>
              <a:gd name="connsiteX1733" fmla="*/ 572173 w 7251911"/>
              <a:gd name="connsiteY1733" fmla="*/ 1917107 h 6858000"/>
              <a:gd name="connsiteX1734" fmla="*/ 564661 w 7251911"/>
              <a:gd name="connsiteY1734" fmla="*/ 1915873 h 6858000"/>
              <a:gd name="connsiteX1735" fmla="*/ 500812 w 7251911"/>
              <a:gd name="connsiteY1735" fmla="*/ 1918341 h 6858000"/>
              <a:gd name="connsiteX1736" fmla="*/ 470765 w 7251911"/>
              <a:gd name="connsiteY1736" fmla="*/ 1919575 h 6858000"/>
              <a:gd name="connsiteX1737" fmla="*/ 451986 w 7251911"/>
              <a:gd name="connsiteY1737" fmla="*/ 1915873 h 6858000"/>
              <a:gd name="connsiteX1738" fmla="*/ 459497 w 7251911"/>
              <a:gd name="connsiteY1738" fmla="*/ 1908469 h 6858000"/>
              <a:gd name="connsiteX1739" fmla="*/ 493300 w 7251911"/>
              <a:gd name="connsiteY1739" fmla="*/ 1904767 h 6858000"/>
              <a:gd name="connsiteX1740" fmla="*/ 527103 w 7251911"/>
              <a:gd name="connsiteY1740" fmla="*/ 1904767 h 6858000"/>
              <a:gd name="connsiteX1741" fmla="*/ 542126 w 7251911"/>
              <a:gd name="connsiteY1741" fmla="*/ 1903533 h 6858000"/>
              <a:gd name="connsiteX1742" fmla="*/ 504568 w 7251911"/>
              <a:gd name="connsiteY1742" fmla="*/ 1902299 h 6858000"/>
              <a:gd name="connsiteX1743" fmla="*/ 512079 w 7251911"/>
              <a:gd name="connsiteY1743" fmla="*/ 1893661 h 6858000"/>
              <a:gd name="connsiteX1744" fmla="*/ 534615 w 7251911"/>
              <a:gd name="connsiteY1744" fmla="*/ 1891193 h 6858000"/>
              <a:gd name="connsiteX1745" fmla="*/ 538370 w 7251911"/>
              <a:gd name="connsiteY1745" fmla="*/ 1887491 h 6858000"/>
              <a:gd name="connsiteX1746" fmla="*/ 530859 w 7251911"/>
              <a:gd name="connsiteY1746" fmla="*/ 1886257 h 6858000"/>
              <a:gd name="connsiteX1747" fmla="*/ 478277 w 7251911"/>
              <a:gd name="connsiteY1747" fmla="*/ 1887491 h 6858000"/>
              <a:gd name="connsiteX1748" fmla="*/ 444474 w 7251911"/>
              <a:gd name="connsiteY1748" fmla="*/ 1887491 h 6858000"/>
              <a:gd name="connsiteX1749" fmla="*/ 410671 w 7251911"/>
              <a:gd name="connsiteY1749" fmla="*/ 1883789 h 6858000"/>
              <a:gd name="connsiteX1750" fmla="*/ 388136 w 7251911"/>
              <a:gd name="connsiteY1750" fmla="*/ 1877619 h 6858000"/>
              <a:gd name="connsiteX1751" fmla="*/ 369356 w 7251911"/>
              <a:gd name="connsiteY1751" fmla="*/ 1873917 h 6858000"/>
              <a:gd name="connsiteX1752" fmla="*/ 350577 w 7251911"/>
              <a:gd name="connsiteY1752" fmla="*/ 1873917 h 6858000"/>
              <a:gd name="connsiteX1753" fmla="*/ 343065 w 7251911"/>
              <a:gd name="connsiteY1753" fmla="*/ 1867747 h 6858000"/>
              <a:gd name="connsiteX1754" fmla="*/ 361845 w 7251911"/>
              <a:gd name="connsiteY1754" fmla="*/ 1862811 h 6858000"/>
              <a:gd name="connsiteX1755" fmla="*/ 406915 w 7251911"/>
              <a:gd name="connsiteY1755" fmla="*/ 1862811 h 6858000"/>
              <a:gd name="connsiteX1756" fmla="*/ 455742 w 7251911"/>
              <a:gd name="connsiteY1756" fmla="*/ 1862811 h 6858000"/>
              <a:gd name="connsiteX1757" fmla="*/ 497056 w 7251911"/>
              <a:gd name="connsiteY1757" fmla="*/ 1860343 h 6858000"/>
              <a:gd name="connsiteX1758" fmla="*/ 512079 w 7251911"/>
              <a:gd name="connsiteY1758" fmla="*/ 1850471 h 6858000"/>
              <a:gd name="connsiteX1759" fmla="*/ 530859 w 7251911"/>
              <a:gd name="connsiteY1759" fmla="*/ 1844301 h 6858000"/>
              <a:gd name="connsiteX1760" fmla="*/ 572173 w 7251911"/>
              <a:gd name="connsiteY1760" fmla="*/ 1845535 h 6858000"/>
              <a:gd name="connsiteX1761" fmla="*/ 590952 w 7251911"/>
              <a:gd name="connsiteY1761" fmla="*/ 1843067 h 6858000"/>
              <a:gd name="connsiteX1762" fmla="*/ 605976 w 7251911"/>
              <a:gd name="connsiteY1762" fmla="*/ 1840599 h 6858000"/>
              <a:gd name="connsiteX1763" fmla="*/ 651046 w 7251911"/>
              <a:gd name="connsiteY1763" fmla="*/ 1840599 h 6858000"/>
              <a:gd name="connsiteX1764" fmla="*/ 696116 w 7251911"/>
              <a:gd name="connsiteY1764" fmla="*/ 1838130 h 6858000"/>
              <a:gd name="connsiteX1765" fmla="*/ 756210 w 7251911"/>
              <a:gd name="connsiteY1765" fmla="*/ 1835662 h 6858000"/>
              <a:gd name="connsiteX1766" fmla="*/ 763722 w 7251911"/>
              <a:gd name="connsiteY1766" fmla="*/ 1835662 h 6858000"/>
              <a:gd name="connsiteX1767" fmla="*/ 771234 w 7251911"/>
              <a:gd name="connsiteY1767" fmla="*/ 1831960 h 6858000"/>
              <a:gd name="connsiteX1768" fmla="*/ 786257 w 7251911"/>
              <a:gd name="connsiteY1768" fmla="*/ 1834428 h 6858000"/>
              <a:gd name="connsiteX1769" fmla="*/ 812548 w 7251911"/>
              <a:gd name="connsiteY1769" fmla="*/ 1831960 h 6858000"/>
              <a:gd name="connsiteX1770" fmla="*/ 838839 w 7251911"/>
              <a:gd name="connsiteY1770" fmla="*/ 1831960 h 6858000"/>
              <a:gd name="connsiteX1771" fmla="*/ 857618 w 7251911"/>
              <a:gd name="connsiteY1771" fmla="*/ 1830726 h 6858000"/>
              <a:gd name="connsiteX1772" fmla="*/ 902689 w 7251911"/>
              <a:gd name="connsiteY1772" fmla="*/ 1828258 h 6858000"/>
              <a:gd name="connsiteX1773" fmla="*/ 925224 w 7251911"/>
              <a:gd name="connsiteY1773" fmla="*/ 1827024 h 6858000"/>
              <a:gd name="connsiteX1774" fmla="*/ 932736 w 7251911"/>
              <a:gd name="connsiteY1774" fmla="*/ 1827024 h 6858000"/>
              <a:gd name="connsiteX1775" fmla="*/ 974440 w 7251911"/>
              <a:gd name="connsiteY1775" fmla="*/ 1826372 h 6858000"/>
              <a:gd name="connsiteX1776" fmla="*/ 973613 w 7251911"/>
              <a:gd name="connsiteY1776" fmla="*/ 1817171 h 6858000"/>
              <a:gd name="connsiteX1777" fmla="*/ 977367 w 7251911"/>
              <a:gd name="connsiteY1777" fmla="*/ 1805782 h 6858000"/>
              <a:gd name="connsiteX1778" fmla="*/ 994264 w 7251911"/>
              <a:gd name="connsiteY1778" fmla="*/ 1801511 h 6858000"/>
              <a:gd name="connsiteX1779" fmla="*/ 1005191 w 7251911"/>
              <a:gd name="connsiteY1779" fmla="*/ 1796908 h 6858000"/>
              <a:gd name="connsiteX1780" fmla="*/ 997481 w 7251911"/>
              <a:gd name="connsiteY1780" fmla="*/ 1794393 h 6858000"/>
              <a:gd name="connsiteX1781" fmla="*/ 984877 w 7251911"/>
              <a:gd name="connsiteY1781" fmla="*/ 1794393 h 6858000"/>
              <a:gd name="connsiteX1782" fmla="*/ 978775 w 7251911"/>
              <a:gd name="connsiteY1782" fmla="*/ 1790122 h 6858000"/>
              <a:gd name="connsiteX1783" fmla="*/ 979320 w 7251911"/>
              <a:gd name="connsiteY1783" fmla="*/ 1788469 h 6858000"/>
              <a:gd name="connsiteX1784" fmla="*/ 977973 w 7251911"/>
              <a:gd name="connsiteY1784" fmla="*/ 1788030 h 6858000"/>
              <a:gd name="connsiteX1785" fmla="*/ 951690 w 7251911"/>
              <a:gd name="connsiteY1785" fmla="*/ 1795623 h 6858000"/>
              <a:gd name="connsiteX1786" fmla="*/ 921652 w 7251911"/>
              <a:gd name="connsiteY1786" fmla="*/ 1810809 h 6858000"/>
              <a:gd name="connsiteX1787" fmla="*/ 880350 w 7251911"/>
              <a:gd name="connsiteY1787" fmla="*/ 1807012 h 6858000"/>
              <a:gd name="connsiteX1788" fmla="*/ 872841 w 7251911"/>
              <a:gd name="connsiteY1788" fmla="*/ 1795623 h 6858000"/>
              <a:gd name="connsiteX1789" fmla="*/ 809011 w 7251911"/>
              <a:gd name="connsiteY1789" fmla="*/ 1814605 h 6858000"/>
              <a:gd name="connsiteX1790" fmla="*/ 767709 w 7251911"/>
              <a:gd name="connsiteY1790" fmla="*/ 1814605 h 6858000"/>
              <a:gd name="connsiteX1791" fmla="*/ 673841 w 7251911"/>
              <a:gd name="connsiteY1791" fmla="*/ 1818402 h 6858000"/>
              <a:gd name="connsiteX1792" fmla="*/ 647558 w 7251911"/>
              <a:gd name="connsiteY1792" fmla="*/ 1822198 h 6858000"/>
              <a:gd name="connsiteX1793" fmla="*/ 617520 w 7251911"/>
              <a:gd name="connsiteY1793" fmla="*/ 1818402 h 6858000"/>
              <a:gd name="connsiteX1794" fmla="*/ 583727 w 7251911"/>
              <a:gd name="connsiteY1794" fmla="*/ 1818402 h 6858000"/>
              <a:gd name="connsiteX1795" fmla="*/ 579973 w 7251911"/>
              <a:gd name="connsiteY1795" fmla="*/ 1795623 h 6858000"/>
              <a:gd name="connsiteX1796" fmla="*/ 534916 w 7251911"/>
              <a:gd name="connsiteY1796" fmla="*/ 1784234 h 6858000"/>
              <a:gd name="connsiteX1797" fmla="*/ 523652 w 7251911"/>
              <a:gd name="connsiteY1797" fmla="*/ 1788030 h 6858000"/>
              <a:gd name="connsiteX1798" fmla="*/ 516142 w 7251911"/>
              <a:gd name="connsiteY1798" fmla="*/ 1776641 h 6858000"/>
              <a:gd name="connsiteX1799" fmla="*/ 523652 w 7251911"/>
              <a:gd name="connsiteY1799" fmla="*/ 1765251 h 6858000"/>
              <a:gd name="connsiteX1800" fmla="*/ 553689 w 7251911"/>
              <a:gd name="connsiteY1800" fmla="*/ 1769048 h 6858000"/>
              <a:gd name="connsiteX1801" fmla="*/ 587482 w 7251911"/>
              <a:gd name="connsiteY1801" fmla="*/ 1761455 h 6858000"/>
              <a:gd name="connsiteX1802" fmla="*/ 598746 w 7251911"/>
              <a:gd name="connsiteY1802" fmla="*/ 1738676 h 6858000"/>
              <a:gd name="connsiteX1803" fmla="*/ 617520 w 7251911"/>
              <a:gd name="connsiteY1803" fmla="*/ 1731083 h 6858000"/>
              <a:gd name="connsiteX1804" fmla="*/ 662576 w 7251911"/>
              <a:gd name="connsiteY1804" fmla="*/ 1746269 h 6858000"/>
              <a:gd name="connsiteX1805" fmla="*/ 681350 w 7251911"/>
              <a:gd name="connsiteY1805" fmla="*/ 1746269 h 6858000"/>
              <a:gd name="connsiteX1806" fmla="*/ 688860 w 7251911"/>
              <a:gd name="connsiteY1806" fmla="*/ 1734880 h 6858000"/>
              <a:gd name="connsiteX1807" fmla="*/ 685105 w 7251911"/>
              <a:gd name="connsiteY1807" fmla="*/ 1715897 h 6858000"/>
              <a:gd name="connsiteX1808" fmla="*/ 662576 w 7251911"/>
              <a:gd name="connsiteY1808" fmla="*/ 1700712 h 6858000"/>
              <a:gd name="connsiteX1809" fmla="*/ 658822 w 7251911"/>
              <a:gd name="connsiteY1809" fmla="*/ 1693119 h 6858000"/>
              <a:gd name="connsiteX1810" fmla="*/ 666331 w 7251911"/>
              <a:gd name="connsiteY1810" fmla="*/ 1689322 h 6858000"/>
              <a:gd name="connsiteX1811" fmla="*/ 703878 w 7251911"/>
              <a:gd name="connsiteY1811" fmla="*/ 1693119 h 6858000"/>
              <a:gd name="connsiteX1812" fmla="*/ 707633 w 7251911"/>
              <a:gd name="connsiteY1812" fmla="*/ 1693119 h 6858000"/>
              <a:gd name="connsiteX1813" fmla="*/ 707633 w 7251911"/>
              <a:gd name="connsiteY1813" fmla="*/ 1685526 h 6858000"/>
              <a:gd name="connsiteX1814" fmla="*/ 711388 w 7251911"/>
              <a:gd name="connsiteY1814" fmla="*/ 1674136 h 6858000"/>
              <a:gd name="connsiteX1815" fmla="*/ 737671 w 7251911"/>
              <a:gd name="connsiteY1815" fmla="*/ 1674136 h 6858000"/>
              <a:gd name="connsiteX1816" fmla="*/ 703878 w 7251911"/>
              <a:gd name="connsiteY1816" fmla="*/ 1662747 h 6858000"/>
              <a:gd name="connsiteX1817" fmla="*/ 700124 w 7251911"/>
              <a:gd name="connsiteY1817" fmla="*/ 1651357 h 6858000"/>
              <a:gd name="connsiteX1818" fmla="*/ 688860 w 7251911"/>
              <a:gd name="connsiteY1818" fmla="*/ 1628579 h 6858000"/>
              <a:gd name="connsiteX1819" fmla="*/ 673841 w 7251911"/>
              <a:gd name="connsiteY1819" fmla="*/ 1628579 h 6858000"/>
              <a:gd name="connsiteX1820" fmla="*/ 673841 w 7251911"/>
              <a:gd name="connsiteY1820" fmla="*/ 1620986 h 6858000"/>
              <a:gd name="connsiteX1821" fmla="*/ 673841 w 7251911"/>
              <a:gd name="connsiteY1821" fmla="*/ 1617189 h 6858000"/>
              <a:gd name="connsiteX1822" fmla="*/ 745180 w 7251911"/>
              <a:gd name="connsiteY1822" fmla="*/ 1602003 h 6858000"/>
              <a:gd name="connsiteX1823" fmla="*/ 790237 w 7251911"/>
              <a:gd name="connsiteY1823" fmla="*/ 1583021 h 6858000"/>
              <a:gd name="connsiteX1824" fmla="*/ 797747 w 7251911"/>
              <a:gd name="connsiteY1824" fmla="*/ 1575428 h 6858000"/>
              <a:gd name="connsiteX1825" fmla="*/ 786482 w 7251911"/>
              <a:gd name="connsiteY1825" fmla="*/ 1567835 h 6858000"/>
              <a:gd name="connsiteX1826" fmla="*/ 752690 w 7251911"/>
              <a:gd name="connsiteY1826" fmla="*/ 1567835 h 6858000"/>
              <a:gd name="connsiteX1827" fmla="*/ 745180 w 7251911"/>
              <a:gd name="connsiteY1827" fmla="*/ 1564039 h 6858000"/>
              <a:gd name="connsiteX1828" fmla="*/ 748935 w 7251911"/>
              <a:gd name="connsiteY1828" fmla="*/ 1556446 h 6858000"/>
              <a:gd name="connsiteX1829" fmla="*/ 771463 w 7251911"/>
              <a:gd name="connsiteY1829" fmla="*/ 1548853 h 6858000"/>
              <a:gd name="connsiteX1830" fmla="*/ 805256 w 7251911"/>
              <a:gd name="connsiteY1830" fmla="*/ 1548853 h 6858000"/>
              <a:gd name="connsiteX1831" fmla="*/ 809011 w 7251911"/>
              <a:gd name="connsiteY1831" fmla="*/ 1533667 h 6858000"/>
              <a:gd name="connsiteX1832" fmla="*/ 809011 w 7251911"/>
              <a:gd name="connsiteY1832" fmla="*/ 1526074 h 6858000"/>
              <a:gd name="connsiteX1833" fmla="*/ 780850 w 7251911"/>
              <a:gd name="connsiteY1833" fmla="*/ 1513261 h 6858000"/>
              <a:gd name="connsiteX1834" fmla="*/ 767888 w 7251911"/>
              <a:gd name="connsiteY1834" fmla="*/ 1508674 h 6858000"/>
              <a:gd name="connsiteX1835" fmla="*/ 762164 w 7251911"/>
              <a:gd name="connsiteY1835" fmla="*/ 1511101 h 6858000"/>
              <a:gd name="connsiteX1836" fmla="*/ 756140 w 7251911"/>
              <a:gd name="connsiteY1836" fmla="*/ 1525365 h 6858000"/>
              <a:gd name="connsiteX1837" fmla="*/ 733978 w 7251911"/>
              <a:gd name="connsiteY1837" fmla="*/ 1542834 h 6858000"/>
              <a:gd name="connsiteX1838" fmla="*/ 704563 w 7251911"/>
              <a:gd name="connsiteY1838" fmla="*/ 1554342 h 6858000"/>
              <a:gd name="connsiteX1839" fmla="*/ 696691 w 7251911"/>
              <a:gd name="connsiteY1839" fmla="*/ 1553361 h 6858000"/>
              <a:gd name="connsiteX1840" fmla="*/ 683582 w 7251911"/>
              <a:gd name="connsiteY1840" fmla="*/ 1530235 h 6858000"/>
              <a:gd name="connsiteX1841" fmla="*/ 675688 w 7251911"/>
              <a:gd name="connsiteY1841" fmla="*/ 1508923 h 6858000"/>
              <a:gd name="connsiteX1842" fmla="*/ 621275 w 7251911"/>
              <a:gd name="connsiteY1842" fmla="*/ 1510888 h 6858000"/>
              <a:gd name="connsiteX1843" fmla="*/ 602501 w 7251911"/>
              <a:gd name="connsiteY1843" fmla="*/ 1503295 h 6858000"/>
              <a:gd name="connsiteX1844" fmla="*/ 602723 w 7251911"/>
              <a:gd name="connsiteY1844" fmla="*/ 1497541 h 6858000"/>
              <a:gd name="connsiteX1845" fmla="*/ 589936 w 7251911"/>
              <a:gd name="connsiteY1845" fmla="*/ 1495813 h 6858000"/>
              <a:gd name="connsiteX1846" fmla="*/ 545659 w 7251911"/>
              <a:gd name="connsiteY1846" fmla="*/ 1514320 h 6858000"/>
              <a:gd name="connsiteX1847" fmla="*/ 531048 w 7251911"/>
              <a:gd name="connsiteY1847" fmla="*/ 1487214 h 6858000"/>
              <a:gd name="connsiteX1848" fmla="*/ 503697 w 7251911"/>
              <a:gd name="connsiteY1848" fmla="*/ 1466106 h 6858000"/>
              <a:gd name="connsiteX1849" fmla="*/ 397431 w 7251911"/>
              <a:gd name="connsiteY1849" fmla="*/ 1500915 h 6858000"/>
              <a:gd name="connsiteX1850" fmla="*/ 366048 w 7251911"/>
              <a:gd name="connsiteY1850" fmla="*/ 1512178 h 6858000"/>
              <a:gd name="connsiteX1851" fmla="*/ 333986 w 7251911"/>
              <a:gd name="connsiteY1851" fmla="*/ 1496806 h 6858000"/>
              <a:gd name="connsiteX1852" fmla="*/ 275611 w 7251911"/>
              <a:gd name="connsiteY1852" fmla="*/ 1468041 h 6858000"/>
              <a:gd name="connsiteX1853" fmla="*/ 253807 w 7251911"/>
              <a:gd name="connsiteY1853" fmla="*/ 1466589 h 6858000"/>
              <a:gd name="connsiteX1854" fmla="*/ 250025 w 7251911"/>
              <a:gd name="connsiteY1854" fmla="*/ 1464854 h 6858000"/>
              <a:gd name="connsiteX1855" fmla="*/ 251683 w 7251911"/>
              <a:gd name="connsiteY1855" fmla="*/ 1467589 h 6858000"/>
              <a:gd name="connsiteX1856" fmla="*/ 254069 w 7251911"/>
              <a:gd name="connsiteY1856" fmla="*/ 1480530 h 6858000"/>
              <a:gd name="connsiteX1857" fmla="*/ 212643 w 7251911"/>
              <a:gd name="connsiteY1857" fmla="*/ 1508243 h 6858000"/>
              <a:gd name="connsiteX1858" fmla="*/ 166494 w 7251911"/>
              <a:gd name="connsiteY1858" fmla="*/ 1493644 h 6858000"/>
              <a:gd name="connsiteX1859" fmla="*/ 131068 w 7251911"/>
              <a:gd name="connsiteY1859" fmla="*/ 1489232 h 6858000"/>
              <a:gd name="connsiteX1860" fmla="*/ 109264 w 7251911"/>
              <a:gd name="connsiteY1860" fmla="*/ 1487780 h 6858000"/>
              <a:gd name="connsiteX1861" fmla="*/ 115371 w 7251911"/>
              <a:gd name="connsiteY1861" fmla="*/ 1470840 h 6858000"/>
              <a:gd name="connsiteX1862" fmla="*/ 211069 w 7251911"/>
              <a:gd name="connsiteY1862" fmla="*/ 1424601 h 6858000"/>
              <a:gd name="connsiteX1863" fmla="*/ 228830 w 7251911"/>
              <a:gd name="connsiteY1863" fmla="*/ 1410377 h 6858000"/>
              <a:gd name="connsiteX1864" fmla="*/ 269373 w 7251911"/>
              <a:gd name="connsiteY1864" fmla="*/ 1373704 h 6858000"/>
              <a:gd name="connsiteX1865" fmla="*/ 314735 w 7251911"/>
              <a:gd name="connsiteY1865" fmla="*/ 1346481 h 6858000"/>
              <a:gd name="connsiteX1866" fmla="*/ 340476 w 7251911"/>
              <a:gd name="connsiteY1866" fmla="*/ 1348423 h 6858000"/>
              <a:gd name="connsiteX1867" fmla="*/ 349696 w 7251911"/>
              <a:gd name="connsiteY1867" fmla="*/ 1354629 h 6858000"/>
              <a:gd name="connsiteX1868" fmla="*/ 350937 w 7251911"/>
              <a:gd name="connsiteY1868" fmla="*/ 1344669 h 6858000"/>
              <a:gd name="connsiteX1869" fmla="*/ 383405 w 7251911"/>
              <a:gd name="connsiteY1869" fmla="*/ 1324690 h 6858000"/>
              <a:gd name="connsiteX1870" fmla="*/ 395786 w 7251911"/>
              <a:gd name="connsiteY1870" fmla="*/ 1337612 h 6858000"/>
              <a:gd name="connsiteX1871" fmla="*/ 402418 w 7251911"/>
              <a:gd name="connsiteY1871" fmla="*/ 1348552 h 6858000"/>
              <a:gd name="connsiteX1872" fmla="*/ 419559 w 7251911"/>
              <a:gd name="connsiteY1872" fmla="*/ 1339308 h 6858000"/>
              <a:gd name="connsiteX1873" fmla="*/ 418366 w 7251911"/>
              <a:gd name="connsiteY1873" fmla="*/ 1332838 h 6858000"/>
              <a:gd name="connsiteX1874" fmla="*/ 440528 w 7251911"/>
              <a:gd name="connsiteY1874" fmla="*/ 1315369 h 6858000"/>
              <a:gd name="connsiteX1875" fmla="*/ 493095 w 7251911"/>
              <a:gd name="connsiteY1875" fmla="*/ 1310538 h 6858000"/>
              <a:gd name="connsiteX1876" fmla="*/ 522974 w 7251911"/>
              <a:gd name="connsiteY1876" fmla="*/ 1295295 h 6858000"/>
              <a:gd name="connsiteX1877" fmla="*/ 539339 w 7251911"/>
              <a:gd name="connsiteY1877" fmla="*/ 1292275 h 6858000"/>
              <a:gd name="connsiteX1878" fmla="*/ 578547 w 7251911"/>
              <a:gd name="connsiteY1878" fmla="*/ 1298423 h 6858000"/>
              <a:gd name="connsiteX1879" fmla="*/ 693937 w 7251911"/>
              <a:gd name="connsiteY1879" fmla="*/ 1302681 h 6858000"/>
              <a:gd name="connsiteX1880" fmla="*/ 738369 w 7251911"/>
              <a:gd name="connsiteY1880" fmla="*/ 1282929 h 6858000"/>
              <a:gd name="connsiteX1881" fmla="*/ 727646 w 7251911"/>
              <a:gd name="connsiteY1881" fmla="*/ 1272743 h 6858000"/>
              <a:gd name="connsiteX1882" fmla="*/ 714443 w 7251911"/>
              <a:gd name="connsiteY1882" fmla="*/ 1264080 h 6858000"/>
              <a:gd name="connsiteX1883" fmla="*/ 673840 w 7251911"/>
              <a:gd name="connsiteY1883" fmla="*/ 1265675 h 6858000"/>
              <a:gd name="connsiteX1884" fmla="*/ 647557 w 7251911"/>
              <a:gd name="connsiteY1884" fmla="*/ 1269471 h 6858000"/>
              <a:gd name="connsiteX1885" fmla="*/ 617519 w 7251911"/>
              <a:gd name="connsiteY1885" fmla="*/ 1265675 h 6858000"/>
              <a:gd name="connsiteX1886" fmla="*/ 583726 w 7251911"/>
              <a:gd name="connsiteY1886" fmla="*/ 1265675 h 6858000"/>
              <a:gd name="connsiteX1887" fmla="*/ 579972 w 7251911"/>
              <a:gd name="connsiteY1887" fmla="*/ 1242896 h 6858000"/>
              <a:gd name="connsiteX1888" fmla="*/ 560259 w 7251911"/>
              <a:gd name="connsiteY1888" fmla="*/ 1228659 h 6858000"/>
              <a:gd name="connsiteX1889" fmla="*/ 553362 w 7251911"/>
              <a:gd name="connsiteY1889" fmla="*/ 1229434 h 6858000"/>
              <a:gd name="connsiteX1890" fmla="*/ 539546 w 7251911"/>
              <a:gd name="connsiteY1890" fmla="*/ 1233707 h 6858000"/>
              <a:gd name="connsiteX1891" fmla="*/ 398661 w 7251911"/>
              <a:gd name="connsiteY1891" fmla="*/ 1234295 h 6858000"/>
              <a:gd name="connsiteX1892" fmla="*/ 353395 w 7251911"/>
              <a:gd name="connsiteY1892" fmla="*/ 1228657 h 6858000"/>
              <a:gd name="connsiteX1893" fmla="*/ 286897 w 7251911"/>
              <a:gd name="connsiteY1893" fmla="*/ 1233017 h 6858000"/>
              <a:gd name="connsiteX1894" fmla="*/ 237384 w 7251911"/>
              <a:gd name="connsiteY1894" fmla="*/ 1229379 h 6858000"/>
              <a:gd name="connsiteX1895" fmla="*/ 228569 w 7251911"/>
              <a:gd name="connsiteY1895" fmla="*/ 1187822 h 6858000"/>
              <a:gd name="connsiteX1896" fmla="*/ 261658 w 7251911"/>
              <a:gd name="connsiteY1896" fmla="*/ 1162864 h 6858000"/>
              <a:gd name="connsiteX1897" fmla="*/ 287302 w 7251911"/>
              <a:gd name="connsiteY1897" fmla="*/ 1197666 h 6858000"/>
              <a:gd name="connsiteX1898" fmla="*/ 306101 w 7251911"/>
              <a:gd name="connsiteY1898" fmla="*/ 1191158 h 6858000"/>
              <a:gd name="connsiteX1899" fmla="*/ 304491 w 7251911"/>
              <a:gd name="connsiteY1899" fmla="*/ 1171992 h 6858000"/>
              <a:gd name="connsiteX1900" fmla="*/ 351356 w 7251911"/>
              <a:gd name="connsiteY1900" fmla="*/ 1148750 h 6858000"/>
              <a:gd name="connsiteX1901" fmla="*/ 369069 w 7251911"/>
              <a:gd name="connsiteY1901" fmla="*/ 1150956 h 6858000"/>
              <a:gd name="connsiteX1902" fmla="*/ 388022 w 7251911"/>
              <a:gd name="connsiteY1902" fmla="*/ 1143202 h 6858000"/>
              <a:gd name="connsiteX1903" fmla="*/ 379422 w 7251911"/>
              <a:gd name="connsiteY1903" fmla="*/ 1132016 h 6858000"/>
              <a:gd name="connsiteX1904" fmla="*/ 367196 w 7251911"/>
              <a:gd name="connsiteY1904" fmla="*/ 1117850 h 6858000"/>
              <a:gd name="connsiteX1905" fmla="*/ 387808 w 7251911"/>
              <a:gd name="connsiteY1905" fmla="*/ 1112832 h 6858000"/>
              <a:gd name="connsiteX1906" fmla="*/ 684098 w 7251911"/>
              <a:gd name="connsiteY1906" fmla="*/ 1092841 h 6858000"/>
              <a:gd name="connsiteX1907" fmla="*/ 700789 w 7251911"/>
              <a:gd name="connsiteY1907" fmla="*/ 1091226 h 6858000"/>
              <a:gd name="connsiteX1908" fmla="*/ 701531 w 7251911"/>
              <a:gd name="connsiteY1908" fmla="*/ 1082970 h 6858000"/>
              <a:gd name="connsiteX1909" fmla="*/ 688859 w 7251911"/>
              <a:gd name="connsiteY1909" fmla="*/ 1075851 h 6858000"/>
              <a:gd name="connsiteX1910" fmla="*/ 673840 w 7251911"/>
              <a:gd name="connsiteY1910" fmla="*/ 1075851 h 6858000"/>
              <a:gd name="connsiteX1911" fmla="*/ 673840 w 7251911"/>
              <a:gd name="connsiteY1911" fmla="*/ 1068259 h 6858000"/>
              <a:gd name="connsiteX1912" fmla="*/ 673840 w 7251911"/>
              <a:gd name="connsiteY1912" fmla="*/ 1064462 h 6858000"/>
              <a:gd name="connsiteX1913" fmla="*/ 745179 w 7251911"/>
              <a:gd name="connsiteY1913" fmla="*/ 1049276 h 6858000"/>
              <a:gd name="connsiteX1914" fmla="*/ 790236 w 7251911"/>
              <a:gd name="connsiteY1914" fmla="*/ 1030294 h 6858000"/>
              <a:gd name="connsiteX1915" fmla="*/ 797746 w 7251911"/>
              <a:gd name="connsiteY1915" fmla="*/ 1022701 h 6858000"/>
              <a:gd name="connsiteX1916" fmla="*/ 786481 w 7251911"/>
              <a:gd name="connsiteY1916" fmla="*/ 1015108 h 6858000"/>
              <a:gd name="connsiteX1917" fmla="*/ 752689 w 7251911"/>
              <a:gd name="connsiteY1917" fmla="*/ 1015108 h 6858000"/>
              <a:gd name="connsiteX1918" fmla="*/ 745179 w 7251911"/>
              <a:gd name="connsiteY1918" fmla="*/ 1011312 h 6858000"/>
              <a:gd name="connsiteX1919" fmla="*/ 748934 w 7251911"/>
              <a:gd name="connsiteY1919" fmla="*/ 1003718 h 6858000"/>
              <a:gd name="connsiteX1920" fmla="*/ 771462 w 7251911"/>
              <a:gd name="connsiteY1920" fmla="*/ 996126 h 6858000"/>
              <a:gd name="connsiteX1921" fmla="*/ 805255 w 7251911"/>
              <a:gd name="connsiteY1921" fmla="*/ 996126 h 6858000"/>
              <a:gd name="connsiteX1922" fmla="*/ 809010 w 7251911"/>
              <a:gd name="connsiteY1922" fmla="*/ 980940 h 6858000"/>
              <a:gd name="connsiteX1923" fmla="*/ 809010 w 7251911"/>
              <a:gd name="connsiteY1923" fmla="*/ 973347 h 6858000"/>
              <a:gd name="connsiteX1924" fmla="*/ 752689 w 7251911"/>
              <a:gd name="connsiteY1924" fmla="*/ 950568 h 6858000"/>
              <a:gd name="connsiteX1925" fmla="*/ 621274 w 7251911"/>
              <a:gd name="connsiteY1925" fmla="*/ 958161 h 6858000"/>
              <a:gd name="connsiteX1926" fmla="*/ 602500 w 7251911"/>
              <a:gd name="connsiteY1926" fmla="*/ 950568 h 6858000"/>
              <a:gd name="connsiteX1927" fmla="*/ 621274 w 7251911"/>
              <a:gd name="connsiteY1927" fmla="*/ 942975 h 6858000"/>
              <a:gd name="connsiteX1928" fmla="*/ 666330 w 7251911"/>
              <a:gd name="connsiteY1928" fmla="*/ 935382 h 6858000"/>
              <a:gd name="connsiteX1929" fmla="*/ 715142 w 7251911"/>
              <a:gd name="connsiteY1929" fmla="*/ 935382 h 6858000"/>
              <a:gd name="connsiteX1930" fmla="*/ 790236 w 7251911"/>
              <a:gd name="connsiteY1930" fmla="*/ 931586 h 6858000"/>
              <a:gd name="connsiteX1931" fmla="*/ 917897 w 7251911"/>
              <a:gd name="connsiteY1931" fmla="*/ 882232 h 6858000"/>
              <a:gd name="connsiteX1932" fmla="*/ 940425 w 7251911"/>
              <a:gd name="connsiteY1932" fmla="*/ 872266 h 6858000"/>
              <a:gd name="connsiteX1933" fmla="*/ 942362 w 7251911"/>
              <a:gd name="connsiteY1933" fmla="*/ 872144 h 6858000"/>
              <a:gd name="connsiteX1934" fmla="*/ 872562 w 7251911"/>
              <a:gd name="connsiteY1934" fmla="*/ 863450 h 6858000"/>
              <a:gd name="connsiteX1935" fmla="*/ 855083 w 7251911"/>
              <a:gd name="connsiteY1935" fmla="*/ 859453 h 6858000"/>
              <a:gd name="connsiteX1936" fmla="*/ 814672 w 7251911"/>
              <a:gd name="connsiteY1936" fmla="*/ 859453 h 6858000"/>
              <a:gd name="connsiteX1937" fmla="*/ 814037 w 7251911"/>
              <a:gd name="connsiteY1937" fmla="*/ 859953 h 6858000"/>
              <a:gd name="connsiteX1938" fmla="*/ 812668 w 7251911"/>
              <a:gd name="connsiteY1938" fmla="*/ 859453 h 6858000"/>
              <a:gd name="connsiteX1939" fmla="*/ 767708 w 7251911"/>
              <a:gd name="connsiteY1939" fmla="*/ 859453 h 6858000"/>
              <a:gd name="connsiteX1940" fmla="*/ 711387 w 7251911"/>
              <a:gd name="connsiteY1940" fmla="*/ 821488 h 6858000"/>
              <a:gd name="connsiteX1941" fmla="*/ 711387 w 7251911"/>
              <a:gd name="connsiteY1941" fmla="*/ 813895 h 6858000"/>
              <a:gd name="connsiteX1942" fmla="*/ 726406 w 7251911"/>
              <a:gd name="connsiteY1942" fmla="*/ 783524 h 6858000"/>
              <a:gd name="connsiteX1943" fmla="*/ 748934 w 7251911"/>
              <a:gd name="connsiteY1943" fmla="*/ 760745 h 6858000"/>
              <a:gd name="connsiteX1944" fmla="*/ 775687 w 7251911"/>
              <a:gd name="connsiteY1944" fmla="*/ 745084 h 6858000"/>
              <a:gd name="connsiteX1945" fmla="*/ 775778 w 7251911"/>
              <a:gd name="connsiteY1945" fmla="*/ 744694 h 6858000"/>
              <a:gd name="connsiteX1946" fmla="*/ 752144 w 7251911"/>
              <a:gd name="connsiteY1946" fmla="*/ 739087 h 6858000"/>
              <a:gd name="connsiteX1947" fmla="*/ 700276 w 7251911"/>
              <a:gd name="connsiteY1947" fmla="*/ 738316 h 6858000"/>
              <a:gd name="connsiteX1948" fmla="*/ 687381 w 7251911"/>
              <a:gd name="connsiteY1948" fmla="*/ 745560 h 6858000"/>
              <a:gd name="connsiteX1949" fmla="*/ 675108 w 7251911"/>
              <a:gd name="connsiteY1949" fmla="*/ 747824 h 6858000"/>
              <a:gd name="connsiteX1950" fmla="*/ 631654 w 7251911"/>
              <a:gd name="connsiteY1950" fmla="*/ 743676 h 6858000"/>
              <a:gd name="connsiteX1951" fmla="*/ 578622 w 7251911"/>
              <a:gd name="connsiteY1951" fmla="*/ 752242 h 6858000"/>
              <a:gd name="connsiteX1952" fmla="*/ 565883 w 7251911"/>
              <a:gd name="connsiteY1952" fmla="*/ 758242 h 6858000"/>
              <a:gd name="connsiteX1953" fmla="*/ 552524 w 7251911"/>
              <a:gd name="connsiteY1953" fmla="*/ 769221 h 6858000"/>
              <a:gd name="connsiteX1954" fmla="*/ 523778 w 7251911"/>
              <a:gd name="connsiteY1954" fmla="*/ 759319 h 6858000"/>
              <a:gd name="connsiteX1955" fmla="*/ 508904 w 7251911"/>
              <a:gd name="connsiteY1955" fmla="*/ 718272 h 6858000"/>
              <a:gd name="connsiteX1956" fmla="*/ 538318 w 7251911"/>
              <a:gd name="connsiteY1956" fmla="*/ 706764 h 6858000"/>
              <a:gd name="connsiteX1957" fmla="*/ 562604 w 7251911"/>
              <a:gd name="connsiteY1957" fmla="*/ 688295 h 6858000"/>
              <a:gd name="connsiteX1958" fmla="*/ 575712 w 7251911"/>
              <a:gd name="connsiteY1958" fmla="*/ 711421 h 6858000"/>
              <a:gd name="connsiteX1959" fmla="*/ 600057 w 7251911"/>
              <a:gd name="connsiteY1959" fmla="*/ 724568 h 6858000"/>
              <a:gd name="connsiteX1960" fmla="*/ 627659 w 7251911"/>
              <a:gd name="connsiteY1960" fmla="*/ 711570 h 6858000"/>
              <a:gd name="connsiteX1961" fmla="*/ 637547 w 7251911"/>
              <a:gd name="connsiteY1961" fmla="*/ 696365 h 6858000"/>
              <a:gd name="connsiteX1962" fmla="*/ 680380 w 7251911"/>
              <a:gd name="connsiteY1962" fmla="*/ 705494 h 6858000"/>
              <a:gd name="connsiteX1963" fmla="*/ 736823 w 7251911"/>
              <a:gd name="connsiteY1963" fmla="*/ 669537 h 6858000"/>
              <a:gd name="connsiteX1964" fmla="*/ 798348 w 7251911"/>
              <a:gd name="connsiteY1964" fmla="*/ 656971 h 6858000"/>
              <a:gd name="connsiteX1965" fmla="*/ 818551 w 7251911"/>
              <a:gd name="connsiteY1965" fmla="*/ 656779 h 6858000"/>
              <a:gd name="connsiteX1966" fmla="*/ 824029 w 7251911"/>
              <a:gd name="connsiteY1966" fmla="*/ 650647 h 6858000"/>
              <a:gd name="connsiteX1967" fmla="*/ 839047 w 7251911"/>
              <a:gd name="connsiteY1967" fmla="*/ 646851 h 6858000"/>
              <a:gd name="connsiteX1968" fmla="*/ 880349 w 7251911"/>
              <a:gd name="connsiteY1968" fmla="*/ 639258 h 6858000"/>
              <a:gd name="connsiteX1969" fmla="*/ 895368 w 7251911"/>
              <a:gd name="connsiteY1969" fmla="*/ 635461 h 6858000"/>
              <a:gd name="connsiteX1970" fmla="*/ 925406 w 7251911"/>
              <a:gd name="connsiteY1970" fmla="*/ 635461 h 6858000"/>
              <a:gd name="connsiteX1971" fmla="*/ 977972 w 7251911"/>
              <a:gd name="connsiteY1971" fmla="*/ 646851 h 6858000"/>
              <a:gd name="connsiteX1972" fmla="*/ 1015520 w 7251911"/>
              <a:gd name="connsiteY1972" fmla="*/ 643054 h 6858000"/>
              <a:gd name="connsiteX1973" fmla="*/ 1040138 w 7251911"/>
              <a:gd name="connsiteY1973" fmla="*/ 631707 h 6858000"/>
              <a:gd name="connsiteX1974" fmla="*/ 1039376 w 7251911"/>
              <a:gd name="connsiteY1974" fmla="*/ 631361 h 6858000"/>
              <a:gd name="connsiteX1975" fmla="*/ 1016117 w 7251911"/>
              <a:gd name="connsiteY1975" fmla="*/ 609499 h 6858000"/>
              <a:gd name="connsiteX1976" fmla="*/ 1006896 w 7251911"/>
              <a:gd name="connsiteY1976" fmla="*/ 603294 h 6858000"/>
              <a:gd name="connsiteX1977" fmla="*/ 992499 w 7251911"/>
              <a:gd name="connsiteY1977" fmla="*/ 606558 h 6858000"/>
              <a:gd name="connsiteX1978" fmla="*/ 980488 w 7251911"/>
              <a:gd name="connsiteY1978" fmla="*/ 622762 h 6858000"/>
              <a:gd name="connsiteX1979" fmla="*/ 954330 w 7251911"/>
              <a:gd name="connsiteY1979" fmla="*/ 608125 h 6858000"/>
              <a:gd name="connsiteX1980" fmla="*/ 939826 w 7251911"/>
              <a:gd name="connsiteY1980" fmla="*/ 596204 h 6858000"/>
              <a:gd name="connsiteX1981" fmla="*/ 906523 w 7251911"/>
              <a:gd name="connsiteY1981" fmla="*/ 590792 h 6858000"/>
              <a:gd name="connsiteX1982" fmla="*/ 842768 w 7251911"/>
              <a:gd name="connsiteY1982" fmla="*/ 589172 h 6858000"/>
              <a:gd name="connsiteX1983" fmla="*/ 795068 w 7251911"/>
              <a:gd name="connsiteY1983" fmla="*/ 587024 h 6858000"/>
              <a:gd name="connsiteX1984" fmla="*/ 774504 w 7251911"/>
              <a:gd name="connsiteY1984" fmla="*/ 575612 h 6858000"/>
              <a:gd name="connsiteX1985" fmla="*/ 768493 w 7251911"/>
              <a:gd name="connsiteY1985" fmla="*/ 559692 h 6858000"/>
              <a:gd name="connsiteX1986" fmla="*/ 733329 w 7251911"/>
              <a:gd name="connsiteY1986" fmla="*/ 569219 h 6858000"/>
              <a:gd name="connsiteX1987" fmla="*/ 726602 w 7251911"/>
              <a:gd name="connsiteY1987" fmla="*/ 591139 h 6858000"/>
              <a:gd name="connsiteX1988" fmla="*/ 662167 w 7251911"/>
              <a:gd name="connsiteY1988" fmla="*/ 562884 h 6858000"/>
              <a:gd name="connsiteX1989" fmla="*/ 612809 w 7251911"/>
              <a:gd name="connsiteY1989" fmla="*/ 558001 h 6858000"/>
              <a:gd name="connsiteX1990" fmla="*/ 525545 w 7251911"/>
              <a:gd name="connsiteY1990" fmla="*/ 568625 h 6858000"/>
              <a:gd name="connsiteX1991" fmla="*/ 498301 w 7251911"/>
              <a:gd name="connsiteY1991" fmla="*/ 562703 h 6858000"/>
              <a:gd name="connsiteX1992" fmla="*/ 404607 w 7251911"/>
              <a:gd name="connsiteY1992" fmla="*/ 544712 h 6858000"/>
              <a:gd name="connsiteX1993" fmla="*/ 370064 w 7251911"/>
              <a:gd name="connsiteY1993" fmla="*/ 549259 h 6858000"/>
              <a:gd name="connsiteX1994" fmla="*/ 311283 w 7251911"/>
              <a:gd name="connsiteY1994" fmla="*/ 555845 h 6858000"/>
              <a:gd name="connsiteX1995" fmla="*/ 292222 w 7251911"/>
              <a:gd name="connsiteY1995" fmla="*/ 548414 h 6858000"/>
              <a:gd name="connsiteX1996" fmla="*/ 289681 w 7251911"/>
              <a:gd name="connsiteY1996" fmla="*/ 536719 h 6858000"/>
              <a:gd name="connsiteX1997" fmla="*/ 286676 w 7251911"/>
              <a:gd name="connsiteY1997" fmla="*/ 528758 h 6858000"/>
              <a:gd name="connsiteX1998" fmla="*/ 242912 w 7251911"/>
              <a:gd name="connsiteY1998" fmla="*/ 527100 h 6858000"/>
              <a:gd name="connsiteX1999" fmla="*/ 231366 w 7251911"/>
              <a:gd name="connsiteY1999" fmla="*/ 539570 h 6858000"/>
              <a:gd name="connsiteX2000" fmla="*/ 187089 w 7251911"/>
              <a:gd name="connsiteY2000" fmla="*/ 558077 h 6858000"/>
              <a:gd name="connsiteX2001" fmla="*/ 180147 w 7251911"/>
              <a:gd name="connsiteY2001" fmla="*/ 549626 h 6858000"/>
              <a:gd name="connsiteX2002" fmla="*/ 166573 w 7251911"/>
              <a:gd name="connsiteY2002" fmla="*/ 530235 h 6858000"/>
              <a:gd name="connsiteX2003" fmla="*/ 127056 w 7251911"/>
              <a:gd name="connsiteY2003" fmla="*/ 526577 h 6858000"/>
              <a:gd name="connsiteX2004" fmla="*/ 85105 w 7251911"/>
              <a:gd name="connsiteY2004" fmla="*/ 526410 h 6858000"/>
              <a:gd name="connsiteX2005" fmla="*/ 68478 w 7251911"/>
              <a:gd name="connsiteY2005" fmla="*/ 515488 h 6858000"/>
              <a:gd name="connsiteX2006" fmla="*/ 49727 w 7251911"/>
              <a:gd name="connsiteY2006" fmla="*/ 505567 h 6858000"/>
              <a:gd name="connsiteX2007" fmla="*/ 35640 w 7251911"/>
              <a:gd name="connsiteY2007" fmla="*/ 506341 h 6858000"/>
              <a:gd name="connsiteX2008" fmla="*/ 16114 w 7251911"/>
              <a:gd name="connsiteY2008" fmla="*/ 502644 h 6858000"/>
              <a:gd name="connsiteX2009" fmla="*/ 23259 w 7251911"/>
              <a:gd name="connsiteY2009" fmla="*/ 493420 h 6858000"/>
              <a:gd name="connsiteX2010" fmla="*/ 0 w 7251911"/>
              <a:gd name="connsiteY2010" fmla="*/ 471558 h 6858000"/>
              <a:gd name="connsiteX2011" fmla="*/ 8684 w 7251911"/>
              <a:gd name="connsiteY2011" fmla="*/ 401837 h 6858000"/>
              <a:gd name="connsiteX2012" fmla="*/ 38468 w 7251911"/>
              <a:gd name="connsiteY2012" fmla="*/ 419454 h 6858000"/>
              <a:gd name="connsiteX2013" fmla="*/ 112898 w 7251911"/>
              <a:gd name="connsiteY2013" fmla="*/ 447690 h 6858000"/>
              <a:gd name="connsiteX2014" fmla="*/ 163031 w 7251911"/>
              <a:gd name="connsiteY2014" fmla="*/ 446348 h 6858000"/>
              <a:gd name="connsiteX2015" fmla="*/ 183177 w 7251911"/>
              <a:gd name="connsiteY2015" fmla="*/ 445065 h 6858000"/>
              <a:gd name="connsiteX2016" fmla="*/ 174578 w 7251911"/>
              <a:gd name="connsiteY2016" fmla="*/ 433879 h 6858000"/>
              <a:gd name="connsiteX2017" fmla="*/ 163544 w 7251911"/>
              <a:gd name="connsiteY2017" fmla="*/ 426183 h 6858000"/>
              <a:gd name="connsiteX2018" fmla="*/ 151318 w 7251911"/>
              <a:gd name="connsiteY2018" fmla="*/ 412017 h 6858000"/>
              <a:gd name="connsiteX2019" fmla="*/ 175711 w 7251911"/>
              <a:gd name="connsiteY2019" fmla="*/ 408734 h 6858000"/>
              <a:gd name="connsiteX2020" fmla="*/ 217041 w 7251911"/>
              <a:gd name="connsiteY2020" fmla="*/ 413881 h 6858000"/>
              <a:gd name="connsiteX2021" fmla="*/ 296123 w 7251911"/>
              <a:gd name="connsiteY2021" fmla="*/ 404767 h 6858000"/>
              <a:gd name="connsiteX2022" fmla="*/ 307932 w 7251911"/>
              <a:gd name="connsiteY2022" fmla="*/ 406237 h 6858000"/>
              <a:gd name="connsiteX2023" fmla="*/ 321399 w 7251911"/>
              <a:gd name="connsiteY2023" fmla="*/ 410443 h 6858000"/>
              <a:gd name="connsiteX2024" fmla="*/ 333362 w 7251911"/>
              <a:gd name="connsiteY2024" fmla="*/ 410669 h 6858000"/>
              <a:gd name="connsiteX2025" fmla="*/ 328233 w 7251911"/>
              <a:gd name="connsiteY2025" fmla="*/ 403709 h 6858000"/>
              <a:gd name="connsiteX2026" fmla="*/ 314194 w 7251911"/>
              <a:gd name="connsiteY2026" fmla="*/ 388053 h 6858000"/>
              <a:gd name="connsiteX2027" fmla="*/ 315745 w 7251911"/>
              <a:gd name="connsiteY2027" fmla="*/ 375602 h 6858000"/>
              <a:gd name="connsiteX2028" fmla="*/ 335426 w 7251911"/>
              <a:gd name="connsiteY2028" fmla="*/ 378054 h 6858000"/>
              <a:gd name="connsiteX2029" fmla="*/ 348428 w 7251911"/>
              <a:gd name="connsiteY2029" fmla="*/ 385995 h 6858000"/>
              <a:gd name="connsiteX2030" fmla="*/ 391106 w 7251911"/>
              <a:gd name="connsiteY2030" fmla="*/ 396368 h 6858000"/>
              <a:gd name="connsiteX2031" fmla="*/ 448181 w 7251911"/>
              <a:gd name="connsiteY2031" fmla="*/ 403477 h 6858000"/>
              <a:gd name="connsiteX2032" fmla="*/ 473922 w 7251911"/>
              <a:gd name="connsiteY2032" fmla="*/ 405419 h 6858000"/>
              <a:gd name="connsiteX2033" fmla="*/ 468065 w 7251911"/>
              <a:gd name="connsiteY2033" fmla="*/ 388253 h 6858000"/>
              <a:gd name="connsiteX2034" fmla="*/ 459155 w 7251911"/>
              <a:gd name="connsiteY2034" fmla="*/ 379557 h 6858000"/>
              <a:gd name="connsiteX2035" fmla="*/ 466300 w 7251911"/>
              <a:gd name="connsiteY2035" fmla="*/ 370332 h 6858000"/>
              <a:gd name="connsiteX2036" fmla="*/ 577743 w 7251911"/>
              <a:gd name="connsiteY2036" fmla="*/ 326054 h 6858000"/>
              <a:gd name="connsiteX2037" fmla="*/ 580952 w 7251911"/>
              <a:gd name="connsiteY2037" fmla="*/ 316339 h 6858000"/>
              <a:gd name="connsiteX2038" fmla="*/ 605965 w 7251911"/>
              <a:gd name="connsiteY2038" fmla="*/ 308076 h 6858000"/>
              <a:gd name="connsiteX2039" fmla="*/ 734405 w 7251911"/>
              <a:gd name="connsiteY2039" fmla="*/ 303844 h 6858000"/>
              <a:gd name="connsiteX2040" fmla="*/ 821360 w 7251911"/>
              <a:gd name="connsiteY2040" fmla="*/ 295710 h 6858000"/>
              <a:gd name="connsiteX2041" fmla="*/ 856523 w 7251911"/>
              <a:gd name="connsiteY2041" fmla="*/ 286182 h 6858000"/>
              <a:gd name="connsiteX2042" fmla="*/ 885007 w 7251911"/>
              <a:gd name="connsiteY2042" fmla="*/ 282144 h 6858000"/>
              <a:gd name="connsiteX2043" fmla="*/ 988589 w 7251911"/>
              <a:gd name="connsiteY2043" fmla="*/ 284931 h 6858000"/>
              <a:gd name="connsiteX2044" fmla="*/ 1107034 w 7251911"/>
              <a:gd name="connsiteY2044" fmla="*/ 280719 h 6858000"/>
              <a:gd name="connsiteX2045" fmla="*/ 1138106 w 7251911"/>
              <a:gd name="connsiteY2045" fmla="*/ 271946 h 6858000"/>
              <a:gd name="connsiteX2046" fmla="*/ 1147858 w 7251911"/>
              <a:gd name="connsiteY2046" fmla="*/ 267925 h 6858000"/>
              <a:gd name="connsiteX2047" fmla="*/ 1135858 w 7251911"/>
              <a:gd name="connsiteY2047" fmla="*/ 269896 h 6858000"/>
              <a:gd name="connsiteX2048" fmla="*/ 1072008 w 7251911"/>
              <a:gd name="connsiteY2048" fmla="*/ 266194 h 6858000"/>
              <a:gd name="connsiteX2049" fmla="*/ 1045717 w 7251911"/>
              <a:gd name="connsiteY2049" fmla="*/ 266194 h 6858000"/>
              <a:gd name="connsiteX2050" fmla="*/ 1008159 w 7251911"/>
              <a:gd name="connsiteY2050" fmla="*/ 267428 h 6858000"/>
              <a:gd name="connsiteX2051" fmla="*/ 970600 w 7251911"/>
              <a:gd name="connsiteY2051" fmla="*/ 266194 h 6858000"/>
              <a:gd name="connsiteX2052" fmla="*/ 951821 w 7251911"/>
              <a:gd name="connsiteY2052" fmla="*/ 267428 h 6858000"/>
              <a:gd name="connsiteX2053" fmla="*/ 809098 w 7251911"/>
              <a:gd name="connsiteY2053" fmla="*/ 267428 h 6858000"/>
              <a:gd name="connsiteX2054" fmla="*/ 718958 w 7251911"/>
              <a:gd name="connsiteY2054" fmla="*/ 266194 h 6858000"/>
              <a:gd name="connsiteX2055" fmla="*/ 700178 w 7251911"/>
              <a:gd name="connsiteY2055" fmla="*/ 262492 h 6858000"/>
              <a:gd name="connsiteX2056" fmla="*/ 733981 w 7251911"/>
              <a:gd name="connsiteY2056" fmla="*/ 260024 h 6858000"/>
              <a:gd name="connsiteX2057" fmla="*/ 779051 w 7251911"/>
              <a:gd name="connsiteY2057" fmla="*/ 260024 h 6858000"/>
              <a:gd name="connsiteX2058" fmla="*/ 797831 w 7251911"/>
              <a:gd name="connsiteY2058" fmla="*/ 255088 h 6858000"/>
              <a:gd name="connsiteX2059" fmla="*/ 809098 w 7251911"/>
              <a:gd name="connsiteY2059" fmla="*/ 252620 h 6858000"/>
              <a:gd name="connsiteX2060" fmla="*/ 876704 w 7251911"/>
              <a:gd name="connsiteY2060" fmla="*/ 252620 h 6858000"/>
              <a:gd name="connsiteX2061" fmla="*/ 887971 w 7251911"/>
              <a:gd name="connsiteY2061" fmla="*/ 252620 h 6858000"/>
              <a:gd name="connsiteX2062" fmla="*/ 891727 w 7251911"/>
              <a:gd name="connsiteY2062" fmla="*/ 250152 h 6858000"/>
              <a:gd name="connsiteX2063" fmla="*/ 891727 w 7251911"/>
              <a:gd name="connsiteY2063" fmla="*/ 248918 h 6858000"/>
              <a:gd name="connsiteX2064" fmla="*/ 887971 w 7251911"/>
              <a:gd name="connsiteY2064" fmla="*/ 248918 h 6858000"/>
              <a:gd name="connsiteX2065" fmla="*/ 809098 w 7251911"/>
              <a:gd name="connsiteY2065" fmla="*/ 246450 h 6858000"/>
              <a:gd name="connsiteX2066" fmla="*/ 756516 w 7251911"/>
              <a:gd name="connsiteY2066" fmla="*/ 243982 h 6858000"/>
              <a:gd name="connsiteX2067" fmla="*/ 749004 w 7251911"/>
              <a:gd name="connsiteY2067" fmla="*/ 242748 h 6858000"/>
              <a:gd name="connsiteX2068" fmla="*/ 685155 w 7251911"/>
              <a:gd name="connsiteY2068" fmla="*/ 245216 h 6858000"/>
              <a:gd name="connsiteX2069" fmla="*/ 655108 w 7251911"/>
              <a:gd name="connsiteY2069" fmla="*/ 246450 h 6858000"/>
              <a:gd name="connsiteX2070" fmla="*/ 636329 w 7251911"/>
              <a:gd name="connsiteY2070" fmla="*/ 242748 h 6858000"/>
              <a:gd name="connsiteX2071" fmla="*/ 643840 w 7251911"/>
              <a:gd name="connsiteY2071" fmla="*/ 235344 h 6858000"/>
              <a:gd name="connsiteX2072" fmla="*/ 677643 w 7251911"/>
              <a:gd name="connsiteY2072" fmla="*/ 231642 h 6858000"/>
              <a:gd name="connsiteX2073" fmla="*/ 711446 w 7251911"/>
              <a:gd name="connsiteY2073" fmla="*/ 231642 h 6858000"/>
              <a:gd name="connsiteX2074" fmla="*/ 726469 w 7251911"/>
              <a:gd name="connsiteY2074" fmla="*/ 230408 h 6858000"/>
              <a:gd name="connsiteX2075" fmla="*/ 688911 w 7251911"/>
              <a:gd name="connsiteY2075" fmla="*/ 229174 h 6858000"/>
              <a:gd name="connsiteX2076" fmla="*/ 696422 w 7251911"/>
              <a:gd name="connsiteY2076" fmla="*/ 220536 h 6858000"/>
              <a:gd name="connsiteX2077" fmla="*/ 718958 w 7251911"/>
              <a:gd name="connsiteY2077" fmla="*/ 218068 h 6858000"/>
              <a:gd name="connsiteX2078" fmla="*/ 722713 w 7251911"/>
              <a:gd name="connsiteY2078" fmla="*/ 214366 h 6858000"/>
              <a:gd name="connsiteX2079" fmla="*/ 715202 w 7251911"/>
              <a:gd name="connsiteY2079" fmla="*/ 213132 h 6858000"/>
              <a:gd name="connsiteX2080" fmla="*/ 662620 w 7251911"/>
              <a:gd name="connsiteY2080" fmla="*/ 214366 h 6858000"/>
              <a:gd name="connsiteX2081" fmla="*/ 628817 w 7251911"/>
              <a:gd name="connsiteY2081" fmla="*/ 214366 h 6858000"/>
              <a:gd name="connsiteX2082" fmla="*/ 595014 w 7251911"/>
              <a:gd name="connsiteY2082" fmla="*/ 210664 h 6858000"/>
              <a:gd name="connsiteX2083" fmla="*/ 572479 w 7251911"/>
              <a:gd name="connsiteY2083" fmla="*/ 204494 h 6858000"/>
              <a:gd name="connsiteX2084" fmla="*/ 553700 w 7251911"/>
              <a:gd name="connsiteY2084" fmla="*/ 200792 h 6858000"/>
              <a:gd name="connsiteX2085" fmla="*/ 534921 w 7251911"/>
              <a:gd name="connsiteY2085" fmla="*/ 200792 h 6858000"/>
              <a:gd name="connsiteX2086" fmla="*/ 527409 w 7251911"/>
              <a:gd name="connsiteY2086" fmla="*/ 194622 h 6858000"/>
              <a:gd name="connsiteX2087" fmla="*/ 546188 w 7251911"/>
              <a:gd name="connsiteY2087" fmla="*/ 189686 h 6858000"/>
              <a:gd name="connsiteX2088" fmla="*/ 591258 w 7251911"/>
              <a:gd name="connsiteY2088" fmla="*/ 189686 h 6858000"/>
              <a:gd name="connsiteX2089" fmla="*/ 640085 w 7251911"/>
              <a:gd name="connsiteY2089" fmla="*/ 189686 h 6858000"/>
              <a:gd name="connsiteX2090" fmla="*/ 681399 w 7251911"/>
              <a:gd name="connsiteY2090" fmla="*/ 187218 h 6858000"/>
              <a:gd name="connsiteX2091" fmla="*/ 696422 w 7251911"/>
              <a:gd name="connsiteY2091" fmla="*/ 177346 h 6858000"/>
              <a:gd name="connsiteX2092" fmla="*/ 715202 w 7251911"/>
              <a:gd name="connsiteY2092" fmla="*/ 171176 h 6858000"/>
              <a:gd name="connsiteX2093" fmla="*/ 756516 w 7251911"/>
              <a:gd name="connsiteY2093" fmla="*/ 172410 h 6858000"/>
              <a:gd name="connsiteX2094" fmla="*/ 775295 w 7251911"/>
              <a:gd name="connsiteY2094" fmla="*/ 169942 h 6858000"/>
              <a:gd name="connsiteX2095" fmla="*/ 790319 w 7251911"/>
              <a:gd name="connsiteY2095" fmla="*/ 167474 h 6858000"/>
              <a:gd name="connsiteX2096" fmla="*/ 835389 w 7251911"/>
              <a:gd name="connsiteY2096" fmla="*/ 167474 h 6858000"/>
              <a:gd name="connsiteX2097" fmla="*/ 880459 w 7251911"/>
              <a:gd name="connsiteY2097" fmla="*/ 165006 h 6858000"/>
              <a:gd name="connsiteX2098" fmla="*/ 940553 w 7251911"/>
              <a:gd name="connsiteY2098" fmla="*/ 162538 h 6858000"/>
              <a:gd name="connsiteX2099" fmla="*/ 948065 w 7251911"/>
              <a:gd name="connsiteY2099" fmla="*/ 162538 h 6858000"/>
              <a:gd name="connsiteX2100" fmla="*/ 955577 w 7251911"/>
              <a:gd name="connsiteY2100" fmla="*/ 158836 h 6858000"/>
              <a:gd name="connsiteX2101" fmla="*/ 970600 w 7251911"/>
              <a:gd name="connsiteY2101" fmla="*/ 161303 h 6858000"/>
              <a:gd name="connsiteX2102" fmla="*/ 996891 w 7251911"/>
              <a:gd name="connsiteY2102" fmla="*/ 158836 h 6858000"/>
              <a:gd name="connsiteX2103" fmla="*/ 1023182 w 7251911"/>
              <a:gd name="connsiteY2103" fmla="*/ 158836 h 6858000"/>
              <a:gd name="connsiteX2104" fmla="*/ 1041961 w 7251911"/>
              <a:gd name="connsiteY2104" fmla="*/ 157601 h 6858000"/>
              <a:gd name="connsiteX2105" fmla="*/ 1087032 w 7251911"/>
              <a:gd name="connsiteY2105" fmla="*/ 155133 h 6858000"/>
              <a:gd name="connsiteX2106" fmla="*/ 1109567 w 7251911"/>
              <a:gd name="connsiteY2106" fmla="*/ 153899 h 6858000"/>
              <a:gd name="connsiteX2107" fmla="*/ 1117079 w 7251911"/>
              <a:gd name="connsiteY2107" fmla="*/ 153899 h 6858000"/>
              <a:gd name="connsiteX2108" fmla="*/ 1195952 w 7251911"/>
              <a:gd name="connsiteY2108" fmla="*/ 152665 h 6858000"/>
              <a:gd name="connsiteX2109" fmla="*/ 1240638 w 7251911"/>
              <a:gd name="connsiteY2109" fmla="*/ 151931 h 6858000"/>
              <a:gd name="connsiteX2110" fmla="*/ 1241451 w 7251911"/>
              <a:gd name="connsiteY2110" fmla="*/ 148271 h 6858000"/>
              <a:gd name="connsiteX2111" fmla="*/ 1243312 w 7251911"/>
              <a:gd name="connsiteY2111" fmla="*/ 133331 h 6858000"/>
              <a:gd name="connsiteX2112" fmla="*/ 1221197 w 7251911"/>
              <a:gd name="connsiteY2112" fmla="*/ 134369 h 6858000"/>
              <a:gd name="connsiteX2113" fmla="*/ 1189553 w 7251911"/>
              <a:gd name="connsiteY2113" fmla="*/ 131692 h 6858000"/>
              <a:gd name="connsiteX2114" fmla="*/ 990833 w 7251911"/>
              <a:gd name="connsiteY2114" fmla="*/ 138549 h 6858000"/>
              <a:gd name="connsiteX2115" fmla="*/ 957065 w 7251911"/>
              <a:gd name="connsiteY2115" fmla="*/ 136871 h 6858000"/>
              <a:gd name="connsiteX2116" fmla="*/ 873212 w 7251911"/>
              <a:gd name="connsiteY2116" fmla="*/ 120105 h 6858000"/>
              <a:gd name="connsiteX2117" fmla="*/ 768544 w 7251911"/>
              <a:gd name="connsiteY2117" fmla="*/ 126033 h 6858000"/>
              <a:gd name="connsiteX2118" fmla="*/ 720272 w 7251911"/>
              <a:gd name="connsiteY2118" fmla="*/ 112435 h 6858000"/>
              <a:gd name="connsiteX2119" fmla="*/ 670604 w 7251911"/>
              <a:gd name="connsiteY2119" fmla="*/ 110041 h 6858000"/>
              <a:gd name="connsiteX2120" fmla="*/ 623632 w 7251911"/>
              <a:gd name="connsiteY2120" fmla="*/ 118098 h 6858000"/>
              <a:gd name="connsiteX2121" fmla="*/ 572568 w 7251911"/>
              <a:gd name="connsiteY2121" fmla="*/ 126910 h 6858000"/>
              <a:gd name="connsiteX2122" fmla="*/ 522793 w 7251911"/>
              <a:gd name="connsiteY2122" fmla="*/ 109331 h 6858000"/>
              <a:gd name="connsiteX2123" fmla="*/ 525119 w 7251911"/>
              <a:gd name="connsiteY2123" fmla="*/ 90656 h 6858000"/>
              <a:gd name="connsiteX2124" fmla="*/ 557849 w 7251911"/>
              <a:gd name="connsiteY2124" fmla="*/ 84618 h 6858000"/>
              <a:gd name="connsiteX2125" fmla="*/ 632530 w 7251911"/>
              <a:gd name="connsiteY2125" fmla="*/ 78748 h 6858000"/>
              <a:gd name="connsiteX2126" fmla="*/ 639210 w 7251911"/>
              <a:gd name="connsiteY2126" fmla="*/ 73258 h 6858000"/>
              <a:gd name="connsiteX2127" fmla="*/ 641429 w 7251911"/>
              <a:gd name="connsiteY2127" fmla="*/ 39398 h 6858000"/>
              <a:gd name="connsiteX2128" fmla="*/ 643707 w 7251911"/>
              <a:gd name="connsiteY2128" fmla="*/ 37153 h 6858000"/>
              <a:gd name="connsiteX2129" fmla="*/ 679395 w 7251911"/>
              <a:gd name="connsiteY2129" fmla="*/ 55506 h 6858000"/>
              <a:gd name="connsiteX2130" fmla="*/ 709692 w 7251911"/>
              <a:gd name="connsiteY2130" fmla="*/ 52958 h 6858000"/>
              <a:gd name="connsiteX2131" fmla="*/ 728646 w 7251911"/>
              <a:gd name="connsiteY2131" fmla="*/ 45204 h 6858000"/>
              <a:gd name="connsiteX2132" fmla="*/ 754851 w 7251911"/>
              <a:gd name="connsiteY2132" fmla="*/ 43411 h 6858000"/>
              <a:gd name="connsiteX2133" fmla="*/ 787844 w 7251911"/>
              <a:gd name="connsiteY2133" fmla="*/ 51313 h 6858000"/>
              <a:gd name="connsiteX2134" fmla="*/ 813430 w 7251911"/>
              <a:gd name="connsiteY2134" fmla="*/ 54500 h 6858000"/>
              <a:gd name="connsiteX2135" fmla="*/ 854915 w 7251911"/>
              <a:gd name="connsiteY2135" fmla="*/ 58403 h 6858000"/>
              <a:gd name="connsiteX2136" fmla="*/ 890234 w 7251911"/>
              <a:gd name="connsiteY2136" fmla="*/ 47630 h 6858000"/>
              <a:gd name="connsiteX2137" fmla="*/ 910273 w 7251911"/>
              <a:gd name="connsiteY2137" fmla="*/ 31161 h 6858000"/>
              <a:gd name="connsiteX2138" fmla="*/ 975996 w 7251911"/>
              <a:gd name="connsiteY2138" fmla="*/ 33025 h 6858000"/>
              <a:gd name="connsiteX2139" fmla="*/ 1156382 w 7251911"/>
              <a:gd name="connsiteY2139" fmla="*/ 28943 h 6858000"/>
              <a:gd name="connsiteX2140" fmla="*/ 1180822 w 7251911"/>
              <a:gd name="connsiteY2140" fmla="*/ 9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</a:cxnLst>
            <a:rect l="l" t="t" r="r" b="b"/>
            <a:pathLst>
              <a:path w="7251911" h="6858000">
                <a:moveTo>
                  <a:pt x="1482284" y="6561382"/>
                </a:moveTo>
                <a:lnTo>
                  <a:pt x="1480161" y="6561566"/>
                </a:lnTo>
                <a:lnTo>
                  <a:pt x="1481119" y="6561697"/>
                </a:lnTo>
                <a:lnTo>
                  <a:pt x="1483349" y="6562029"/>
                </a:lnTo>
                <a:close/>
                <a:moveTo>
                  <a:pt x="1001679" y="6534807"/>
                </a:moveTo>
                <a:cubicBezTo>
                  <a:pt x="1001679" y="6534807"/>
                  <a:pt x="1001679" y="6538603"/>
                  <a:pt x="997924" y="6538603"/>
                </a:cubicBezTo>
                <a:cubicBezTo>
                  <a:pt x="1001679" y="6546196"/>
                  <a:pt x="1005434" y="6542400"/>
                  <a:pt x="1012943" y="6542400"/>
                </a:cubicBezTo>
                <a:cubicBezTo>
                  <a:pt x="1016698" y="6542400"/>
                  <a:pt x="1016698" y="6546196"/>
                  <a:pt x="1016698" y="6546196"/>
                </a:cubicBezTo>
                <a:cubicBezTo>
                  <a:pt x="1016698" y="6549993"/>
                  <a:pt x="1016698" y="6557586"/>
                  <a:pt x="1012943" y="6553789"/>
                </a:cubicBezTo>
                <a:cubicBezTo>
                  <a:pt x="1009189" y="6553789"/>
                  <a:pt x="1005434" y="6561382"/>
                  <a:pt x="1001679" y="6561382"/>
                </a:cubicBezTo>
                <a:cubicBezTo>
                  <a:pt x="979151" y="6557586"/>
                  <a:pt x="960377" y="6568975"/>
                  <a:pt x="937849" y="6568975"/>
                </a:cubicBezTo>
                <a:cubicBezTo>
                  <a:pt x="870264" y="6568975"/>
                  <a:pt x="798924" y="6568975"/>
                  <a:pt x="731339" y="6568975"/>
                </a:cubicBezTo>
                <a:cubicBezTo>
                  <a:pt x="720075" y="6568975"/>
                  <a:pt x="709750" y="6569924"/>
                  <a:pt x="700832" y="6573246"/>
                </a:cubicBezTo>
                <a:lnTo>
                  <a:pt x="681585" y="6589394"/>
                </a:lnTo>
                <a:lnTo>
                  <a:pt x="688160" y="6588503"/>
                </a:lnTo>
                <a:cubicBezTo>
                  <a:pt x="699424" y="6587526"/>
                  <a:pt x="710688" y="6586689"/>
                  <a:pt x="720075" y="6585014"/>
                </a:cubicBezTo>
                <a:cubicBezTo>
                  <a:pt x="721014" y="6584735"/>
                  <a:pt x="725707" y="6584945"/>
                  <a:pt x="732219" y="6585433"/>
                </a:cubicBezTo>
                <a:lnTo>
                  <a:pt x="733535" y="6585553"/>
                </a:lnTo>
                <a:lnTo>
                  <a:pt x="736971" y="6581788"/>
                </a:lnTo>
                <a:cubicBezTo>
                  <a:pt x="738848" y="6581314"/>
                  <a:pt x="740726" y="6582263"/>
                  <a:pt x="742603" y="6584161"/>
                </a:cubicBezTo>
                <a:lnTo>
                  <a:pt x="756429" y="6587656"/>
                </a:lnTo>
                <a:lnTo>
                  <a:pt x="765640" y="6588691"/>
                </a:lnTo>
                <a:lnTo>
                  <a:pt x="780150" y="6587957"/>
                </a:lnTo>
                <a:cubicBezTo>
                  <a:pt x="791415" y="6587957"/>
                  <a:pt x="801740" y="6587957"/>
                  <a:pt x="812066" y="6589381"/>
                </a:cubicBezTo>
                <a:lnTo>
                  <a:pt x="832664" y="6595813"/>
                </a:lnTo>
                <a:lnTo>
                  <a:pt x="855245" y="6592829"/>
                </a:lnTo>
                <a:cubicBezTo>
                  <a:pt x="855245" y="6591712"/>
                  <a:pt x="855245" y="6590596"/>
                  <a:pt x="859000" y="6590596"/>
                </a:cubicBezTo>
                <a:cubicBezTo>
                  <a:pt x="881528" y="6590596"/>
                  <a:pt x="896546" y="6586131"/>
                  <a:pt x="915320" y="6585014"/>
                </a:cubicBezTo>
                <a:cubicBezTo>
                  <a:pt x="926585" y="6583898"/>
                  <a:pt x="930339" y="6588363"/>
                  <a:pt x="941603" y="6586131"/>
                </a:cubicBezTo>
                <a:cubicBezTo>
                  <a:pt x="943481" y="6586131"/>
                  <a:pt x="951929" y="6587527"/>
                  <a:pt x="960377" y="6589201"/>
                </a:cubicBezTo>
                <a:lnTo>
                  <a:pt x="975004" y="6592897"/>
                </a:lnTo>
                <a:lnTo>
                  <a:pt x="979151" y="6591754"/>
                </a:lnTo>
                <a:cubicBezTo>
                  <a:pt x="990415" y="6587957"/>
                  <a:pt x="997924" y="6587957"/>
                  <a:pt x="1009189" y="6595550"/>
                </a:cubicBezTo>
                <a:lnTo>
                  <a:pt x="1011488" y="6596812"/>
                </a:lnTo>
                <a:lnTo>
                  <a:pt x="1039226" y="6596177"/>
                </a:lnTo>
                <a:cubicBezTo>
                  <a:pt x="1042981" y="6595061"/>
                  <a:pt x="1046736" y="6593945"/>
                  <a:pt x="1054245" y="6592829"/>
                </a:cubicBezTo>
                <a:cubicBezTo>
                  <a:pt x="1054245" y="6591712"/>
                  <a:pt x="1058000" y="6590596"/>
                  <a:pt x="1058000" y="6590596"/>
                </a:cubicBezTo>
                <a:cubicBezTo>
                  <a:pt x="1076774" y="6590596"/>
                  <a:pt x="1091792" y="6587247"/>
                  <a:pt x="1106812" y="6588363"/>
                </a:cubicBezTo>
                <a:lnTo>
                  <a:pt x="1132227" y="6591111"/>
                </a:lnTo>
                <a:lnTo>
                  <a:pt x="1155623" y="6587957"/>
                </a:lnTo>
                <a:cubicBezTo>
                  <a:pt x="1174396" y="6587957"/>
                  <a:pt x="1196925" y="6587957"/>
                  <a:pt x="1215698" y="6587957"/>
                </a:cubicBezTo>
                <a:lnTo>
                  <a:pt x="1240997" y="6590313"/>
                </a:lnTo>
                <a:lnTo>
                  <a:pt x="1244572" y="6589604"/>
                </a:lnTo>
                <a:cubicBezTo>
                  <a:pt x="1248326" y="6587372"/>
                  <a:pt x="1255836" y="6586255"/>
                  <a:pt x="1248326" y="6584023"/>
                </a:cubicBezTo>
                <a:cubicBezTo>
                  <a:pt x="1244572" y="6582907"/>
                  <a:pt x="1244572" y="6580674"/>
                  <a:pt x="1240817" y="6580674"/>
                </a:cubicBezTo>
                <a:cubicBezTo>
                  <a:pt x="1233308" y="6580674"/>
                  <a:pt x="1225798" y="6579558"/>
                  <a:pt x="1222044" y="6580674"/>
                </a:cubicBezTo>
                <a:cubicBezTo>
                  <a:pt x="1207024" y="6582907"/>
                  <a:pt x="1192006" y="6584023"/>
                  <a:pt x="1176987" y="6585139"/>
                </a:cubicBezTo>
                <a:cubicBezTo>
                  <a:pt x="1165723" y="6587372"/>
                  <a:pt x="1165723" y="6586255"/>
                  <a:pt x="1158213" y="6582907"/>
                </a:cubicBezTo>
                <a:cubicBezTo>
                  <a:pt x="1158213" y="6580674"/>
                  <a:pt x="1154459" y="6577325"/>
                  <a:pt x="1146949" y="6576209"/>
                </a:cubicBezTo>
                <a:cubicBezTo>
                  <a:pt x="1135685" y="6576209"/>
                  <a:pt x="1128176" y="6573976"/>
                  <a:pt x="1113156" y="6573976"/>
                </a:cubicBezTo>
                <a:cubicBezTo>
                  <a:pt x="1105647" y="6575092"/>
                  <a:pt x="1094383" y="6573976"/>
                  <a:pt x="1083119" y="6575092"/>
                </a:cubicBezTo>
                <a:cubicBezTo>
                  <a:pt x="1075609" y="6575092"/>
                  <a:pt x="1075609" y="6572860"/>
                  <a:pt x="1075609" y="6571744"/>
                </a:cubicBezTo>
                <a:cubicBezTo>
                  <a:pt x="1075609" y="6569511"/>
                  <a:pt x="1079364" y="6568395"/>
                  <a:pt x="1083119" y="6568395"/>
                </a:cubicBezTo>
                <a:cubicBezTo>
                  <a:pt x="1090628" y="6568395"/>
                  <a:pt x="1090628" y="6569511"/>
                  <a:pt x="1094383" y="6569511"/>
                </a:cubicBezTo>
                <a:cubicBezTo>
                  <a:pt x="1113156" y="6571744"/>
                  <a:pt x="1128176" y="6570627"/>
                  <a:pt x="1139439" y="6566162"/>
                </a:cubicBezTo>
                <a:cubicBezTo>
                  <a:pt x="1143194" y="6563929"/>
                  <a:pt x="1135685" y="6561697"/>
                  <a:pt x="1143194" y="6559464"/>
                </a:cubicBezTo>
                <a:cubicBezTo>
                  <a:pt x="1154459" y="6559464"/>
                  <a:pt x="1165723" y="6559464"/>
                  <a:pt x="1176987" y="6559464"/>
                </a:cubicBezTo>
                <a:cubicBezTo>
                  <a:pt x="1184496" y="6558348"/>
                  <a:pt x="1195761" y="6560581"/>
                  <a:pt x="1207024" y="6558348"/>
                </a:cubicBezTo>
                <a:cubicBezTo>
                  <a:pt x="1218289" y="6554999"/>
                  <a:pt x="1222044" y="6559464"/>
                  <a:pt x="1233308" y="6559464"/>
                </a:cubicBezTo>
                <a:cubicBezTo>
                  <a:pt x="1267100" y="6558348"/>
                  <a:pt x="1297138" y="6561697"/>
                  <a:pt x="1327176" y="6560581"/>
                </a:cubicBezTo>
                <a:cubicBezTo>
                  <a:pt x="1342195" y="6560581"/>
                  <a:pt x="1353459" y="6560581"/>
                  <a:pt x="1368478" y="6560581"/>
                </a:cubicBezTo>
                <a:cubicBezTo>
                  <a:pt x="1379742" y="6560581"/>
                  <a:pt x="1390068" y="6560581"/>
                  <a:pt x="1400393" y="6561279"/>
                </a:cubicBezTo>
                <a:lnTo>
                  <a:pt x="1411334" y="6562953"/>
                </a:lnTo>
                <a:lnTo>
                  <a:pt x="1422208" y="6561382"/>
                </a:lnTo>
                <a:lnTo>
                  <a:pt x="1427047" y="6565357"/>
                </a:lnTo>
                <a:lnTo>
                  <a:pt x="1432308" y="6566162"/>
                </a:lnTo>
                <a:cubicBezTo>
                  <a:pt x="1436063" y="6565046"/>
                  <a:pt x="1436063" y="6562813"/>
                  <a:pt x="1439817" y="6562813"/>
                </a:cubicBezTo>
                <a:lnTo>
                  <a:pt x="1447955" y="6560840"/>
                </a:lnTo>
                <a:lnTo>
                  <a:pt x="1437227" y="6559484"/>
                </a:lnTo>
                <a:cubicBezTo>
                  <a:pt x="1432534" y="6557586"/>
                  <a:pt x="1427840" y="6555687"/>
                  <a:pt x="1422208" y="6557586"/>
                </a:cubicBezTo>
                <a:cubicBezTo>
                  <a:pt x="1414699" y="6553789"/>
                  <a:pt x="1407189" y="6549993"/>
                  <a:pt x="1399680" y="6549993"/>
                </a:cubicBezTo>
                <a:cubicBezTo>
                  <a:pt x="1373397" y="6549993"/>
                  <a:pt x="1350868" y="6549993"/>
                  <a:pt x="1328340" y="6549993"/>
                </a:cubicBezTo>
                <a:cubicBezTo>
                  <a:pt x="1313321" y="6549993"/>
                  <a:pt x="1298302" y="6553789"/>
                  <a:pt x="1287038" y="6542400"/>
                </a:cubicBezTo>
                <a:cubicBezTo>
                  <a:pt x="1287038" y="6542400"/>
                  <a:pt x="1283283" y="6542400"/>
                  <a:pt x="1279529" y="6542400"/>
                </a:cubicBezTo>
                <a:cubicBezTo>
                  <a:pt x="1260755" y="6553789"/>
                  <a:pt x="1241981" y="6538603"/>
                  <a:pt x="1223208" y="6542400"/>
                </a:cubicBezTo>
                <a:cubicBezTo>
                  <a:pt x="1204434" y="6546196"/>
                  <a:pt x="1185661" y="6546196"/>
                  <a:pt x="1166887" y="6542400"/>
                </a:cubicBezTo>
                <a:cubicBezTo>
                  <a:pt x="1110566" y="6531010"/>
                  <a:pt x="1058000" y="6538603"/>
                  <a:pt x="1001679" y="6534807"/>
                </a:cubicBezTo>
                <a:close/>
                <a:moveTo>
                  <a:pt x="1065560" y="6510009"/>
                </a:moveTo>
                <a:lnTo>
                  <a:pt x="1059557" y="6510067"/>
                </a:lnTo>
                <a:lnTo>
                  <a:pt x="1052449" y="6510359"/>
                </a:lnTo>
                <a:lnTo>
                  <a:pt x="1054245" y="6510605"/>
                </a:lnTo>
                <a:close/>
                <a:moveTo>
                  <a:pt x="1123406" y="6507599"/>
                </a:moveTo>
                <a:lnTo>
                  <a:pt x="1105732" y="6508794"/>
                </a:lnTo>
                <a:lnTo>
                  <a:pt x="1148114" y="6512503"/>
                </a:lnTo>
                <a:lnTo>
                  <a:pt x="1169410" y="6510639"/>
                </a:lnTo>
                <a:lnTo>
                  <a:pt x="1130918" y="6508833"/>
                </a:lnTo>
                <a:cubicBezTo>
                  <a:pt x="1127162" y="6507599"/>
                  <a:pt x="1123406" y="6507599"/>
                  <a:pt x="1123406" y="6507599"/>
                </a:cubicBezTo>
                <a:close/>
                <a:moveTo>
                  <a:pt x="1305811" y="5758113"/>
                </a:moveTo>
                <a:lnTo>
                  <a:pt x="1309566" y="5760328"/>
                </a:lnTo>
                <a:cubicBezTo>
                  <a:pt x="1315199" y="5764125"/>
                  <a:pt x="1326463" y="5766023"/>
                  <a:pt x="1337258" y="5765548"/>
                </a:cubicBezTo>
                <a:lnTo>
                  <a:pt x="1356687" y="5758506"/>
                </a:lnTo>
                <a:close/>
                <a:moveTo>
                  <a:pt x="1146165" y="5750362"/>
                </a:moveTo>
                <a:cubicBezTo>
                  <a:pt x="1144287" y="5750362"/>
                  <a:pt x="1142409" y="5752289"/>
                  <a:pt x="1140062" y="5754216"/>
                </a:cubicBezTo>
                <a:lnTo>
                  <a:pt x="1136120" y="5755919"/>
                </a:lnTo>
                <a:lnTo>
                  <a:pt x="1148113" y="5760328"/>
                </a:lnTo>
                <a:cubicBezTo>
                  <a:pt x="1170642" y="5775514"/>
                  <a:pt x="1181906" y="5775514"/>
                  <a:pt x="1200679" y="5760328"/>
                </a:cubicBezTo>
                <a:lnTo>
                  <a:pt x="1204669" y="5758069"/>
                </a:lnTo>
                <a:lnTo>
                  <a:pt x="1168700" y="5758069"/>
                </a:lnTo>
                <a:cubicBezTo>
                  <a:pt x="1161188" y="5758069"/>
                  <a:pt x="1153677" y="5754216"/>
                  <a:pt x="1146165" y="5750362"/>
                </a:cubicBezTo>
                <a:close/>
                <a:moveTo>
                  <a:pt x="1054147" y="5745064"/>
                </a:moveTo>
                <a:cubicBezTo>
                  <a:pt x="1049452" y="5744582"/>
                  <a:pt x="1044757" y="5744582"/>
                  <a:pt x="1041001" y="5746509"/>
                </a:cubicBezTo>
                <a:cubicBezTo>
                  <a:pt x="1029733" y="5754216"/>
                  <a:pt x="1014710" y="5750362"/>
                  <a:pt x="1003442" y="5750362"/>
                </a:cubicBezTo>
                <a:cubicBezTo>
                  <a:pt x="992175" y="5750362"/>
                  <a:pt x="977152" y="5758069"/>
                  <a:pt x="965884" y="5746509"/>
                </a:cubicBezTo>
                <a:cubicBezTo>
                  <a:pt x="962128" y="5742656"/>
                  <a:pt x="959311" y="5743619"/>
                  <a:pt x="956494" y="5745546"/>
                </a:cubicBezTo>
                <a:lnTo>
                  <a:pt x="956228" y="5745682"/>
                </a:lnTo>
                <a:lnTo>
                  <a:pt x="960377" y="5747990"/>
                </a:lnTo>
                <a:cubicBezTo>
                  <a:pt x="968826" y="5753684"/>
                  <a:pt x="977274" y="5760328"/>
                  <a:pt x="979151" y="5764125"/>
                </a:cubicBezTo>
                <a:cubicBezTo>
                  <a:pt x="982905" y="5767921"/>
                  <a:pt x="986660" y="5771717"/>
                  <a:pt x="990415" y="5775514"/>
                </a:cubicBezTo>
                <a:cubicBezTo>
                  <a:pt x="1009189" y="5786903"/>
                  <a:pt x="1024207" y="5786903"/>
                  <a:pt x="1039226" y="5771717"/>
                </a:cubicBezTo>
                <a:cubicBezTo>
                  <a:pt x="1042981" y="5767921"/>
                  <a:pt x="1046736" y="5764125"/>
                  <a:pt x="1054245" y="5760328"/>
                </a:cubicBezTo>
                <a:cubicBezTo>
                  <a:pt x="1054245" y="5756532"/>
                  <a:pt x="1058000" y="5752735"/>
                  <a:pt x="1058000" y="5752735"/>
                </a:cubicBezTo>
                <a:lnTo>
                  <a:pt x="1078634" y="5748563"/>
                </a:lnTo>
                <a:lnTo>
                  <a:pt x="1067292" y="5746509"/>
                </a:lnTo>
                <a:cubicBezTo>
                  <a:pt x="1063536" y="5746509"/>
                  <a:pt x="1058842" y="5745546"/>
                  <a:pt x="1054147" y="5745064"/>
                </a:cubicBezTo>
                <a:close/>
                <a:moveTo>
                  <a:pt x="760395" y="5744251"/>
                </a:moveTo>
                <a:lnTo>
                  <a:pt x="777628" y="5750837"/>
                </a:lnTo>
                <a:cubicBezTo>
                  <a:pt x="783671" y="5753447"/>
                  <a:pt x="787660" y="5755583"/>
                  <a:pt x="787660" y="5756532"/>
                </a:cubicBezTo>
                <a:cubicBezTo>
                  <a:pt x="795169" y="5771717"/>
                  <a:pt x="810188" y="5775514"/>
                  <a:pt x="821452" y="5775514"/>
                </a:cubicBezTo>
                <a:cubicBezTo>
                  <a:pt x="832717" y="5779310"/>
                  <a:pt x="843981" y="5767921"/>
                  <a:pt x="855245" y="5760328"/>
                </a:cubicBezTo>
                <a:cubicBezTo>
                  <a:pt x="855245" y="5756532"/>
                  <a:pt x="855245" y="5752735"/>
                  <a:pt x="859000" y="5752735"/>
                </a:cubicBezTo>
                <a:lnTo>
                  <a:pt x="867697" y="5750362"/>
                </a:lnTo>
                <a:lnTo>
                  <a:pt x="804382" y="5750362"/>
                </a:lnTo>
                <a:close/>
                <a:moveTo>
                  <a:pt x="1061307" y="4874107"/>
                </a:moveTo>
                <a:cubicBezTo>
                  <a:pt x="1058490" y="4874724"/>
                  <a:pt x="1055673" y="4875649"/>
                  <a:pt x="1051917" y="4875649"/>
                </a:cubicBezTo>
                <a:lnTo>
                  <a:pt x="949546" y="4875649"/>
                </a:lnTo>
                <a:lnTo>
                  <a:pt x="952868" y="4877129"/>
                </a:lnTo>
                <a:cubicBezTo>
                  <a:pt x="956622" y="4877129"/>
                  <a:pt x="960377" y="4880926"/>
                  <a:pt x="960377" y="4884722"/>
                </a:cubicBezTo>
                <a:cubicBezTo>
                  <a:pt x="960377" y="4888519"/>
                  <a:pt x="956622" y="4888519"/>
                  <a:pt x="952868" y="4892315"/>
                </a:cubicBezTo>
                <a:cubicBezTo>
                  <a:pt x="937849" y="4892315"/>
                  <a:pt x="919075" y="4907501"/>
                  <a:pt x="900302" y="4896112"/>
                </a:cubicBezTo>
                <a:cubicBezTo>
                  <a:pt x="896547" y="4896112"/>
                  <a:pt x="889037" y="4896112"/>
                  <a:pt x="889037" y="4899908"/>
                </a:cubicBezTo>
                <a:cubicBezTo>
                  <a:pt x="889037" y="4911298"/>
                  <a:pt x="877773" y="4911298"/>
                  <a:pt x="870264" y="4911298"/>
                </a:cubicBezTo>
                <a:cubicBezTo>
                  <a:pt x="862754" y="4911298"/>
                  <a:pt x="859000" y="4918891"/>
                  <a:pt x="862754" y="4926484"/>
                </a:cubicBezTo>
                <a:cubicBezTo>
                  <a:pt x="862754" y="4930280"/>
                  <a:pt x="870264" y="4934076"/>
                  <a:pt x="874019" y="4941669"/>
                </a:cubicBezTo>
                <a:cubicBezTo>
                  <a:pt x="866509" y="4941669"/>
                  <a:pt x="862754" y="4945466"/>
                  <a:pt x="859000" y="4941669"/>
                </a:cubicBezTo>
                <a:cubicBezTo>
                  <a:pt x="851490" y="4934076"/>
                  <a:pt x="840226" y="4937873"/>
                  <a:pt x="832717" y="4937873"/>
                </a:cubicBezTo>
                <a:cubicBezTo>
                  <a:pt x="821452" y="4934076"/>
                  <a:pt x="813943" y="4945466"/>
                  <a:pt x="802679" y="4941669"/>
                </a:cubicBezTo>
                <a:cubicBezTo>
                  <a:pt x="787660" y="4937873"/>
                  <a:pt x="791415" y="4953059"/>
                  <a:pt x="783905" y="4960652"/>
                </a:cubicBezTo>
                <a:cubicBezTo>
                  <a:pt x="780150" y="4964448"/>
                  <a:pt x="772641" y="4964448"/>
                  <a:pt x="768886" y="4964448"/>
                </a:cubicBezTo>
                <a:cubicBezTo>
                  <a:pt x="750113" y="4964448"/>
                  <a:pt x="731339" y="4964448"/>
                  <a:pt x="708811" y="4964448"/>
                </a:cubicBezTo>
                <a:cubicBezTo>
                  <a:pt x="690037" y="4964448"/>
                  <a:pt x="667509" y="4964448"/>
                  <a:pt x="644980" y="4964448"/>
                </a:cubicBezTo>
                <a:cubicBezTo>
                  <a:pt x="644980" y="4964448"/>
                  <a:pt x="644980" y="4968245"/>
                  <a:pt x="644980" y="4968245"/>
                </a:cubicBezTo>
                <a:cubicBezTo>
                  <a:pt x="663754" y="4968245"/>
                  <a:pt x="686282" y="4968245"/>
                  <a:pt x="708811" y="4972041"/>
                </a:cubicBezTo>
                <a:cubicBezTo>
                  <a:pt x="701301" y="4975838"/>
                  <a:pt x="697546" y="4983431"/>
                  <a:pt x="693792" y="4983431"/>
                </a:cubicBezTo>
                <a:cubicBezTo>
                  <a:pt x="656245" y="4987227"/>
                  <a:pt x="618697" y="4998616"/>
                  <a:pt x="581150" y="4994820"/>
                </a:cubicBezTo>
                <a:cubicBezTo>
                  <a:pt x="573641" y="4994820"/>
                  <a:pt x="566131" y="4994820"/>
                  <a:pt x="558622" y="4994820"/>
                </a:cubicBezTo>
                <a:cubicBezTo>
                  <a:pt x="536093" y="4994820"/>
                  <a:pt x="521074" y="5002413"/>
                  <a:pt x="509810" y="5017599"/>
                </a:cubicBezTo>
                <a:cubicBezTo>
                  <a:pt x="498546" y="5017599"/>
                  <a:pt x="487282" y="5017599"/>
                  <a:pt x="476018" y="5017599"/>
                </a:cubicBezTo>
                <a:cubicBezTo>
                  <a:pt x="468508" y="5017599"/>
                  <a:pt x="468508" y="5021395"/>
                  <a:pt x="464754" y="5025192"/>
                </a:cubicBezTo>
                <a:cubicBezTo>
                  <a:pt x="460999" y="5028988"/>
                  <a:pt x="464754" y="5032785"/>
                  <a:pt x="468508" y="5036581"/>
                </a:cubicBezTo>
                <a:cubicBezTo>
                  <a:pt x="479772" y="5051767"/>
                  <a:pt x="479772" y="5051767"/>
                  <a:pt x="494791" y="5040378"/>
                </a:cubicBezTo>
                <a:cubicBezTo>
                  <a:pt x="498546" y="5036581"/>
                  <a:pt x="509810" y="5025192"/>
                  <a:pt x="509810" y="5021395"/>
                </a:cubicBezTo>
                <a:cubicBezTo>
                  <a:pt x="524829" y="5028988"/>
                  <a:pt x="536093" y="5017599"/>
                  <a:pt x="547358" y="5017599"/>
                </a:cubicBezTo>
                <a:cubicBezTo>
                  <a:pt x="562376" y="5025192"/>
                  <a:pt x="581150" y="5025192"/>
                  <a:pt x="592414" y="5017599"/>
                </a:cubicBezTo>
                <a:cubicBezTo>
                  <a:pt x="599924" y="5017599"/>
                  <a:pt x="603678" y="5013802"/>
                  <a:pt x="611188" y="5017599"/>
                </a:cubicBezTo>
                <a:cubicBezTo>
                  <a:pt x="618697" y="5017599"/>
                  <a:pt x="626207" y="5013802"/>
                  <a:pt x="637471" y="5021395"/>
                </a:cubicBezTo>
                <a:cubicBezTo>
                  <a:pt x="644980" y="5025192"/>
                  <a:pt x="656245" y="5013802"/>
                  <a:pt x="663754" y="5017599"/>
                </a:cubicBezTo>
                <a:cubicBezTo>
                  <a:pt x="667509" y="5025192"/>
                  <a:pt x="675018" y="5021395"/>
                  <a:pt x="678773" y="5021395"/>
                </a:cubicBezTo>
                <a:cubicBezTo>
                  <a:pt x="686282" y="5021395"/>
                  <a:pt x="682528" y="5013802"/>
                  <a:pt x="686282" y="5010006"/>
                </a:cubicBezTo>
                <a:cubicBezTo>
                  <a:pt x="690037" y="5010006"/>
                  <a:pt x="697546" y="5010006"/>
                  <a:pt x="705056" y="5010006"/>
                </a:cubicBezTo>
                <a:cubicBezTo>
                  <a:pt x="705056" y="5013802"/>
                  <a:pt x="708811" y="5017599"/>
                  <a:pt x="712565" y="5017599"/>
                </a:cubicBezTo>
                <a:cubicBezTo>
                  <a:pt x="720075" y="5013802"/>
                  <a:pt x="716320" y="5006209"/>
                  <a:pt x="716320" y="5002413"/>
                </a:cubicBezTo>
                <a:cubicBezTo>
                  <a:pt x="723830" y="5002413"/>
                  <a:pt x="731339" y="5002413"/>
                  <a:pt x="738848" y="5002413"/>
                </a:cubicBezTo>
                <a:cubicBezTo>
                  <a:pt x="735094" y="5010006"/>
                  <a:pt x="742603" y="5010006"/>
                  <a:pt x="746358" y="5010006"/>
                </a:cubicBezTo>
                <a:cubicBezTo>
                  <a:pt x="753867" y="5006209"/>
                  <a:pt x="750113" y="5002413"/>
                  <a:pt x="750113" y="4994820"/>
                </a:cubicBezTo>
                <a:cubicBezTo>
                  <a:pt x="768886" y="4994820"/>
                  <a:pt x="791415" y="5002413"/>
                  <a:pt x="810188" y="4991023"/>
                </a:cubicBezTo>
                <a:cubicBezTo>
                  <a:pt x="813943" y="4987227"/>
                  <a:pt x="817698" y="4987227"/>
                  <a:pt x="821452" y="4991023"/>
                </a:cubicBezTo>
                <a:cubicBezTo>
                  <a:pt x="825207" y="4998616"/>
                  <a:pt x="832717" y="4998616"/>
                  <a:pt x="836471" y="4994820"/>
                </a:cubicBezTo>
                <a:cubicBezTo>
                  <a:pt x="847735" y="4994820"/>
                  <a:pt x="862754" y="4998616"/>
                  <a:pt x="870264" y="5002413"/>
                </a:cubicBezTo>
                <a:cubicBezTo>
                  <a:pt x="881528" y="5010006"/>
                  <a:pt x="892792" y="5010006"/>
                  <a:pt x="904056" y="5002413"/>
                </a:cubicBezTo>
                <a:cubicBezTo>
                  <a:pt x="911566" y="4998616"/>
                  <a:pt x="922830" y="4994820"/>
                  <a:pt x="937849" y="4994820"/>
                </a:cubicBezTo>
                <a:cubicBezTo>
                  <a:pt x="945358" y="4998616"/>
                  <a:pt x="956622" y="4994820"/>
                  <a:pt x="964132" y="4994820"/>
                </a:cubicBezTo>
                <a:cubicBezTo>
                  <a:pt x="967887" y="5006209"/>
                  <a:pt x="975396" y="5002413"/>
                  <a:pt x="979151" y="5002413"/>
                </a:cubicBezTo>
                <a:cubicBezTo>
                  <a:pt x="986660" y="5002413"/>
                  <a:pt x="990415" y="5002413"/>
                  <a:pt x="997924" y="5002413"/>
                </a:cubicBezTo>
                <a:cubicBezTo>
                  <a:pt x="1009189" y="5013802"/>
                  <a:pt x="1020453" y="5013802"/>
                  <a:pt x="1031717" y="5002413"/>
                </a:cubicBezTo>
                <a:cubicBezTo>
                  <a:pt x="1031717" y="5002413"/>
                  <a:pt x="1035472" y="5002413"/>
                  <a:pt x="1035472" y="5002413"/>
                </a:cubicBezTo>
                <a:cubicBezTo>
                  <a:pt x="1065509" y="5002413"/>
                  <a:pt x="1065509" y="5002413"/>
                  <a:pt x="1076774" y="4979634"/>
                </a:cubicBezTo>
                <a:cubicBezTo>
                  <a:pt x="1076774" y="4975838"/>
                  <a:pt x="1076774" y="4972041"/>
                  <a:pt x="1076774" y="4972041"/>
                </a:cubicBezTo>
                <a:cubicBezTo>
                  <a:pt x="1084283" y="4960652"/>
                  <a:pt x="1080528" y="4949262"/>
                  <a:pt x="1065509" y="4949262"/>
                </a:cubicBezTo>
                <a:cubicBezTo>
                  <a:pt x="1058000" y="4949262"/>
                  <a:pt x="1046736" y="4949262"/>
                  <a:pt x="1035472" y="4949262"/>
                </a:cubicBezTo>
                <a:cubicBezTo>
                  <a:pt x="1027962" y="4949262"/>
                  <a:pt x="1024207" y="4949262"/>
                  <a:pt x="1024207" y="4941669"/>
                </a:cubicBezTo>
                <a:cubicBezTo>
                  <a:pt x="1024207" y="4934076"/>
                  <a:pt x="1027962" y="4937873"/>
                  <a:pt x="1035472" y="4937873"/>
                </a:cubicBezTo>
                <a:cubicBezTo>
                  <a:pt x="1039226" y="4937873"/>
                  <a:pt x="1046736" y="4934076"/>
                  <a:pt x="1050491" y="4941669"/>
                </a:cubicBezTo>
                <a:cubicBezTo>
                  <a:pt x="1058000" y="4945466"/>
                  <a:pt x="1065509" y="4945466"/>
                  <a:pt x="1069264" y="4941669"/>
                </a:cubicBezTo>
                <a:cubicBezTo>
                  <a:pt x="1080528" y="4937873"/>
                  <a:pt x="1091792" y="4937873"/>
                  <a:pt x="1099302" y="4937873"/>
                </a:cubicBezTo>
                <a:cubicBezTo>
                  <a:pt x="1106811" y="4937873"/>
                  <a:pt x="1114321" y="4934076"/>
                  <a:pt x="1118076" y="4930280"/>
                </a:cubicBezTo>
                <a:cubicBezTo>
                  <a:pt x="1127463" y="4922687"/>
                  <a:pt x="1136849" y="4915094"/>
                  <a:pt x="1144828" y="4906078"/>
                </a:cubicBezTo>
                <a:lnTo>
                  <a:pt x="1162528" y="4874415"/>
                </a:lnTo>
                <a:lnTo>
                  <a:pt x="1145813" y="4874415"/>
                </a:lnTo>
                <a:cubicBezTo>
                  <a:pt x="1134546" y="4876883"/>
                  <a:pt x="1119522" y="4875649"/>
                  <a:pt x="1108255" y="4875649"/>
                </a:cubicBezTo>
                <a:cubicBezTo>
                  <a:pt x="1096987" y="4875649"/>
                  <a:pt x="1081964" y="4878117"/>
                  <a:pt x="1070696" y="4874415"/>
                </a:cubicBezTo>
                <a:cubicBezTo>
                  <a:pt x="1066940" y="4873181"/>
                  <a:pt x="1064124" y="4873490"/>
                  <a:pt x="1061307" y="4874107"/>
                </a:cubicBezTo>
                <a:close/>
                <a:moveTo>
                  <a:pt x="864124" y="4873644"/>
                </a:moveTo>
                <a:lnTo>
                  <a:pt x="826101" y="4874295"/>
                </a:lnTo>
                <a:lnTo>
                  <a:pt x="842104" y="4877604"/>
                </a:lnTo>
                <a:cubicBezTo>
                  <a:pt x="849613" y="4878079"/>
                  <a:pt x="857122" y="4879028"/>
                  <a:pt x="862754" y="4884722"/>
                </a:cubicBezTo>
                <a:cubicBezTo>
                  <a:pt x="866509" y="4884722"/>
                  <a:pt x="870264" y="4884722"/>
                  <a:pt x="874019" y="4880926"/>
                </a:cubicBezTo>
                <a:lnTo>
                  <a:pt x="877791" y="4874252"/>
                </a:lnTo>
                <a:close/>
                <a:moveTo>
                  <a:pt x="911308" y="4854737"/>
                </a:moveTo>
                <a:lnTo>
                  <a:pt x="919728" y="4860841"/>
                </a:lnTo>
                <a:lnTo>
                  <a:pt x="976800" y="4860841"/>
                </a:lnTo>
                <a:cubicBezTo>
                  <a:pt x="980555" y="4860841"/>
                  <a:pt x="984311" y="4860841"/>
                  <a:pt x="988067" y="4860841"/>
                </a:cubicBezTo>
                <a:cubicBezTo>
                  <a:pt x="991823" y="4860841"/>
                  <a:pt x="991823" y="4859607"/>
                  <a:pt x="991823" y="4858373"/>
                </a:cubicBezTo>
                <a:cubicBezTo>
                  <a:pt x="991823" y="4858373"/>
                  <a:pt x="991823" y="4858373"/>
                  <a:pt x="991823" y="4857139"/>
                </a:cubicBezTo>
                <a:cubicBezTo>
                  <a:pt x="991823" y="4857139"/>
                  <a:pt x="988067" y="4857139"/>
                  <a:pt x="988067" y="4857139"/>
                </a:cubicBezTo>
                <a:close/>
                <a:moveTo>
                  <a:pt x="1179657" y="4755721"/>
                </a:moveTo>
                <a:cubicBezTo>
                  <a:pt x="1172147" y="4755721"/>
                  <a:pt x="1164638" y="4767111"/>
                  <a:pt x="1157128" y="4763314"/>
                </a:cubicBezTo>
                <a:lnTo>
                  <a:pt x="1153950" y="4765171"/>
                </a:lnTo>
                <a:lnTo>
                  <a:pt x="1187128" y="4763354"/>
                </a:lnTo>
                <a:cubicBezTo>
                  <a:pt x="1190884" y="4760886"/>
                  <a:pt x="1202151" y="4762120"/>
                  <a:pt x="1209663" y="4762120"/>
                </a:cubicBezTo>
                <a:cubicBezTo>
                  <a:pt x="1213419" y="4762120"/>
                  <a:pt x="1217175" y="4762120"/>
                  <a:pt x="1217175" y="4762120"/>
                </a:cubicBezTo>
                <a:lnTo>
                  <a:pt x="1227435" y="4761960"/>
                </a:lnTo>
                <a:lnTo>
                  <a:pt x="1235978" y="4755721"/>
                </a:lnTo>
                <a:cubicBezTo>
                  <a:pt x="1213449" y="4755721"/>
                  <a:pt x="1194676" y="4755721"/>
                  <a:pt x="1179657" y="4755721"/>
                </a:cubicBezTo>
                <a:close/>
                <a:moveTo>
                  <a:pt x="1008817" y="4682165"/>
                </a:moveTo>
                <a:cubicBezTo>
                  <a:pt x="1005063" y="4681690"/>
                  <a:pt x="1001308" y="4681690"/>
                  <a:pt x="999430" y="4683588"/>
                </a:cubicBezTo>
                <a:lnTo>
                  <a:pt x="992015" y="4686588"/>
                </a:lnTo>
                <a:lnTo>
                  <a:pt x="1001679" y="4687306"/>
                </a:lnTo>
                <a:cubicBezTo>
                  <a:pt x="1005434" y="4687306"/>
                  <a:pt x="1009189" y="4694899"/>
                  <a:pt x="1012943" y="4694899"/>
                </a:cubicBezTo>
                <a:cubicBezTo>
                  <a:pt x="1016698" y="4691103"/>
                  <a:pt x="1016698" y="4698696"/>
                  <a:pt x="1016698" y="4702492"/>
                </a:cubicBezTo>
                <a:cubicBezTo>
                  <a:pt x="1016698" y="4702492"/>
                  <a:pt x="1016698" y="4706289"/>
                  <a:pt x="1012943" y="4706289"/>
                </a:cubicBezTo>
                <a:cubicBezTo>
                  <a:pt x="1005434" y="4706289"/>
                  <a:pt x="1001679" y="4702492"/>
                  <a:pt x="997924" y="4710085"/>
                </a:cubicBezTo>
                <a:cubicBezTo>
                  <a:pt x="1001679" y="4710085"/>
                  <a:pt x="1001679" y="4713881"/>
                  <a:pt x="1001679" y="4713881"/>
                </a:cubicBezTo>
                <a:cubicBezTo>
                  <a:pt x="1029840" y="4711983"/>
                  <a:pt x="1057062" y="4712933"/>
                  <a:pt x="1084283" y="4712933"/>
                </a:cubicBezTo>
                <a:lnTo>
                  <a:pt x="1107419" y="4711072"/>
                </a:lnTo>
                <a:lnTo>
                  <a:pt x="1108317" y="4710164"/>
                </a:lnTo>
                <a:cubicBezTo>
                  <a:pt x="1108317" y="4706367"/>
                  <a:pt x="1104562" y="4702571"/>
                  <a:pt x="1100808" y="4702571"/>
                </a:cubicBezTo>
                <a:cubicBezTo>
                  <a:pt x="1070770" y="4706367"/>
                  <a:pt x="1044487" y="4694978"/>
                  <a:pt x="1018204" y="4683588"/>
                </a:cubicBezTo>
                <a:cubicBezTo>
                  <a:pt x="1016327" y="4683588"/>
                  <a:pt x="1012572" y="4682639"/>
                  <a:pt x="1008817" y="4682165"/>
                </a:cubicBezTo>
                <a:close/>
                <a:moveTo>
                  <a:pt x="718198" y="4641749"/>
                </a:moveTo>
                <a:cubicBezTo>
                  <a:pt x="712566" y="4639850"/>
                  <a:pt x="705056" y="4641749"/>
                  <a:pt x="693792" y="4645545"/>
                </a:cubicBezTo>
                <a:cubicBezTo>
                  <a:pt x="690037" y="4649342"/>
                  <a:pt x="682528" y="4649342"/>
                  <a:pt x="678773" y="4656935"/>
                </a:cubicBezTo>
                <a:cubicBezTo>
                  <a:pt x="690037" y="4675917"/>
                  <a:pt x="708811" y="4679713"/>
                  <a:pt x="731339" y="4679713"/>
                </a:cubicBezTo>
                <a:cubicBezTo>
                  <a:pt x="798924" y="4679713"/>
                  <a:pt x="870264" y="4679713"/>
                  <a:pt x="937849" y="4679713"/>
                </a:cubicBezTo>
                <a:lnTo>
                  <a:pt x="951967" y="4682022"/>
                </a:lnTo>
                <a:lnTo>
                  <a:pt x="950619" y="4679792"/>
                </a:lnTo>
                <a:cubicBezTo>
                  <a:pt x="950619" y="4672199"/>
                  <a:pt x="954373" y="4664606"/>
                  <a:pt x="961883" y="4664606"/>
                </a:cubicBezTo>
                <a:lnTo>
                  <a:pt x="992307" y="4659013"/>
                </a:lnTo>
                <a:lnTo>
                  <a:pt x="979151" y="4656935"/>
                </a:lnTo>
                <a:cubicBezTo>
                  <a:pt x="964132" y="4649342"/>
                  <a:pt x="952868" y="4649342"/>
                  <a:pt x="937849" y="4656935"/>
                </a:cubicBezTo>
                <a:cubicBezTo>
                  <a:pt x="930339" y="4660731"/>
                  <a:pt x="922830" y="4660731"/>
                  <a:pt x="915320" y="4656935"/>
                </a:cubicBezTo>
                <a:cubicBezTo>
                  <a:pt x="904056" y="4649342"/>
                  <a:pt x="885283" y="4656935"/>
                  <a:pt x="870264" y="4645545"/>
                </a:cubicBezTo>
                <a:cubicBezTo>
                  <a:pt x="866509" y="4641749"/>
                  <a:pt x="851490" y="4645545"/>
                  <a:pt x="843981" y="4649342"/>
                </a:cubicBezTo>
                <a:cubicBezTo>
                  <a:pt x="821452" y="4660731"/>
                  <a:pt x="802679" y="4660731"/>
                  <a:pt x="780150" y="4660731"/>
                </a:cubicBezTo>
                <a:cubicBezTo>
                  <a:pt x="768886" y="4660731"/>
                  <a:pt x="753867" y="4656935"/>
                  <a:pt x="742603" y="4664527"/>
                </a:cubicBezTo>
                <a:cubicBezTo>
                  <a:pt x="738848" y="4668324"/>
                  <a:pt x="735094" y="4668324"/>
                  <a:pt x="731339" y="4660731"/>
                </a:cubicBezTo>
                <a:cubicBezTo>
                  <a:pt x="727585" y="4649342"/>
                  <a:pt x="723830" y="4643647"/>
                  <a:pt x="718198" y="4641749"/>
                </a:cubicBezTo>
                <a:close/>
                <a:moveTo>
                  <a:pt x="1034451" y="4639272"/>
                </a:moveTo>
                <a:lnTo>
                  <a:pt x="1009189" y="4653138"/>
                </a:lnTo>
                <a:lnTo>
                  <a:pt x="996977" y="4658155"/>
                </a:lnTo>
                <a:lnTo>
                  <a:pt x="1003185" y="4657013"/>
                </a:lnTo>
                <a:cubicBezTo>
                  <a:pt x="1025713" y="4657013"/>
                  <a:pt x="1044487" y="4657013"/>
                  <a:pt x="1070770" y="4657013"/>
                </a:cubicBezTo>
                <a:cubicBezTo>
                  <a:pt x="1059506" y="4649420"/>
                  <a:pt x="1048241" y="4653217"/>
                  <a:pt x="1040732" y="4645624"/>
                </a:cubicBezTo>
                <a:cubicBezTo>
                  <a:pt x="1040732" y="4643726"/>
                  <a:pt x="1038855" y="4642776"/>
                  <a:pt x="1036978" y="4641827"/>
                </a:cubicBezTo>
                <a:close/>
                <a:moveTo>
                  <a:pt x="1080528" y="4634156"/>
                </a:moveTo>
                <a:lnTo>
                  <a:pt x="1068334" y="4634456"/>
                </a:lnTo>
                <a:lnTo>
                  <a:pt x="1089543" y="4638031"/>
                </a:lnTo>
                <a:lnTo>
                  <a:pt x="1090180" y="4638059"/>
                </a:lnTo>
                <a:close/>
                <a:moveTo>
                  <a:pt x="1043698" y="4375968"/>
                </a:moveTo>
                <a:lnTo>
                  <a:pt x="1041929" y="4376394"/>
                </a:lnTo>
                <a:cubicBezTo>
                  <a:pt x="1038644" y="4378766"/>
                  <a:pt x="1034889" y="4381614"/>
                  <a:pt x="1029257" y="4381614"/>
                </a:cubicBezTo>
                <a:cubicBezTo>
                  <a:pt x="1025502" y="4381614"/>
                  <a:pt x="1025502" y="4389206"/>
                  <a:pt x="1029257" y="4389206"/>
                </a:cubicBezTo>
                <a:lnTo>
                  <a:pt x="1045158" y="4398853"/>
                </a:lnTo>
                <a:lnTo>
                  <a:pt x="1085060" y="4398853"/>
                </a:lnTo>
                <a:lnTo>
                  <a:pt x="1078068" y="4393003"/>
                </a:lnTo>
                <a:lnTo>
                  <a:pt x="1077702" y="4392662"/>
                </a:lnTo>
                <a:lnTo>
                  <a:pt x="1070770" y="4391260"/>
                </a:lnTo>
                <a:cubicBezTo>
                  <a:pt x="1065138" y="4391260"/>
                  <a:pt x="1058568" y="4390311"/>
                  <a:pt x="1052936" y="4387464"/>
                </a:cubicBezTo>
                <a:close/>
                <a:moveTo>
                  <a:pt x="882957" y="3630067"/>
                </a:moveTo>
                <a:lnTo>
                  <a:pt x="876729" y="3630752"/>
                </a:lnTo>
                <a:lnTo>
                  <a:pt x="865196" y="3633710"/>
                </a:lnTo>
                <a:lnTo>
                  <a:pt x="880495" y="3633710"/>
                </a:lnTo>
                <a:close/>
                <a:moveTo>
                  <a:pt x="1323713" y="3242617"/>
                </a:moveTo>
                <a:lnTo>
                  <a:pt x="1318596" y="3244262"/>
                </a:lnTo>
                <a:lnTo>
                  <a:pt x="1315049" y="3246771"/>
                </a:lnTo>
                <a:lnTo>
                  <a:pt x="1319678" y="3245691"/>
                </a:lnTo>
                <a:lnTo>
                  <a:pt x="1329978" y="3243287"/>
                </a:lnTo>
                <a:close/>
                <a:moveTo>
                  <a:pt x="1345528" y="3225345"/>
                </a:moveTo>
                <a:lnTo>
                  <a:pt x="1338785" y="3226874"/>
                </a:lnTo>
                <a:lnTo>
                  <a:pt x="1338974" y="3228480"/>
                </a:lnTo>
                <a:lnTo>
                  <a:pt x="1344443" y="3226609"/>
                </a:lnTo>
                <a:close/>
                <a:moveTo>
                  <a:pt x="1301575" y="3214898"/>
                </a:moveTo>
                <a:lnTo>
                  <a:pt x="1309206" y="3216370"/>
                </a:lnTo>
                <a:cubicBezTo>
                  <a:pt x="1316718" y="3217820"/>
                  <a:pt x="1324230" y="3217820"/>
                  <a:pt x="1331742" y="3217457"/>
                </a:cubicBezTo>
                <a:lnTo>
                  <a:pt x="1353180" y="3216423"/>
                </a:lnTo>
                <a:lnTo>
                  <a:pt x="1354011" y="3215453"/>
                </a:lnTo>
                <a:lnTo>
                  <a:pt x="1320882" y="3214898"/>
                </a:lnTo>
                <a:close/>
                <a:moveTo>
                  <a:pt x="1072995" y="3200410"/>
                </a:moveTo>
                <a:cubicBezTo>
                  <a:pt x="1069240" y="3199685"/>
                  <a:pt x="1065484" y="3200228"/>
                  <a:pt x="1061728" y="3201224"/>
                </a:cubicBezTo>
                <a:lnTo>
                  <a:pt x="1061282" y="3201364"/>
                </a:lnTo>
                <a:lnTo>
                  <a:pt x="1065076" y="3204779"/>
                </a:lnTo>
                <a:cubicBezTo>
                  <a:pt x="1065076" y="3207677"/>
                  <a:pt x="1068832" y="3207677"/>
                  <a:pt x="1072588" y="3207677"/>
                </a:cubicBezTo>
                <a:cubicBezTo>
                  <a:pt x="1076344" y="3207677"/>
                  <a:pt x="1083855" y="3207677"/>
                  <a:pt x="1087611" y="3207677"/>
                </a:cubicBezTo>
                <a:cubicBezTo>
                  <a:pt x="1095123" y="3207677"/>
                  <a:pt x="1098878" y="3207677"/>
                  <a:pt x="1102634" y="3207677"/>
                </a:cubicBezTo>
                <a:cubicBezTo>
                  <a:pt x="1110146" y="3207677"/>
                  <a:pt x="1110146" y="3207677"/>
                  <a:pt x="1110146" y="3213472"/>
                </a:cubicBezTo>
                <a:cubicBezTo>
                  <a:pt x="1113902" y="3219268"/>
                  <a:pt x="1110146" y="3225063"/>
                  <a:pt x="1113902" y="3230859"/>
                </a:cubicBezTo>
                <a:cubicBezTo>
                  <a:pt x="1117658" y="3230859"/>
                  <a:pt x="1125170" y="3230859"/>
                  <a:pt x="1128926" y="3230859"/>
                </a:cubicBezTo>
                <a:cubicBezTo>
                  <a:pt x="1136438" y="3227961"/>
                  <a:pt x="1132682" y="3225063"/>
                  <a:pt x="1132682" y="3222166"/>
                </a:cubicBezTo>
                <a:cubicBezTo>
                  <a:pt x="1143949" y="3219268"/>
                  <a:pt x="1151460" y="3210575"/>
                  <a:pt x="1162728" y="3213472"/>
                </a:cubicBezTo>
                <a:cubicBezTo>
                  <a:pt x="1162728" y="3216370"/>
                  <a:pt x="1166484" y="3216370"/>
                  <a:pt x="1170240" y="3216370"/>
                </a:cubicBezTo>
                <a:cubicBezTo>
                  <a:pt x="1173996" y="3216370"/>
                  <a:pt x="1181508" y="3216370"/>
                  <a:pt x="1185264" y="3216370"/>
                </a:cubicBezTo>
                <a:cubicBezTo>
                  <a:pt x="1185264" y="3222166"/>
                  <a:pt x="1189020" y="3222166"/>
                  <a:pt x="1192775" y="3222166"/>
                </a:cubicBezTo>
                <a:cubicBezTo>
                  <a:pt x="1200287" y="3219268"/>
                  <a:pt x="1196531" y="3216370"/>
                  <a:pt x="1196531" y="3213472"/>
                </a:cubicBezTo>
                <a:cubicBezTo>
                  <a:pt x="1200287" y="3213472"/>
                  <a:pt x="1200287" y="3213472"/>
                  <a:pt x="1200287" y="3213472"/>
                </a:cubicBezTo>
                <a:cubicBezTo>
                  <a:pt x="1215310" y="3213472"/>
                  <a:pt x="1222822" y="3227961"/>
                  <a:pt x="1234090" y="3219268"/>
                </a:cubicBezTo>
                <a:cubicBezTo>
                  <a:pt x="1241602" y="3216370"/>
                  <a:pt x="1249113" y="3217094"/>
                  <a:pt x="1255686" y="3217457"/>
                </a:cubicBezTo>
                <a:lnTo>
                  <a:pt x="1265936" y="3214898"/>
                </a:lnTo>
                <a:lnTo>
                  <a:pt x="1234496" y="3214898"/>
                </a:lnTo>
                <a:cubicBezTo>
                  <a:pt x="1223229" y="3214898"/>
                  <a:pt x="1211962" y="3209102"/>
                  <a:pt x="1200694" y="3209102"/>
                </a:cubicBezTo>
                <a:cubicBezTo>
                  <a:pt x="1189426" y="3212000"/>
                  <a:pt x="1178159" y="3209102"/>
                  <a:pt x="1163136" y="3206204"/>
                </a:cubicBezTo>
                <a:cubicBezTo>
                  <a:pt x="1148112" y="3203306"/>
                  <a:pt x="1129332" y="3206204"/>
                  <a:pt x="1114309" y="3206204"/>
                </a:cubicBezTo>
                <a:cubicBezTo>
                  <a:pt x="1103042" y="3206204"/>
                  <a:pt x="1095530" y="3209102"/>
                  <a:pt x="1084262" y="3203306"/>
                </a:cubicBezTo>
                <a:cubicBezTo>
                  <a:pt x="1084262" y="3200410"/>
                  <a:pt x="1076750" y="3203306"/>
                  <a:pt x="1072995" y="3200410"/>
                </a:cubicBezTo>
                <a:close/>
                <a:moveTo>
                  <a:pt x="1493823" y="3145395"/>
                </a:moveTo>
                <a:lnTo>
                  <a:pt x="1504918" y="3148247"/>
                </a:lnTo>
                <a:lnTo>
                  <a:pt x="1506981" y="3147813"/>
                </a:lnTo>
                <a:close/>
                <a:moveTo>
                  <a:pt x="1578204" y="3144372"/>
                </a:moveTo>
                <a:lnTo>
                  <a:pt x="1542966" y="3147560"/>
                </a:lnTo>
                <a:lnTo>
                  <a:pt x="1546233" y="3148247"/>
                </a:lnTo>
                <a:cubicBezTo>
                  <a:pt x="1557500" y="3148247"/>
                  <a:pt x="1568768" y="3148247"/>
                  <a:pt x="1580036" y="3145350"/>
                </a:cubicBezTo>
                <a:lnTo>
                  <a:pt x="1584172" y="3144383"/>
                </a:lnTo>
                <a:close/>
                <a:moveTo>
                  <a:pt x="1467012" y="3134199"/>
                </a:moveTo>
                <a:lnTo>
                  <a:pt x="1446942" y="3144011"/>
                </a:lnTo>
                <a:lnTo>
                  <a:pt x="1445461" y="3145085"/>
                </a:lnTo>
                <a:lnTo>
                  <a:pt x="1444879" y="3145019"/>
                </a:lnTo>
                <a:lnTo>
                  <a:pt x="1442286" y="3146287"/>
                </a:lnTo>
                <a:lnTo>
                  <a:pt x="1436788" y="3146687"/>
                </a:lnTo>
                <a:lnTo>
                  <a:pt x="1441069" y="3148247"/>
                </a:lnTo>
                <a:cubicBezTo>
                  <a:pt x="1441069" y="3148247"/>
                  <a:pt x="1444825" y="3148247"/>
                  <a:pt x="1448580" y="3145350"/>
                </a:cubicBezTo>
                <a:cubicBezTo>
                  <a:pt x="1456092" y="3142452"/>
                  <a:pt x="1463604" y="3141727"/>
                  <a:pt x="1471116" y="3142090"/>
                </a:cubicBezTo>
                <a:lnTo>
                  <a:pt x="1493330" y="3145304"/>
                </a:lnTo>
                <a:lnTo>
                  <a:pt x="1488266" y="3144372"/>
                </a:lnTo>
                <a:cubicBezTo>
                  <a:pt x="1479444" y="3141738"/>
                  <a:pt x="1472022" y="3138317"/>
                  <a:pt x="1467012" y="3134199"/>
                </a:cubicBezTo>
                <a:close/>
                <a:moveTo>
                  <a:pt x="1268634" y="3133725"/>
                </a:moveTo>
                <a:lnTo>
                  <a:pt x="1257725" y="3134644"/>
                </a:lnTo>
                <a:lnTo>
                  <a:pt x="1252093" y="3137966"/>
                </a:lnTo>
                <a:lnTo>
                  <a:pt x="1257032" y="3139554"/>
                </a:lnTo>
                <a:cubicBezTo>
                  <a:pt x="1262666" y="3143900"/>
                  <a:pt x="1270178" y="3146073"/>
                  <a:pt x="1277689" y="3146436"/>
                </a:cubicBezTo>
                <a:lnTo>
                  <a:pt x="1285245" y="3144979"/>
                </a:lnTo>
                <a:lnTo>
                  <a:pt x="1271334" y="3137217"/>
                </a:lnTo>
                <a:close/>
                <a:moveTo>
                  <a:pt x="1218151" y="3127789"/>
                </a:moveTo>
                <a:lnTo>
                  <a:pt x="1211062" y="3133206"/>
                </a:lnTo>
                <a:lnTo>
                  <a:pt x="1195230" y="3141047"/>
                </a:lnTo>
                <a:lnTo>
                  <a:pt x="1206328" y="3143901"/>
                </a:lnTo>
                <a:cubicBezTo>
                  <a:pt x="1211962" y="3143177"/>
                  <a:pt x="1217596" y="3141003"/>
                  <a:pt x="1223229" y="3139554"/>
                </a:cubicBezTo>
                <a:lnTo>
                  <a:pt x="1228475" y="3137868"/>
                </a:lnTo>
                <a:close/>
                <a:moveTo>
                  <a:pt x="1058724" y="3103323"/>
                </a:moveTo>
                <a:cubicBezTo>
                  <a:pt x="1047460" y="3112814"/>
                  <a:pt x="1037135" y="3117560"/>
                  <a:pt x="1026809" y="3119932"/>
                </a:cubicBezTo>
                <a:lnTo>
                  <a:pt x="1021777" y="3120306"/>
                </a:lnTo>
                <a:lnTo>
                  <a:pt x="1020526" y="3127859"/>
                </a:lnTo>
                <a:lnTo>
                  <a:pt x="1007991" y="3121331"/>
                </a:lnTo>
                <a:lnTo>
                  <a:pt x="994894" y="3122305"/>
                </a:lnTo>
                <a:lnTo>
                  <a:pt x="985069" y="3122305"/>
                </a:lnTo>
                <a:lnTo>
                  <a:pt x="974329" y="3126028"/>
                </a:lnTo>
                <a:cubicBezTo>
                  <a:pt x="962830" y="3129988"/>
                  <a:pt x="955113" y="3132214"/>
                  <a:pt x="942839" y="3129950"/>
                </a:cubicBezTo>
                <a:lnTo>
                  <a:pt x="890571" y="3124891"/>
                </a:lnTo>
                <a:lnTo>
                  <a:pt x="859724" y="3126102"/>
                </a:lnTo>
                <a:cubicBezTo>
                  <a:pt x="848459" y="3126102"/>
                  <a:pt x="844705" y="3141287"/>
                  <a:pt x="833441" y="3129899"/>
                </a:cubicBezTo>
                <a:cubicBezTo>
                  <a:pt x="822176" y="3122305"/>
                  <a:pt x="810912" y="3129899"/>
                  <a:pt x="803403" y="3126102"/>
                </a:cubicBezTo>
                <a:cubicBezTo>
                  <a:pt x="792139" y="3126102"/>
                  <a:pt x="780874" y="3126102"/>
                  <a:pt x="769610" y="3126102"/>
                </a:cubicBezTo>
                <a:lnTo>
                  <a:pt x="766706" y="3116033"/>
                </a:lnTo>
                <a:lnTo>
                  <a:pt x="697025" y="3112049"/>
                </a:lnTo>
                <a:lnTo>
                  <a:pt x="637181" y="3107391"/>
                </a:lnTo>
                <a:lnTo>
                  <a:pt x="636377" y="3109126"/>
                </a:lnTo>
                <a:cubicBezTo>
                  <a:pt x="637316" y="3110575"/>
                  <a:pt x="641072" y="3110575"/>
                  <a:pt x="648583" y="3110575"/>
                </a:cubicBezTo>
                <a:cubicBezTo>
                  <a:pt x="659850" y="3110575"/>
                  <a:pt x="659850" y="3110575"/>
                  <a:pt x="671118" y="3122167"/>
                </a:cubicBezTo>
                <a:cubicBezTo>
                  <a:pt x="671118" y="3125065"/>
                  <a:pt x="674874" y="3125065"/>
                  <a:pt x="678630" y="3125065"/>
                </a:cubicBezTo>
                <a:cubicBezTo>
                  <a:pt x="682386" y="3125065"/>
                  <a:pt x="689897" y="3125065"/>
                  <a:pt x="693653" y="3125065"/>
                </a:cubicBezTo>
                <a:cubicBezTo>
                  <a:pt x="701165" y="3125065"/>
                  <a:pt x="704920" y="3125065"/>
                  <a:pt x="708676" y="3125065"/>
                </a:cubicBezTo>
                <a:cubicBezTo>
                  <a:pt x="716188" y="3125065"/>
                  <a:pt x="716188" y="3125065"/>
                  <a:pt x="716188" y="3130860"/>
                </a:cubicBezTo>
                <a:cubicBezTo>
                  <a:pt x="719944" y="3136656"/>
                  <a:pt x="716188" y="3142452"/>
                  <a:pt x="719944" y="3148247"/>
                </a:cubicBezTo>
                <a:cubicBezTo>
                  <a:pt x="723700" y="3148247"/>
                  <a:pt x="731212" y="3148247"/>
                  <a:pt x="734968" y="3148247"/>
                </a:cubicBezTo>
                <a:cubicBezTo>
                  <a:pt x="742480" y="3145350"/>
                  <a:pt x="738724" y="3142452"/>
                  <a:pt x="738724" y="3139554"/>
                </a:cubicBezTo>
                <a:cubicBezTo>
                  <a:pt x="749991" y="3136656"/>
                  <a:pt x="757502" y="3127962"/>
                  <a:pt x="768770" y="3130860"/>
                </a:cubicBezTo>
                <a:cubicBezTo>
                  <a:pt x="768770" y="3133758"/>
                  <a:pt x="772526" y="3133758"/>
                  <a:pt x="776282" y="3133758"/>
                </a:cubicBezTo>
                <a:cubicBezTo>
                  <a:pt x="780038" y="3133758"/>
                  <a:pt x="787550" y="3133758"/>
                  <a:pt x="791306" y="3133758"/>
                </a:cubicBezTo>
                <a:cubicBezTo>
                  <a:pt x="791306" y="3139554"/>
                  <a:pt x="795062" y="3139554"/>
                  <a:pt x="798817" y="3139554"/>
                </a:cubicBezTo>
                <a:cubicBezTo>
                  <a:pt x="806329" y="3136656"/>
                  <a:pt x="802573" y="3133758"/>
                  <a:pt x="802573" y="3130860"/>
                </a:cubicBezTo>
                <a:cubicBezTo>
                  <a:pt x="806329" y="3130860"/>
                  <a:pt x="806329" y="3130860"/>
                  <a:pt x="806329" y="3130860"/>
                </a:cubicBezTo>
                <a:cubicBezTo>
                  <a:pt x="821352" y="3130860"/>
                  <a:pt x="828864" y="3145350"/>
                  <a:pt x="840132" y="3136656"/>
                </a:cubicBezTo>
                <a:cubicBezTo>
                  <a:pt x="855155" y="3130860"/>
                  <a:pt x="870178" y="3139554"/>
                  <a:pt x="877690" y="3130860"/>
                </a:cubicBezTo>
                <a:cubicBezTo>
                  <a:pt x="888958" y="3130860"/>
                  <a:pt x="903981" y="3127962"/>
                  <a:pt x="915248" y="3133758"/>
                </a:cubicBezTo>
                <a:cubicBezTo>
                  <a:pt x="930272" y="3136656"/>
                  <a:pt x="945296" y="3133758"/>
                  <a:pt x="960319" y="3133758"/>
                </a:cubicBezTo>
                <a:cubicBezTo>
                  <a:pt x="960319" y="3133758"/>
                  <a:pt x="964075" y="3133758"/>
                  <a:pt x="964075" y="3133758"/>
                </a:cubicBezTo>
                <a:cubicBezTo>
                  <a:pt x="964075" y="3130860"/>
                  <a:pt x="967831" y="3133758"/>
                  <a:pt x="964075" y="3136656"/>
                </a:cubicBezTo>
                <a:cubicBezTo>
                  <a:pt x="964075" y="3139554"/>
                  <a:pt x="960319" y="3142452"/>
                  <a:pt x="952808" y="3142452"/>
                </a:cubicBezTo>
                <a:cubicBezTo>
                  <a:pt x="945296" y="3142452"/>
                  <a:pt x="941540" y="3145350"/>
                  <a:pt x="945296" y="3148247"/>
                </a:cubicBezTo>
                <a:cubicBezTo>
                  <a:pt x="945296" y="3154042"/>
                  <a:pt x="952808" y="3151145"/>
                  <a:pt x="956563" y="3151145"/>
                </a:cubicBezTo>
                <a:cubicBezTo>
                  <a:pt x="952808" y="3162737"/>
                  <a:pt x="941540" y="3162737"/>
                  <a:pt x="930272" y="3159839"/>
                </a:cubicBezTo>
                <a:cubicBezTo>
                  <a:pt x="926516" y="3162737"/>
                  <a:pt x="922760" y="3159839"/>
                  <a:pt x="919004" y="3165633"/>
                </a:cubicBezTo>
                <a:cubicBezTo>
                  <a:pt x="919004" y="3171431"/>
                  <a:pt x="926516" y="3168532"/>
                  <a:pt x="930272" y="3171431"/>
                </a:cubicBezTo>
                <a:cubicBezTo>
                  <a:pt x="941540" y="3171431"/>
                  <a:pt x="952808" y="3183022"/>
                  <a:pt x="956563" y="3165633"/>
                </a:cubicBezTo>
                <a:cubicBezTo>
                  <a:pt x="956563" y="3165633"/>
                  <a:pt x="964075" y="3165633"/>
                  <a:pt x="964075" y="3165633"/>
                </a:cubicBezTo>
                <a:cubicBezTo>
                  <a:pt x="982854" y="3177226"/>
                  <a:pt x="982854" y="3177226"/>
                  <a:pt x="1005390" y="3171431"/>
                </a:cubicBezTo>
                <a:cubicBezTo>
                  <a:pt x="1012901" y="3168532"/>
                  <a:pt x="1024168" y="3171431"/>
                  <a:pt x="1031680" y="3165633"/>
                </a:cubicBezTo>
                <a:cubicBezTo>
                  <a:pt x="1031680" y="3165633"/>
                  <a:pt x="1031680" y="3165633"/>
                  <a:pt x="1035436" y="3165633"/>
                </a:cubicBezTo>
                <a:cubicBezTo>
                  <a:pt x="1050460" y="3174328"/>
                  <a:pt x="1050460" y="3171431"/>
                  <a:pt x="1065483" y="3171431"/>
                </a:cubicBezTo>
                <a:cubicBezTo>
                  <a:pt x="1080506" y="3171431"/>
                  <a:pt x="1091774" y="3162737"/>
                  <a:pt x="1106798" y="3159839"/>
                </a:cubicBezTo>
                <a:cubicBezTo>
                  <a:pt x="1114309" y="3159839"/>
                  <a:pt x="1110554" y="3154042"/>
                  <a:pt x="1110554" y="3151145"/>
                </a:cubicBezTo>
                <a:cubicBezTo>
                  <a:pt x="1110554" y="3145350"/>
                  <a:pt x="1114309" y="3145350"/>
                  <a:pt x="1121821" y="3142452"/>
                </a:cubicBezTo>
                <a:lnTo>
                  <a:pt x="1129567" y="3142054"/>
                </a:lnTo>
                <a:lnTo>
                  <a:pt x="1112919" y="3131523"/>
                </a:lnTo>
                <a:lnTo>
                  <a:pt x="1098148" y="3122876"/>
                </a:lnTo>
                <a:lnTo>
                  <a:pt x="1084069" y="3129424"/>
                </a:lnTo>
                <a:cubicBezTo>
                  <a:pt x="1078436" y="3128950"/>
                  <a:pt x="1073743" y="3124204"/>
                  <a:pt x="1066233" y="3114713"/>
                </a:cubicBezTo>
                <a:cubicBezTo>
                  <a:pt x="1062479" y="3114713"/>
                  <a:pt x="1062479" y="3107119"/>
                  <a:pt x="1058724" y="3103323"/>
                </a:cubicBezTo>
                <a:close/>
                <a:moveTo>
                  <a:pt x="838398" y="2411519"/>
                </a:moveTo>
                <a:lnTo>
                  <a:pt x="834934" y="2412343"/>
                </a:lnTo>
                <a:lnTo>
                  <a:pt x="841454" y="2412343"/>
                </a:lnTo>
                <a:close/>
                <a:moveTo>
                  <a:pt x="747346" y="2386367"/>
                </a:moveTo>
                <a:cubicBezTo>
                  <a:pt x="744060" y="2386843"/>
                  <a:pt x="741244" y="2390639"/>
                  <a:pt x="735612" y="2398232"/>
                </a:cubicBezTo>
                <a:cubicBezTo>
                  <a:pt x="731858" y="2402028"/>
                  <a:pt x="728103" y="2405825"/>
                  <a:pt x="731858" y="2409621"/>
                </a:cubicBezTo>
                <a:cubicBezTo>
                  <a:pt x="735612" y="2413418"/>
                  <a:pt x="735612" y="2417214"/>
                  <a:pt x="743122" y="2417214"/>
                </a:cubicBezTo>
                <a:cubicBezTo>
                  <a:pt x="754386" y="2417214"/>
                  <a:pt x="765650" y="2417214"/>
                  <a:pt x="776914" y="2417214"/>
                </a:cubicBezTo>
                <a:cubicBezTo>
                  <a:pt x="782546" y="2424807"/>
                  <a:pt x="789117" y="2430501"/>
                  <a:pt x="797096" y="2434298"/>
                </a:cubicBezTo>
                <a:lnTo>
                  <a:pt x="815052" y="2437870"/>
                </a:lnTo>
                <a:lnTo>
                  <a:pt x="824677" y="2427529"/>
                </a:lnTo>
                <a:cubicBezTo>
                  <a:pt x="813413" y="2423733"/>
                  <a:pt x="794639" y="2427529"/>
                  <a:pt x="787130" y="2416139"/>
                </a:cubicBezTo>
                <a:lnTo>
                  <a:pt x="790453" y="2412781"/>
                </a:lnTo>
                <a:lnTo>
                  <a:pt x="776914" y="2413418"/>
                </a:lnTo>
                <a:cubicBezTo>
                  <a:pt x="776914" y="2409621"/>
                  <a:pt x="765650" y="2398232"/>
                  <a:pt x="761895" y="2394435"/>
                </a:cubicBezTo>
                <a:cubicBezTo>
                  <a:pt x="754386" y="2388740"/>
                  <a:pt x="750631" y="2385893"/>
                  <a:pt x="747346" y="2386367"/>
                </a:cubicBezTo>
                <a:close/>
                <a:moveTo>
                  <a:pt x="1055137" y="1943021"/>
                </a:moveTo>
                <a:lnTo>
                  <a:pt x="1063415" y="1951138"/>
                </a:lnTo>
                <a:lnTo>
                  <a:pt x="1081255" y="1943021"/>
                </a:lnTo>
                <a:close/>
                <a:moveTo>
                  <a:pt x="861930" y="1939319"/>
                </a:moveTo>
                <a:lnTo>
                  <a:pt x="885801" y="1950249"/>
                </a:lnTo>
                <a:cubicBezTo>
                  <a:pt x="897065" y="1961638"/>
                  <a:pt x="912084" y="1957842"/>
                  <a:pt x="923349" y="1946452"/>
                </a:cubicBezTo>
                <a:lnTo>
                  <a:pt x="933108" y="1941954"/>
                </a:lnTo>
                <a:lnTo>
                  <a:pt x="887665" y="1939319"/>
                </a:lnTo>
                <a:close/>
                <a:moveTo>
                  <a:pt x="1108783" y="1801986"/>
                </a:moveTo>
                <a:lnTo>
                  <a:pt x="1106177" y="1803742"/>
                </a:lnTo>
                <a:lnTo>
                  <a:pt x="1101879" y="1814605"/>
                </a:lnTo>
                <a:lnTo>
                  <a:pt x="1099627" y="1815972"/>
                </a:lnTo>
                <a:lnTo>
                  <a:pt x="1101273" y="1820968"/>
                </a:lnTo>
                <a:lnTo>
                  <a:pt x="1104823" y="1824556"/>
                </a:lnTo>
                <a:lnTo>
                  <a:pt x="1127752" y="1824556"/>
                </a:lnTo>
                <a:lnTo>
                  <a:pt x="1136474" y="1815273"/>
                </a:lnTo>
                <a:cubicBezTo>
                  <a:pt x="1139759" y="1811477"/>
                  <a:pt x="1142575" y="1807680"/>
                  <a:pt x="1142575" y="1805782"/>
                </a:cubicBezTo>
                <a:lnTo>
                  <a:pt x="1144495" y="1805872"/>
                </a:lnTo>
                <a:lnTo>
                  <a:pt x="1142573" y="1801986"/>
                </a:lnTo>
                <a:close/>
                <a:moveTo>
                  <a:pt x="1215599" y="1801637"/>
                </a:moveTo>
                <a:lnTo>
                  <a:pt x="1201380" y="1806538"/>
                </a:lnTo>
                <a:lnTo>
                  <a:pt x="1200244" y="1806773"/>
                </a:lnTo>
                <a:lnTo>
                  <a:pt x="1204059" y="1807680"/>
                </a:lnTo>
                <a:lnTo>
                  <a:pt x="1221212" y="1803055"/>
                </a:lnTo>
                <a:close/>
                <a:moveTo>
                  <a:pt x="839518" y="1635697"/>
                </a:moveTo>
                <a:cubicBezTo>
                  <a:pt x="836232" y="1636171"/>
                  <a:pt x="833416" y="1639968"/>
                  <a:pt x="827784" y="1647561"/>
                </a:cubicBezTo>
                <a:cubicBezTo>
                  <a:pt x="824030" y="1651357"/>
                  <a:pt x="820275" y="1655154"/>
                  <a:pt x="824030" y="1658950"/>
                </a:cubicBezTo>
                <a:cubicBezTo>
                  <a:pt x="827784" y="1662747"/>
                  <a:pt x="827784" y="1666543"/>
                  <a:pt x="835294" y="1666543"/>
                </a:cubicBezTo>
                <a:lnTo>
                  <a:pt x="853724" y="1666543"/>
                </a:lnTo>
                <a:lnTo>
                  <a:pt x="853931" y="1661516"/>
                </a:lnTo>
                <a:cubicBezTo>
                  <a:pt x="853462" y="1657720"/>
                  <a:pt x="853462" y="1653923"/>
                  <a:pt x="857216" y="1650127"/>
                </a:cubicBezTo>
                <a:lnTo>
                  <a:pt x="860045" y="1650127"/>
                </a:lnTo>
                <a:lnTo>
                  <a:pt x="854067" y="1643764"/>
                </a:lnTo>
                <a:cubicBezTo>
                  <a:pt x="846558" y="1638070"/>
                  <a:pt x="842803" y="1635222"/>
                  <a:pt x="839518" y="1635697"/>
                </a:cubicBezTo>
                <a:close/>
                <a:moveTo>
                  <a:pt x="861031" y="1098450"/>
                </a:moveTo>
                <a:lnTo>
                  <a:pt x="862314" y="1106189"/>
                </a:lnTo>
                <a:lnTo>
                  <a:pt x="863578" y="1113816"/>
                </a:lnTo>
                <a:lnTo>
                  <a:pt x="869085" y="1113816"/>
                </a:lnTo>
                <a:lnTo>
                  <a:pt x="877777" y="1121174"/>
                </a:lnTo>
                <a:lnTo>
                  <a:pt x="898260" y="1111528"/>
                </a:lnTo>
                <a:lnTo>
                  <a:pt x="889267" y="1109070"/>
                </a:lnTo>
                <a:cubicBezTo>
                  <a:pt x="883166" y="1107172"/>
                  <a:pt x="876595" y="1106223"/>
                  <a:pt x="869085" y="1110020"/>
                </a:cubicBezTo>
                <a:cubicBezTo>
                  <a:pt x="869085" y="1108121"/>
                  <a:pt x="866269" y="1104325"/>
                  <a:pt x="862984" y="1100529"/>
                </a:cubicBezTo>
                <a:close/>
                <a:moveTo>
                  <a:pt x="839517" y="1082970"/>
                </a:moveTo>
                <a:lnTo>
                  <a:pt x="829433" y="1093166"/>
                </a:lnTo>
                <a:lnTo>
                  <a:pt x="838320" y="1096246"/>
                </a:lnTo>
                <a:lnTo>
                  <a:pt x="851284" y="1089494"/>
                </a:lnTo>
                <a:close/>
                <a:moveTo>
                  <a:pt x="1429740" y="271103"/>
                </a:moveTo>
                <a:lnTo>
                  <a:pt x="1447660" y="273837"/>
                </a:lnTo>
                <a:cubicBezTo>
                  <a:pt x="1457190" y="277553"/>
                  <a:pt x="1465218" y="277289"/>
                  <a:pt x="1471743" y="273044"/>
                </a:cubicBezTo>
                <a:lnTo>
                  <a:pt x="1474226" y="272196"/>
                </a:lnTo>
                <a:lnTo>
                  <a:pt x="1470129" y="272364"/>
                </a:lnTo>
                <a:cubicBezTo>
                  <a:pt x="1458862" y="269896"/>
                  <a:pt x="1443838" y="271130"/>
                  <a:pt x="1432571" y="271130"/>
                </a:cubicBezTo>
                <a:close/>
                <a:moveTo>
                  <a:pt x="1208538" y="269896"/>
                </a:moveTo>
                <a:lnTo>
                  <a:pt x="1227679" y="274885"/>
                </a:lnTo>
                <a:cubicBezTo>
                  <a:pt x="1235590" y="275554"/>
                  <a:pt x="1243657" y="274978"/>
                  <a:pt x="1251839" y="273469"/>
                </a:cubicBezTo>
                <a:lnTo>
                  <a:pt x="1314497" y="269989"/>
                </a:lnTo>
                <a:lnTo>
                  <a:pt x="1304871" y="269896"/>
                </a:lnTo>
                <a:close/>
                <a:moveTo>
                  <a:pt x="1387521" y="148922"/>
                </a:moveTo>
                <a:lnTo>
                  <a:pt x="1384077" y="151002"/>
                </a:lnTo>
                <a:lnTo>
                  <a:pt x="1430300" y="150478"/>
                </a:lnTo>
                <a:lnTo>
                  <a:pt x="1409253" y="148942"/>
                </a:lnTo>
                <a:cubicBezTo>
                  <a:pt x="1401381" y="147962"/>
                  <a:pt x="1393923" y="147665"/>
                  <a:pt x="1387521" y="148922"/>
                </a:cubicBezTo>
                <a:close/>
                <a:moveTo>
                  <a:pt x="1178926" y="0"/>
                </a:moveTo>
                <a:lnTo>
                  <a:pt x="1191500" y="0"/>
                </a:lnTo>
                <a:lnTo>
                  <a:pt x="1197498" y="3720"/>
                </a:lnTo>
                <a:cubicBezTo>
                  <a:pt x="1240593" y="26788"/>
                  <a:pt x="1286742" y="41387"/>
                  <a:pt x="1341122" y="38045"/>
                </a:cubicBezTo>
                <a:cubicBezTo>
                  <a:pt x="1359145" y="37762"/>
                  <a:pt x="1375200" y="37233"/>
                  <a:pt x="1390324" y="44174"/>
                </a:cubicBezTo>
                <a:cubicBezTo>
                  <a:pt x="1396074" y="46154"/>
                  <a:pt x="1401823" y="48135"/>
                  <a:pt x="1406224" y="44890"/>
                </a:cubicBezTo>
                <a:cubicBezTo>
                  <a:pt x="1412439" y="43135"/>
                  <a:pt x="1408968" y="38910"/>
                  <a:pt x="1405342" y="35930"/>
                </a:cubicBezTo>
                <a:cubicBezTo>
                  <a:pt x="1398400" y="27479"/>
                  <a:pt x="1400833" y="23989"/>
                  <a:pt x="1414610" y="25705"/>
                </a:cubicBezTo>
                <a:cubicBezTo>
                  <a:pt x="1420514" y="26441"/>
                  <a:pt x="1426729" y="24686"/>
                  <a:pt x="1432788" y="24176"/>
                </a:cubicBezTo>
                <a:cubicBezTo>
                  <a:pt x="1448688" y="24892"/>
                  <a:pt x="1455212" y="20648"/>
                  <a:pt x="1446613" y="9462"/>
                </a:cubicBezTo>
                <a:cubicBezTo>
                  <a:pt x="1444877" y="7350"/>
                  <a:pt x="1443181" y="4926"/>
                  <a:pt x="1442714" y="2655"/>
                </a:cubicBezTo>
                <a:lnTo>
                  <a:pt x="1444284" y="0"/>
                </a:lnTo>
                <a:lnTo>
                  <a:pt x="1472676" y="0"/>
                </a:lnTo>
                <a:lnTo>
                  <a:pt x="1527150" y="20758"/>
                </a:lnTo>
                <a:cubicBezTo>
                  <a:pt x="1544088" y="29189"/>
                  <a:pt x="1546056" y="29434"/>
                  <a:pt x="1545793" y="15494"/>
                </a:cubicBezTo>
                <a:cubicBezTo>
                  <a:pt x="1546103" y="13004"/>
                  <a:pt x="1546414" y="10514"/>
                  <a:pt x="1546879" y="6779"/>
                </a:cubicBezTo>
                <a:cubicBezTo>
                  <a:pt x="1547499" y="1799"/>
                  <a:pt x="1551901" y="-1446"/>
                  <a:pt x="1561431" y="2270"/>
                </a:cubicBezTo>
                <a:cubicBezTo>
                  <a:pt x="1571116" y="4740"/>
                  <a:pt x="1580543" y="5282"/>
                  <a:pt x="1589593" y="4829"/>
                </a:cubicBezTo>
                <a:lnTo>
                  <a:pt x="1609798" y="2169"/>
                </a:lnTo>
                <a:lnTo>
                  <a:pt x="1609798" y="2"/>
                </a:lnTo>
                <a:lnTo>
                  <a:pt x="1629796" y="2"/>
                </a:lnTo>
                <a:lnTo>
                  <a:pt x="1629817" y="0"/>
                </a:lnTo>
                <a:lnTo>
                  <a:pt x="1674956" y="0"/>
                </a:lnTo>
                <a:lnTo>
                  <a:pt x="1674963" y="2"/>
                </a:lnTo>
                <a:lnTo>
                  <a:pt x="1979870" y="2"/>
                </a:lnTo>
                <a:lnTo>
                  <a:pt x="1979888" y="0"/>
                </a:lnTo>
                <a:lnTo>
                  <a:pt x="1999653" y="0"/>
                </a:lnTo>
                <a:lnTo>
                  <a:pt x="1999658" y="2"/>
                </a:lnTo>
                <a:lnTo>
                  <a:pt x="2074059" y="2"/>
                </a:lnTo>
                <a:lnTo>
                  <a:pt x="2074067" y="0"/>
                </a:lnTo>
                <a:lnTo>
                  <a:pt x="2179783" y="0"/>
                </a:lnTo>
                <a:lnTo>
                  <a:pt x="2179821" y="2"/>
                </a:lnTo>
                <a:lnTo>
                  <a:pt x="7251911" y="2"/>
                </a:lnTo>
                <a:lnTo>
                  <a:pt x="7251911" y="649847"/>
                </a:lnTo>
                <a:lnTo>
                  <a:pt x="7251911" y="5376007"/>
                </a:lnTo>
                <a:lnTo>
                  <a:pt x="7251911" y="5393449"/>
                </a:lnTo>
                <a:lnTo>
                  <a:pt x="7251911" y="5406557"/>
                </a:lnTo>
                <a:lnTo>
                  <a:pt x="7251911" y="5410174"/>
                </a:lnTo>
                <a:lnTo>
                  <a:pt x="7251911" y="5502056"/>
                </a:lnTo>
                <a:lnTo>
                  <a:pt x="7251911" y="5797218"/>
                </a:lnTo>
                <a:lnTo>
                  <a:pt x="7251911" y="5838514"/>
                </a:lnTo>
                <a:lnTo>
                  <a:pt x="7251911" y="5842132"/>
                </a:lnTo>
                <a:lnTo>
                  <a:pt x="7251911" y="5855240"/>
                </a:lnTo>
                <a:lnTo>
                  <a:pt x="7251911" y="5872682"/>
                </a:lnTo>
                <a:lnTo>
                  <a:pt x="7251911" y="6838532"/>
                </a:lnTo>
                <a:lnTo>
                  <a:pt x="7251911" y="6858000"/>
                </a:lnTo>
                <a:lnTo>
                  <a:pt x="1609798" y="6858000"/>
                </a:lnTo>
                <a:lnTo>
                  <a:pt x="1609798" y="6845798"/>
                </a:lnTo>
                <a:lnTo>
                  <a:pt x="1608537" y="6845671"/>
                </a:lnTo>
                <a:cubicBezTo>
                  <a:pt x="1599619" y="6845671"/>
                  <a:pt x="1591171" y="6846229"/>
                  <a:pt x="1583661" y="6846229"/>
                </a:cubicBezTo>
                <a:cubicBezTo>
                  <a:pt x="1564888" y="6846229"/>
                  <a:pt x="1546114" y="6845112"/>
                  <a:pt x="1527340" y="6847345"/>
                </a:cubicBezTo>
                <a:cubicBezTo>
                  <a:pt x="1516076" y="6849577"/>
                  <a:pt x="1497303" y="6848461"/>
                  <a:pt x="1482284" y="6848461"/>
                </a:cubicBezTo>
                <a:cubicBezTo>
                  <a:pt x="1459755" y="6847345"/>
                  <a:pt x="1433472" y="6850694"/>
                  <a:pt x="1407189" y="6850694"/>
                </a:cubicBezTo>
                <a:cubicBezTo>
                  <a:pt x="1395925" y="6849577"/>
                  <a:pt x="1384661" y="6849577"/>
                  <a:pt x="1377152" y="6846229"/>
                </a:cubicBezTo>
                <a:cubicBezTo>
                  <a:pt x="1377152" y="6845112"/>
                  <a:pt x="1373397" y="6843996"/>
                  <a:pt x="1377152" y="6842880"/>
                </a:cubicBezTo>
                <a:cubicBezTo>
                  <a:pt x="1384661" y="6841763"/>
                  <a:pt x="1392170" y="6842880"/>
                  <a:pt x="1388416" y="6839531"/>
                </a:cubicBezTo>
                <a:cubicBezTo>
                  <a:pt x="1388416" y="6837298"/>
                  <a:pt x="1380906" y="6838414"/>
                  <a:pt x="1377152" y="6838414"/>
                </a:cubicBezTo>
                <a:cubicBezTo>
                  <a:pt x="1373397" y="6838414"/>
                  <a:pt x="1369642" y="6838414"/>
                  <a:pt x="1362133" y="6838414"/>
                </a:cubicBezTo>
                <a:cubicBezTo>
                  <a:pt x="1358378" y="6838414"/>
                  <a:pt x="1350869" y="6838414"/>
                  <a:pt x="1343359" y="6838414"/>
                </a:cubicBezTo>
                <a:cubicBezTo>
                  <a:pt x="1343359" y="6837298"/>
                  <a:pt x="1343359" y="6836182"/>
                  <a:pt x="1343359" y="6835066"/>
                </a:cubicBezTo>
                <a:cubicBezTo>
                  <a:pt x="1347114" y="6835066"/>
                  <a:pt x="1350869" y="6835066"/>
                  <a:pt x="1358378" y="6835066"/>
                </a:cubicBezTo>
                <a:cubicBezTo>
                  <a:pt x="1369642" y="6835066"/>
                  <a:pt x="1373397" y="6833949"/>
                  <a:pt x="1369642" y="6830600"/>
                </a:cubicBezTo>
                <a:cubicBezTo>
                  <a:pt x="1388416" y="6831717"/>
                  <a:pt x="1403435" y="6827251"/>
                  <a:pt x="1422208" y="6828368"/>
                </a:cubicBezTo>
                <a:cubicBezTo>
                  <a:pt x="1440982" y="6835066"/>
                  <a:pt x="1471020" y="6835066"/>
                  <a:pt x="1497303" y="6833949"/>
                </a:cubicBezTo>
                <a:cubicBezTo>
                  <a:pt x="1501058" y="6833949"/>
                  <a:pt x="1501058" y="6832833"/>
                  <a:pt x="1501058" y="6831717"/>
                </a:cubicBezTo>
                <a:cubicBezTo>
                  <a:pt x="1497303" y="6829484"/>
                  <a:pt x="1489793" y="6828368"/>
                  <a:pt x="1482284" y="6828368"/>
                </a:cubicBezTo>
                <a:cubicBezTo>
                  <a:pt x="1471020" y="6829484"/>
                  <a:pt x="1459755" y="6828368"/>
                  <a:pt x="1452246" y="6828368"/>
                </a:cubicBezTo>
                <a:cubicBezTo>
                  <a:pt x="1440982" y="6829484"/>
                  <a:pt x="1433472" y="6826135"/>
                  <a:pt x="1422208" y="6827251"/>
                </a:cubicBezTo>
                <a:cubicBezTo>
                  <a:pt x="1414699" y="6826135"/>
                  <a:pt x="1407189" y="6825019"/>
                  <a:pt x="1399680" y="6825019"/>
                </a:cubicBezTo>
                <a:cubicBezTo>
                  <a:pt x="1373397" y="6825019"/>
                  <a:pt x="1350869" y="6825019"/>
                  <a:pt x="1328340" y="6825019"/>
                </a:cubicBezTo>
                <a:cubicBezTo>
                  <a:pt x="1313321" y="6825019"/>
                  <a:pt x="1298302" y="6826135"/>
                  <a:pt x="1287038" y="6822786"/>
                </a:cubicBezTo>
                <a:cubicBezTo>
                  <a:pt x="1287038" y="6822786"/>
                  <a:pt x="1283284" y="6822786"/>
                  <a:pt x="1279529" y="6822786"/>
                </a:cubicBezTo>
                <a:cubicBezTo>
                  <a:pt x="1260755" y="6826135"/>
                  <a:pt x="1241982" y="6821670"/>
                  <a:pt x="1223208" y="6822786"/>
                </a:cubicBezTo>
                <a:cubicBezTo>
                  <a:pt x="1204434" y="6823903"/>
                  <a:pt x="1185661" y="6823903"/>
                  <a:pt x="1166887" y="6822786"/>
                </a:cubicBezTo>
                <a:cubicBezTo>
                  <a:pt x="1110566" y="6819437"/>
                  <a:pt x="1058000" y="6821670"/>
                  <a:pt x="1001679" y="6820554"/>
                </a:cubicBezTo>
                <a:cubicBezTo>
                  <a:pt x="1001679" y="6820554"/>
                  <a:pt x="1001679" y="6821670"/>
                  <a:pt x="997924" y="6821670"/>
                </a:cubicBezTo>
                <a:cubicBezTo>
                  <a:pt x="1001679" y="6823903"/>
                  <a:pt x="1005434" y="6822786"/>
                  <a:pt x="1012943" y="6822786"/>
                </a:cubicBezTo>
                <a:cubicBezTo>
                  <a:pt x="1016698" y="6822786"/>
                  <a:pt x="1016698" y="6823903"/>
                  <a:pt x="1016698" y="6823903"/>
                </a:cubicBezTo>
                <a:cubicBezTo>
                  <a:pt x="1016698" y="6825019"/>
                  <a:pt x="1016698" y="6827251"/>
                  <a:pt x="1012943" y="6826135"/>
                </a:cubicBezTo>
                <a:cubicBezTo>
                  <a:pt x="1009189" y="6826135"/>
                  <a:pt x="1005434" y="6828368"/>
                  <a:pt x="1001679" y="6828368"/>
                </a:cubicBezTo>
                <a:cubicBezTo>
                  <a:pt x="979151" y="6827251"/>
                  <a:pt x="960377" y="6830600"/>
                  <a:pt x="937848" y="6830600"/>
                </a:cubicBezTo>
                <a:cubicBezTo>
                  <a:pt x="870263" y="6830600"/>
                  <a:pt x="798924" y="6830600"/>
                  <a:pt x="731339" y="6830600"/>
                </a:cubicBezTo>
                <a:cubicBezTo>
                  <a:pt x="708811" y="6830600"/>
                  <a:pt x="690037" y="6831717"/>
                  <a:pt x="678773" y="6837298"/>
                </a:cubicBezTo>
                <a:cubicBezTo>
                  <a:pt x="682527" y="6839531"/>
                  <a:pt x="690037" y="6839531"/>
                  <a:pt x="693792" y="6840647"/>
                </a:cubicBezTo>
                <a:cubicBezTo>
                  <a:pt x="716320" y="6842880"/>
                  <a:pt x="723829" y="6842880"/>
                  <a:pt x="731339" y="6836182"/>
                </a:cubicBezTo>
                <a:cubicBezTo>
                  <a:pt x="735094" y="6833949"/>
                  <a:pt x="738848" y="6833949"/>
                  <a:pt x="742603" y="6835066"/>
                </a:cubicBezTo>
                <a:cubicBezTo>
                  <a:pt x="753867" y="6837298"/>
                  <a:pt x="768886" y="6836182"/>
                  <a:pt x="780150" y="6836182"/>
                </a:cubicBezTo>
                <a:cubicBezTo>
                  <a:pt x="802678" y="6836182"/>
                  <a:pt x="821452" y="6836182"/>
                  <a:pt x="843981" y="6839531"/>
                </a:cubicBezTo>
                <a:cubicBezTo>
                  <a:pt x="851490" y="6840647"/>
                  <a:pt x="866509" y="6841763"/>
                  <a:pt x="870263" y="6840647"/>
                </a:cubicBezTo>
                <a:cubicBezTo>
                  <a:pt x="885283" y="6837298"/>
                  <a:pt x="904056" y="6839531"/>
                  <a:pt x="915320" y="6837298"/>
                </a:cubicBezTo>
                <a:cubicBezTo>
                  <a:pt x="922830" y="6836182"/>
                  <a:pt x="930339" y="6836182"/>
                  <a:pt x="937848" y="6837298"/>
                </a:cubicBezTo>
                <a:cubicBezTo>
                  <a:pt x="952868" y="6839531"/>
                  <a:pt x="964132" y="6839531"/>
                  <a:pt x="979151" y="6837298"/>
                </a:cubicBezTo>
                <a:cubicBezTo>
                  <a:pt x="990415" y="6836182"/>
                  <a:pt x="997924" y="6836182"/>
                  <a:pt x="1009189" y="6838414"/>
                </a:cubicBezTo>
                <a:cubicBezTo>
                  <a:pt x="1027962" y="6843996"/>
                  <a:pt x="1054245" y="6845112"/>
                  <a:pt x="1080528" y="6843996"/>
                </a:cubicBezTo>
                <a:cubicBezTo>
                  <a:pt x="1088038" y="6843996"/>
                  <a:pt x="1095547" y="6842880"/>
                  <a:pt x="1099302" y="6841763"/>
                </a:cubicBezTo>
                <a:cubicBezTo>
                  <a:pt x="1118075" y="6837298"/>
                  <a:pt x="1136849" y="6836182"/>
                  <a:pt x="1155623" y="6836182"/>
                </a:cubicBezTo>
                <a:cubicBezTo>
                  <a:pt x="1174397" y="6836182"/>
                  <a:pt x="1196925" y="6836182"/>
                  <a:pt x="1215698" y="6836182"/>
                </a:cubicBezTo>
                <a:cubicBezTo>
                  <a:pt x="1238227" y="6836182"/>
                  <a:pt x="1264510" y="6837298"/>
                  <a:pt x="1287038" y="6840647"/>
                </a:cubicBezTo>
                <a:cubicBezTo>
                  <a:pt x="1294548" y="6840647"/>
                  <a:pt x="1302057" y="6840647"/>
                  <a:pt x="1305812" y="6840647"/>
                </a:cubicBezTo>
                <a:cubicBezTo>
                  <a:pt x="1317076" y="6840647"/>
                  <a:pt x="1320831" y="6841763"/>
                  <a:pt x="1324585" y="6843996"/>
                </a:cubicBezTo>
                <a:cubicBezTo>
                  <a:pt x="1298302" y="6842880"/>
                  <a:pt x="1279529" y="6846229"/>
                  <a:pt x="1257000" y="6846229"/>
                </a:cubicBezTo>
                <a:cubicBezTo>
                  <a:pt x="1226963" y="6847345"/>
                  <a:pt x="1196925" y="6848461"/>
                  <a:pt x="1170642" y="6850694"/>
                </a:cubicBezTo>
                <a:cubicBezTo>
                  <a:pt x="1151868" y="6851810"/>
                  <a:pt x="1133095" y="6852926"/>
                  <a:pt x="1114321" y="6854043"/>
                </a:cubicBezTo>
                <a:cubicBezTo>
                  <a:pt x="1091792" y="6855159"/>
                  <a:pt x="1073019" y="6852926"/>
                  <a:pt x="1054245" y="6854043"/>
                </a:cubicBezTo>
                <a:cubicBezTo>
                  <a:pt x="1039226" y="6855159"/>
                  <a:pt x="1027962" y="6851810"/>
                  <a:pt x="1009189" y="6851810"/>
                </a:cubicBezTo>
                <a:cubicBezTo>
                  <a:pt x="997924" y="6852926"/>
                  <a:pt x="982905" y="6851810"/>
                  <a:pt x="967886" y="6851810"/>
                </a:cubicBezTo>
                <a:cubicBezTo>
                  <a:pt x="964132" y="6851810"/>
                  <a:pt x="964132" y="6851810"/>
                  <a:pt x="960377" y="6851810"/>
                </a:cubicBezTo>
                <a:cubicBezTo>
                  <a:pt x="945358" y="6846229"/>
                  <a:pt x="926585" y="6847345"/>
                  <a:pt x="907811" y="6849577"/>
                </a:cubicBezTo>
                <a:cubicBezTo>
                  <a:pt x="892792" y="6851810"/>
                  <a:pt x="877773" y="6850694"/>
                  <a:pt x="862754" y="6854043"/>
                </a:cubicBezTo>
                <a:cubicBezTo>
                  <a:pt x="862754" y="6854043"/>
                  <a:pt x="859000" y="6854043"/>
                  <a:pt x="855245" y="6852926"/>
                </a:cubicBezTo>
                <a:cubicBezTo>
                  <a:pt x="851490" y="6851810"/>
                  <a:pt x="847735" y="6851810"/>
                  <a:pt x="843981" y="6851810"/>
                </a:cubicBezTo>
                <a:cubicBezTo>
                  <a:pt x="806433" y="6852926"/>
                  <a:pt x="768886" y="6848461"/>
                  <a:pt x="731339" y="6850694"/>
                </a:cubicBezTo>
                <a:cubicBezTo>
                  <a:pt x="716320" y="6850694"/>
                  <a:pt x="708811" y="6847345"/>
                  <a:pt x="697546" y="6848461"/>
                </a:cubicBezTo>
                <a:cubicBezTo>
                  <a:pt x="686282" y="6848461"/>
                  <a:pt x="671263" y="6848461"/>
                  <a:pt x="659999" y="6848461"/>
                </a:cubicBezTo>
                <a:cubicBezTo>
                  <a:pt x="637471" y="6847345"/>
                  <a:pt x="618697" y="6851810"/>
                  <a:pt x="599924" y="6849577"/>
                </a:cubicBezTo>
                <a:cubicBezTo>
                  <a:pt x="592414" y="6849577"/>
                  <a:pt x="588659" y="6849577"/>
                  <a:pt x="584905" y="6849577"/>
                </a:cubicBezTo>
                <a:cubicBezTo>
                  <a:pt x="581150" y="6849577"/>
                  <a:pt x="577395" y="6850694"/>
                  <a:pt x="573641" y="6848461"/>
                </a:cubicBezTo>
                <a:cubicBezTo>
                  <a:pt x="573641" y="6847345"/>
                  <a:pt x="577395" y="6845112"/>
                  <a:pt x="581150" y="6845112"/>
                </a:cubicBezTo>
                <a:cubicBezTo>
                  <a:pt x="592414" y="6843996"/>
                  <a:pt x="603678" y="6840647"/>
                  <a:pt x="618697" y="6840647"/>
                </a:cubicBezTo>
                <a:cubicBezTo>
                  <a:pt x="626207" y="6840647"/>
                  <a:pt x="626207" y="6838414"/>
                  <a:pt x="633716" y="6837298"/>
                </a:cubicBezTo>
                <a:cubicBezTo>
                  <a:pt x="614942" y="6833949"/>
                  <a:pt x="596169" y="6833949"/>
                  <a:pt x="577395" y="6832833"/>
                </a:cubicBezTo>
                <a:cubicBezTo>
                  <a:pt x="562376" y="6831717"/>
                  <a:pt x="551112" y="6829484"/>
                  <a:pt x="536093" y="6828368"/>
                </a:cubicBezTo>
                <a:cubicBezTo>
                  <a:pt x="532338" y="6828368"/>
                  <a:pt x="524829" y="6826135"/>
                  <a:pt x="528584" y="6823903"/>
                </a:cubicBezTo>
                <a:cubicBezTo>
                  <a:pt x="532338" y="6821670"/>
                  <a:pt x="539848" y="6822786"/>
                  <a:pt x="543603" y="6822786"/>
                </a:cubicBezTo>
                <a:cubicBezTo>
                  <a:pt x="569886" y="6822786"/>
                  <a:pt x="592414" y="6822786"/>
                  <a:pt x="618697" y="6822786"/>
                </a:cubicBezTo>
                <a:cubicBezTo>
                  <a:pt x="663754" y="6822786"/>
                  <a:pt x="708811" y="6819437"/>
                  <a:pt x="750113" y="6812740"/>
                </a:cubicBezTo>
                <a:cubicBezTo>
                  <a:pt x="765131" y="6810507"/>
                  <a:pt x="783905" y="6811623"/>
                  <a:pt x="798924" y="6809391"/>
                </a:cubicBezTo>
                <a:cubicBezTo>
                  <a:pt x="813943" y="6808274"/>
                  <a:pt x="832716" y="6809391"/>
                  <a:pt x="851490" y="6810507"/>
                </a:cubicBezTo>
                <a:cubicBezTo>
                  <a:pt x="866509" y="6812740"/>
                  <a:pt x="889037" y="6813856"/>
                  <a:pt x="907811" y="6813856"/>
                </a:cubicBezTo>
                <a:cubicBezTo>
                  <a:pt x="937848" y="6812740"/>
                  <a:pt x="967886" y="6814972"/>
                  <a:pt x="997924" y="6811623"/>
                </a:cubicBezTo>
                <a:cubicBezTo>
                  <a:pt x="1001679" y="6810507"/>
                  <a:pt x="1005434" y="6810507"/>
                  <a:pt x="1009189" y="6811623"/>
                </a:cubicBezTo>
                <a:cubicBezTo>
                  <a:pt x="1039226" y="6814972"/>
                  <a:pt x="1069264" y="6812740"/>
                  <a:pt x="1099302" y="6812740"/>
                </a:cubicBezTo>
                <a:cubicBezTo>
                  <a:pt x="1133095" y="6813856"/>
                  <a:pt x="1163132" y="6814972"/>
                  <a:pt x="1196925" y="6812740"/>
                </a:cubicBezTo>
                <a:cubicBezTo>
                  <a:pt x="1223208" y="6811623"/>
                  <a:pt x="1249491" y="6811623"/>
                  <a:pt x="1275774" y="6811623"/>
                </a:cubicBezTo>
                <a:cubicBezTo>
                  <a:pt x="1283284" y="6811623"/>
                  <a:pt x="1287038" y="6810507"/>
                  <a:pt x="1290793" y="6808274"/>
                </a:cubicBezTo>
                <a:cubicBezTo>
                  <a:pt x="1294548" y="6807158"/>
                  <a:pt x="1290793" y="6806042"/>
                  <a:pt x="1287038" y="6804926"/>
                </a:cubicBezTo>
                <a:cubicBezTo>
                  <a:pt x="1279529" y="6804926"/>
                  <a:pt x="1272019" y="6804926"/>
                  <a:pt x="1264510" y="6803809"/>
                </a:cubicBezTo>
                <a:cubicBezTo>
                  <a:pt x="1268265" y="6802693"/>
                  <a:pt x="1272019" y="6801577"/>
                  <a:pt x="1275774" y="6801577"/>
                </a:cubicBezTo>
                <a:cubicBezTo>
                  <a:pt x="1290793" y="6802693"/>
                  <a:pt x="1305812" y="6797111"/>
                  <a:pt x="1324585" y="6801577"/>
                </a:cubicBezTo>
                <a:cubicBezTo>
                  <a:pt x="1324585" y="6801577"/>
                  <a:pt x="1328340" y="6801577"/>
                  <a:pt x="1328340" y="6801577"/>
                </a:cubicBezTo>
                <a:cubicBezTo>
                  <a:pt x="1354623" y="6800460"/>
                  <a:pt x="1377152" y="6804926"/>
                  <a:pt x="1403435" y="6803809"/>
                </a:cubicBezTo>
                <a:cubicBezTo>
                  <a:pt x="1403435" y="6807158"/>
                  <a:pt x="1403435" y="6809391"/>
                  <a:pt x="1403435" y="6812740"/>
                </a:cubicBezTo>
                <a:cubicBezTo>
                  <a:pt x="1410944" y="6813856"/>
                  <a:pt x="1414699" y="6812740"/>
                  <a:pt x="1422208" y="6812740"/>
                </a:cubicBezTo>
                <a:cubicBezTo>
                  <a:pt x="1422208" y="6814972"/>
                  <a:pt x="1425963" y="6814972"/>
                  <a:pt x="1429718" y="6816088"/>
                </a:cubicBezTo>
                <a:cubicBezTo>
                  <a:pt x="1440982" y="6818321"/>
                  <a:pt x="1456001" y="6816088"/>
                  <a:pt x="1467265" y="6818321"/>
                </a:cubicBezTo>
                <a:cubicBezTo>
                  <a:pt x="1471020" y="6819437"/>
                  <a:pt x="1478529" y="6816088"/>
                  <a:pt x="1489793" y="6817205"/>
                </a:cubicBezTo>
                <a:cubicBezTo>
                  <a:pt x="1497303" y="6817205"/>
                  <a:pt x="1493548" y="6814972"/>
                  <a:pt x="1493548" y="6812740"/>
                </a:cubicBezTo>
                <a:cubicBezTo>
                  <a:pt x="1493548" y="6811623"/>
                  <a:pt x="1489793" y="6811623"/>
                  <a:pt x="1486038" y="6811623"/>
                </a:cubicBezTo>
                <a:cubicBezTo>
                  <a:pt x="1471020" y="6811623"/>
                  <a:pt x="1456001" y="6811623"/>
                  <a:pt x="1444737" y="6811623"/>
                </a:cubicBezTo>
                <a:cubicBezTo>
                  <a:pt x="1440982" y="6811623"/>
                  <a:pt x="1433472" y="6811623"/>
                  <a:pt x="1437227" y="6809391"/>
                </a:cubicBezTo>
                <a:cubicBezTo>
                  <a:pt x="1437227" y="6809391"/>
                  <a:pt x="1440982" y="6809391"/>
                  <a:pt x="1440982" y="6809391"/>
                </a:cubicBezTo>
                <a:cubicBezTo>
                  <a:pt x="1444737" y="6809391"/>
                  <a:pt x="1452246" y="6810507"/>
                  <a:pt x="1456001" y="6808274"/>
                </a:cubicBezTo>
                <a:cubicBezTo>
                  <a:pt x="1456001" y="6804926"/>
                  <a:pt x="1448491" y="6806042"/>
                  <a:pt x="1440982" y="6804926"/>
                </a:cubicBezTo>
                <a:cubicBezTo>
                  <a:pt x="1433472" y="6800460"/>
                  <a:pt x="1433472" y="6799344"/>
                  <a:pt x="1444737" y="6799344"/>
                </a:cubicBezTo>
                <a:cubicBezTo>
                  <a:pt x="1456001" y="6799344"/>
                  <a:pt x="1467265" y="6798228"/>
                  <a:pt x="1474774" y="6798228"/>
                </a:cubicBezTo>
                <a:cubicBezTo>
                  <a:pt x="1497303" y="6797111"/>
                  <a:pt x="1516076" y="6794879"/>
                  <a:pt x="1542359" y="6795995"/>
                </a:cubicBezTo>
                <a:cubicBezTo>
                  <a:pt x="1531095" y="6792646"/>
                  <a:pt x="1519831" y="6791530"/>
                  <a:pt x="1508567" y="6791530"/>
                </a:cubicBezTo>
                <a:cubicBezTo>
                  <a:pt x="1467265" y="6791530"/>
                  <a:pt x="1425963" y="6791530"/>
                  <a:pt x="1388416" y="6791530"/>
                </a:cubicBezTo>
                <a:cubicBezTo>
                  <a:pt x="1380906" y="6791530"/>
                  <a:pt x="1373397" y="6791530"/>
                  <a:pt x="1369642" y="6792646"/>
                </a:cubicBezTo>
                <a:cubicBezTo>
                  <a:pt x="1354623" y="6798228"/>
                  <a:pt x="1335850" y="6794879"/>
                  <a:pt x="1317076" y="6795995"/>
                </a:cubicBezTo>
                <a:cubicBezTo>
                  <a:pt x="1305812" y="6795995"/>
                  <a:pt x="1294548" y="6792646"/>
                  <a:pt x="1275774" y="6790414"/>
                </a:cubicBezTo>
                <a:cubicBezTo>
                  <a:pt x="1309567" y="6790414"/>
                  <a:pt x="1332095" y="6789297"/>
                  <a:pt x="1354623" y="6788181"/>
                </a:cubicBezTo>
                <a:cubicBezTo>
                  <a:pt x="1410944" y="6784832"/>
                  <a:pt x="1467265" y="6787065"/>
                  <a:pt x="1527340" y="6785948"/>
                </a:cubicBezTo>
                <a:cubicBezTo>
                  <a:pt x="1508567" y="6782600"/>
                  <a:pt x="1508567" y="6782600"/>
                  <a:pt x="1471020" y="6782600"/>
                </a:cubicBezTo>
                <a:cubicBezTo>
                  <a:pt x="1463510" y="6780367"/>
                  <a:pt x="1467265" y="6778134"/>
                  <a:pt x="1467265" y="6777018"/>
                </a:cubicBezTo>
                <a:cubicBezTo>
                  <a:pt x="1467265" y="6774785"/>
                  <a:pt x="1463510" y="6773669"/>
                  <a:pt x="1459755" y="6774785"/>
                </a:cubicBezTo>
                <a:cubicBezTo>
                  <a:pt x="1437227" y="6780367"/>
                  <a:pt x="1410944" y="6779251"/>
                  <a:pt x="1384661" y="6781483"/>
                </a:cubicBezTo>
                <a:cubicBezTo>
                  <a:pt x="1377152" y="6782600"/>
                  <a:pt x="1369642" y="6780367"/>
                  <a:pt x="1358378" y="6780367"/>
                </a:cubicBezTo>
                <a:cubicBezTo>
                  <a:pt x="1328340" y="6780367"/>
                  <a:pt x="1298302" y="6780367"/>
                  <a:pt x="1268265" y="6780367"/>
                </a:cubicBezTo>
                <a:cubicBezTo>
                  <a:pt x="1245736" y="6780367"/>
                  <a:pt x="1226963" y="6777018"/>
                  <a:pt x="1204434" y="6778134"/>
                </a:cubicBezTo>
                <a:cubicBezTo>
                  <a:pt x="1181906" y="6779251"/>
                  <a:pt x="1159377" y="6778134"/>
                  <a:pt x="1136849" y="6778134"/>
                </a:cubicBezTo>
                <a:cubicBezTo>
                  <a:pt x="1114321" y="6778134"/>
                  <a:pt x="1091792" y="6778134"/>
                  <a:pt x="1069264" y="6778134"/>
                </a:cubicBezTo>
                <a:cubicBezTo>
                  <a:pt x="1073019" y="6775902"/>
                  <a:pt x="1080528" y="6773669"/>
                  <a:pt x="1088038" y="6774785"/>
                </a:cubicBezTo>
                <a:cubicBezTo>
                  <a:pt x="1106812" y="6774785"/>
                  <a:pt x="1125585" y="6774785"/>
                  <a:pt x="1148113" y="6774785"/>
                </a:cubicBezTo>
                <a:cubicBezTo>
                  <a:pt x="1151868" y="6774785"/>
                  <a:pt x="1155623" y="6774785"/>
                  <a:pt x="1163132" y="6773669"/>
                </a:cubicBezTo>
                <a:cubicBezTo>
                  <a:pt x="1155623" y="6765855"/>
                  <a:pt x="1136849" y="6761390"/>
                  <a:pt x="1118075" y="6756924"/>
                </a:cubicBezTo>
                <a:cubicBezTo>
                  <a:pt x="1114321" y="6755808"/>
                  <a:pt x="1106812" y="6754692"/>
                  <a:pt x="1099302" y="6754692"/>
                </a:cubicBezTo>
                <a:cubicBezTo>
                  <a:pt x="1091792" y="6754692"/>
                  <a:pt x="1080528" y="6754692"/>
                  <a:pt x="1069264" y="6753576"/>
                </a:cubicBezTo>
                <a:cubicBezTo>
                  <a:pt x="1065509" y="6752459"/>
                  <a:pt x="1058000" y="6752459"/>
                  <a:pt x="1050490" y="6753576"/>
                </a:cubicBezTo>
                <a:cubicBezTo>
                  <a:pt x="1046736" y="6755808"/>
                  <a:pt x="1039226" y="6754692"/>
                  <a:pt x="1035471" y="6754692"/>
                </a:cubicBezTo>
                <a:cubicBezTo>
                  <a:pt x="1027962" y="6754692"/>
                  <a:pt x="1024207" y="6755808"/>
                  <a:pt x="1024207" y="6753576"/>
                </a:cubicBezTo>
                <a:cubicBezTo>
                  <a:pt x="1024207" y="6751343"/>
                  <a:pt x="1027962" y="6751343"/>
                  <a:pt x="1035471" y="6751343"/>
                </a:cubicBezTo>
                <a:cubicBezTo>
                  <a:pt x="1046736" y="6751343"/>
                  <a:pt x="1058000" y="6751343"/>
                  <a:pt x="1065509" y="6751343"/>
                </a:cubicBezTo>
                <a:cubicBezTo>
                  <a:pt x="1080528" y="6751343"/>
                  <a:pt x="1084283" y="6747994"/>
                  <a:pt x="1076774" y="6744645"/>
                </a:cubicBezTo>
                <a:cubicBezTo>
                  <a:pt x="1076774" y="6744645"/>
                  <a:pt x="1076774" y="6743529"/>
                  <a:pt x="1076774" y="6742413"/>
                </a:cubicBezTo>
                <a:cubicBezTo>
                  <a:pt x="1065509" y="6735715"/>
                  <a:pt x="1065509" y="6735715"/>
                  <a:pt x="1035471" y="6735715"/>
                </a:cubicBezTo>
                <a:cubicBezTo>
                  <a:pt x="1035471" y="6735715"/>
                  <a:pt x="1031717" y="6735715"/>
                  <a:pt x="1031717" y="6735715"/>
                </a:cubicBezTo>
                <a:cubicBezTo>
                  <a:pt x="1020453" y="6732366"/>
                  <a:pt x="1009189" y="6732366"/>
                  <a:pt x="997924" y="6735715"/>
                </a:cubicBezTo>
                <a:cubicBezTo>
                  <a:pt x="990415" y="6735715"/>
                  <a:pt x="986660" y="6735715"/>
                  <a:pt x="979151" y="6735715"/>
                </a:cubicBezTo>
                <a:cubicBezTo>
                  <a:pt x="975396" y="6735715"/>
                  <a:pt x="967886" y="6734598"/>
                  <a:pt x="964132" y="6737947"/>
                </a:cubicBezTo>
                <a:cubicBezTo>
                  <a:pt x="956622" y="6737947"/>
                  <a:pt x="945358" y="6736831"/>
                  <a:pt x="937848" y="6737947"/>
                </a:cubicBezTo>
                <a:cubicBezTo>
                  <a:pt x="922830" y="6737947"/>
                  <a:pt x="911566" y="6736831"/>
                  <a:pt x="904056" y="6735715"/>
                </a:cubicBezTo>
                <a:cubicBezTo>
                  <a:pt x="892792" y="6733482"/>
                  <a:pt x="881528" y="6733482"/>
                  <a:pt x="870263" y="6735715"/>
                </a:cubicBezTo>
                <a:cubicBezTo>
                  <a:pt x="862754" y="6736831"/>
                  <a:pt x="847735" y="6737947"/>
                  <a:pt x="836471" y="6737947"/>
                </a:cubicBezTo>
                <a:cubicBezTo>
                  <a:pt x="832716" y="6736831"/>
                  <a:pt x="825207" y="6736831"/>
                  <a:pt x="821452" y="6739064"/>
                </a:cubicBezTo>
                <a:cubicBezTo>
                  <a:pt x="817698" y="6740180"/>
                  <a:pt x="813943" y="6740180"/>
                  <a:pt x="810188" y="6739064"/>
                </a:cubicBezTo>
                <a:cubicBezTo>
                  <a:pt x="791415" y="6735715"/>
                  <a:pt x="768886" y="6737947"/>
                  <a:pt x="750113" y="6737947"/>
                </a:cubicBezTo>
                <a:cubicBezTo>
                  <a:pt x="750113" y="6735715"/>
                  <a:pt x="753867" y="6734598"/>
                  <a:pt x="746358" y="6733482"/>
                </a:cubicBezTo>
                <a:cubicBezTo>
                  <a:pt x="742603" y="6733482"/>
                  <a:pt x="735094" y="6733482"/>
                  <a:pt x="738848" y="6735715"/>
                </a:cubicBezTo>
                <a:cubicBezTo>
                  <a:pt x="731339" y="6735715"/>
                  <a:pt x="723829" y="6735715"/>
                  <a:pt x="716320" y="6735715"/>
                </a:cubicBezTo>
                <a:cubicBezTo>
                  <a:pt x="716320" y="6734598"/>
                  <a:pt x="720075" y="6732366"/>
                  <a:pt x="712565" y="6731250"/>
                </a:cubicBezTo>
                <a:cubicBezTo>
                  <a:pt x="708811" y="6731250"/>
                  <a:pt x="705056" y="6732366"/>
                  <a:pt x="705056" y="6733482"/>
                </a:cubicBezTo>
                <a:cubicBezTo>
                  <a:pt x="697546" y="6733482"/>
                  <a:pt x="690037" y="6733482"/>
                  <a:pt x="686282" y="6733482"/>
                </a:cubicBezTo>
                <a:cubicBezTo>
                  <a:pt x="682527" y="6732366"/>
                  <a:pt x="686282" y="6730133"/>
                  <a:pt x="678773" y="6730133"/>
                </a:cubicBezTo>
                <a:cubicBezTo>
                  <a:pt x="675018" y="6730133"/>
                  <a:pt x="667509" y="6729017"/>
                  <a:pt x="663754" y="6731250"/>
                </a:cubicBezTo>
                <a:cubicBezTo>
                  <a:pt x="656244" y="6732366"/>
                  <a:pt x="644980" y="6729017"/>
                  <a:pt x="637471" y="6730133"/>
                </a:cubicBezTo>
                <a:cubicBezTo>
                  <a:pt x="626207" y="6732366"/>
                  <a:pt x="618697" y="6731250"/>
                  <a:pt x="611188" y="6731250"/>
                </a:cubicBezTo>
                <a:cubicBezTo>
                  <a:pt x="603678" y="6732366"/>
                  <a:pt x="599924" y="6731250"/>
                  <a:pt x="592414" y="6731250"/>
                </a:cubicBezTo>
                <a:cubicBezTo>
                  <a:pt x="581150" y="6729017"/>
                  <a:pt x="562376" y="6729017"/>
                  <a:pt x="547357" y="6731250"/>
                </a:cubicBezTo>
                <a:cubicBezTo>
                  <a:pt x="536093" y="6731250"/>
                  <a:pt x="524829" y="6727901"/>
                  <a:pt x="509810" y="6730133"/>
                </a:cubicBezTo>
                <a:cubicBezTo>
                  <a:pt x="509810" y="6729017"/>
                  <a:pt x="498546" y="6725668"/>
                  <a:pt x="494791" y="6724552"/>
                </a:cubicBezTo>
                <a:cubicBezTo>
                  <a:pt x="479772" y="6721203"/>
                  <a:pt x="479772" y="6721203"/>
                  <a:pt x="468508" y="6725668"/>
                </a:cubicBezTo>
                <a:cubicBezTo>
                  <a:pt x="464753" y="6726784"/>
                  <a:pt x="460999" y="6727901"/>
                  <a:pt x="464753" y="6729017"/>
                </a:cubicBezTo>
                <a:cubicBezTo>
                  <a:pt x="468508" y="6730133"/>
                  <a:pt x="468508" y="6731250"/>
                  <a:pt x="476018" y="6731250"/>
                </a:cubicBezTo>
                <a:cubicBezTo>
                  <a:pt x="487282" y="6731250"/>
                  <a:pt x="498546" y="6731250"/>
                  <a:pt x="509810" y="6731250"/>
                </a:cubicBezTo>
                <a:cubicBezTo>
                  <a:pt x="521074" y="6735715"/>
                  <a:pt x="536093" y="6737947"/>
                  <a:pt x="558622" y="6737947"/>
                </a:cubicBezTo>
                <a:cubicBezTo>
                  <a:pt x="566131" y="6737947"/>
                  <a:pt x="573641" y="6737947"/>
                  <a:pt x="581150" y="6737947"/>
                </a:cubicBezTo>
                <a:cubicBezTo>
                  <a:pt x="618697" y="6736831"/>
                  <a:pt x="656244" y="6740180"/>
                  <a:pt x="693792" y="6741296"/>
                </a:cubicBezTo>
                <a:cubicBezTo>
                  <a:pt x="697546" y="6741296"/>
                  <a:pt x="701301" y="6743529"/>
                  <a:pt x="708811" y="6744645"/>
                </a:cubicBezTo>
                <a:cubicBezTo>
                  <a:pt x="686282" y="6745761"/>
                  <a:pt x="663754" y="6745761"/>
                  <a:pt x="644980" y="6745761"/>
                </a:cubicBezTo>
                <a:cubicBezTo>
                  <a:pt x="644980" y="6745761"/>
                  <a:pt x="644980" y="6746878"/>
                  <a:pt x="644980" y="6746878"/>
                </a:cubicBezTo>
                <a:cubicBezTo>
                  <a:pt x="667509" y="6746878"/>
                  <a:pt x="690037" y="6746878"/>
                  <a:pt x="708811" y="6746878"/>
                </a:cubicBezTo>
                <a:cubicBezTo>
                  <a:pt x="731339" y="6746878"/>
                  <a:pt x="750113" y="6746878"/>
                  <a:pt x="768886" y="6746878"/>
                </a:cubicBezTo>
                <a:cubicBezTo>
                  <a:pt x="772641" y="6746878"/>
                  <a:pt x="780150" y="6746878"/>
                  <a:pt x="783905" y="6747994"/>
                </a:cubicBezTo>
                <a:cubicBezTo>
                  <a:pt x="791415" y="6750227"/>
                  <a:pt x="787660" y="6754692"/>
                  <a:pt x="802678" y="6753576"/>
                </a:cubicBezTo>
                <a:cubicBezTo>
                  <a:pt x="813943" y="6752459"/>
                  <a:pt x="821452" y="6755808"/>
                  <a:pt x="832716" y="6754692"/>
                </a:cubicBezTo>
                <a:cubicBezTo>
                  <a:pt x="840226" y="6754692"/>
                  <a:pt x="851490" y="6755808"/>
                  <a:pt x="859000" y="6753576"/>
                </a:cubicBezTo>
                <a:cubicBezTo>
                  <a:pt x="862754" y="6752459"/>
                  <a:pt x="866509" y="6753576"/>
                  <a:pt x="874018" y="6753576"/>
                </a:cubicBezTo>
                <a:cubicBezTo>
                  <a:pt x="870263" y="6755808"/>
                  <a:pt x="862754" y="6756924"/>
                  <a:pt x="862754" y="6758041"/>
                </a:cubicBezTo>
                <a:cubicBezTo>
                  <a:pt x="859000" y="6760273"/>
                  <a:pt x="862754" y="6762506"/>
                  <a:pt x="870263" y="6762506"/>
                </a:cubicBezTo>
                <a:cubicBezTo>
                  <a:pt x="877773" y="6762506"/>
                  <a:pt x="889037" y="6762506"/>
                  <a:pt x="889037" y="6765855"/>
                </a:cubicBezTo>
                <a:cubicBezTo>
                  <a:pt x="889037" y="6766971"/>
                  <a:pt x="896546" y="6766971"/>
                  <a:pt x="900301" y="6766971"/>
                </a:cubicBezTo>
                <a:cubicBezTo>
                  <a:pt x="919075" y="6763622"/>
                  <a:pt x="937848" y="6768088"/>
                  <a:pt x="952868" y="6768088"/>
                </a:cubicBezTo>
                <a:cubicBezTo>
                  <a:pt x="956622" y="6769204"/>
                  <a:pt x="960377" y="6769204"/>
                  <a:pt x="960377" y="6770320"/>
                </a:cubicBezTo>
                <a:cubicBezTo>
                  <a:pt x="960377" y="6771437"/>
                  <a:pt x="956622" y="6772553"/>
                  <a:pt x="952868" y="6772553"/>
                </a:cubicBezTo>
                <a:cubicBezTo>
                  <a:pt x="934094" y="6774785"/>
                  <a:pt x="915320" y="6777018"/>
                  <a:pt x="900301" y="6781483"/>
                </a:cubicBezTo>
                <a:cubicBezTo>
                  <a:pt x="892792" y="6782600"/>
                  <a:pt x="889037" y="6780367"/>
                  <a:pt x="889037" y="6779251"/>
                </a:cubicBezTo>
                <a:cubicBezTo>
                  <a:pt x="889037" y="6775902"/>
                  <a:pt x="885283" y="6773669"/>
                  <a:pt x="874018" y="6771437"/>
                </a:cubicBezTo>
                <a:cubicBezTo>
                  <a:pt x="870263" y="6770320"/>
                  <a:pt x="866509" y="6770320"/>
                  <a:pt x="862754" y="6770320"/>
                </a:cubicBezTo>
                <a:cubicBezTo>
                  <a:pt x="851490" y="6773669"/>
                  <a:pt x="832716" y="6771437"/>
                  <a:pt x="821452" y="6773669"/>
                </a:cubicBezTo>
                <a:cubicBezTo>
                  <a:pt x="813943" y="6774785"/>
                  <a:pt x="806433" y="6774785"/>
                  <a:pt x="795169" y="6774785"/>
                </a:cubicBezTo>
                <a:cubicBezTo>
                  <a:pt x="787660" y="6774785"/>
                  <a:pt x="783905" y="6771437"/>
                  <a:pt x="780150" y="6769204"/>
                </a:cubicBezTo>
                <a:cubicBezTo>
                  <a:pt x="772641" y="6765855"/>
                  <a:pt x="757622" y="6764739"/>
                  <a:pt x="750113" y="6769204"/>
                </a:cubicBezTo>
                <a:cubicBezTo>
                  <a:pt x="750113" y="6771437"/>
                  <a:pt x="746358" y="6772553"/>
                  <a:pt x="742603" y="6774785"/>
                </a:cubicBezTo>
                <a:cubicBezTo>
                  <a:pt x="742603" y="6777018"/>
                  <a:pt x="735094" y="6778134"/>
                  <a:pt x="723829" y="6778134"/>
                </a:cubicBezTo>
                <a:cubicBezTo>
                  <a:pt x="716320" y="6778134"/>
                  <a:pt x="708811" y="6778134"/>
                  <a:pt x="701301" y="6780367"/>
                </a:cubicBezTo>
                <a:cubicBezTo>
                  <a:pt x="690037" y="6781483"/>
                  <a:pt x="678773" y="6779251"/>
                  <a:pt x="671263" y="6775902"/>
                </a:cubicBezTo>
                <a:cubicBezTo>
                  <a:pt x="659999" y="6769204"/>
                  <a:pt x="637471" y="6769204"/>
                  <a:pt x="618697" y="6766971"/>
                </a:cubicBezTo>
                <a:cubicBezTo>
                  <a:pt x="611188" y="6765855"/>
                  <a:pt x="603678" y="6768088"/>
                  <a:pt x="592414" y="6769204"/>
                </a:cubicBezTo>
                <a:cubicBezTo>
                  <a:pt x="581150" y="6769204"/>
                  <a:pt x="569886" y="6771437"/>
                  <a:pt x="562376" y="6773669"/>
                </a:cubicBezTo>
                <a:cubicBezTo>
                  <a:pt x="539848" y="6778134"/>
                  <a:pt x="536093" y="6778134"/>
                  <a:pt x="521074" y="6772553"/>
                </a:cubicBezTo>
                <a:cubicBezTo>
                  <a:pt x="517320" y="6772553"/>
                  <a:pt x="517320" y="6770320"/>
                  <a:pt x="513565" y="6769204"/>
                </a:cubicBezTo>
                <a:cubicBezTo>
                  <a:pt x="491037" y="6774785"/>
                  <a:pt x="472263" y="6774785"/>
                  <a:pt x="449735" y="6774785"/>
                </a:cubicBezTo>
                <a:cubicBezTo>
                  <a:pt x="434716" y="6774785"/>
                  <a:pt x="423451" y="6774785"/>
                  <a:pt x="408433" y="6774785"/>
                </a:cubicBezTo>
                <a:cubicBezTo>
                  <a:pt x="378395" y="6773669"/>
                  <a:pt x="348357" y="6777018"/>
                  <a:pt x="314564" y="6775902"/>
                </a:cubicBezTo>
                <a:cubicBezTo>
                  <a:pt x="303300" y="6775902"/>
                  <a:pt x="299546" y="6780367"/>
                  <a:pt x="288281" y="6777018"/>
                </a:cubicBezTo>
                <a:cubicBezTo>
                  <a:pt x="277017" y="6774785"/>
                  <a:pt x="265753" y="6777018"/>
                  <a:pt x="258244" y="6775902"/>
                </a:cubicBezTo>
                <a:cubicBezTo>
                  <a:pt x="246979" y="6775902"/>
                  <a:pt x="235715" y="6775902"/>
                  <a:pt x="224451" y="6775902"/>
                </a:cubicBezTo>
                <a:cubicBezTo>
                  <a:pt x="216942" y="6773669"/>
                  <a:pt x="224451" y="6771437"/>
                  <a:pt x="220696" y="6769204"/>
                </a:cubicBezTo>
                <a:cubicBezTo>
                  <a:pt x="209432" y="6764739"/>
                  <a:pt x="194413" y="6763622"/>
                  <a:pt x="175640" y="6765855"/>
                </a:cubicBezTo>
                <a:cubicBezTo>
                  <a:pt x="171885" y="6765855"/>
                  <a:pt x="171885" y="6766971"/>
                  <a:pt x="164376" y="6766971"/>
                </a:cubicBezTo>
                <a:cubicBezTo>
                  <a:pt x="160621" y="6766971"/>
                  <a:pt x="156866" y="6765855"/>
                  <a:pt x="156866" y="6763622"/>
                </a:cubicBezTo>
                <a:cubicBezTo>
                  <a:pt x="156866" y="6762506"/>
                  <a:pt x="156866" y="6760273"/>
                  <a:pt x="164376" y="6760273"/>
                </a:cubicBezTo>
                <a:cubicBezTo>
                  <a:pt x="175640" y="6761390"/>
                  <a:pt x="186904" y="6760273"/>
                  <a:pt x="194413" y="6761390"/>
                </a:cubicBezTo>
                <a:cubicBezTo>
                  <a:pt x="209432" y="6761390"/>
                  <a:pt x="216942" y="6759157"/>
                  <a:pt x="228206" y="6759157"/>
                </a:cubicBezTo>
                <a:cubicBezTo>
                  <a:pt x="235715" y="6758041"/>
                  <a:pt x="239470" y="6754692"/>
                  <a:pt x="239470" y="6752459"/>
                </a:cubicBezTo>
                <a:cubicBezTo>
                  <a:pt x="246979" y="6749110"/>
                  <a:pt x="246979" y="6747994"/>
                  <a:pt x="258244" y="6750227"/>
                </a:cubicBezTo>
                <a:cubicBezTo>
                  <a:pt x="273263" y="6751343"/>
                  <a:pt x="288281" y="6752459"/>
                  <a:pt x="303300" y="6754692"/>
                </a:cubicBezTo>
                <a:cubicBezTo>
                  <a:pt x="307055" y="6755808"/>
                  <a:pt x="314564" y="6754692"/>
                  <a:pt x="322074" y="6754692"/>
                </a:cubicBezTo>
                <a:cubicBezTo>
                  <a:pt x="325829" y="6754692"/>
                  <a:pt x="325829" y="6752459"/>
                  <a:pt x="329583" y="6751343"/>
                </a:cubicBezTo>
                <a:cubicBezTo>
                  <a:pt x="337093" y="6749110"/>
                  <a:pt x="329583" y="6747994"/>
                  <a:pt x="325829" y="6745761"/>
                </a:cubicBezTo>
                <a:cubicBezTo>
                  <a:pt x="322074" y="6743529"/>
                  <a:pt x="310810" y="6743529"/>
                  <a:pt x="303300" y="6741296"/>
                </a:cubicBezTo>
                <a:cubicBezTo>
                  <a:pt x="299546" y="6740180"/>
                  <a:pt x="299546" y="6740180"/>
                  <a:pt x="299546" y="6739064"/>
                </a:cubicBezTo>
                <a:cubicBezTo>
                  <a:pt x="299546" y="6737947"/>
                  <a:pt x="303300" y="6737947"/>
                  <a:pt x="307055" y="6737947"/>
                </a:cubicBezTo>
                <a:cubicBezTo>
                  <a:pt x="318319" y="6737947"/>
                  <a:pt x="333338" y="6736831"/>
                  <a:pt x="344602" y="6739064"/>
                </a:cubicBezTo>
                <a:cubicBezTo>
                  <a:pt x="344602" y="6740180"/>
                  <a:pt x="348357" y="6739064"/>
                  <a:pt x="348357" y="6739064"/>
                </a:cubicBezTo>
                <a:cubicBezTo>
                  <a:pt x="355866" y="6737947"/>
                  <a:pt x="348357" y="6737947"/>
                  <a:pt x="348357" y="6736831"/>
                </a:cubicBezTo>
                <a:cubicBezTo>
                  <a:pt x="344602" y="6735715"/>
                  <a:pt x="344602" y="6733482"/>
                  <a:pt x="352112" y="6733482"/>
                </a:cubicBezTo>
                <a:cubicBezTo>
                  <a:pt x="359621" y="6733482"/>
                  <a:pt x="367131" y="6733482"/>
                  <a:pt x="378395" y="6733482"/>
                </a:cubicBezTo>
                <a:cubicBezTo>
                  <a:pt x="367131" y="6731250"/>
                  <a:pt x="355866" y="6731250"/>
                  <a:pt x="344602" y="6730133"/>
                </a:cubicBezTo>
                <a:cubicBezTo>
                  <a:pt x="337093" y="6729017"/>
                  <a:pt x="337093" y="6727901"/>
                  <a:pt x="340848" y="6726784"/>
                </a:cubicBezTo>
                <a:cubicBezTo>
                  <a:pt x="344602" y="6722319"/>
                  <a:pt x="344602" y="6721203"/>
                  <a:pt x="329583" y="6720087"/>
                </a:cubicBezTo>
                <a:cubicBezTo>
                  <a:pt x="325829" y="6720087"/>
                  <a:pt x="318319" y="6720087"/>
                  <a:pt x="314564" y="6720087"/>
                </a:cubicBezTo>
                <a:cubicBezTo>
                  <a:pt x="314564" y="6718970"/>
                  <a:pt x="314564" y="6718970"/>
                  <a:pt x="314564" y="6717854"/>
                </a:cubicBezTo>
                <a:cubicBezTo>
                  <a:pt x="314564" y="6717854"/>
                  <a:pt x="314564" y="6716738"/>
                  <a:pt x="314564" y="6716738"/>
                </a:cubicBezTo>
                <a:cubicBezTo>
                  <a:pt x="340848" y="6717854"/>
                  <a:pt x="359621" y="6712272"/>
                  <a:pt x="385904" y="6712272"/>
                </a:cubicBezTo>
                <a:cubicBezTo>
                  <a:pt x="400923" y="6712272"/>
                  <a:pt x="415942" y="6710040"/>
                  <a:pt x="430961" y="6706691"/>
                </a:cubicBezTo>
                <a:cubicBezTo>
                  <a:pt x="430961" y="6705575"/>
                  <a:pt x="438470" y="6705575"/>
                  <a:pt x="438470" y="6704458"/>
                </a:cubicBezTo>
                <a:cubicBezTo>
                  <a:pt x="438470" y="6702226"/>
                  <a:pt x="430961" y="6702226"/>
                  <a:pt x="427206" y="6702226"/>
                </a:cubicBezTo>
                <a:cubicBezTo>
                  <a:pt x="415942" y="6702226"/>
                  <a:pt x="404678" y="6702226"/>
                  <a:pt x="393414" y="6702226"/>
                </a:cubicBezTo>
                <a:cubicBezTo>
                  <a:pt x="389659" y="6702226"/>
                  <a:pt x="385904" y="6702226"/>
                  <a:pt x="385904" y="6701109"/>
                </a:cubicBezTo>
                <a:cubicBezTo>
                  <a:pt x="385904" y="6699993"/>
                  <a:pt x="385904" y="6698877"/>
                  <a:pt x="389659" y="6698877"/>
                </a:cubicBezTo>
                <a:cubicBezTo>
                  <a:pt x="397168" y="6698877"/>
                  <a:pt x="400923" y="6696644"/>
                  <a:pt x="412187" y="6696644"/>
                </a:cubicBezTo>
                <a:cubicBezTo>
                  <a:pt x="423451" y="6696644"/>
                  <a:pt x="434716" y="6696644"/>
                  <a:pt x="445980" y="6696644"/>
                </a:cubicBezTo>
                <a:cubicBezTo>
                  <a:pt x="453489" y="6695528"/>
                  <a:pt x="449735" y="6693295"/>
                  <a:pt x="449735" y="6692179"/>
                </a:cubicBezTo>
                <a:cubicBezTo>
                  <a:pt x="449735" y="6691063"/>
                  <a:pt x="449735" y="6689947"/>
                  <a:pt x="449735" y="6689947"/>
                </a:cubicBezTo>
                <a:cubicBezTo>
                  <a:pt x="427206" y="6688830"/>
                  <a:pt x="415942" y="6683249"/>
                  <a:pt x="393414" y="6683249"/>
                </a:cubicBezTo>
                <a:cubicBezTo>
                  <a:pt x="348357" y="6683249"/>
                  <a:pt x="307055" y="6686598"/>
                  <a:pt x="261998" y="6685481"/>
                </a:cubicBezTo>
                <a:cubicBezTo>
                  <a:pt x="254489" y="6684365"/>
                  <a:pt x="243225" y="6686598"/>
                  <a:pt x="243225" y="6683249"/>
                </a:cubicBezTo>
                <a:cubicBezTo>
                  <a:pt x="239470" y="6678784"/>
                  <a:pt x="254489" y="6681016"/>
                  <a:pt x="261998" y="6681016"/>
                </a:cubicBezTo>
                <a:cubicBezTo>
                  <a:pt x="277017" y="6682132"/>
                  <a:pt x="292036" y="6678784"/>
                  <a:pt x="307055" y="6678784"/>
                </a:cubicBezTo>
                <a:cubicBezTo>
                  <a:pt x="322074" y="6679900"/>
                  <a:pt x="340848" y="6681016"/>
                  <a:pt x="355866" y="6678784"/>
                </a:cubicBezTo>
                <a:cubicBezTo>
                  <a:pt x="382150" y="6676551"/>
                  <a:pt x="408433" y="6677667"/>
                  <a:pt x="430961" y="6677667"/>
                </a:cubicBezTo>
                <a:cubicBezTo>
                  <a:pt x="479772" y="6676551"/>
                  <a:pt x="524829" y="6673202"/>
                  <a:pt x="558622" y="6663155"/>
                </a:cubicBezTo>
                <a:cubicBezTo>
                  <a:pt x="573641" y="6659806"/>
                  <a:pt x="588659" y="6659806"/>
                  <a:pt x="603678" y="6659806"/>
                </a:cubicBezTo>
                <a:cubicBezTo>
                  <a:pt x="607433" y="6659806"/>
                  <a:pt x="618697" y="6660923"/>
                  <a:pt x="618697" y="6658690"/>
                </a:cubicBezTo>
                <a:cubicBezTo>
                  <a:pt x="618697" y="6654225"/>
                  <a:pt x="607433" y="6656458"/>
                  <a:pt x="603678" y="6656458"/>
                </a:cubicBezTo>
                <a:cubicBezTo>
                  <a:pt x="539848" y="6656458"/>
                  <a:pt x="476018" y="6656458"/>
                  <a:pt x="408433" y="6656458"/>
                </a:cubicBezTo>
                <a:cubicBezTo>
                  <a:pt x="385904" y="6656458"/>
                  <a:pt x="370885" y="6650876"/>
                  <a:pt x="352112" y="6645295"/>
                </a:cubicBezTo>
                <a:cubicBezTo>
                  <a:pt x="352112" y="6645295"/>
                  <a:pt x="352112" y="6644178"/>
                  <a:pt x="352112" y="6643062"/>
                </a:cubicBezTo>
                <a:cubicBezTo>
                  <a:pt x="359621" y="6639713"/>
                  <a:pt x="363376" y="6637480"/>
                  <a:pt x="367131" y="6634132"/>
                </a:cubicBezTo>
                <a:cubicBezTo>
                  <a:pt x="367131" y="6630783"/>
                  <a:pt x="378395" y="6627434"/>
                  <a:pt x="389659" y="6627434"/>
                </a:cubicBezTo>
                <a:cubicBezTo>
                  <a:pt x="419697" y="6627434"/>
                  <a:pt x="419697" y="6619620"/>
                  <a:pt x="423451" y="6614038"/>
                </a:cubicBezTo>
                <a:cubicBezTo>
                  <a:pt x="427206" y="6606224"/>
                  <a:pt x="445980" y="6600643"/>
                  <a:pt x="464753" y="6595061"/>
                </a:cubicBezTo>
                <a:cubicBezTo>
                  <a:pt x="468508" y="6592829"/>
                  <a:pt x="476018" y="6593945"/>
                  <a:pt x="479772" y="6593945"/>
                </a:cubicBezTo>
                <a:cubicBezTo>
                  <a:pt x="494791" y="6593945"/>
                  <a:pt x="509810" y="6595061"/>
                  <a:pt x="521074" y="6591712"/>
                </a:cubicBezTo>
                <a:cubicBezTo>
                  <a:pt x="524829" y="6590596"/>
                  <a:pt x="528584" y="6590596"/>
                  <a:pt x="536093" y="6590596"/>
                </a:cubicBezTo>
                <a:cubicBezTo>
                  <a:pt x="547357" y="6590596"/>
                  <a:pt x="558622" y="6590596"/>
                  <a:pt x="566131" y="6590596"/>
                </a:cubicBezTo>
                <a:cubicBezTo>
                  <a:pt x="584905" y="6589480"/>
                  <a:pt x="603678" y="6590596"/>
                  <a:pt x="618697" y="6593945"/>
                </a:cubicBezTo>
                <a:lnTo>
                  <a:pt x="631816" y="6593555"/>
                </a:lnTo>
                <a:lnTo>
                  <a:pt x="633716" y="6591754"/>
                </a:lnTo>
                <a:cubicBezTo>
                  <a:pt x="614943" y="6580365"/>
                  <a:pt x="596169" y="6580365"/>
                  <a:pt x="577395" y="6576568"/>
                </a:cubicBezTo>
                <a:cubicBezTo>
                  <a:pt x="562376" y="6572772"/>
                  <a:pt x="551112" y="6565179"/>
                  <a:pt x="536093" y="6561382"/>
                </a:cubicBezTo>
                <a:cubicBezTo>
                  <a:pt x="532339" y="6561382"/>
                  <a:pt x="524829" y="6553789"/>
                  <a:pt x="528584" y="6546196"/>
                </a:cubicBezTo>
                <a:cubicBezTo>
                  <a:pt x="532339" y="6538603"/>
                  <a:pt x="539848" y="6542400"/>
                  <a:pt x="543603" y="6542400"/>
                </a:cubicBezTo>
                <a:cubicBezTo>
                  <a:pt x="569886" y="6542400"/>
                  <a:pt x="592414" y="6542400"/>
                  <a:pt x="618697" y="6542400"/>
                </a:cubicBezTo>
                <a:cubicBezTo>
                  <a:pt x="663754" y="6542400"/>
                  <a:pt x="708811" y="6531010"/>
                  <a:pt x="750113" y="6508232"/>
                </a:cubicBezTo>
                <a:cubicBezTo>
                  <a:pt x="765132" y="6500639"/>
                  <a:pt x="783905" y="6504435"/>
                  <a:pt x="798924" y="6496842"/>
                </a:cubicBezTo>
                <a:cubicBezTo>
                  <a:pt x="813943" y="6493046"/>
                  <a:pt x="832717" y="6496842"/>
                  <a:pt x="851490" y="6500639"/>
                </a:cubicBezTo>
                <a:cubicBezTo>
                  <a:pt x="866509" y="6508232"/>
                  <a:pt x="889037" y="6512028"/>
                  <a:pt x="907811" y="6512028"/>
                </a:cubicBezTo>
                <a:cubicBezTo>
                  <a:pt x="937849" y="6508232"/>
                  <a:pt x="967887" y="6515825"/>
                  <a:pt x="997924" y="6504435"/>
                </a:cubicBezTo>
                <a:lnTo>
                  <a:pt x="1007813" y="6504435"/>
                </a:lnTo>
                <a:lnTo>
                  <a:pt x="1006036" y="6502508"/>
                </a:lnTo>
                <a:cubicBezTo>
                  <a:pt x="1006975" y="6501429"/>
                  <a:pt x="1010731" y="6500812"/>
                  <a:pt x="1018242" y="6500195"/>
                </a:cubicBezTo>
                <a:cubicBezTo>
                  <a:pt x="1033266" y="6498961"/>
                  <a:pt x="1037022" y="6495259"/>
                  <a:pt x="1052045" y="6496493"/>
                </a:cubicBezTo>
                <a:cubicBezTo>
                  <a:pt x="1063313" y="6497727"/>
                  <a:pt x="1074580" y="6496493"/>
                  <a:pt x="1085848" y="6496493"/>
                </a:cubicBezTo>
                <a:cubicBezTo>
                  <a:pt x="1089604" y="6496493"/>
                  <a:pt x="1093360" y="6496493"/>
                  <a:pt x="1100871" y="6495259"/>
                </a:cubicBezTo>
                <a:cubicBezTo>
                  <a:pt x="1085848" y="6495259"/>
                  <a:pt x="1074580" y="6494025"/>
                  <a:pt x="1063313" y="6494025"/>
                </a:cubicBezTo>
                <a:cubicBezTo>
                  <a:pt x="1063313" y="6491557"/>
                  <a:pt x="1059557" y="6489089"/>
                  <a:pt x="1070824" y="6485387"/>
                </a:cubicBezTo>
                <a:cubicBezTo>
                  <a:pt x="1074580" y="6482919"/>
                  <a:pt x="1082092" y="6482919"/>
                  <a:pt x="1093360" y="6482919"/>
                </a:cubicBezTo>
                <a:cubicBezTo>
                  <a:pt x="1097115" y="6482919"/>
                  <a:pt x="1100871" y="6481685"/>
                  <a:pt x="1097115" y="6479217"/>
                </a:cubicBezTo>
                <a:cubicBezTo>
                  <a:pt x="1093360" y="6479217"/>
                  <a:pt x="1093360" y="6477983"/>
                  <a:pt x="1089604" y="6477983"/>
                </a:cubicBezTo>
                <a:cubicBezTo>
                  <a:pt x="1070824" y="6477983"/>
                  <a:pt x="1052045" y="6475515"/>
                  <a:pt x="1037022" y="6479217"/>
                </a:cubicBezTo>
                <a:cubicBezTo>
                  <a:pt x="1025754" y="6481685"/>
                  <a:pt x="1010731" y="6481685"/>
                  <a:pt x="1003219" y="6479217"/>
                </a:cubicBezTo>
                <a:cubicBezTo>
                  <a:pt x="995707" y="6475515"/>
                  <a:pt x="984440" y="6475515"/>
                  <a:pt x="969416" y="6475515"/>
                </a:cubicBezTo>
                <a:cubicBezTo>
                  <a:pt x="958149" y="6475515"/>
                  <a:pt x="946881" y="6475515"/>
                  <a:pt x="946881" y="6469345"/>
                </a:cubicBezTo>
                <a:cubicBezTo>
                  <a:pt x="946881" y="6466877"/>
                  <a:pt x="935614" y="6466877"/>
                  <a:pt x="928102" y="6465643"/>
                </a:cubicBezTo>
                <a:cubicBezTo>
                  <a:pt x="920590" y="6465643"/>
                  <a:pt x="913078" y="6465643"/>
                  <a:pt x="909323" y="6465643"/>
                </a:cubicBezTo>
                <a:cubicBezTo>
                  <a:pt x="894299" y="6465643"/>
                  <a:pt x="890543" y="6463175"/>
                  <a:pt x="901811" y="6459473"/>
                </a:cubicBezTo>
                <a:cubicBezTo>
                  <a:pt x="905567" y="6457005"/>
                  <a:pt x="909323" y="6453303"/>
                  <a:pt x="920590" y="6454537"/>
                </a:cubicBezTo>
                <a:cubicBezTo>
                  <a:pt x="935614" y="6455771"/>
                  <a:pt x="950637" y="6455771"/>
                  <a:pt x="965660" y="6454537"/>
                </a:cubicBezTo>
                <a:cubicBezTo>
                  <a:pt x="984440" y="6453303"/>
                  <a:pt x="999463" y="6454537"/>
                  <a:pt x="1014487" y="6454537"/>
                </a:cubicBezTo>
                <a:cubicBezTo>
                  <a:pt x="1029510" y="6454537"/>
                  <a:pt x="1040778" y="6452069"/>
                  <a:pt x="1055801" y="6452069"/>
                </a:cubicBezTo>
                <a:cubicBezTo>
                  <a:pt x="1067069" y="6452069"/>
                  <a:pt x="1070824" y="6448367"/>
                  <a:pt x="1070824" y="6442197"/>
                </a:cubicBezTo>
                <a:cubicBezTo>
                  <a:pt x="1067069" y="6439728"/>
                  <a:pt x="1082092" y="6434792"/>
                  <a:pt x="1089604" y="6436026"/>
                </a:cubicBezTo>
                <a:cubicBezTo>
                  <a:pt x="1104627" y="6436026"/>
                  <a:pt x="1115895" y="6433558"/>
                  <a:pt x="1130918" y="6437260"/>
                </a:cubicBezTo>
                <a:cubicBezTo>
                  <a:pt x="1138430" y="6438494"/>
                  <a:pt x="1149697" y="6437260"/>
                  <a:pt x="1149697" y="6434792"/>
                </a:cubicBezTo>
                <a:cubicBezTo>
                  <a:pt x="1149697" y="6429856"/>
                  <a:pt x="1157209" y="6431090"/>
                  <a:pt x="1164721" y="6432324"/>
                </a:cubicBezTo>
                <a:cubicBezTo>
                  <a:pt x="1187256" y="6433558"/>
                  <a:pt x="1187256" y="6433558"/>
                  <a:pt x="1209791" y="6432324"/>
                </a:cubicBezTo>
                <a:cubicBezTo>
                  <a:pt x="1224815" y="6431090"/>
                  <a:pt x="1239838" y="6429856"/>
                  <a:pt x="1254861" y="6429856"/>
                </a:cubicBezTo>
                <a:cubicBezTo>
                  <a:pt x="1273641" y="6428622"/>
                  <a:pt x="1296176" y="6427388"/>
                  <a:pt x="1314955" y="6427388"/>
                </a:cubicBezTo>
                <a:cubicBezTo>
                  <a:pt x="1318711" y="6427388"/>
                  <a:pt x="1318711" y="6427388"/>
                  <a:pt x="1322467" y="6427388"/>
                </a:cubicBezTo>
                <a:cubicBezTo>
                  <a:pt x="1326223" y="6427388"/>
                  <a:pt x="1322467" y="6423686"/>
                  <a:pt x="1329979" y="6423686"/>
                </a:cubicBezTo>
                <a:lnTo>
                  <a:pt x="1344944" y="6426145"/>
                </a:lnTo>
                <a:lnTo>
                  <a:pt x="1354623" y="6424709"/>
                </a:lnTo>
                <a:cubicBezTo>
                  <a:pt x="1410944" y="6413320"/>
                  <a:pt x="1467265" y="6420913"/>
                  <a:pt x="1527340" y="6417117"/>
                </a:cubicBezTo>
                <a:cubicBezTo>
                  <a:pt x="1508567" y="6405727"/>
                  <a:pt x="1508567" y="6405727"/>
                  <a:pt x="1471020" y="6405727"/>
                </a:cubicBezTo>
                <a:cubicBezTo>
                  <a:pt x="1463510" y="6398134"/>
                  <a:pt x="1467265" y="6390541"/>
                  <a:pt x="1467265" y="6386745"/>
                </a:cubicBezTo>
                <a:cubicBezTo>
                  <a:pt x="1467265" y="6379152"/>
                  <a:pt x="1463510" y="6375355"/>
                  <a:pt x="1459755" y="6379152"/>
                </a:cubicBezTo>
                <a:cubicBezTo>
                  <a:pt x="1437227" y="6398134"/>
                  <a:pt x="1410944" y="6394338"/>
                  <a:pt x="1384661" y="6401931"/>
                </a:cubicBezTo>
                <a:cubicBezTo>
                  <a:pt x="1377151" y="6405727"/>
                  <a:pt x="1369642" y="6398134"/>
                  <a:pt x="1358378" y="6398134"/>
                </a:cubicBezTo>
                <a:cubicBezTo>
                  <a:pt x="1328340" y="6398134"/>
                  <a:pt x="1298302" y="6398134"/>
                  <a:pt x="1268264" y="6398134"/>
                </a:cubicBezTo>
                <a:cubicBezTo>
                  <a:pt x="1245736" y="6398134"/>
                  <a:pt x="1226963" y="6386745"/>
                  <a:pt x="1204434" y="6390541"/>
                </a:cubicBezTo>
                <a:cubicBezTo>
                  <a:pt x="1181906" y="6394338"/>
                  <a:pt x="1159378" y="6390541"/>
                  <a:pt x="1136849" y="6390541"/>
                </a:cubicBezTo>
                <a:cubicBezTo>
                  <a:pt x="1114321" y="6390541"/>
                  <a:pt x="1091792" y="6390541"/>
                  <a:pt x="1069264" y="6390541"/>
                </a:cubicBezTo>
                <a:cubicBezTo>
                  <a:pt x="1073019" y="6382948"/>
                  <a:pt x="1080528" y="6375355"/>
                  <a:pt x="1088038" y="6379152"/>
                </a:cubicBezTo>
                <a:cubicBezTo>
                  <a:pt x="1106811" y="6379152"/>
                  <a:pt x="1125585" y="6379152"/>
                  <a:pt x="1148113" y="6379152"/>
                </a:cubicBezTo>
                <a:cubicBezTo>
                  <a:pt x="1151868" y="6379152"/>
                  <a:pt x="1155623" y="6379152"/>
                  <a:pt x="1163132" y="6375355"/>
                </a:cubicBezTo>
                <a:cubicBezTo>
                  <a:pt x="1155623" y="6348780"/>
                  <a:pt x="1136849" y="6333594"/>
                  <a:pt x="1118076" y="6318408"/>
                </a:cubicBezTo>
                <a:cubicBezTo>
                  <a:pt x="1114321" y="6314612"/>
                  <a:pt x="1106811" y="6310815"/>
                  <a:pt x="1099302" y="6310815"/>
                </a:cubicBezTo>
                <a:cubicBezTo>
                  <a:pt x="1091792" y="6310815"/>
                  <a:pt x="1080528" y="6310815"/>
                  <a:pt x="1069264" y="6307019"/>
                </a:cubicBezTo>
                <a:cubicBezTo>
                  <a:pt x="1065509" y="6303223"/>
                  <a:pt x="1058000" y="6303223"/>
                  <a:pt x="1050491" y="6307019"/>
                </a:cubicBezTo>
                <a:cubicBezTo>
                  <a:pt x="1046736" y="6314612"/>
                  <a:pt x="1039226" y="6310815"/>
                  <a:pt x="1035472" y="6310815"/>
                </a:cubicBezTo>
                <a:cubicBezTo>
                  <a:pt x="1027962" y="6310815"/>
                  <a:pt x="1024207" y="6314612"/>
                  <a:pt x="1024207" y="6307019"/>
                </a:cubicBezTo>
                <a:cubicBezTo>
                  <a:pt x="1024207" y="6299426"/>
                  <a:pt x="1027962" y="6299426"/>
                  <a:pt x="1035472" y="6299426"/>
                </a:cubicBezTo>
                <a:cubicBezTo>
                  <a:pt x="1046736" y="6299426"/>
                  <a:pt x="1058000" y="6299426"/>
                  <a:pt x="1065509" y="6299426"/>
                </a:cubicBezTo>
                <a:cubicBezTo>
                  <a:pt x="1080528" y="6299426"/>
                  <a:pt x="1084283" y="6288037"/>
                  <a:pt x="1076774" y="6276647"/>
                </a:cubicBezTo>
                <a:cubicBezTo>
                  <a:pt x="1076774" y="6276647"/>
                  <a:pt x="1076774" y="6272851"/>
                  <a:pt x="1076774" y="6269054"/>
                </a:cubicBezTo>
                <a:cubicBezTo>
                  <a:pt x="1065509" y="6246276"/>
                  <a:pt x="1065509" y="6246276"/>
                  <a:pt x="1035472" y="6246276"/>
                </a:cubicBezTo>
                <a:cubicBezTo>
                  <a:pt x="1035472" y="6246276"/>
                  <a:pt x="1031717" y="6246276"/>
                  <a:pt x="1031717" y="6246276"/>
                </a:cubicBezTo>
                <a:cubicBezTo>
                  <a:pt x="1020453" y="6234886"/>
                  <a:pt x="1009189" y="6234886"/>
                  <a:pt x="997924" y="6246276"/>
                </a:cubicBezTo>
                <a:cubicBezTo>
                  <a:pt x="990415" y="6246276"/>
                  <a:pt x="986660" y="6246276"/>
                  <a:pt x="979151" y="6246276"/>
                </a:cubicBezTo>
                <a:cubicBezTo>
                  <a:pt x="975396" y="6246276"/>
                  <a:pt x="967887" y="6242479"/>
                  <a:pt x="964132" y="6253869"/>
                </a:cubicBezTo>
                <a:cubicBezTo>
                  <a:pt x="956622" y="6253869"/>
                  <a:pt x="945358" y="6250072"/>
                  <a:pt x="937849" y="6253869"/>
                </a:cubicBezTo>
                <a:cubicBezTo>
                  <a:pt x="922830" y="6253869"/>
                  <a:pt x="911566" y="6250072"/>
                  <a:pt x="904056" y="6246276"/>
                </a:cubicBezTo>
                <a:cubicBezTo>
                  <a:pt x="892792" y="6238683"/>
                  <a:pt x="881528" y="6238683"/>
                  <a:pt x="870264" y="6246276"/>
                </a:cubicBezTo>
                <a:cubicBezTo>
                  <a:pt x="862754" y="6250072"/>
                  <a:pt x="847735" y="6253869"/>
                  <a:pt x="836471" y="6253869"/>
                </a:cubicBezTo>
                <a:cubicBezTo>
                  <a:pt x="832717" y="6250072"/>
                  <a:pt x="825207" y="6250072"/>
                  <a:pt x="821452" y="6257665"/>
                </a:cubicBezTo>
                <a:cubicBezTo>
                  <a:pt x="817698" y="6261461"/>
                  <a:pt x="813943" y="6261461"/>
                  <a:pt x="810188" y="6257665"/>
                </a:cubicBezTo>
                <a:cubicBezTo>
                  <a:pt x="791415" y="6246276"/>
                  <a:pt x="768886" y="6253869"/>
                  <a:pt x="750113" y="6253869"/>
                </a:cubicBezTo>
                <a:cubicBezTo>
                  <a:pt x="750113" y="6246276"/>
                  <a:pt x="753867" y="6242479"/>
                  <a:pt x="746358" y="6238683"/>
                </a:cubicBezTo>
                <a:cubicBezTo>
                  <a:pt x="742603" y="6238683"/>
                  <a:pt x="735094" y="6238683"/>
                  <a:pt x="738848" y="6246276"/>
                </a:cubicBezTo>
                <a:cubicBezTo>
                  <a:pt x="731339" y="6246276"/>
                  <a:pt x="723830" y="6246276"/>
                  <a:pt x="716320" y="6246276"/>
                </a:cubicBezTo>
                <a:cubicBezTo>
                  <a:pt x="716320" y="6242479"/>
                  <a:pt x="720075" y="6234886"/>
                  <a:pt x="712565" y="6231090"/>
                </a:cubicBezTo>
                <a:cubicBezTo>
                  <a:pt x="708811" y="6231090"/>
                  <a:pt x="705056" y="6234886"/>
                  <a:pt x="705056" y="6238683"/>
                </a:cubicBezTo>
                <a:cubicBezTo>
                  <a:pt x="697546" y="6238683"/>
                  <a:pt x="690037" y="6238683"/>
                  <a:pt x="686282" y="6238683"/>
                </a:cubicBezTo>
                <a:cubicBezTo>
                  <a:pt x="682528" y="6234886"/>
                  <a:pt x="686282" y="6227293"/>
                  <a:pt x="678773" y="6227293"/>
                </a:cubicBezTo>
                <a:cubicBezTo>
                  <a:pt x="675018" y="6227293"/>
                  <a:pt x="667509" y="6223497"/>
                  <a:pt x="663754" y="6231090"/>
                </a:cubicBezTo>
                <a:cubicBezTo>
                  <a:pt x="656245" y="6234886"/>
                  <a:pt x="644980" y="6223497"/>
                  <a:pt x="637471" y="6227293"/>
                </a:cubicBezTo>
                <a:cubicBezTo>
                  <a:pt x="626207" y="6234886"/>
                  <a:pt x="618697" y="6231090"/>
                  <a:pt x="611188" y="6231090"/>
                </a:cubicBezTo>
                <a:cubicBezTo>
                  <a:pt x="603678" y="6234886"/>
                  <a:pt x="599924" y="6231090"/>
                  <a:pt x="592414" y="6231090"/>
                </a:cubicBezTo>
                <a:cubicBezTo>
                  <a:pt x="581150" y="6223497"/>
                  <a:pt x="562376" y="6223497"/>
                  <a:pt x="547358" y="6231090"/>
                </a:cubicBezTo>
                <a:cubicBezTo>
                  <a:pt x="536093" y="6231090"/>
                  <a:pt x="524829" y="6219700"/>
                  <a:pt x="509810" y="6227293"/>
                </a:cubicBezTo>
                <a:cubicBezTo>
                  <a:pt x="509810" y="6223497"/>
                  <a:pt x="498546" y="6212107"/>
                  <a:pt x="494791" y="6208311"/>
                </a:cubicBezTo>
                <a:cubicBezTo>
                  <a:pt x="479772" y="6196922"/>
                  <a:pt x="479772" y="6196922"/>
                  <a:pt x="468508" y="6212107"/>
                </a:cubicBezTo>
                <a:cubicBezTo>
                  <a:pt x="464754" y="6215904"/>
                  <a:pt x="460999" y="6219700"/>
                  <a:pt x="464754" y="6223497"/>
                </a:cubicBezTo>
                <a:cubicBezTo>
                  <a:pt x="468508" y="6227293"/>
                  <a:pt x="468508" y="6231090"/>
                  <a:pt x="476018" y="6231090"/>
                </a:cubicBezTo>
                <a:cubicBezTo>
                  <a:pt x="487282" y="6231090"/>
                  <a:pt x="498546" y="6231090"/>
                  <a:pt x="509810" y="6231090"/>
                </a:cubicBezTo>
                <a:cubicBezTo>
                  <a:pt x="521074" y="6246276"/>
                  <a:pt x="536093" y="6253869"/>
                  <a:pt x="558622" y="6253869"/>
                </a:cubicBezTo>
                <a:cubicBezTo>
                  <a:pt x="566131" y="6253869"/>
                  <a:pt x="573641" y="6253869"/>
                  <a:pt x="581150" y="6253869"/>
                </a:cubicBezTo>
                <a:cubicBezTo>
                  <a:pt x="618697" y="6250072"/>
                  <a:pt x="656245" y="6261461"/>
                  <a:pt x="693792" y="6265258"/>
                </a:cubicBezTo>
                <a:cubicBezTo>
                  <a:pt x="697546" y="6265258"/>
                  <a:pt x="701301" y="6272851"/>
                  <a:pt x="708811" y="6276647"/>
                </a:cubicBezTo>
                <a:cubicBezTo>
                  <a:pt x="686282" y="6280444"/>
                  <a:pt x="663754" y="6280444"/>
                  <a:pt x="644980" y="6280444"/>
                </a:cubicBezTo>
                <a:cubicBezTo>
                  <a:pt x="644980" y="6280444"/>
                  <a:pt x="644980" y="6284240"/>
                  <a:pt x="644980" y="6284240"/>
                </a:cubicBezTo>
                <a:cubicBezTo>
                  <a:pt x="667509" y="6284240"/>
                  <a:pt x="690037" y="6284240"/>
                  <a:pt x="708811" y="6284240"/>
                </a:cubicBezTo>
                <a:cubicBezTo>
                  <a:pt x="731339" y="6284240"/>
                  <a:pt x="750113" y="6284240"/>
                  <a:pt x="768886" y="6284240"/>
                </a:cubicBezTo>
                <a:cubicBezTo>
                  <a:pt x="772641" y="6284240"/>
                  <a:pt x="780150" y="6284240"/>
                  <a:pt x="783905" y="6288037"/>
                </a:cubicBezTo>
                <a:cubicBezTo>
                  <a:pt x="791415" y="6295630"/>
                  <a:pt x="787660" y="6310815"/>
                  <a:pt x="802679" y="6307019"/>
                </a:cubicBezTo>
                <a:cubicBezTo>
                  <a:pt x="813943" y="6303223"/>
                  <a:pt x="821452" y="6314612"/>
                  <a:pt x="832717" y="6310815"/>
                </a:cubicBezTo>
                <a:cubicBezTo>
                  <a:pt x="840226" y="6310815"/>
                  <a:pt x="851490" y="6314612"/>
                  <a:pt x="859000" y="6307019"/>
                </a:cubicBezTo>
                <a:cubicBezTo>
                  <a:pt x="862754" y="6303223"/>
                  <a:pt x="866509" y="6307019"/>
                  <a:pt x="874019" y="6307019"/>
                </a:cubicBezTo>
                <a:cubicBezTo>
                  <a:pt x="870264" y="6314612"/>
                  <a:pt x="862754" y="6318408"/>
                  <a:pt x="862754" y="6322205"/>
                </a:cubicBezTo>
                <a:cubicBezTo>
                  <a:pt x="859000" y="6329798"/>
                  <a:pt x="862754" y="6337391"/>
                  <a:pt x="870264" y="6337391"/>
                </a:cubicBezTo>
                <a:cubicBezTo>
                  <a:pt x="877773" y="6337391"/>
                  <a:pt x="889037" y="6337391"/>
                  <a:pt x="889037" y="6348780"/>
                </a:cubicBezTo>
                <a:cubicBezTo>
                  <a:pt x="889037" y="6352577"/>
                  <a:pt x="896547" y="6352577"/>
                  <a:pt x="900302" y="6352577"/>
                </a:cubicBezTo>
                <a:cubicBezTo>
                  <a:pt x="919075" y="6341187"/>
                  <a:pt x="937849" y="6356373"/>
                  <a:pt x="952868" y="6356373"/>
                </a:cubicBezTo>
                <a:cubicBezTo>
                  <a:pt x="956622" y="6360170"/>
                  <a:pt x="960377" y="6360170"/>
                  <a:pt x="960377" y="6363966"/>
                </a:cubicBezTo>
                <a:cubicBezTo>
                  <a:pt x="960377" y="6367762"/>
                  <a:pt x="956622" y="6371559"/>
                  <a:pt x="952868" y="6371559"/>
                </a:cubicBezTo>
                <a:cubicBezTo>
                  <a:pt x="934094" y="6379152"/>
                  <a:pt x="915320" y="6386745"/>
                  <a:pt x="900302" y="6401931"/>
                </a:cubicBezTo>
                <a:cubicBezTo>
                  <a:pt x="892792" y="6405727"/>
                  <a:pt x="889037" y="6398134"/>
                  <a:pt x="889037" y="6394338"/>
                </a:cubicBezTo>
                <a:cubicBezTo>
                  <a:pt x="889037" y="6382948"/>
                  <a:pt x="885283" y="6375355"/>
                  <a:pt x="874019" y="6367762"/>
                </a:cubicBezTo>
                <a:cubicBezTo>
                  <a:pt x="870264" y="6363966"/>
                  <a:pt x="866509" y="6363966"/>
                  <a:pt x="862754" y="6363966"/>
                </a:cubicBezTo>
                <a:cubicBezTo>
                  <a:pt x="851490" y="6375355"/>
                  <a:pt x="832717" y="6367762"/>
                  <a:pt x="821452" y="6375355"/>
                </a:cubicBezTo>
                <a:cubicBezTo>
                  <a:pt x="813943" y="6379152"/>
                  <a:pt x="806433" y="6379152"/>
                  <a:pt x="795169" y="6379152"/>
                </a:cubicBezTo>
                <a:cubicBezTo>
                  <a:pt x="787660" y="6379152"/>
                  <a:pt x="783905" y="6367762"/>
                  <a:pt x="780150" y="6360170"/>
                </a:cubicBezTo>
                <a:cubicBezTo>
                  <a:pt x="772641" y="6348780"/>
                  <a:pt x="757622" y="6344984"/>
                  <a:pt x="750113" y="6360170"/>
                </a:cubicBezTo>
                <a:cubicBezTo>
                  <a:pt x="750113" y="6367762"/>
                  <a:pt x="746358" y="6371559"/>
                  <a:pt x="742603" y="6379152"/>
                </a:cubicBezTo>
                <a:cubicBezTo>
                  <a:pt x="742603" y="6386745"/>
                  <a:pt x="735094" y="6390541"/>
                  <a:pt x="723830" y="6390541"/>
                </a:cubicBezTo>
                <a:cubicBezTo>
                  <a:pt x="716320" y="6390541"/>
                  <a:pt x="708811" y="6390541"/>
                  <a:pt x="701301" y="6398134"/>
                </a:cubicBezTo>
                <a:cubicBezTo>
                  <a:pt x="690037" y="6401931"/>
                  <a:pt x="678773" y="6394338"/>
                  <a:pt x="671263" y="6382948"/>
                </a:cubicBezTo>
                <a:cubicBezTo>
                  <a:pt x="659999" y="6360170"/>
                  <a:pt x="637471" y="6360170"/>
                  <a:pt x="618697" y="6352577"/>
                </a:cubicBezTo>
                <a:cubicBezTo>
                  <a:pt x="611188" y="6348780"/>
                  <a:pt x="603678" y="6356373"/>
                  <a:pt x="592414" y="6360170"/>
                </a:cubicBezTo>
                <a:cubicBezTo>
                  <a:pt x="581150" y="6360170"/>
                  <a:pt x="569886" y="6367762"/>
                  <a:pt x="562376" y="6375355"/>
                </a:cubicBezTo>
                <a:cubicBezTo>
                  <a:pt x="539848" y="6390541"/>
                  <a:pt x="536093" y="6390541"/>
                  <a:pt x="521074" y="6371559"/>
                </a:cubicBezTo>
                <a:cubicBezTo>
                  <a:pt x="517320" y="6371559"/>
                  <a:pt x="517320" y="6363966"/>
                  <a:pt x="513565" y="6360170"/>
                </a:cubicBezTo>
                <a:cubicBezTo>
                  <a:pt x="491037" y="6379152"/>
                  <a:pt x="472263" y="6379152"/>
                  <a:pt x="449735" y="6379152"/>
                </a:cubicBezTo>
                <a:cubicBezTo>
                  <a:pt x="434716" y="6379152"/>
                  <a:pt x="423452" y="6379152"/>
                  <a:pt x="408432" y="6379152"/>
                </a:cubicBezTo>
                <a:cubicBezTo>
                  <a:pt x="378394" y="6375355"/>
                  <a:pt x="348357" y="6386745"/>
                  <a:pt x="314564" y="6382948"/>
                </a:cubicBezTo>
                <a:cubicBezTo>
                  <a:pt x="303300" y="6382948"/>
                  <a:pt x="299545" y="6398134"/>
                  <a:pt x="288281" y="6386745"/>
                </a:cubicBezTo>
                <a:cubicBezTo>
                  <a:pt x="277017" y="6379152"/>
                  <a:pt x="265753" y="6386745"/>
                  <a:pt x="258243" y="6382948"/>
                </a:cubicBezTo>
                <a:cubicBezTo>
                  <a:pt x="246979" y="6382948"/>
                  <a:pt x="235715" y="6382948"/>
                  <a:pt x="224451" y="6382948"/>
                </a:cubicBezTo>
                <a:cubicBezTo>
                  <a:pt x="216941" y="6375355"/>
                  <a:pt x="224451" y="6367762"/>
                  <a:pt x="220696" y="6360170"/>
                </a:cubicBezTo>
                <a:cubicBezTo>
                  <a:pt x="209432" y="6344984"/>
                  <a:pt x="194413" y="6341187"/>
                  <a:pt x="175639" y="6348780"/>
                </a:cubicBezTo>
                <a:cubicBezTo>
                  <a:pt x="171885" y="6348780"/>
                  <a:pt x="171885" y="6352577"/>
                  <a:pt x="164375" y="6352577"/>
                </a:cubicBezTo>
                <a:cubicBezTo>
                  <a:pt x="160620" y="6352577"/>
                  <a:pt x="156866" y="6348780"/>
                  <a:pt x="156866" y="6341187"/>
                </a:cubicBezTo>
                <a:cubicBezTo>
                  <a:pt x="156866" y="6337391"/>
                  <a:pt x="156866" y="6329798"/>
                  <a:pt x="164375" y="6329798"/>
                </a:cubicBezTo>
                <a:cubicBezTo>
                  <a:pt x="175639" y="6333594"/>
                  <a:pt x="186904" y="6329798"/>
                  <a:pt x="194413" y="6333594"/>
                </a:cubicBezTo>
                <a:cubicBezTo>
                  <a:pt x="209432" y="6333594"/>
                  <a:pt x="216941" y="6326001"/>
                  <a:pt x="228206" y="6326001"/>
                </a:cubicBezTo>
                <a:cubicBezTo>
                  <a:pt x="235715" y="6322205"/>
                  <a:pt x="239470" y="6310815"/>
                  <a:pt x="239470" y="6303223"/>
                </a:cubicBezTo>
                <a:cubicBezTo>
                  <a:pt x="246979" y="6291833"/>
                  <a:pt x="246979" y="6288037"/>
                  <a:pt x="258243" y="6295630"/>
                </a:cubicBezTo>
                <a:cubicBezTo>
                  <a:pt x="273262" y="6299426"/>
                  <a:pt x="288281" y="6303223"/>
                  <a:pt x="303300" y="6310815"/>
                </a:cubicBezTo>
                <a:cubicBezTo>
                  <a:pt x="307055" y="6314612"/>
                  <a:pt x="314564" y="6310815"/>
                  <a:pt x="322074" y="6310815"/>
                </a:cubicBezTo>
                <a:cubicBezTo>
                  <a:pt x="325828" y="6310815"/>
                  <a:pt x="325828" y="6303223"/>
                  <a:pt x="329583" y="6299426"/>
                </a:cubicBezTo>
                <a:cubicBezTo>
                  <a:pt x="337093" y="6291833"/>
                  <a:pt x="329583" y="6288037"/>
                  <a:pt x="325828" y="6280444"/>
                </a:cubicBezTo>
                <a:cubicBezTo>
                  <a:pt x="322074" y="6272851"/>
                  <a:pt x="310809" y="6272851"/>
                  <a:pt x="303300" y="6265258"/>
                </a:cubicBezTo>
                <a:cubicBezTo>
                  <a:pt x="299545" y="6261461"/>
                  <a:pt x="299545" y="6261461"/>
                  <a:pt x="299545" y="6257665"/>
                </a:cubicBezTo>
                <a:cubicBezTo>
                  <a:pt x="299545" y="6253869"/>
                  <a:pt x="303300" y="6253869"/>
                  <a:pt x="307055" y="6253869"/>
                </a:cubicBezTo>
                <a:cubicBezTo>
                  <a:pt x="318319" y="6253869"/>
                  <a:pt x="333338" y="6250072"/>
                  <a:pt x="344602" y="6257665"/>
                </a:cubicBezTo>
                <a:cubicBezTo>
                  <a:pt x="344602" y="6261461"/>
                  <a:pt x="348357" y="6257665"/>
                  <a:pt x="348357" y="6257665"/>
                </a:cubicBezTo>
                <a:cubicBezTo>
                  <a:pt x="355866" y="6253869"/>
                  <a:pt x="348357" y="6253869"/>
                  <a:pt x="348357" y="6250072"/>
                </a:cubicBezTo>
                <a:cubicBezTo>
                  <a:pt x="344602" y="6246276"/>
                  <a:pt x="344602" y="6238683"/>
                  <a:pt x="352111" y="6238683"/>
                </a:cubicBezTo>
                <a:cubicBezTo>
                  <a:pt x="359621" y="6238683"/>
                  <a:pt x="367130" y="6238683"/>
                  <a:pt x="378394" y="6238683"/>
                </a:cubicBezTo>
                <a:cubicBezTo>
                  <a:pt x="367130" y="6231090"/>
                  <a:pt x="355866" y="6231090"/>
                  <a:pt x="344602" y="6227293"/>
                </a:cubicBezTo>
                <a:cubicBezTo>
                  <a:pt x="337093" y="6223497"/>
                  <a:pt x="337093" y="6219700"/>
                  <a:pt x="340847" y="6215904"/>
                </a:cubicBezTo>
                <a:cubicBezTo>
                  <a:pt x="344602" y="6200718"/>
                  <a:pt x="344602" y="6196922"/>
                  <a:pt x="329583" y="6193125"/>
                </a:cubicBezTo>
                <a:cubicBezTo>
                  <a:pt x="325828" y="6193125"/>
                  <a:pt x="318319" y="6193125"/>
                  <a:pt x="314564" y="6193125"/>
                </a:cubicBezTo>
                <a:cubicBezTo>
                  <a:pt x="314564" y="6189329"/>
                  <a:pt x="314564" y="6189329"/>
                  <a:pt x="314564" y="6185532"/>
                </a:cubicBezTo>
                <a:cubicBezTo>
                  <a:pt x="314564" y="6185532"/>
                  <a:pt x="314564" y="6181736"/>
                  <a:pt x="314564" y="6181736"/>
                </a:cubicBezTo>
                <a:cubicBezTo>
                  <a:pt x="340847" y="6185532"/>
                  <a:pt x="359621" y="6166550"/>
                  <a:pt x="385904" y="6166550"/>
                </a:cubicBezTo>
                <a:cubicBezTo>
                  <a:pt x="400923" y="6166550"/>
                  <a:pt x="415942" y="6158957"/>
                  <a:pt x="430961" y="6147568"/>
                </a:cubicBezTo>
                <a:cubicBezTo>
                  <a:pt x="430961" y="6143771"/>
                  <a:pt x="438471" y="6143771"/>
                  <a:pt x="438471" y="6139975"/>
                </a:cubicBezTo>
                <a:cubicBezTo>
                  <a:pt x="438471" y="6132382"/>
                  <a:pt x="430961" y="6132382"/>
                  <a:pt x="427206" y="6132382"/>
                </a:cubicBezTo>
                <a:cubicBezTo>
                  <a:pt x="415942" y="6132382"/>
                  <a:pt x="404678" y="6132382"/>
                  <a:pt x="393413" y="6132382"/>
                </a:cubicBezTo>
                <a:cubicBezTo>
                  <a:pt x="389659" y="6132382"/>
                  <a:pt x="385904" y="6132382"/>
                  <a:pt x="385904" y="6128585"/>
                </a:cubicBezTo>
                <a:cubicBezTo>
                  <a:pt x="385904" y="6124789"/>
                  <a:pt x="385904" y="6120992"/>
                  <a:pt x="389659" y="6120992"/>
                </a:cubicBezTo>
                <a:cubicBezTo>
                  <a:pt x="397168" y="6120992"/>
                  <a:pt x="400923" y="6113399"/>
                  <a:pt x="412187" y="6113399"/>
                </a:cubicBezTo>
                <a:cubicBezTo>
                  <a:pt x="423452" y="6113399"/>
                  <a:pt x="434716" y="6113399"/>
                  <a:pt x="445980" y="6113399"/>
                </a:cubicBezTo>
                <a:cubicBezTo>
                  <a:pt x="453489" y="6109603"/>
                  <a:pt x="449735" y="6102010"/>
                  <a:pt x="449735" y="6098213"/>
                </a:cubicBezTo>
                <a:cubicBezTo>
                  <a:pt x="449735" y="6094417"/>
                  <a:pt x="449735" y="6090621"/>
                  <a:pt x="449735" y="6090621"/>
                </a:cubicBezTo>
                <a:cubicBezTo>
                  <a:pt x="427206" y="6086824"/>
                  <a:pt x="415942" y="6067842"/>
                  <a:pt x="393413" y="6067842"/>
                </a:cubicBezTo>
                <a:cubicBezTo>
                  <a:pt x="348357" y="6067842"/>
                  <a:pt x="307055" y="6079231"/>
                  <a:pt x="261998" y="6075435"/>
                </a:cubicBezTo>
                <a:cubicBezTo>
                  <a:pt x="254489" y="6071638"/>
                  <a:pt x="243224" y="6079231"/>
                  <a:pt x="243224" y="6067842"/>
                </a:cubicBezTo>
                <a:cubicBezTo>
                  <a:pt x="239470" y="6052656"/>
                  <a:pt x="254489" y="6060249"/>
                  <a:pt x="261998" y="6060249"/>
                </a:cubicBezTo>
                <a:cubicBezTo>
                  <a:pt x="277017" y="6064045"/>
                  <a:pt x="292036" y="6052656"/>
                  <a:pt x="307055" y="6052656"/>
                </a:cubicBezTo>
                <a:cubicBezTo>
                  <a:pt x="322074" y="6056452"/>
                  <a:pt x="340847" y="6060249"/>
                  <a:pt x="355866" y="6052656"/>
                </a:cubicBezTo>
                <a:cubicBezTo>
                  <a:pt x="382149" y="6045063"/>
                  <a:pt x="408432" y="6048859"/>
                  <a:pt x="430961" y="6048859"/>
                </a:cubicBezTo>
                <a:cubicBezTo>
                  <a:pt x="479772" y="6045063"/>
                  <a:pt x="524829" y="6033674"/>
                  <a:pt x="558622" y="5999505"/>
                </a:cubicBezTo>
                <a:cubicBezTo>
                  <a:pt x="573641" y="5988116"/>
                  <a:pt x="588659" y="5988116"/>
                  <a:pt x="603678" y="5988116"/>
                </a:cubicBezTo>
                <a:cubicBezTo>
                  <a:pt x="607433" y="5988116"/>
                  <a:pt x="618697" y="5991912"/>
                  <a:pt x="618697" y="5984320"/>
                </a:cubicBezTo>
                <a:cubicBezTo>
                  <a:pt x="618697" y="5969134"/>
                  <a:pt x="607433" y="5976727"/>
                  <a:pt x="603678" y="5976727"/>
                </a:cubicBezTo>
                <a:cubicBezTo>
                  <a:pt x="539848" y="5976727"/>
                  <a:pt x="476018" y="5976727"/>
                  <a:pt x="408432" y="5976727"/>
                </a:cubicBezTo>
                <a:cubicBezTo>
                  <a:pt x="385904" y="5976727"/>
                  <a:pt x="370885" y="5957744"/>
                  <a:pt x="352111" y="5938762"/>
                </a:cubicBezTo>
                <a:cubicBezTo>
                  <a:pt x="352111" y="5938762"/>
                  <a:pt x="352111" y="5934965"/>
                  <a:pt x="352111" y="5931169"/>
                </a:cubicBezTo>
                <a:cubicBezTo>
                  <a:pt x="359621" y="5919780"/>
                  <a:pt x="363376" y="5912187"/>
                  <a:pt x="367130" y="5900797"/>
                </a:cubicBezTo>
                <a:cubicBezTo>
                  <a:pt x="367130" y="5889408"/>
                  <a:pt x="378394" y="5878018"/>
                  <a:pt x="389659" y="5878018"/>
                </a:cubicBezTo>
                <a:cubicBezTo>
                  <a:pt x="419697" y="5878018"/>
                  <a:pt x="419697" y="5851443"/>
                  <a:pt x="423452" y="5832461"/>
                </a:cubicBezTo>
                <a:cubicBezTo>
                  <a:pt x="427206" y="5805886"/>
                  <a:pt x="445980" y="5786903"/>
                  <a:pt x="464754" y="5767921"/>
                </a:cubicBezTo>
                <a:cubicBezTo>
                  <a:pt x="468508" y="5760328"/>
                  <a:pt x="476018" y="5764125"/>
                  <a:pt x="479772" y="5764125"/>
                </a:cubicBezTo>
                <a:cubicBezTo>
                  <a:pt x="494791" y="5764125"/>
                  <a:pt x="509810" y="5767921"/>
                  <a:pt x="521074" y="5756532"/>
                </a:cubicBezTo>
                <a:cubicBezTo>
                  <a:pt x="524829" y="5752735"/>
                  <a:pt x="528584" y="5752735"/>
                  <a:pt x="536093" y="5752735"/>
                </a:cubicBezTo>
                <a:cubicBezTo>
                  <a:pt x="547358" y="5752735"/>
                  <a:pt x="558622" y="5752735"/>
                  <a:pt x="566131" y="5752735"/>
                </a:cubicBezTo>
                <a:cubicBezTo>
                  <a:pt x="584905" y="5748939"/>
                  <a:pt x="603678" y="5752735"/>
                  <a:pt x="618697" y="5764125"/>
                </a:cubicBezTo>
                <a:cubicBezTo>
                  <a:pt x="629961" y="5775514"/>
                  <a:pt x="644980" y="5771717"/>
                  <a:pt x="656245" y="5760328"/>
                </a:cubicBezTo>
                <a:cubicBezTo>
                  <a:pt x="665632" y="5752735"/>
                  <a:pt x="676896" y="5748939"/>
                  <a:pt x="688160" y="5745617"/>
                </a:cubicBezTo>
                <a:lnTo>
                  <a:pt x="703517" y="5739908"/>
                </a:lnTo>
                <a:lnTo>
                  <a:pt x="695462" y="5734949"/>
                </a:lnTo>
                <a:cubicBezTo>
                  <a:pt x="706729" y="5731095"/>
                  <a:pt x="717997" y="5727242"/>
                  <a:pt x="729265" y="5727242"/>
                </a:cubicBezTo>
                <a:cubicBezTo>
                  <a:pt x="744288" y="5727242"/>
                  <a:pt x="759312" y="5727242"/>
                  <a:pt x="774335" y="5727242"/>
                </a:cubicBezTo>
                <a:cubicBezTo>
                  <a:pt x="781847" y="5727242"/>
                  <a:pt x="796870" y="5727242"/>
                  <a:pt x="793114" y="5711828"/>
                </a:cubicBezTo>
                <a:cubicBezTo>
                  <a:pt x="793114" y="5704121"/>
                  <a:pt x="800626" y="5704121"/>
                  <a:pt x="804382" y="5704121"/>
                </a:cubicBezTo>
                <a:cubicBezTo>
                  <a:pt x="826917" y="5704121"/>
                  <a:pt x="849452" y="5704121"/>
                  <a:pt x="871987" y="5704121"/>
                </a:cubicBezTo>
                <a:cubicBezTo>
                  <a:pt x="875743" y="5704121"/>
                  <a:pt x="879499" y="5704121"/>
                  <a:pt x="883255" y="5704121"/>
                </a:cubicBezTo>
                <a:cubicBezTo>
                  <a:pt x="887011" y="5704121"/>
                  <a:pt x="887011" y="5700268"/>
                  <a:pt x="887011" y="5696414"/>
                </a:cubicBezTo>
                <a:cubicBezTo>
                  <a:pt x="887011" y="5696414"/>
                  <a:pt x="887011" y="5696414"/>
                  <a:pt x="887011" y="5692561"/>
                </a:cubicBezTo>
                <a:cubicBezTo>
                  <a:pt x="887011" y="5692561"/>
                  <a:pt x="883255" y="5692561"/>
                  <a:pt x="883255" y="5692561"/>
                </a:cubicBezTo>
                <a:cubicBezTo>
                  <a:pt x="856964" y="5696414"/>
                  <a:pt x="830673" y="5688708"/>
                  <a:pt x="804382" y="5684854"/>
                </a:cubicBezTo>
                <a:cubicBezTo>
                  <a:pt x="785603" y="5684854"/>
                  <a:pt x="770579" y="5684854"/>
                  <a:pt x="751800" y="5677147"/>
                </a:cubicBezTo>
                <a:cubicBezTo>
                  <a:pt x="748044" y="5673294"/>
                  <a:pt x="744288" y="5673294"/>
                  <a:pt x="744288" y="5673294"/>
                </a:cubicBezTo>
                <a:cubicBezTo>
                  <a:pt x="721753" y="5684854"/>
                  <a:pt x="702974" y="5677147"/>
                  <a:pt x="680439" y="5681001"/>
                </a:cubicBezTo>
                <a:cubicBezTo>
                  <a:pt x="672927" y="5681001"/>
                  <a:pt x="661659" y="5677147"/>
                  <a:pt x="650392" y="5684854"/>
                </a:cubicBezTo>
                <a:cubicBezTo>
                  <a:pt x="642880" y="5688708"/>
                  <a:pt x="635368" y="5684854"/>
                  <a:pt x="631612" y="5673294"/>
                </a:cubicBezTo>
                <a:cubicBezTo>
                  <a:pt x="624101" y="5657880"/>
                  <a:pt x="624101" y="5654027"/>
                  <a:pt x="639124" y="5650173"/>
                </a:cubicBezTo>
                <a:cubicBezTo>
                  <a:pt x="654147" y="5646320"/>
                  <a:pt x="657904" y="5634760"/>
                  <a:pt x="672927" y="5638613"/>
                </a:cubicBezTo>
                <a:cubicBezTo>
                  <a:pt x="684195" y="5642467"/>
                  <a:pt x="695462" y="5638613"/>
                  <a:pt x="706729" y="5638613"/>
                </a:cubicBezTo>
                <a:cubicBezTo>
                  <a:pt x="710485" y="5638613"/>
                  <a:pt x="714241" y="5638613"/>
                  <a:pt x="721753" y="5634760"/>
                </a:cubicBezTo>
                <a:cubicBezTo>
                  <a:pt x="706729" y="5634760"/>
                  <a:pt x="695462" y="5630906"/>
                  <a:pt x="684195" y="5630906"/>
                </a:cubicBezTo>
                <a:cubicBezTo>
                  <a:pt x="684195" y="5623199"/>
                  <a:pt x="680439" y="5615493"/>
                  <a:pt x="691706" y="5603932"/>
                </a:cubicBezTo>
                <a:cubicBezTo>
                  <a:pt x="695462" y="5596226"/>
                  <a:pt x="702974" y="5596226"/>
                  <a:pt x="714241" y="5596226"/>
                </a:cubicBezTo>
                <a:cubicBezTo>
                  <a:pt x="717997" y="5596226"/>
                  <a:pt x="721753" y="5592372"/>
                  <a:pt x="717997" y="5584665"/>
                </a:cubicBezTo>
                <a:cubicBezTo>
                  <a:pt x="714241" y="5584665"/>
                  <a:pt x="714241" y="5580812"/>
                  <a:pt x="710485" y="5580812"/>
                </a:cubicBezTo>
                <a:cubicBezTo>
                  <a:pt x="691706" y="5580812"/>
                  <a:pt x="672927" y="5573105"/>
                  <a:pt x="657904" y="5584665"/>
                </a:cubicBezTo>
                <a:cubicBezTo>
                  <a:pt x="646636" y="5592372"/>
                  <a:pt x="631612" y="5592372"/>
                  <a:pt x="624101" y="5584665"/>
                </a:cubicBezTo>
                <a:cubicBezTo>
                  <a:pt x="616589" y="5573105"/>
                  <a:pt x="605321" y="5573105"/>
                  <a:pt x="590298" y="5573105"/>
                </a:cubicBezTo>
                <a:cubicBezTo>
                  <a:pt x="579031" y="5573105"/>
                  <a:pt x="567763" y="5573105"/>
                  <a:pt x="567763" y="5553838"/>
                </a:cubicBezTo>
                <a:cubicBezTo>
                  <a:pt x="567763" y="5546131"/>
                  <a:pt x="556495" y="5546131"/>
                  <a:pt x="548983" y="5542277"/>
                </a:cubicBezTo>
                <a:cubicBezTo>
                  <a:pt x="541472" y="5542277"/>
                  <a:pt x="533960" y="5542277"/>
                  <a:pt x="530204" y="5542277"/>
                </a:cubicBezTo>
                <a:cubicBezTo>
                  <a:pt x="515181" y="5542277"/>
                  <a:pt x="511425" y="5534571"/>
                  <a:pt x="522693" y="5523010"/>
                </a:cubicBezTo>
                <a:cubicBezTo>
                  <a:pt x="526448" y="5515303"/>
                  <a:pt x="530204" y="5503743"/>
                  <a:pt x="541472" y="5507597"/>
                </a:cubicBezTo>
                <a:cubicBezTo>
                  <a:pt x="556495" y="5511450"/>
                  <a:pt x="571519" y="5511450"/>
                  <a:pt x="586542" y="5507597"/>
                </a:cubicBezTo>
                <a:cubicBezTo>
                  <a:pt x="605321" y="5503743"/>
                  <a:pt x="620345" y="5507597"/>
                  <a:pt x="635368" y="5507597"/>
                </a:cubicBezTo>
                <a:cubicBezTo>
                  <a:pt x="650392" y="5507597"/>
                  <a:pt x="661659" y="5499890"/>
                  <a:pt x="676683" y="5499890"/>
                </a:cubicBezTo>
                <a:lnTo>
                  <a:pt x="678503" y="5498620"/>
                </a:lnTo>
                <a:lnTo>
                  <a:pt x="656245" y="5488360"/>
                </a:lnTo>
                <a:cubicBezTo>
                  <a:pt x="644980" y="5476971"/>
                  <a:pt x="629961" y="5473175"/>
                  <a:pt x="618697" y="5484564"/>
                </a:cubicBezTo>
                <a:cubicBezTo>
                  <a:pt x="603678" y="5495953"/>
                  <a:pt x="584905" y="5499750"/>
                  <a:pt x="566131" y="5495953"/>
                </a:cubicBezTo>
                <a:cubicBezTo>
                  <a:pt x="558622" y="5495953"/>
                  <a:pt x="547358" y="5495953"/>
                  <a:pt x="536093" y="5495953"/>
                </a:cubicBezTo>
                <a:cubicBezTo>
                  <a:pt x="528584" y="5495953"/>
                  <a:pt x="524829" y="5495953"/>
                  <a:pt x="521074" y="5492157"/>
                </a:cubicBezTo>
                <a:cubicBezTo>
                  <a:pt x="509810" y="5480767"/>
                  <a:pt x="494791" y="5484564"/>
                  <a:pt x="479772" y="5484564"/>
                </a:cubicBezTo>
                <a:cubicBezTo>
                  <a:pt x="476018" y="5484564"/>
                  <a:pt x="468508" y="5488360"/>
                  <a:pt x="464754" y="5480767"/>
                </a:cubicBezTo>
                <a:cubicBezTo>
                  <a:pt x="445980" y="5461785"/>
                  <a:pt x="427206" y="5442803"/>
                  <a:pt x="423452" y="5416228"/>
                </a:cubicBezTo>
                <a:cubicBezTo>
                  <a:pt x="419697" y="5397245"/>
                  <a:pt x="419697" y="5370670"/>
                  <a:pt x="389659" y="5370670"/>
                </a:cubicBezTo>
                <a:cubicBezTo>
                  <a:pt x="378394" y="5370670"/>
                  <a:pt x="367130" y="5359281"/>
                  <a:pt x="367130" y="5347891"/>
                </a:cubicBezTo>
                <a:cubicBezTo>
                  <a:pt x="363376" y="5336502"/>
                  <a:pt x="359621" y="5328909"/>
                  <a:pt x="352111" y="5317519"/>
                </a:cubicBezTo>
                <a:cubicBezTo>
                  <a:pt x="352111" y="5313723"/>
                  <a:pt x="352111" y="5309927"/>
                  <a:pt x="352111" y="5309927"/>
                </a:cubicBezTo>
                <a:cubicBezTo>
                  <a:pt x="370885" y="5290944"/>
                  <a:pt x="385904" y="5271962"/>
                  <a:pt x="408432" y="5271962"/>
                </a:cubicBezTo>
                <a:cubicBezTo>
                  <a:pt x="476018" y="5271962"/>
                  <a:pt x="539848" y="5271962"/>
                  <a:pt x="603678" y="5271962"/>
                </a:cubicBezTo>
                <a:cubicBezTo>
                  <a:pt x="607433" y="5271962"/>
                  <a:pt x="618697" y="5279555"/>
                  <a:pt x="618697" y="5264369"/>
                </a:cubicBezTo>
                <a:cubicBezTo>
                  <a:pt x="618697" y="5256776"/>
                  <a:pt x="607433" y="5260572"/>
                  <a:pt x="603678" y="5260572"/>
                </a:cubicBezTo>
                <a:cubicBezTo>
                  <a:pt x="588659" y="5260572"/>
                  <a:pt x="573641" y="5260572"/>
                  <a:pt x="558622" y="5249183"/>
                </a:cubicBezTo>
                <a:cubicBezTo>
                  <a:pt x="524829" y="5215015"/>
                  <a:pt x="479772" y="5203626"/>
                  <a:pt x="430961" y="5199829"/>
                </a:cubicBezTo>
                <a:cubicBezTo>
                  <a:pt x="408432" y="5199829"/>
                  <a:pt x="382149" y="5203626"/>
                  <a:pt x="355866" y="5196033"/>
                </a:cubicBezTo>
                <a:cubicBezTo>
                  <a:pt x="340847" y="5188440"/>
                  <a:pt x="322074" y="5192236"/>
                  <a:pt x="307055" y="5196033"/>
                </a:cubicBezTo>
                <a:cubicBezTo>
                  <a:pt x="292036" y="5196033"/>
                  <a:pt x="277017" y="5184643"/>
                  <a:pt x="261998" y="5188440"/>
                </a:cubicBezTo>
                <a:cubicBezTo>
                  <a:pt x="254489" y="5188440"/>
                  <a:pt x="239470" y="5196033"/>
                  <a:pt x="243224" y="5180847"/>
                </a:cubicBezTo>
                <a:cubicBezTo>
                  <a:pt x="243224" y="5169457"/>
                  <a:pt x="254489" y="5177050"/>
                  <a:pt x="261998" y="5173254"/>
                </a:cubicBezTo>
                <a:cubicBezTo>
                  <a:pt x="307055" y="5169457"/>
                  <a:pt x="348357" y="5180847"/>
                  <a:pt x="393413" y="5180847"/>
                </a:cubicBezTo>
                <a:cubicBezTo>
                  <a:pt x="415942" y="5180847"/>
                  <a:pt x="427206" y="5161864"/>
                  <a:pt x="449735" y="5158068"/>
                </a:cubicBezTo>
                <a:cubicBezTo>
                  <a:pt x="449735" y="5158068"/>
                  <a:pt x="449735" y="5154271"/>
                  <a:pt x="449735" y="5150475"/>
                </a:cubicBezTo>
                <a:cubicBezTo>
                  <a:pt x="449735" y="5146679"/>
                  <a:pt x="453489" y="5139086"/>
                  <a:pt x="445980" y="5135289"/>
                </a:cubicBezTo>
                <a:cubicBezTo>
                  <a:pt x="434716" y="5135289"/>
                  <a:pt x="423452" y="5135289"/>
                  <a:pt x="412187" y="5135289"/>
                </a:cubicBezTo>
                <a:cubicBezTo>
                  <a:pt x="400923" y="5135289"/>
                  <a:pt x="397168" y="5127696"/>
                  <a:pt x="389659" y="5127696"/>
                </a:cubicBezTo>
                <a:cubicBezTo>
                  <a:pt x="385904" y="5127696"/>
                  <a:pt x="385904" y="5123900"/>
                  <a:pt x="385904" y="5120103"/>
                </a:cubicBezTo>
                <a:cubicBezTo>
                  <a:pt x="385904" y="5116307"/>
                  <a:pt x="389659" y="5116307"/>
                  <a:pt x="393413" y="5116307"/>
                </a:cubicBezTo>
                <a:cubicBezTo>
                  <a:pt x="404678" y="5116307"/>
                  <a:pt x="415942" y="5116307"/>
                  <a:pt x="427206" y="5116307"/>
                </a:cubicBezTo>
                <a:cubicBezTo>
                  <a:pt x="430961" y="5116307"/>
                  <a:pt x="438471" y="5116307"/>
                  <a:pt x="438471" y="5108714"/>
                </a:cubicBezTo>
                <a:cubicBezTo>
                  <a:pt x="438471" y="5104917"/>
                  <a:pt x="430961" y="5104917"/>
                  <a:pt x="430961" y="5101121"/>
                </a:cubicBezTo>
                <a:cubicBezTo>
                  <a:pt x="415942" y="5089732"/>
                  <a:pt x="400923" y="5082139"/>
                  <a:pt x="385904" y="5082139"/>
                </a:cubicBezTo>
                <a:cubicBezTo>
                  <a:pt x="359621" y="5082139"/>
                  <a:pt x="340847" y="5063156"/>
                  <a:pt x="314564" y="5066953"/>
                </a:cubicBezTo>
                <a:cubicBezTo>
                  <a:pt x="314564" y="5066953"/>
                  <a:pt x="314564" y="5063156"/>
                  <a:pt x="314564" y="5063156"/>
                </a:cubicBezTo>
                <a:cubicBezTo>
                  <a:pt x="314564" y="5059360"/>
                  <a:pt x="314564" y="5059360"/>
                  <a:pt x="314564" y="5055563"/>
                </a:cubicBezTo>
                <a:cubicBezTo>
                  <a:pt x="318319" y="5055563"/>
                  <a:pt x="325828" y="5055563"/>
                  <a:pt x="329583" y="5055563"/>
                </a:cubicBezTo>
                <a:cubicBezTo>
                  <a:pt x="344602" y="5051767"/>
                  <a:pt x="344602" y="5047970"/>
                  <a:pt x="340847" y="5032785"/>
                </a:cubicBezTo>
                <a:cubicBezTo>
                  <a:pt x="337093" y="5028988"/>
                  <a:pt x="337093" y="5025192"/>
                  <a:pt x="344602" y="5021395"/>
                </a:cubicBezTo>
                <a:cubicBezTo>
                  <a:pt x="355866" y="5017599"/>
                  <a:pt x="367130" y="5017599"/>
                  <a:pt x="378394" y="5010006"/>
                </a:cubicBezTo>
                <a:cubicBezTo>
                  <a:pt x="367130" y="5010006"/>
                  <a:pt x="359621" y="5010006"/>
                  <a:pt x="352111" y="5010006"/>
                </a:cubicBezTo>
                <a:cubicBezTo>
                  <a:pt x="344602" y="5010006"/>
                  <a:pt x="344602" y="5002413"/>
                  <a:pt x="348357" y="4998616"/>
                </a:cubicBezTo>
                <a:cubicBezTo>
                  <a:pt x="348357" y="4994820"/>
                  <a:pt x="355866" y="4994820"/>
                  <a:pt x="348357" y="4991023"/>
                </a:cubicBezTo>
                <a:cubicBezTo>
                  <a:pt x="348357" y="4991023"/>
                  <a:pt x="344602" y="4987227"/>
                  <a:pt x="344602" y="4991023"/>
                </a:cubicBezTo>
                <a:cubicBezTo>
                  <a:pt x="333338" y="4998616"/>
                  <a:pt x="318319" y="4994820"/>
                  <a:pt x="307055" y="4994820"/>
                </a:cubicBezTo>
                <a:cubicBezTo>
                  <a:pt x="303300" y="4994820"/>
                  <a:pt x="299545" y="4994820"/>
                  <a:pt x="299545" y="4991023"/>
                </a:cubicBezTo>
                <a:cubicBezTo>
                  <a:pt x="299545" y="4987227"/>
                  <a:pt x="299545" y="4987227"/>
                  <a:pt x="303300" y="4983431"/>
                </a:cubicBezTo>
                <a:cubicBezTo>
                  <a:pt x="310809" y="4975838"/>
                  <a:pt x="322074" y="4975838"/>
                  <a:pt x="325828" y="4968245"/>
                </a:cubicBezTo>
                <a:cubicBezTo>
                  <a:pt x="329583" y="4960652"/>
                  <a:pt x="337093" y="4956855"/>
                  <a:pt x="329583" y="4949262"/>
                </a:cubicBezTo>
                <a:cubicBezTo>
                  <a:pt x="325828" y="4945466"/>
                  <a:pt x="325828" y="4937873"/>
                  <a:pt x="322074" y="4937873"/>
                </a:cubicBezTo>
                <a:cubicBezTo>
                  <a:pt x="314564" y="4937873"/>
                  <a:pt x="307055" y="4934076"/>
                  <a:pt x="303300" y="4937873"/>
                </a:cubicBezTo>
                <a:cubicBezTo>
                  <a:pt x="288281" y="4945466"/>
                  <a:pt x="273262" y="4949262"/>
                  <a:pt x="258243" y="4953059"/>
                </a:cubicBezTo>
                <a:cubicBezTo>
                  <a:pt x="246979" y="4960652"/>
                  <a:pt x="246979" y="4956855"/>
                  <a:pt x="239470" y="4945466"/>
                </a:cubicBezTo>
                <a:cubicBezTo>
                  <a:pt x="239470" y="4937873"/>
                  <a:pt x="235715" y="4926484"/>
                  <a:pt x="228206" y="4922687"/>
                </a:cubicBezTo>
                <a:cubicBezTo>
                  <a:pt x="216941" y="4922687"/>
                  <a:pt x="209432" y="4915094"/>
                  <a:pt x="194413" y="4915094"/>
                </a:cubicBezTo>
                <a:cubicBezTo>
                  <a:pt x="186904" y="4918891"/>
                  <a:pt x="175639" y="4915094"/>
                  <a:pt x="164375" y="4918891"/>
                </a:cubicBezTo>
                <a:cubicBezTo>
                  <a:pt x="156866" y="4918891"/>
                  <a:pt x="156866" y="4911298"/>
                  <a:pt x="156866" y="4907501"/>
                </a:cubicBezTo>
                <a:cubicBezTo>
                  <a:pt x="156866" y="4899908"/>
                  <a:pt x="160620" y="4896112"/>
                  <a:pt x="164375" y="4896112"/>
                </a:cubicBezTo>
                <a:cubicBezTo>
                  <a:pt x="171885" y="4896112"/>
                  <a:pt x="171885" y="4899908"/>
                  <a:pt x="175639" y="4899908"/>
                </a:cubicBezTo>
                <a:cubicBezTo>
                  <a:pt x="194413" y="4907501"/>
                  <a:pt x="209432" y="4903705"/>
                  <a:pt x="220696" y="4888519"/>
                </a:cubicBezTo>
                <a:cubicBezTo>
                  <a:pt x="224451" y="4880926"/>
                  <a:pt x="216941" y="4873333"/>
                  <a:pt x="224451" y="4865740"/>
                </a:cubicBezTo>
                <a:cubicBezTo>
                  <a:pt x="235715" y="4865740"/>
                  <a:pt x="246979" y="4865740"/>
                  <a:pt x="258243" y="4865740"/>
                </a:cubicBezTo>
                <a:cubicBezTo>
                  <a:pt x="265753" y="4861944"/>
                  <a:pt x="277017" y="4869537"/>
                  <a:pt x="288281" y="4861944"/>
                </a:cubicBezTo>
                <a:cubicBezTo>
                  <a:pt x="299545" y="4850554"/>
                  <a:pt x="303300" y="4865740"/>
                  <a:pt x="314564" y="4865740"/>
                </a:cubicBezTo>
                <a:cubicBezTo>
                  <a:pt x="348357" y="4861944"/>
                  <a:pt x="378394" y="4873333"/>
                  <a:pt x="408432" y="4869537"/>
                </a:cubicBezTo>
                <a:cubicBezTo>
                  <a:pt x="423452" y="4869537"/>
                  <a:pt x="434716" y="4869537"/>
                  <a:pt x="449735" y="4869537"/>
                </a:cubicBezTo>
                <a:cubicBezTo>
                  <a:pt x="472263" y="4869537"/>
                  <a:pt x="491037" y="4869537"/>
                  <a:pt x="513565" y="4888519"/>
                </a:cubicBezTo>
                <a:cubicBezTo>
                  <a:pt x="517320" y="4884722"/>
                  <a:pt x="517320" y="4877129"/>
                  <a:pt x="521074" y="4877129"/>
                </a:cubicBezTo>
                <a:cubicBezTo>
                  <a:pt x="536093" y="4858147"/>
                  <a:pt x="539848" y="4858147"/>
                  <a:pt x="562376" y="4873333"/>
                </a:cubicBezTo>
                <a:cubicBezTo>
                  <a:pt x="569886" y="4880926"/>
                  <a:pt x="581150" y="4888519"/>
                  <a:pt x="592414" y="4888519"/>
                </a:cubicBezTo>
                <a:cubicBezTo>
                  <a:pt x="603678" y="4892315"/>
                  <a:pt x="611188" y="4899908"/>
                  <a:pt x="618697" y="4896112"/>
                </a:cubicBezTo>
                <a:cubicBezTo>
                  <a:pt x="637471" y="4888519"/>
                  <a:pt x="659999" y="4888519"/>
                  <a:pt x="671263" y="4865740"/>
                </a:cubicBezTo>
                <a:cubicBezTo>
                  <a:pt x="678773" y="4854351"/>
                  <a:pt x="690037" y="4846758"/>
                  <a:pt x="701301" y="4850554"/>
                </a:cubicBezTo>
                <a:cubicBezTo>
                  <a:pt x="708811" y="4858147"/>
                  <a:pt x="716320" y="4858147"/>
                  <a:pt x="723830" y="4858147"/>
                </a:cubicBezTo>
                <a:cubicBezTo>
                  <a:pt x="735094" y="4858147"/>
                  <a:pt x="742603" y="4861944"/>
                  <a:pt x="742603" y="4869537"/>
                </a:cubicBezTo>
                <a:cubicBezTo>
                  <a:pt x="746358" y="4877129"/>
                  <a:pt x="750113" y="4880926"/>
                  <a:pt x="750113" y="4888519"/>
                </a:cubicBezTo>
                <a:cubicBezTo>
                  <a:pt x="757622" y="4903705"/>
                  <a:pt x="772641" y="4899908"/>
                  <a:pt x="780150" y="4888519"/>
                </a:cubicBezTo>
                <a:cubicBezTo>
                  <a:pt x="783905" y="4880926"/>
                  <a:pt x="787660" y="4869537"/>
                  <a:pt x="795169" y="4869537"/>
                </a:cubicBezTo>
                <a:lnTo>
                  <a:pt x="802294" y="4870566"/>
                </a:lnTo>
                <a:lnTo>
                  <a:pt x="834077" y="4868245"/>
                </a:lnTo>
                <a:cubicBezTo>
                  <a:pt x="849100" y="4868245"/>
                  <a:pt x="864124" y="4868245"/>
                  <a:pt x="879147" y="4868245"/>
                </a:cubicBezTo>
                <a:lnTo>
                  <a:pt x="881239" y="4868150"/>
                </a:lnTo>
                <a:lnTo>
                  <a:pt x="889037" y="4854351"/>
                </a:lnTo>
                <a:lnTo>
                  <a:pt x="889298" y="4853737"/>
                </a:lnTo>
                <a:lnTo>
                  <a:pt x="856612" y="4852203"/>
                </a:lnTo>
                <a:cubicBezTo>
                  <a:pt x="852856" y="4850969"/>
                  <a:pt x="849100" y="4850969"/>
                  <a:pt x="849100" y="4850969"/>
                </a:cubicBezTo>
                <a:cubicBezTo>
                  <a:pt x="826565" y="4854671"/>
                  <a:pt x="807786" y="4852203"/>
                  <a:pt x="785251" y="4853437"/>
                </a:cubicBezTo>
                <a:cubicBezTo>
                  <a:pt x="777739" y="4853437"/>
                  <a:pt x="766472" y="4852203"/>
                  <a:pt x="755204" y="4854671"/>
                </a:cubicBezTo>
                <a:cubicBezTo>
                  <a:pt x="747692" y="4855905"/>
                  <a:pt x="740181" y="4854671"/>
                  <a:pt x="736425" y="4850969"/>
                </a:cubicBezTo>
                <a:cubicBezTo>
                  <a:pt x="728913" y="4846033"/>
                  <a:pt x="728913" y="4844799"/>
                  <a:pt x="743936" y="4843565"/>
                </a:cubicBezTo>
                <a:cubicBezTo>
                  <a:pt x="758960" y="4842331"/>
                  <a:pt x="762716" y="4838629"/>
                  <a:pt x="777739" y="4839863"/>
                </a:cubicBezTo>
                <a:cubicBezTo>
                  <a:pt x="789007" y="4841097"/>
                  <a:pt x="800274" y="4839863"/>
                  <a:pt x="811542" y="4839863"/>
                </a:cubicBezTo>
                <a:cubicBezTo>
                  <a:pt x="815298" y="4839863"/>
                  <a:pt x="819054" y="4839863"/>
                  <a:pt x="826565" y="4838629"/>
                </a:cubicBezTo>
                <a:cubicBezTo>
                  <a:pt x="811542" y="4838629"/>
                  <a:pt x="800274" y="4837395"/>
                  <a:pt x="789007" y="4837395"/>
                </a:cubicBezTo>
                <a:cubicBezTo>
                  <a:pt x="789007" y="4834927"/>
                  <a:pt x="785251" y="4832459"/>
                  <a:pt x="796518" y="4828757"/>
                </a:cubicBezTo>
                <a:cubicBezTo>
                  <a:pt x="800274" y="4826289"/>
                  <a:pt x="807786" y="4826289"/>
                  <a:pt x="819054" y="4826289"/>
                </a:cubicBezTo>
                <a:cubicBezTo>
                  <a:pt x="822809" y="4826289"/>
                  <a:pt x="826565" y="4825055"/>
                  <a:pt x="822809" y="4822587"/>
                </a:cubicBezTo>
                <a:cubicBezTo>
                  <a:pt x="819054" y="4822587"/>
                  <a:pt x="819054" y="4821353"/>
                  <a:pt x="815298" y="4821353"/>
                </a:cubicBezTo>
                <a:cubicBezTo>
                  <a:pt x="796518" y="4821353"/>
                  <a:pt x="777739" y="4818885"/>
                  <a:pt x="762716" y="4822587"/>
                </a:cubicBezTo>
                <a:cubicBezTo>
                  <a:pt x="751448" y="4825055"/>
                  <a:pt x="736425" y="4825055"/>
                  <a:pt x="728913" y="4822587"/>
                </a:cubicBezTo>
                <a:cubicBezTo>
                  <a:pt x="721401" y="4818885"/>
                  <a:pt x="710134" y="4818885"/>
                  <a:pt x="695110" y="4818885"/>
                </a:cubicBezTo>
                <a:cubicBezTo>
                  <a:pt x="683843" y="4818885"/>
                  <a:pt x="672575" y="4818885"/>
                  <a:pt x="672575" y="4812715"/>
                </a:cubicBezTo>
                <a:cubicBezTo>
                  <a:pt x="672575" y="4810247"/>
                  <a:pt x="661308" y="4810247"/>
                  <a:pt x="653796" y="4809013"/>
                </a:cubicBezTo>
                <a:cubicBezTo>
                  <a:pt x="646284" y="4809013"/>
                  <a:pt x="638772" y="4809013"/>
                  <a:pt x="635017" y="4809013"/>
                </a:cubicBezTo>
                <a:cubicBezTo>
                  <a:pt x="619993" y="4809013"/>
                  <a:pt x="616237" y="4806545"/>
                  <a:pt x="627505" y="4802843"/>
                </a:cubicBezTo>
                <a:cubicBezTo>
                  <a:pt x="631261" y="4800375"/>
                  <a:pt x="635017" y="4796673"/>
                  <a:pt x="646284" y="4797907"/>
                </a:cubicBezTo>
                <a:cubicBezTo>
                  <a:pt x="661308" y="4799141"/>
                  <a:pt x="676331" y="4799141"/>
                  <a:pt x="691354" y="4797907"/>
                </a:cubicBezTo>
                <a:cubicBezTo>
                  <a:pt x="710134" y="4796673"/>
                  <a:pt x="725157" y="4797907"/>
                  <a:pt x="740181" y="4797907"/>
                </a:cubicBezTo>
                <a:cubicBezTo>
                  <a:pt x="755204" y="4797907"/>
                  <a:pt x="766472" y="4795439"/>
                  <a:pt x="781495" y="4795439"/>
                </a:cubicBezTo>
                <a:cubicBezTo>
                  <a:pt x="792763" y="4795439"/>
                  <a:pt x="796518" y="4791737"/>
                  <a:pt x="796518" y="4785567"/>
                </a:cubicBezTo>
                <a:cubicBezTo>
                  <a:pt x="792763" y="4783098"/>
                  <a:pt x="807786" y="4778162"/>
                  <a:pt x="815298" y="4779396"/>
                </a:cubicBezTo>
                <a:cubicBezTo>
                  <a:pt x="830321" y="4779396"/>
                  <a:pt x="841589" y="4776928"/>
                  <a:pt x="856612" y="4780630"/>
                </a:cubicBezTo>
                <a:cubicBezTo>
                  <a:pt x="864124" y="4781864"/>
                  <a:pt x="875391" y="4780630"/>
                  <a:pt x="875391" y="4778162"/>
                </a:cubicBezTo>
                <a:cubicBezTo>
                  <a:pt x="875391" y="4773226"/>
                  <a:pt x="882903" y="4774460"/>
                  <a:pt x="890415" y="4775694"/>
                </a:cubicBezTo>
                <a:cubicBezTo>
                  <a:pt x="912950" y="4776928"/>
                  <a:pt x="912950" y="4776928"/>
                  <a:pt x="935485" y="4775694"/>
                </a:cubicBezTo>
                <a:cubicBezTo>
                  <a:pt x="950509" y="4774460"/>
                  <a:pt x="965532" y="4773226"/>
                  <a:pt x="980555" y="4773226"/>
                </a:cubicBezTo>
                <a:cubicBezTo>
                  <a:pt x="999335" y="4771992"/>
                  <a:pt x="1021870" y="4770758"/>
                  <a:pt x="1040649" y="4770758"/>
                </a:cubicBezTo>
                <a:lnTo>
                  <a:pt x="1047947" y="4770758"/>
                </a:lnTo>
                <a:lnTo>
                  <a:pt x="1047303" y="4770433"/>
                </a:lnTo>
                <a:cubicBezTo>
                  <a:pt x="1047303" y="4769009"/>
                  <a:pt x="1050119" y="4767111"/>
                  <a:pt x="1055751" y="4763314"/>
                </a:cubicBezTo>
                <a:cubicBezTo>
                  <a:pt x="1063260" y="4755721"/>
                  <a:pt x="1063260" y="4755721"/>
                  <a:pt x="1055751" y="4751925"/>
                </a:cubicBezTo>
                <a:cubicBezTo>
                  <a:pt x="1051996" y="4750026"/>
                  <a:pt x="1049180" y="4748128"/>
                  <a:pt x="1047772" y="4745756"/>
                </a:cubicBezTo>
                <a:lnTo>
                  <a:pt x="1048128" y="4738922"/>
                </a:lnTo>
                <a:lnTo>
                  <a:pt x="1009189" y="4744253"/>
                </a:lnTo>
                <a:cubicBezTo>
                  <a:pt x="1005434" y="4748050"/>
                  <a:pt x="1001679" y="4748050"/>
                  <a:pt x="997924" y="4744253"/>
                </a:cubicBezTo>
                <a:cubicBezTo>
                  <a:pt x="967887" y="4732864"/>
                  <a:pt x="937849" y="4740457"/>
                  <a:pt x="907811" y="4736660"/>
                </a:cubicBezTo>
                <a:cubicBezTo>
                  <a:pt x="889037" y="4736660"/>
                  <a:pt x="866509" y="4740457"/>
                  <a:pt x="851490" y="4748050"/>
                </a:cubicBezTo>
                <a:cubicBezTo>
                  <a:pt x="832717" y="4751846"/>
                  <a:pt x="813943" y="4755643"/>
                  <a:pt x="798924" y="4751846"/>
                </a:cubicBezTo>
                <a:cubicBezTo>
                  <a:pt x="783905" y="4744253"/>
                  <a:pt x="765132" y="4748050"/>
                  <a:pt x="750113" y="4740457"/>
                </a:cubicBezTo>
                <a:cubicBezTo>
                  <a:pt x="708811" y="4717678"/>
                  <a:pt x="663754" y="4706289"/>
                  <a:pt x="618697" y="4706289"/>
                </a:cubicBezTo>
                <a:cubicBezTo>
                  <a:pt x="592414" y="4706289"/>
                  <a:pt x="569886" y="4706289"/>
                  <a:pt x="543603" y="4706289"/>
                </a:cubicBezTo>
                <a:cubicBezTo>
                  <a:pt x="539848" y="4706289"/>
                  <a:pt x="532339" y="4710085"/>
                  <a:pt x="528584" y="4702492"/>
                </a:cubicBezTo>
                <a:cubicBezTo>
                  <a:pt x="524829" y="4694899"/>
                  <a:pt x="532339" y="4687306"/>
                  <a:pt x="536093" y="4687306"/>
                </a:cubicBezTo>
                <a:cubicBezTo>
                  <a:pt x="551112" y="4683510"/>
                  <a:pt x="562376" y="4675917"/>
                  <a:pt x="577395" y="4672120"/>
                </a:cubicBezTo>
                <a:cubicBezTo>
                  <a:pt x="596169" y="4668324"/>
                  <a:pt x="614943" y="4668324"/>
                  <a:pt x="633716" y="4656935"/>
                </a:cubicBezTo>
                <a:cubicBezTo>
                  <a:pt x="626207" y="4653138"/>
                  <a:pt x="626207" y="4645545"/>
                  <a:pt x="618697" y="4645545"/>
                </a:cubicBezTo>
                <a:cubicBezTo>
                  <a:pt x="603678" y="4645545"/>
                  <a:pt x="592414" y="4634156"/>
                  <a:pt x="581150" y="4630359"/>
                </a:cubicBezTo>
                <a:cubicBezTo>
                  <a:pt x="577395" y="4630359"/>
                  <a:pt x="573641" y="4622766"/>
                  <a:pt x="573641" y="4618970"/>
                </a:cubicBezTo>
                <a:cubicBezTo>
                  <a:pt x="577395" y="4611377"/>
                  <a:pt x="581150" y="4615173"/>
                  <a:pt x="584905" y="4615173"/>
                </a:cubicBezTo>
                <a:cubicBezTo>
                  <a:pt x="588659" y="4615173"/>
                  <a:pt x="592414" y="4615173"/>
                  <a:pt x="599924" y="4615173"/>
                </a:cubicBezTo>
                <a:cubicBezTo>
                  <a:pt x="618697" y="4607580"/>
                  <a:pt x="637471" y="4622766"/>
                  <a:pt x="659999" y="4618970"/>
                </a:cubicBezTo>
                <a:cubicBezTo>
                  <a:pt x="671263" y="4618970"/>
                  <a:pt x="686282" y="4618970"/>
                  <a:pt x="697546" y="4618970"/>
                </a:cubicBezTo>
                <a:cubicBezTo>
                  <a:pt x="708811" y="4622766"/>
                  <a:pt x="716320" y="4611377"/>
                  <a:pt x="731339" y="4611377"/>
                </a:cubicBezTo>
                <a:cubicBezTo>
                  <a:pt x="768886" y="4618970"/>
                  <a:pt x="806433" y="4603784"/>
                  <a:pt x="843981" y="4607580"/>
                </a:cubicBezTo>
                <a:cubicBezTo>
                  <a:pt x="847735" y="4607580"/>
                  <a:pt x="851490" y="4607580"/>
                  <a:pt x="855245" y="4603784"/>
                </a:cubicBezTo>
                <a:cubicBezTo>
                  <a:pt x="859000" y="4599988"/>
                  <a:pt x="862754" y="4599988"/>
                  <a:pt x="862754" y="4599988"/>
                </a:cubicBezTo>
                <a:cubicBezTo>
                  <a:pt x="877773" y="4611377"/>
                  <a:pt x="892792" y="4607580"/>
                  <a:pt x="907811" y="4615173"/>
                </a:cubicBezTo>
                <a:cubicBezTo>
                  <a:pt x="926585" y="4622766"/>
                  <a:pt x="945358" y="4626563"/>
                  <a:pt x="960377" y="4607580"/>
                </a:cubicBezTo>
                <a:cubicBezTo>
                  <a:pt x="964132" y="4607580"/>
                  <a:pt x="964132" y="4607580"/>
                  <a:pt x="967887" y="4607580"/>
                </a:cubicBezTo>
                <a:cubicBezTo>
                  <a:pt x="982905" y="4607580"/>
                  <a:pt x="997924" y="4603784"/>
                  <a:pt x="1009189" y="4607580"/>
                </a:cubicBezTo>
                <a:cubicBezTo>
                  <a:pt x="1027962" y="4607580"/>
                  <a:pt x="1039226" y="4596191"/>
                  <a:pt x="1054245" y="4599988"/>
                </a:cubicBezTo>
                <a:lnTo>
                  <a:pt x="1067911" y="4599988"/>
                </a:lnTo>
                <a:lnTo>
                  <a:pt x="1068423" y="4593422"/>
                </a:lnTo>
                <a:cubicBezTo>
                  <a:pt x="1067954" y="4587728"/>
                  <a:pt x="1065138" y="4582982"/>
                  <a:pt x="1055751" y="4581084"/>
                </a:cubicBezTo>
                <a:cubicBezTo>
                  <a:pt x="1055751" y="4581084"/>
                  <a:pt x="1055751" y="4577287"/>
                  <a:pt x="1055751" y="4573491"/>
                </a:cubicBezTo>
                <a:cubicBezTo>
                  <a:pt x="1059506" y="4569695"/>
                  <a:pt x="1063260" y="4573491"/>
                  <a:pt x="1067015" y="4569695"/>
                </a:cubicBezTo>
                <a:cubicBezTo>
                  <a:pt x="1078279" y="4569695"/>
                  <a:pt x="1093298" y="4573491"/>
                  <a:pt x="1104562" y="4569695"/>
                </a:cubicBezTo>
                <a:cubicBezTo>
                  <a:pt x="1104562" y="4569695"/>
                  <a:pt x="1108317" y="4565898"/>
                  <a:pt x="1108317" y="4562102"/>
                </a:cubicBezTo>
                <a:cubicBezTo>
                  <a:pt x="1104562" y="4562102"/>
                  <a:pt x="1104562" y="4558305"/>
                  <a:pt x="1104562" y="4558305"/>
                </a:cubicBezTo>
                <a:cubicBezTo>
                  <a:pt x="1093298" y="4558305"/>
                  <a:pt x="1078279" y="4558305"/>
                  <a:pt x="1067015" y="4558305"/>
                </a:cubicBezTo>
                <a:cubicBezTo>
                  <a:pt x="1055751" y="4558305"/>
                  <a:pt x="1040732" y="4558305"/>
                  <a:pt x="1029468" y="4558305"/>
                </a:cubicBezTo>
                <a:cubicBezTo>
                  <a:pt x="1021958" y="4558305"/>
                  <a:pt x="1014449" y="4558305"/>
                  <a:pt x="1010694" y="4558305"/>
                </a:cubicBezTo>
                <a:lnTo>
                  <a:pt x="1004133" y="4554159"/>
                </a:lnTo>
                <a:lnTo>
                  <a:pt x="966941" y="4552002"/>
                </a:lnTo>
                <a:cubicBezTo>
                  <a:pt x="959430" y="4552002"/>
                  <a:pt x="948162" y="4550768"/>
                  <a:pt x="940650" y="4552002"/>
                </a:cubicBezTo>
                <a:cubicBezTo>
                  <a:pt x="929383" y="4554470"/>
                  <a:pt x="914359" y="4553236"/>
                  <a:pt x="903092" y="4553236"/>
                </a:cubicBezTo>
                <a:cubicBezTo>
                  <a:pt x="891824" y="4553236"/>
                  <a:pt x="876801" y="4555704"/>
                  <a:pt x="865533" y="4552002"/>
                </a:cubicBezTo>
                <a:cubicBezTo>
                  <a:pt x="858021" y="4549534"/>
                  <a:pt x="854266" y="4553236"/>
                  <a:pt x="846754" y="4553236"/>
                </a:cubicBezTo>
                <a:cubicBezTo>
                  <a:pt x="801683" y="4553236"/>
                  <a:pt x="752857" y="4553236"/>
                  <a:pt x="704031" y="4553236"/>
                </a:cubicBezTo>
                <a:cubicBezTo>
                  <a:pt x="673984" y="4549534"/>
                  <a:pt x="643937" y="4552002"/>
                  <a:pt x="613891" y="4552002"/>
                </a:cubicBezTo>
                <a:cubicBezTo>
                  <a:pt x="606379" y="4552002"/>
                  <a:pt x="598867" y="4550768"/>
                  <a:pt x="595111" y="4548300"/>
                </a:cubicBezTo>
                <a:cubicBezTo>
                  <a:pt x="606379" y="4547066"/>
                  <a:pt x="617646" y="4545832"/>
                  <a:pt x="628914" y="4545832"/>
                </a:cubicBezTo>
                <a:cubicBezTo>
                  <a:pt x="643937" y="4545832"/>
                  <a:pt x="658961" y="4545832"/>
                  <a:pt x="673984" y="4545832"/>
                </a:cubicBezTo>
                <a:cubicBezTo>
                  <a:pt x="681496" y="4545832"/>
                  <a:pt x="696519" y="4545832"/>
                  <a:pt x="692764" y="4540896"/>
                </a:cubicBezTo>
                <a:cubicBezTo>
                  <a:pt x="692764" y="4538428"/>
                  <a:pt x="700275" y="4538428"/>
                  <a:pt x="704031" y="4538428"/>
                </a:cubicBezTo>
                <a:cubicBezTo>
                  <a:pt x="726566" y="4538428"/>
                  <a:pt x="749101" y="4538428"/>
                  <a:pt x="771637" y="4538428"/>
                </a:cubicBezTo>
                <a:cubicBezTo>
                  <a:pt x="775392" y="4538428"/>
                  <a:pt x="779148" y="4538428"/>
                  <a:pt x="782904" y="4538428"/>
                </a:cubicBezTo>
                <a:cubicBezTo>
                  <a:pt x="786660" y="4538428"/>
                  <a:pt x="786660" y="4537194"/>
                  <a:pt x="786660" y="4535960"/>
                </a:cubicBezTo>
                <a:cubicBezTo>
                  <a:pt x="786660" y="4535960"/>
                  <a:pt x="786660" y="4535960"/>
                  <a:pt x="786660" y="4534726"/>
                </a:cubicBezTo>
                <a:cubicBezTo>
                  <a:pt x="786660" y="4534726"/>
                  <a:pt x="782904" y="4534726"/>
                  <a:pt x="782904" y="4534726"/>
                </a:cubicBezTo>
                <a:cubicBezTo>
                  <a:pt x="756613" y="4535960"/>
                  <a:pt x="730322" y="4533492"/>
                  <a:pt x="704031" y="4532258"/>
                </a:cubicBezTo>
                <a:cubicBezTo>
                  <a:pt x="685252" y="4532258"/>
                  <a:pt x="670228" y="4532258"/>
                  <a:pt x="651449" y="4529790"/>
                </a:cubicBezTo>
                <a:cubicBezTo>
                  <a:pt x="647693" y="4528556"/>
                  <a:pt x="643937" y="4528556"/>
                  <a:pt x="643937" y="4528556"/>
                </a:cubicBezTo>
                <a:cubicBezTo>
                  <a:pt x="621402" y="4532258"/>
                  <a:pt x="602623" y="4529790"/>
                  <a:pt x="580088" y="4531024"/>
                </a:cubicBezTo>
                <a:cubicBezTo>
                  <a:pt x="572576" y="4531024"/>
                  <a:pt x="561309" y="4529790"/>
                  <a:pt x="550041" y="4532258"/>
                </a:cubicBezTo>
                <a:cubicBezTo>
                  <a:pt x="542529" y="4533492"/>
                  <a:pt x="535018" y="4532258"/>
                  <a:pt x="531262" y="4528556"/>
                </a:cubicBezTo>
                <a:cubicBezTo>
                  <a:pt x="523750" y="4523620"/>
                  <a:pt x="523750" y="4522386"/>
                  <a:pt x="538773" y="4521152"/>
                </a:cubicBezTo>
                <a:cubicBezTo>
                  <a:pt x="553797" y="4519918"/>
                  <a:pt x="557553" y="4516216"/>
                  <a:pt x="572576" y="4517450"/>
                </a:cubicBezTo>
                <a:cubicBezTo>
                  <a:pt x="583844" y="4518684"/>
                  <a:pt x="595111" y="4517450"/>
                  <a:pt x="606379" y="4517450"/>
                </a:cubicBezTo>
                <a:cubicBezTo>
                  <a:pt x="610135" y="4517450"/>
                  <a:pt x="613891" y="4517450"/>
                  <a:pt x="621402" y="4516216"/>
                </a:cubicBezTo>
                <a:cubicBezTo>
                  <a:pt x="606379" y="4516216"/>
                  <a:pt x="595111" y="4514982"/>
                  <a:pt x="583844" y="4514982"/>
                </a:cubicBezTo>
                <a:cubicBezTo>
                  <a:pt x="583844" y="4512514"/>
                  <a:pt x="580088" y="4510046"/>
                  <a:pt x="591355" y="4506344"/>
                </a:cubicBezTo>
                <a:cubicBezTo>
                  <a:pt x="595111" y="4503876"/>
                  <a:pt x="602623" y="4503876"/>
                  <a:pt x="613891" y="4503876"/>
                </a:cubicBezTo>
                <a:cubicBezTo>
                  <a:pt x="617646" y="4503876"/>
                  <a:pt x="621402" y="4502642"/>
                  <a:pt x="617646" y="4500174"/>
                </a:cubicBezTo>
                <a:cubicBezTo>
                  <a:pt x="613891" y="4500174"/>
                  <a:pt x="613891" y="4498940"/>
                  <a:pt x="610135" y="4498940"/>
                </a:cubicBezTo>
                <a:cubicBezTo>
                  <a:pt x="591355" y="4498940"/>
                  <a:pt x="572576" y="4496472"/>
                  <a:pt x="557553" y="4500174"/>
                </a:cubicBezTo>
                <a:cubicBezTo>
                  <a:pt x="546285" y="4502642"/>
                  <a:pt x="531262" y="4502642"/>
                  <a:pt x="523750" y="4500174"/>
                </a:cubicBezTo>
                <a:cubicBezTo>
                  <a:pt x="516238" y="4496472"/>
                  <a:pt x="504971" y="4496472"/>
                  <a:pt x="489947" y="4496472"/>
                </a:cubicBezTo>
                <a:cubicBezTo>
                  <a:pt x="478680" y="4496472"/>
                  <a:pt x="467412" y="4496472"/>
                  <a:pt x="467412" y="4490302"/>
                </a:cubicBezTo>
                <a:cubicBezTo>
                  <a:pt x="467412" y="4487834"/>
                  <a:pt x="456145" y="4487834"/>
                  <a:pt x="448633" y="4486600"/>
                </a:cubicBezTo>
                <a:cubicBezTo>
                  <a:pt x="441121" y="4486600"/>
                  <a:pt x="433609" y="4486600"/>
                  <a:pt x="429854" y="4486600"/>
                </a:cubicBezTo>
                <a:cubicBezTo>
                  <a:pt x="414830" y="4486600"/>
                  <a:pt x="411074" y="4484132"/>
                  <a:pt x="422342" y="4480430"/>
                </a:cubicBezTo>
                <a:cubicBezTo>
                  <a:pt x="426098" y="4477962"/>
                  <a:pt x="429854" y="4474260"/>
                  <a:pt x="441121" y="4475494"/>
                </a:cubicBezTo>
                <a:cubicBezTo>
                  <a:pt x="456145" y="4476728"/>
                  <a:pt x="471168" y="4476728"/>
                  <a:pt x="486191" y="4475494"/>
                </a:cubicBezTo>
                <a:cubicBezTo>
                  <a:pt x="504971" y="4474260"/>
                  <a:pt x="519994" y="4475494"/>
                  <a:pt x="535018" y="4475494"/>
                </a:cubicBezTo>
                <a:cubicBezTo>
                  <a:pt x="550041" y="4475494"/>
                  <a:pt x="561309" y="4473026"/>
                  <a:pt x="576332" y="4473026"/>
                </a:cubicBezTo>
                <a:cubicBezTo>
                  <a:pt x="587600" y="4473026"/>
                  <a:pt x="591355" y="4469324"/>
                  <a:pt x="591355" y="4463154"/>
                </a:cubicBezTo>
                <a:cubicBezTo>
                  <a:pt x="587600" y="4460685"/>
                  <a:pt x="602623" y="4455749"/>
                  <a:pt x="610135" y="4456983"/>
                </a:cubicBezTo>
                <a:cubicBezTo>
                  <a:pt x="625158" y="4456983"/>
                  <a:pt x="636426" y="4454515"/>
                  <a:pt x="651449" y="4458217"/>
                </a:cubicBezTo>
                <a:cubicBezTo>
                  <a:pt x="658961" y="4459451"/>
                  <a:pt x="670228" y="4458217"/>
                  <a:pt x="670228" y="4455749"/>
                </a:cubicBezTo>
                <a:cubicBezTo>
                  <a:pt x="670228" y="4450813"/>
                  <a:pt x="677740" y="4452047"/>
                  <a:pt x="685252" y="4453281"/>
                </a:cubicBezTo>
                <a:cubicBezTo>
                  <a:pt x="707787" y="4454515"/>
                  <a:pt x="707787" y="4454515"/>
                  <a:pt x="730322" y="4453281"/>
                </a:cubicBezTo>
                <a:cubicBezTo>
                  <a:pt x="745346" y="4452047"/>
                  <a:pt x="760369" y="4450813"/>
                  <a:pt x="775392" y="4450813"/>
                </a:cubicBezTo>
                <a:cubicBezTo>
                  <a:pt x="794172" y="4449579"/>
                  <a:pt x="816707" y="4448345"/>
                  <a:pt x="835486" y="4448345"/>
                </a:cubicBezTo>
                <a:cubicBezTo>
                  <a:pt x="839242" y="4448345"/>
                  <a:pt x="839242" y="4448345"/>
                  <a:pt x="842998" y="4448345"/>
                </a:cubicBezTo>
                <a:cubicBezTo>
                  <a:pt x="846754" y="4448345"/>
                  <a:pt x="842998" y="4444643"/>
                  <a:pt x="850510" y="4444643"/>
                </a:cubicBezTo>
                <a:cubicBezTo>
                  <a:pt x="858021" y="4445877"/>
                  <a:pt x="861777" y="4447111"/>
                  <a:pt x="865533" y="4447111"/>
                </a:cubicBezTo>
                <a:cubicBezTo>
                  <a:pt x="876801" y="4447111"/>
                  <a:pt x="884312" y="4444643"/>
                  <a:pt x="891824" y="4444643"/>
                </a:cubicBezTo>
                <a:cubicBezTo>
                  <a:pt x="903092" y="4444643"/>
                  <a:pt x="910603" y="4445877"/>
                  <a:pt x="918115" y="4444643"/>
                </a:cubicBezTo>
                <a:cubicBezTo>
                  <a:pt x="925627" y="4443409"/>
                  <a:pt x="929383" y="4443409"/>
                  <a:pt x="936894" y="4443409"/>
                </a:cubicBezTo>
                <a:lnTo>
                  <a:pt x="937384" y="4443382"/>
                </a:lnTo>
                <a:lnTo>
                  <a:pt x="939354" y="4440615"/>
                </a:lnTo>
                <a:cubicBezTo>
                  <a:pt x="946864" y="4433022"/>
                  <a:pt x="961883" y="4429225"/>
                  <a:pt x="969392" y="4414039"/>
                </a:cubicBezTo>
                <a:lnTo>
                  <a:pt x="962015" y="4412998"/>
                </a:lnTo>
                <a:lnTo>
                  <a:pt x="916615" y="4411985"/>
                </a:lnTo>
                <a:cubicBezTo>
                  <a:pt x="871558" y="4404392"/>
                  <a:pt x="826502" y="4408189"/>
                  <a:pt x="781445" y="4404392"/>
                </a:cubicBezTo>
                <a:cubicBezTo>
                  <a:pt x="773935" y="4404392"/>
                  <a:pt x="770181" y="4408189"/>
                  <a:pt x="766426" y="4400596"/>
                </a:cubicBezTo>
                <a:cubicBezTo>
                  <a:pt x="766426" y="4393003"/>
                  <a:pt x="773935" y="4385410"/>
                  <a:pt x="777690" y="4385410"/>
                </a:cubicBezTo>
                <a:cubicBezTo>
                  <a:pt x="788954" y="4385410"/>
                  <a:pt x="800218" y="4381614"/>
                  <a:pt x="811483" y="4389206"/>
                </a:cubicBezTo>
                <a:cubicBezTo>
                  <a:pt x="830256" y="4396799"/>
                  <a:pt x="852785" y="4389206"/>
                  <a:pt x="871558" y="4393003"/>
                </a:cubicBezTo>
                <a:cubicBezTo>
                  <a:pt x="882822" y="4381614"/>
                  <a:pt x="894087" y="4385410"/>
                  <a:pt x="901596" y="4385410"/>
                </a:cubicBezTo>
                <a:cubicBezTo>
                  <a:pt x="916615" y="4385410"/>
                  <a:pt x="927879" y="4385410"/>
                  <a:pt x="931634" y="4370224"/>
                </a:cubicBezTo>
                <a:cubicBezTo>
                  <a:pt x="931634" y="4362631"/>
                  <a:pt x="939143" y="4358835"/>
                  <a:pt x="942898" y="4355038"/>
                </a:cubicBezTo>
                <a:cubicBezTo>
                  <a:pt x="939143" y="4347445"/>
                  <a:pt x="927879" y="4355038"/>
                  <a:pt x="924124" y="4351242"/>
                </a:cubicBezTo>
                <a:cubicBezTo>
                  <a:pt x="886577" y="4351242"/>
                  <a:pt x="852785" y="4351242"/>
                  <a:pt x="818992" y="4351242"/>
                </a:cubicBezTo>
                <a:cubicBezTo>
                  <a:pt x="796464" y="4351242"/>
                  <a:pt x="777690" y="4355038"/>
                  <a:pt x="755162" y="4347445"/>
                </a:cubicBezTo>
                <a:cubicBezTo>
                  <a:pt x="740143" y="4339852"/>
                  <a:pt x="725124" y="4336056"/>
                  <a:pt x="706350" y="4339852"/>
                </a:cubicBezTo>
                <a:cubicBezTo>
                  <a:pt x="698841" y="4339852"/>
                  <a:pt x="695086" y="4336056"/>
                  <a:pt x="691331" y="4332260"/>
                </a:cubicBezTo>
                <a:cubicBezTo>
                  <a:pt x="687577" y="4328463"/>
                  <a:pt x="687577" y="4324667"/>
                  <a:pt x="691331" y="4320870"/>
                </a:cubicBezTo>
                <a:cubicBezTo>
                  <a:pt x="698841" y="4313277"/>
                  <a:pt x="702596" y="4305684"/>
                  <a:pt x="717615" y="4305684"/>
                </a:cubicBezTo>
                <a:cubicBezTo>
                  <a:pt x="728879" y="4309481"/>
                  <a:pt x="740143" y="4305684"/>
                  <a:pt x="758917" y="4305684"/>
                </a:cubicBezTo>
                <a:cubicBezTo>
                  <a:pt x="743898" y="4298091"/>
                  <a:pt x="736388" y="4301888"/>
                  <a:pt x="725124" y="4301888"/>
                </a:cubicBezTo>
                <a:cubicBezTo>
                  <a:pt x="698841" y="4298091"/>
                  <a:pt x="672558" y="4298091"/>
                  <a:pt x="646275" y="4301888"/>
                </a:cubicBezTo>
                <a:cubicBezTo>
                  <a:pt x="638765" y="4301888"/>
                  <a:pt x="635011" y="4294295"/>
                  <a:pt x="635011" y="4290498"/>
                </a:cubicBezTo>
                <a:cubicBezTo>
                  <a:pt x="635011" y="4282905"/>
                  <a:pt x="638765" y="4279109"/>
                  <a:pt x="646275" y="4279109"/>
                </a:cubicBezTo>
                <a:cubicBezTo>
                  <a:pt x="657539" y="4279109"/>
                  <a:pt x="672558" y="4282905"/>
                  <a:pt x="680067" y="4279109"/>
                </a:cubicBezTo>
                <a:cubicBezTo>
                  <a:pt x="691331" y="4271516"/>
                  <a:pt x="702596" y="4279109"/>
                  <a:pt x="713860" y="4267720"/>
                </a:cubicBezTo>
                <a:cubicBezTo>
                  <a:pt x="717615" y="4263923"/>
                  <a:pt x="732633" y="4267720"/>
                  <a:pt x="740143" y="4267720"/>
                </a:cubicBezTo>
                <a:cubicBezTo>
                  <a:pt x="736388" y="4256330"/>
                  <a:pt x="728879" y="4260127"/>
                  <a:pt x="725124" y="4260127"/>
                </a:cubicBezTo>
                <a:cubicBezTo>
                  <a:pt x="691331" y="4260127"/>
                  <a:pt x="661294" y="4260127"/>
                  <a:pt x="631256" y="4260127"/>
                </a:cubicBezTo>
                <a:cubicBezTo>
                  <a:pt x="623746" y="4260127"/>
                  <a:pt x="616237" y="4263923"/>
                  <a:pt x="616237" y="4256330"/>
                </a:cubicBezTo>
                <a:cubicBezTo>
                  <a:pt x="616237" y="4244941"/>
                  <a:pt x="623746" y="4244941"/>
                  <a:pt x="627501" y="4248737"/>
                </a:cubicBezTo>
                <a:cubicBezTo>
                  <a:pt x="650030" y="4248737"/>
                  <a:pt x="668803" y="4237348"/>
                  <a:pt x="687577" y="4233551"/>
                </a:cubicBezTo>
                <a:cubicBezTo>
                  <a:pt x="668803" y="4233551"/>
                  <a:pt x="650030" y="4233551"/>
                  <a:pt x="631256" y="4233551"/>
                </a:cubicBezTo>
                <a:cubicBezTo>
                  <a:pt x="627501" y="4233551"/>
                  <a:pt x="623746" y="4233551"/>
                  <a:pt x="623746" y="4225959"/>
                </a:cubicBezTo>
                <a:cubicBezTo>
                  <a:pt x="623746" y="4222162"/>
                  <a:pt x="623746" y="4214569"/>
                  <a:pt x="627501" y="4214569"/>
                </a:cubicBezTo>
                <a:cubicBezTo>
                  <a:pt x="635011" y="4218366"/>
                  <a:pt x="638765" y="4203180"/>
                  <a:pt x="646275" y="4206976"/>
                </a:cubicBezTo>
                <a:cubicBezTo>
                  <a:pt x="650030" y="4210773"/>
                  <a:pt x="657539" y="4206976"/>
                  <a:pt x="661294" y="4206976"/>
                </a:cubicBezTo>
                <a:cubicBezTo>
                  <a:pt x="695086" y="4210773"/>
                  <a:pt x="728879" y="4203180"/>
                  <a:pt x="758917" y="4199383"/>
                </a:cubicBezTo>
                <a:cubicBezTo>
                  <a:pt x="755162" y="4191790"/>
                  <a:pt x="747652" y="4191790"/>
                  <a:pt x="743898" y="4195587"/>
                </a:cubicBezTo>
                <a:cubicBezTo>
                  <a:pt x="728879" y="4199383"/>
                  <a:pt x="713860" y="4184197"/>
                  <a:pt x="695086" y="4191790"/>
                </a:cubicBezTo>
                <a:cubicBezTo>
                  <a:pt x="680067" y="4199383"/>
                  <a:pt x="661294" y="4195587"/>
                  <a:pt x="646275" y="4195587"/>
                </a:cubicBezTo>
                <a:cubicBezTo>
                  <a:pt x="638765" y="4195587"/>
                  <a:pt x="635011" y="4195587"/>
                  <a:pt x="627501" y="4195587"/>
                </a:cubicBezTo>
                <a:cubicBezTo>
                  <a:pt x="623746" y="4191790"/>
                  <a:pt x="623746" y="4187994"/>
                  <a:pt x="623746" y="4184197"/>
                </a:cubicBezTo>
                <a:cubicBezTo>
                  <a:pt x="627501" y="4180401"/>
                  <a:pt x="631256" y="4172808"/>
                  <a:pt x="638765" y="4172808"/>
                </a:cubicBezTo>
                <a:cubicBezTo>
                  <a:pt x="650030" y="4176605"/>
                  <a:pt x="661294" y="4176605"/>
                  <a:pt x="672558" y="4176605"/>
                </a:cubicBezTo>
                <a:cubicBezTo>
                  <a:pt x="687577" y="4176605"/>
                  <a:pt x="702596" y="4176605"/>
                  <a:pt x="717615" y="4176605"/>
                </a:cubicBezTo>
                <a:cubicBezTo>
                  <a:pt x="728879" y="4161419"/>
                  <a:pt x="747652" y="4176605"/>
                  <a:pt x="758917" y="4161419"/>
                </a:cubicBezTo>
                <a:cubicBezTo>
                  <a:pt x="773935" y="4165215"/>
                  <a:pt x="785200" y="4153826"/>
                  <a:pt x="800218" y="4153826"/>
                </a:cubicBezTo>
                <a:lnTo>
                  <a:pt x="809465" y="4150086"/>
                </a:lnTo>
                <a:lnTo>
                  <a:pt x="800845" y="4140133"/>
                </a:lnTo>
                <a:cubicBezTo>
                  <a:pt x="798567" y="4137888"/>
                  <a:pt x="796288" y="4135643"/>
                  <a:pt x="794165" y="4134644"/>
                </a:cubicBezTo>
                <a:lnTo>
                  <a:pt x="778765" y="4127251"/>
                </a:lnTo>
                <a:lnTo>
                  <a:pt x="726257" y="4127251"/>
                </a:lnTo>
                <a:lnTo>
                  <a:pt x="719484" y="4128774"/>
                </a:lnTo>
                <a:cubicBezTo>
                  <a:pt x="702547" y="4137205"/>
                  <a:pt x="690273" y="4134941"/>
                  <a:pt x="686754" y="4122736"/>
                </a:cubicBezTo>
                <a:cubicBezTo>
                  <a:pt x="684011" y="4116756"/>
                  <a:pt x="683235" y="4110531"/>
                  <a:pt x="684428" y="4104060"/>
                </a:cubicBezTo>
                <a:cubicBezTo>
                  <a:pt x="688161" y="4085895"/>
                  <a:pt x="713126" y="4077728"/>
                  <a:pt x="734203" y="4086482"/>
                </a:cubicBezTo>
                <a:lnTo>
                  <a:pt x="769840" y="4092631"/>
                </a:lnTo>
                <a:lnTo>
                  <a:pt x="778630" y="4081693"/>
                </a:lnTo>
                <a:cubicBezTo>
                  <a:pt x="784262" y="4078846"/>
                  <a:pt x="790832" y="4077896"/>
                  <a:pt x="796464" y="4077896"/>
                </a:cubicBezTo>
                <a:cubicBezTo>
                  <a:pt x="800218" y="4074100"/>
                  <a:pt x="807728" y="4074100"/>
                  <a:pt x="815237" y="4074100"/>
                </a:cubicBezTo>
                <a:cubicBezTo>
                  <a:pt x="807728" y="4074100"/>
                  <a:pt x="815237" y="4074100"/>
                  <a:pt x="811483" y="4070304"/>
                </a:cubicBezTo>
                <a:cubicBezTo>
                  <a:pt x="758917" y="4070304"/>
                  <a:pt x="710105" y="4070304"/>
                  <a:pt x="661294" y="4070304"/>
                </a:cubicBezTo>
                <a:cubicBezTo>
                  <a:pt x="657539" y="4070304"/>
                  <a:pt x="657539" y="4066507"/>
                  <a:pt x="657539" y="4066507"/>
                </a:cubicBezTo>
                <a:cubicBezTo>
                  <a:pt x="665048" y="4055118"/>
                  <a:pt x="683822" y="4058914"/>
                  <a:pt x="695086" y="4055118"/>
                </a:cubicBezTo>
                <a:cubicBezTo>
                  <a:pt x="687577" y="4039932"/>
                  <a:pt x="672558" y="4036135"/>
                  <a:pt x="665048" y="4028542"/>
                </a:cubicBezTo>
                <a:cubicBezTo>
                  <a:pt x="653784" y="4017153"/>
                  <a:pt x="653784" y="4017153"/>
                  <a:pt x="665048" y="4001967"/>
                </a:cubicBezTo>
                <a:cubicBezTo>
                  <a:pt x="668803" y="4001967"/>
                  <a:pt x="668803" y="4001967"/>
                  <a:pt x="668803" y="4001967"/>
                </a:cubicBezTo>
                <a:cubicBezTo>
                  <a:pt x="668803" y="3998171"/>
                  <a:pt x="672558" y="3990578"/>
                  <a:pt x="668803" y="3990578"/>
                </a:cubicBezTo>
                <a:cubicBezTo>
                  <a:pt x="650030" y="3986781"/>
                  <a:pt x="661294" y="3982985"/>
                  <a:pt x="665048" y="3975392"/>
                </a:cubicBezTo>
                <a:cubicBezTo>
                  <a:pt x="672558" y="3967799"/>
                  <a:pt x="672558" y="3967799"/>
                  <a:pt x="661294" y="3964003"/>
                </a:cubicBezTo>
                <a:cubicBezTo>
                  <a:pt x="653784" y="3964003"/>
                  <a:pt x="650030" y="3964003"/>
                  <a:pt x="650030" y="3956410"/>
                </a:cubicBezTo>
                <a:cubicBezTo>
                  <a:pt x="650030" y="3948817"/>
                  <a:pt x="650030" y="3945020"/>
                  <a:pt x="661294" y="3945020"/>
                </a:cubicBezTo>
                <a:cubicBezTo>
                  <a:pt x="676313" y="3941224"/>
                  <a:pt x="691331" y="3933631"/>
                  <a:pt x="706350" y="3929834"/>
                </a:cubicBezTo>
                <a:cubicBezTo>
                  <a:pt x="717615" y="3926038"/>
                  <a:pt x="725124" y="3918445"/>
                  <a:pt x="736388" y="3910852"/>
                </a:cubicBezTo>
                <a:cubicBezTo>
                  <a:pt x="740143" y="3910852"/>
                  <a:pt x="747652" y="3910852"/>
                  <a:pt x="755162" y="3910852"/>
                </a:cubicBezTo>
                <a:cubicBezTo>
                  <a:pt x="766426" y="3910852"/>
                  <a:pt x="781445" y="3910852"/>
                  <a:pt x="792709" y="3910852"/>
                </a:cubicBezTo>
                <a:cubicBezTo>
                  <a:pt x="803973" y="3910852"/>
                  <a:pt x="818992" y="3910852"/>
                  <a:pt x="830256" y="3910852"/>
                </a:cubicBezTo>
                <a:cubicBezTo>
                  <a:pt x="830256" y="3910852"/>
                  <a:pt x="830256" y="3907056"/>
                  <a:pt x="834011" y="3907056"/>
                </a:cubicBezTo>
                <a:cubicBezTo>
                  <a:pt x="834011" y="3903259"/>
                  <a:pt x="830256" y="3899463"/>
                  <a:pt x="830256" y="3899463"/>
                </a:cubicBezTo>
                <a:lnTo>
                  <a:pt x="815982" y="3898380"/>
                </a:lnTo>
                <a:lnTo>
                  <a:pt x="767600" y="3905316"/>
                </a:lnTo>
                <a:cubicBezTo>
                  <a:pt x="750197" y="3910012"/>
                  <a:pt x="743983" y="3908258"/>
                  <a:pt x="742587" y="3897053"/>
                </a:cubicBezTo>
                <a:cubicBezTo>
                  <a:pt x="742122" y="3893317"/>
                  <a:pt x="741656" y="3889582"/>
                  <a:pt x="739378" y="3887337"/>
                </a:cubicBezTo>
                <a:cubicBezTo>
                  <a:pt x="710536" y="3864379"/>
                  <a:pt x="681849" y="3842666"/>
                  <a:pt x="627935" y="3843059"/>
                </a:cubicBezTo>
                <a:cubicBezTo>
                  <a:pt x="615971" y="3843285"/>
                  <a:pt x="617474" y="3839305"/>
                  <a:pt x="620790" y="3833834"/>
                </a:cubicBezTo>
                <a:cubicBezTo>
                  <a:pt x="622448" y="3831099"/>
                  <a:pt x="626074" y="3828119"/>
                  <a:pt x="629700" y="3825139"/>
                </a:cubicBezTo>
                <a:cubicBezTo>
                  <a:pt x="636952" y="3819178"/>
                  <a:pt x="644360" y="3814463"/>
                  <a:pt x="635557" y="3807973"/>
                </a:cubicBezTo>
                <a:cubicBezTo>
                  <a:pt x="628722" y="3801238"/>
                  <a:pt x="619502" y="3807444"/>
                  <a:pt x="609816" y="3809915"/>
                </a:cubicBezTo>
                <a:cubicBezTo>
                  <a:pt x="590600" y="3816101"/>
                  <a:pt x="569416" y="3822533"/>
                  <a:pt x="552741" y="3817024"/>
                </a:cubicBezTo>
                <a:cubicBezTo>
                  <a:pt x="531975" y="3810760"/>
                  <a:pt x="522599" y="3815721"/>
                  <a:pt x="510063" y="3827397"/>
                </a:cubicBezTo>
                <a:cubicBezTo>
                  <a:pt x="506437" y="3830377"/>
                  <a:pt x="502811" y="3833357"/>
                  <a:pt x="497062" y="3835338"/>
                </a:cubicBezTo>
                <a:cubicBezTo>
                  <a:pt x="491623" y="3839808"/>
                  <a:pt x="485873" y="3841789"/>
                  <a:pt x="477381" y="3837789"/>
                </a:cubicBezTo>
                <a:cubicBezTo>
                  <a:pt x="471011" y="3834790"/>
                  <a:pt x="470391" y="3829810"/>
                  <a:pt x="475830" y="3825339"/>
                </a:cubicBezTo>
                <a:cubicBezTo>
                  <a:pt x="481114" y="3819624"/>
                  <a:pt x="482462" y="3814399"/>
                  <a:pt x="489869" y="3809683"/>
                </a:cubicBezTo>
                <a:cubicBezTo>
                  <a:pt x="493650" y="3807948"/>
                  <a:pt x="497431" y="3806212"/>
                  <a:pt x="494998" y="3802722"/>
                </a:cubicBezTo>
                <a:cubicBezTo>
                  <a:pt x="492720" y="3800478"/>
                  <a:pt x="486970" y="3802458"/>
                  <a:pt x="483034" y="3802948"/>
                </a:cubicBezTo>
                <a:cubicBezTo>
                  <a:pt x="477130" y="3803684"/>
                  <a:pt x="473194" y="3804174"/>
                  <a:pt x="469568" y="3807154"/>
                </a:cubicBezTo>
                <a:cubicBezTo>
                  <a:pt x="465942" y="3810135"/>
                  <a:pt x="462005" y="3810625"/>
                  <a:pt x="457759" y="3808625"/>
                </a:cubicBezTo>
                <a:cubicBezTo>
                  <a:pt x="434404" y="3797627"/>
                  <a:pt x="408043" y="3794588"/>
                  <a:pt x="378676" y="3799510"/>
                </a:cubicBezTo>
                <a:cubicBezTo>
                  <a:pt x="365054" y="3802471"/>
                  <a:pt x="351278" y="3804187"/>
                  <a:pt x="337346" y="3804658"/>
                </a:cubicBezTo>
                <a:cubicBezTo>
                  <a:pt x="329473" y="3805639"/>
                  <a:pt x="317665" y="3807110"/>
                  <a:pt x="312953" y="3801375"/>
                </a:cubicBezTo>
                <a:cubicBezTo>
                  <a:pt x="310365" y="3796640"/>
                  <a:pt x="319740" y="3791679"/>
                  <a:pt x="325179" y="3787209"/>
                </a:cubicBezTo>
                <a:cubicBezTo>
                  <a:pt x="328805" y="3784228"/>
                  <a:pt x="332586" y="3782493"/>
                  <a:pt x="336213" y="3779513"/>
                </a:cubicBezTo>
                <a:cubicBezTo>
                  <a:pt x="339839" y="3776533"/>
                  <a:pt x="349369" y="3772817"/>
                  <a:pt x="344812" y="3768327"/>
                </a:cubicBezTo>
                <a:cubicBezTo>
                  <a:pt x="342224" y="3763592"/>
                  <a:pt x="332384" y="3764818"/>
                  <a:pt x="324666" y="3767043"/>
                </a:cubicBezTo>
                <a:cubicBezTo>
                  <a:pt x="306953" y="3769250"/>
                  <a:pt x="292866" y="3768476"/>
                  <a:pt x="274533" y="3765702"/>
                </a:cubicBezTo>
                <a:cubicBezTo>
                  <a:pt x="233620" y="3758154"/>
                  <a:pt x="212746" y="3767076"/>
                  <a:pt x="200103" y="3793937"/>
                </a:cubicBezTo>
                <a:cubicBezTo>
                  <a:pt x="195439" y="3804633"/>
                  <a:pt x="186219" y="3810839"/>
                  <a:pt x="170319" y="3811555"/>
                </a:cubicBezTo>
                <a:cubicBezTo>
                  <a:pt x="167373" y="3787899"/>
                  <a:pt x="164581" y="3765489"/>
                  <a:pt x="161635" y="3741834"/>
                </a:cubicBezTo>
                <a:cubicBezTo>
                  <a:pt x="189033" y="3737157"/>
                  <a:pt x="194162" y="3730196"/>
                  <a:pt x="184894" y="3719972"/>
                </a:cubicBezTo>
                <a:cubicBezTo>
                  <a:pt x="182461" y="3716482"/>
                  <a:pt x="174278" y="3714973"/>
                  <a:pt x="177749" y="3710747"/>
                </a:cubicBezTo>
                <a:cubicBezTo>
                  <a:pt x="183188" y="3706277"/>
                  <a:pt x="191216" y="3706541"/>
                  <a:pt x="197275" y="3707051"/>
                </a:cubicBezTo>
                <a:cubicBezTo>
                  <a:pt x="203180" y="3706315"/>
                  <a:pt x="207271" y="3707070"/>
                  <a:pt x="211362" y="3707825"/>
                </a:cubicBezTo>
                <a:cubicBezTo>
                  <a:pt x="223481" y="3708844"/>
                  <a:pt x="229230" y="3706864"/>
                  <a:pt x="230113" y="3697903"/>
                </a:cubicBezTo>
                <a:cubicBezTo>
                  <a:pt x="231461" y="3692678"/>
                  <a:pt x="236435" y="3684473"/>
                  <a:pt x="246740" y="3686982"/>
                </a:cubicBezTo>
                <a:cubicBezTo>
                  <a:pt x="260982" y="3689001"/>
                  <a:pt x="274759" y="3687285"/>
                  <a:pt x="288691" y="3686814"/>
                </a:cubicBezTo>
                <a:cubicBezTo>
                  <a:pt x="300655" y="3686588"/>
                  <a:pt x="314741" y="3687362"/>
                  <a:pt x="328208" y="3683156"/>
                </a:cubicBezTo>
                <a:cubicBezTo>
                  <a:pt x="339707" y="3679196"/>
                  <a:pt x="353173" y="3674990"/>
                  <a:pt x="341782" y="3663765"/>
                </a:cubicBezTo>
                <a:cubicBezTo>
                  <a:pt x="337380" y="3660520"/>
                  <a:pt x="341007" y="3657540"/>
                  <a:pt x="348724" y="3655315"/>
                </a:cubicBezTo>
                <a:cubicBezTo>
                  <a:pt x="378246" y="3651637"/>
                  <a:pt x="388706" y="3655392"/>
                  <a:pt x="393001" y="3673822"/>
                </a:cubicBezTo>
                <a:cubicBezTo>
                  <a:pt x="393776" y="3680047"/>
                  <a:pt x="396364" y="3684782"/>
                  <a:pt x="404547" y="3686291"/>
                </a:cubicBezTo>
                <a:cubicBezTo>
                  <a:pt x="418789" y="3688310"/>
                  <a:pt x="432876" y="3689084"/>
                  <a:pt x="448311" y="3684633"/>
                </a:cubicBezTo>
                <a:cubicBezTo>
                  <a:pt x="452247" y="3684143"/>
                  <a:pt x="453595" y="3678918"/>
                  <a:pt x="451317" y="3676673"/>
                </a:cubicBezTo>
                <a:cubicBezTo>
                  <a:pt x="450852" y="3672938"/>
                  <a:pt x="450231" y="3667958"/>
                  <a:pt x="453857" y="3664978"/>
                </a:cubicBezTo>
                <a:cubicBezTo>
                  <a:pt x="459296" y="3660507"/>
                  <a:pt x="466083" y="3650811"/>
                  <a:pt x="472918" y="3657546"/>
                </a:cubicBezTo>
                <a:cubicBezTo>
                  <a:pt x="490369" y="3669280"/>
                  <a:pt x="510050" y="3666829"/>
                  <a:pt x="531699" y="3664132"/>
                </a:cubicBezTo>
                <a:cubicBezTo>
                  <a:pt x="543663" y="3663906"/>
                  <a:pt x="555627" y="3663681"/>
                  <a:pt x="566242" y="3668680"/>
                </a:cubicBezTo>
                <a:cubicBezTo>
                  <a:pt x="606428" y="3686433"/>
                  <a:pt x="635794" y="3681510"/>
                  <a:pt x="659936" y="3650688"/>
                </a:cubicBezTo>
                <a:cubicBezTo>
                  <a:pt x="666878" y="3642238"/>
                  <a:pt x="676409" y="3638522"/>
                  <a:pt x="687180" y="3644766"/>
                </a:cubicBezTo>
                <a:cubicBezTo>
                  <a:pt x="712658" y="3656765"/>
                  <a:pt x="742800" y="3658068"/>
                  <a:pt x="774444" y="3655391"/>
                </a:cubicBezTo>
                <a:cubicBezTo>
                  <a:pt x="790344" y="3654675"/>
                  <a:pt x="805934" y="3651468"/>
                  <a:pt x="823802" y="3650507"/>
                </a:cubicBezTo>
                <a:lnTo>
                  <a:pt x="835030" y="3648931"/>
                </a:lnTo>
                <a:lnTo>
                  <a:pt x="826502" y="3645099"/>
                </a:lnTo>
                <a:cubicBezTo>
                  <a:pt x="830257" y="3640354"/>
                  <a:pt x="834481" y="3637506"/>
                  <a:pt x="838998" y="3635846"/>
                </a:cubicBezTo>
                <a:lnTo>
                  <a:pt x="845211" y="3634915"/>
                </a:lnTo>
                <a:lnTo>
                  <a:pt x="839170" y="3634605"/>
                </a:lnTo>
                <a:cubicBezTo>
                  <a:pt x="827903" y="3634605"/>
                  <a:pt x="812880" y="3642312"/>
                  <a:pt x="801612" y="3630752"/>
                </a:cubicBezTo>
                <a:cubicBezTo>
                  <a:pt x="794100" y="3623045"/>
                  <a:pt x="790344" y="3634605"/>
                  <a:pt x="782832" y="3634605"/>
                </a:cubicBezTo>
                <a:cubicBezTo>
                  <a:pt x="737762" y="3634605"/>
                  <a:pt x="688936" y="3634605"/>
                  <a:pt x="640110" y="3634605"/>
                </a:cubicBezTo>
                <a:cubicBezTo>
                  <a:pt x="610063" y="3623045"/>
                  <a:pt x="580016" y="3630752"/>
                  <a:pt x="549969" y="3630752"/>
                </a:cubicBezTo>
                <a:cubicBezTo>
                  <a:pt x="542457" y="3630752"/>
                  <a:pt x="534946" y="3626898"/>
                  <a:pt x="531190" y="3619192"/>
                </a:cubicBezTo>
                <a:cubicBezTo>
                  <a:pt x="542457" y="3615338"/>
                  <a:pt x="553725" y="3611485"/>
                  <a:pt x="564993" y="3611485"/>
                </a:cubicBezTo>
                <a:cubicBezTo>
                  <a:pt x="580016" y="3611485"/>
                  <a:pt x="595040" y="3611485"/>
                  <a:pt x="610063" y="3611485"/>
                </a:cubicBezTo>
                <a:cubicBezTo>
                  <a:pt x="617575" y="3611485"/>
                  <a:pt x="632598" y="3611485"/>
                  <a:pt x="628842" y="3596071"/>
                </a:cubicBezTo>
                <a:cubicBezTo>
                  <a:pt x="628842" y="3588364"/>
                  <a:pt x="636354" y="3588364"/>
                  <a:pt x="640110" y="3588364"/>
                </a:cubicBezTo>
                <a:cubicBezTo>
                  <a:pt x="662645" y="3588364"/>
                  <a:pt x="685180" y="3588364"/>
                  <a:pt x="707715" y="3588364"/>
                </a:cubicBezTo>
                <a:cubicBezTo>
                  <a:pt x="711471" y="3588364"/>
                  <a:pt x="715227" y="3588364"/>
                  <a:pt x="718983" y="3588364"/>
                </a:cubicBezTo>
                <a:cubicBezTo>
                  <a:pt x="722739" y="3588364"/>
                  <a:pt x="722739" y="3584511"/>
                  <a:pt x="722739" y="3580657"/>
                </a:cubicBezTo>
                <a:cubicBezTo>
                  <a:pt x="722739" y="3580657"/>
                  <a:pt x="722739" y="3580657"/>
                  <a:pt x="722739" y="3576804"/>
                </a:cubicBezTo>
                <a:cubicBezTo>
                  <a:pt x="722739" y="3576804"/>
                  <a:pt x="718983" y="3576804"/>
                  <a:pt x="718983" y="3576804"/>
                </a:cubicBezTo>
                <a:cubicBezTo>
                  <a:pt x="692692" y="3580657"/>
                  <a:pt x="666401" y="3572951"/>
                  <a:pt x="640110" y="3569097"/>
                </a:cubicBezTo>
                <a:cubicBezTo>
                  <a:pt x="621331" y="3569097"/>
                  <a:pt x="606307" y="3569097"/>
                  <a:pt x="587528" y="3561390"/>
                </a:cubicBezTo>
                <a:cubicBezTo>
                  <a:pt x="583772" y="3557537"/>
                  <a:pt x="580016" y="3557537"/>
                  <a:pt x="580016" y="3557537"/>
                </a:cubicBezTo>
                <a:cubicBezTo>
                  <a:pt x="557481" y="3569097"/>
                  <a:pt x="538702" y="3561390"/>
                  <a:pt x="516167" y="3565244"/>
                </a:cubicBezTo>
                <a:cubicBezTo>
                  <a:pt x="508655" y="3565244"/>
                  <a:pt x="497387" y="3561390"/>
                  <a:pt x="486120" y="3569097"/>
                </a:cubicBezTo>
                <a:cubicBezTo>
                  <a:pt x="478608" y="3572951"/>
                  <a:pt x="471096" y="3569097"/>
                  <a:pt x="467340" y="3557537"/>
                </a:cubicBezTo>
                <a:cubicBezTo>
                  <a:pt x="459829" y="3542123"/>
                  <a:pt x="459829" y="3538270"/>
                  <a:pt x="474852" y="3534416"/>
                </a:cubicBezTo>
                <a:cubicBezTo>
                  <a:pt x="489875" y="3530563"/>
                  <a:pt x="493632" y="3519003"/>
                  <a:pt x="508655" y="3522856"/>
                </a:cubicBezTo>
                <a:cubicBezTo>
                  <a:pt x="519923" y="3526710"/>
                  <a:pt x="531190" y="3522856"/>
                  <a:pt x="542457" y="3522856"/>
                </a:cubicBezTo>
                <a:cubicBezTo>
                  <a:pt x="546213" y="3522856"/>
                  <a:pt x="549969" y="3522856"/>
                  <a:pt x="557481" y="3519003"/>
                </a:cubicBezTo>
                <a:cubicBezTo>
                  <a:pt x="542457" y="3519003"/>
                  <a:pt x="531190" y="3515149"/>
                  <a:pt x="519923" y="3515149"/>
                </a:cubicBezTo>
                <a:cubicBezTo>
                  <a:pt x="519923" y="3507442"/>
                  <a:pt x="516167" y="3499736"/>
                  <a:pt x="527434" y="3488175"/>
                </a:cubicBezTo>
                <a:cubicBezTo>
                  <a:pt x="531190" y="3480469"/>
                  <a:pt x="538702" y="3480469"/>
                  <a:pt x="549969" y="3480469"/>
                </a:cubicBezTo>
                <a:cubicBezTo>
                  <a:pt x="553725" y="3480469"/>
                  <a:pt x="557481" y="3476615"/>
                  <a:pt x="553725" y="3468908"/>
                </a:cubicBezTo>
                <a:cubicBezTo>
                  <a:pt x="549969" y="3468908"/>
                  <a:pt x="549969" y="3465055"/>
                  <a:pt x="546213" y="3465055"/>
                </a:cubicBezTo>
                <a:cubicBezTo>
                  <a:pt x="527434" y="3465055"/>
                  <a:pt x="508655" y="3457348"/>
                  <a:pt x="493632" y="3468908"/>
                </a:cubicBezTo>
                <a:cubicBezTo>
                  <a:pt x="482364" y="3476615"/>
                  <a:pt x="467340" y="3476615"/>
                  <a:pt x="459829" y="3468908"/>
                </a:cubicBezTo>
                <a:cubicBezTo>
                  <a:pt x="452317" y="3457348"/>
                  <a:pt x="441049" y="3457348"/>
                  <a:pt x="426026" y="3457348"/>
                </a:cubicBezTo>
                <a:cubicBezTo>
                  <a:pt x="414759" y="3457348"/>
                  <a:pt x="403491" y="3457348"/>
                  <a:pt x="403491" y="3438081"/>
                </a:cubicBezTo>
                <a:cubicBezTo>
                  <a:pt x="403491" y="3430374"/>
                  <a:pt x="392223" y="3430374"/>
                  <a:pt x="384711" y="3426520"/>
                </a:cubicBezTo>
                <a:cubicBezTo>
                  <a:pt x="377200" y="3426520"/>
                  <a:pt x="369688" y="3426520"/>
                  <a:pt x="365932" y="3426520"/>
                </a:cubicBezTo>
                <a:cubicBezTo>
                  <a:pt x="350909" y="3426520"/>
                  <a:pt x="347153" y="3418815"/>
                  <a:pt x="358421" y="3407253"/>
                </a:cubicBezTo>
                <a:cubicBezTo>
                  <a:pt x="362176" y="3399548"/>
                  <a:pt x="365932" y="3387986"/>
                  <a:pt x="377200" y="3391841"/>
                </a:cubicBezTo>
                <a:cubicBezTo>
                  <a:pt x="392223" y="3395695"/>
                  <a:pt x="407247" y="3395695"/>
                  <a:pt x="422270" y="3391841"/>
                </a:cubicBezTo>
                <a:cubicBezTo>
                  <a:pt x="441049" y="3387986"/>
                  <a:pt x="456073" y="3391841"/>
                  <a:pt x="471096" y="3391841"/>
                </a:cubicBezTo>
                <a:cubicBezTo>
                  <a:pt x="486120" y="3391841"/>
                  <a:pt x="497387" y="3384133"/>
                  <a:pt x="512411" y="3384133"/>
                </a:cubicBezTo>
                <a:cubicBezTo>
                  <a:pt x="523678" y="3384133"/>
                  <a:pt x="527434" y="3372573"/>
                  <a:pt x="527434" y="3353306"/>
                </a:cubicBezTo>
                <a:cubicBezTo>
                  <a:pt x="523678" y="3345600"/>
                  <a:pt x="538702" y="3330186"/>
                  <a:pt x="546213" y="3334038"/>
                </a:cubicBezTo>
                <a:cubicBezTo>
                  <a:pt x="561237" y="3334038"/>
                  <a:pt x="572505" y="3326333"/>
                  <a:pt x="587528" y="3337893"/>
                </a:cubicBezTo>
                <a:cubicBezTo>
                  <a:pt x="595040" y="3341746"/>
                  <a:pt x="606307" y="3337893"/>
                  <a:pt x="606307" y="3330186"/>
                </a:cubicBezTo>
                <a:cubicBezTo>
                  <a:pt x="606307" y="3314771"/>
                  <a:pt x="613819" y="3318626"/>
                  <a:pt x="621331" y="3322479"/>
                </a:cubicBezTo>
                <a:cubicBezTo>
                  <a:pt x="643866" y="3326333"/>
                  <a:pt x="643866" y="3326333"/>
                  <a:pt x="666401" y="3322479"/>
                </a:cubicBezTo>
                <a:cubicBezTo>
                  <a:pt x="681424" y="3318626"/>
                  <a:pt x="696448" y="3314771"/>
                  <a:pt x="711471" y="3314771"/>
                </a:cubicBezTo>
                <a:cubicBezTo>
                  <a:pt x="730251" y="3310918"/>
                  <a:pt x="752786" y="3307066"/>
                  <a:pt x="771565" y="3307066"/>
                </a:cubicBezTo>
                <a:cubicBezTo>
                  <a:pt x="775321" y="3307066"/>
                  <a:pt x="775321" y="3307066"/>
                  <a:pt x="779077" y="3307066"/>
                </a:cubicBezTo>
                <a:cubicBezTo>
                  <a:pt x="782832" y="3307066"/>
                  <a:pt x="779077" y="3295505"/>
                  <a:pt x="786588" y="3295505"/>
                </a:cubicBezTo>
                <a:cubicBezTo>
                  <a:pt x="794100" y="3299358"/>
                  <a:pt x="797856" y="3303212"/>
                  <a:pt x="801612" y="3303212"/>
                </a:cubicBezTo>
                <a:cubicBezTo>
                  <a:pt x="812880" y="3303212"/>
                  <a:pt x="820391" y="3295505"/>
                  <a:pt x="827903" y="3295505"/>
                </a:cubicBezTo>
                <a:cubicBezTo>
                  <a:pt x="839170" y="3295505"/>
                  <a:pt x="846682" y="3299358"/>
                  <a:pt x="854194" y="3295505"/>
                </a:cubicBezTo>
                <a:cubicBezTo>
                  <a:pt x="861705" y="3291652"/>
                  <a:pt x="865461" y="3291652"/>
                  <a:pt x="872973" y="3291652"/>
                </a:cubicBezTo>
                <a:cubicBezTo>
                  <a:pt x="887996" y="3291652"/>
                  <a:pt x="903020" y="3283945"/>
                  <a:pt x="918043" y="3283945"/>
                </a:cubicBezTo>
                <a:cubicBezTo>
                  <a:pt x="921799" y="3276238"/>
                  <a:pt x="933067" y="3280091"/>
                  <a:pt x="940578" y="3280091"/>
                </a:cubicBezTo>
                <a:cubicBezTo>
                  <a:pt x="944334" y="3280091"/>
                  <a:pt x="948090" y="3280091"/>
                  <a:pt x="948090" y="3280091"/>
                </a:cubicBezTo>
                <a:cubicBezTo>
                  <a:pt x="974381" y="3280091"/>
                  <a:pt x="1000672" y="3280091"/>
                  <a:pt x="1026964" y="3276238"/>
                </a:cubicBezTo>
                <a:cubicBezTo>
                  <a:pt x="1053255" y="3272385"/>
                  <a:pt x="1075789" y="3272385"/>
                  <a:pt x="1102080" y="3272385"/>
                </a:cubicBezTo>
                <a:cubicBezTo>
                  <a:pt x="1128372" y="3272385"/>
                  <a:pt x="1154662" y="3276238"/>
                  <a:pt x="1177198" y="3272385"/>
                </a:cubicBezTo>
                <a:lnTo>
                  <a:pt x="1193843" y="3270951"/>
                </a:lnTo>
                <a:lnTo>
                  <a:pt x="1190428" y="3270343"/>
                </a:lnTo>
                <a:cubicBezTo>
                  <a:pt x="1187142" y="3270705"/>
                  <a:pt x="1183386" y="3271429"/>
                  <a:pt x="1181508" y="3271429"/>
                </a:cubicBezTo>
                <a:cubicBezTo>
                  <a:pt x="1181508" y="3268531"/>
                  <a:pt x="1177752" y="3265634"/>
                  <a:pt x="1177752" y="3265634"/>
                </a:cubicBezTo>
                <a:cubicBezTo>
                  <a:pt x="1162728" y="3265634"/>
                  <a:pt x="1147705" y="3265634"/>
                  <a:pt x="1128926" y="3265634"/>
                </a:cubicBezTo>
                <a:cubicBezTo>
                  <a:pt x="1128926" y="3265634"/>
                  <a:pt x="1128926" y="3268531"/>
                  <a:pt x="1128926" y="3271429"/>
                </a:cubicBezTo>
                <a:cubicBezTo>
                  <a:pt x="1098878" y="3271429"/>
                  <a:pt x="1065076" y="3271429"/>
                  <a:pt x="1035029" y="3271429"/>
                </a:cubicBezTo>
                <a:cubicBezTo>
                  <a:pt x="1027518" y="3265634"/>
                  <a:pt x="1020006" y="3265634"/>
                  <a:pt x="1012494" y="3271429"/>
                </a:cubicBezTo>
                <a:cubicBezTo>
                  <a:pt x="982447" y="3271429"/>
                  <a:pt x="956156" y="3262735"/>
                  <a:pt x="926109" y="3265634"/>
                </a:cubicBezTo>
                <a:cubicBezTo>
                  <a:pt x="926109" y="3262735"/>
                  <a:pt x="926109" y="3259838"/>
                  <a:pt x="926109" y="3256940"/>
                </a:cubicBezTo>
                <a:cubicBezTo>
                  <a:pt x="926109" y="3254042"/>
                  <a:pt x="926109" y="3254042"/>
                  <a:pt x="922354" y="3254042"/>
                </a:cubicBezTo>
                <a:cubicBezTo>
                  <a:pt x="918598" y="3251144"/>
                  <a:pt x="914842" y="3254042"/>
                  <a:pt x="914842" y="3256940"/>
                </a:cubicBezTo>
                <a:cubicBezTo>
                  <a:pt x="892306" y="3256940"/>
                  <a:pt x="866016" y="3256940"/>
                  <a:pt x="843480" y="3256940"/>
                </a:cubicBezTo>
                <a:cubicBezTo>
                  <a:pt x="839724" y="3259838"/>
                  <a:pt x="828457" y="3254042"/>
                  <a:pt x="828457" y="3262735"/>
                </a:cubicBezTo>
                <a:cubicBezTo>
                  <a:pt x="817190" y="3262735"/>
                  <a:pt x="809678" y="3262735"/>
                  <a:pt x="802166" y="3262735"/>
                </a:cubicBezTo>
                <a:cubicBezTo>
                  <a:pt x="790898" y="3262735"/>
                  <a:pt x="779630" y="3259838"/>
                  <a:pt x="775875" y="3251144"/>
                </a:cubicBezTo>
                <a:cubicBezTo>
                  <a:pt x="772119" y="3248246"/>
                  <a:pt x="768363" y="3248246"/>
                  <a:pt x="764608" y="3248246"/>
                </a:cubicBezTo>
                <a:cubicBezTo>
                  <a:pt x="760852" y="3248246"/>
                  <a:pt x="757096" y="3248246"/>
                  <a:pt x="749584" y="3248246"/>
                </a:cubicBezTo>
                <a:cubicBezTo>
                  <a:pt x="745828" y="3248246"/>
                  <a:pt x="745828" y="3245349"/>
                  <a:pt x="745828" y="3245349"/>
                </a:cubicBezTo>
                <a:cubicBezTo>
                  <a:pt x="745828" y="3242452"/>
                  <a:pt x="745828" y="3239552"/>
                  <a:pt x="749584" y="3239552"/>
                </a:cubicBezTo>
                <a:cubicBezTo>
                  <a:pt x="764608" y="3242452"/>
                  <a:pt x="779630" y="3233757"/>
                  <a:pt x="794654" y="3233757"/>
                </a:cubicBezTo>
                <a:cubicBezTo>
                  <a:pt x="802166" y="3236655"/>
                  <a:pt x="805922" y="3233757"/>
                  <a:pt x="805922" y="3227961"/>
                </a:cubicBezTo>
                <a:cubicBezTo>
                  <a:pt x="817190" y="3225063"/>
                  <a:pt x="824701" y="3216370"/>
                  <a:pt x="839724" y="3216370"/>
                </a:cubicBezTo>
                <a:cubicBezTo>
                  <a:pt x="839724" y="3222166"/>
                  <a:pt x="843480" y="3222166"/>
                  <a:pt x="847236" y="3219268"/>
                </a:cubicBezTo>
                <a:cubicBezTo>
                  <a:pt x="850992" y="3219268"/>
                  <a:pt x="854748" y="3216370"/>
                  <a:pt x="854748" y="3213472"/>
                </a:cubicBezTo>
                <a:cubicBezTo>
                  <a:pt x="858504" y="3201881"/>
                  <a:pt x="873527" y="3196084"/>
                  <a:pt x="888550" y="3198983"/>
                </a:cubicBezTo>
                <a:cubicBezTo>
                  <a:pt x="896062" y="3204779"/>
                  <a:pt x="907330" y="3201881"/>
                  <a:pt x="914842" y="3207677"/>
                </a:cubicBezTo>
                <a:cubicBezTo>
                  <a:pt x="914842" y="3207677"/>
                  <a:pt x="918598" y="3207677"/>
                  <a:pt x="918598" y="3204779"/>
                </a:cubicBezTo>
                <a:cubicBezTo>
                  <a:pt x="929865" y="3204779"/>
                  <a:pt x="937377" y="3201881"/>
                  <a:pt x="944888" y="3204779"/>
                </a:cubicBezTo>
                <a:cubicBezTo>
                  <a:pt x="963668" y="3204779"/>
                  <a:pt x="982447" y="3198983"/>
                  <a:pt x="997470" y="3213472"/>
                </a:cubicBezTo>
                <a:cubicBezTo>
                  <a:pt x="1001226" y="3210575"/>
                  <a:pt x="1001226" y="3207677"/>
                  <a:pt x="1001226" y="3207677"/>
                </a:cubicBezTo>
                <a:lnTo>
                  <a:pt x="1001750" y="3200410"/>
                </a:lnTo>
                <a:lnTo>
                  <a:pt x="979098" y="3200410"/>
                </a:lnTo>
                <a:cubicBezTo>
                  <a:pt x="964075" y="3200410"/>
                  <a:pt x="949052" y="3203306"/>
                  <a:pt x="930272" y="3200410"/>
                </a:cubicBezTo>
                <a:cubicBezTo>
                  <a:pt x="922760" y="3200410"/>
                  <a:pt x="911493" y="3206204"/>
                  <a:pt x="907737" y="3194613"/>
                </a:cubicBezTo>
                <a:cubicBezTo>
                  <a:pt x="896470" y="3191715"/>
                  <a:pt x="885202" y="3188817"/>
                  <a:pt x="873934" y="3194613"/>
                </a:cubicBezTo>
                <a:cubicBezTo>
                  <a:pt x="870178" y="3197511"/>
                  <a:pt x="862666" y="3197511"/>
                  <a:pt x="858911" y="3194613"/>
                </a:cubicBezTo>
                <a:cubicBezTo>
                  <a:pt x="843888" y="3191715"/>
                  <a:pt x="832620" y="3191715"/>
                  <a:pt x="817596" y="3197511"/>
                </a:cubicBezTo>
                <a:cubicBezTo>
                  <a:pt x="813840" y="3197511"/>
                  <a:pt x="806329" y="3197511"/>
                  <a:pt x="802573" y="3188817"/>
                </a:cubicBezTo>
                <a:cubicBezTo>
                  <a:pt x="802573" y="3185919"/>
                  <a:pt x="791306" y="3188817"/>
                  <a:pt x="787550" y="3188817"/>
                </a:cubicBezTo>
                <a:cubicBezTo>
                  <a:pt x="787550" y="3185919"/>
                  <a:pt x="783794" y="3183022"/>
                  <a:pt x="783794" y="3183022"/>
                </a:cubicBezTo>
                <a:cubicBezTo>
                  <a:pt x="768770" y="3183022"/>
                  <a:pt x="753747" y="3183022"/>
                  <a:pt x="734968" y="3183022"/>
                </a:cubicBezTo>
                <a:cubicBezTo>
                  <a:pt x="734968" y="3183022"/>
                  <a:pt x="734968" y="3185919"/>
                  <a:pt x="734968" y="3188817"/>
                </a:cubicBezTo>
                <a:cubicBezTo>
                  <a:pt x="704920" y="3188817"/>
                  <a:pt x="671118" y="3188817"/>
                  <a:pt x="641071" y="3188817"/>
                </a:cubicBezTo>
                <a:cubicBezTo>
                  <a:pt x="633560" y="3183022"/>
                  <a:pt x="626048" y="3183022"/>
                  <a:pt x="618536" y="3188817"/>
                </a:cubicBezTo>
                <a:cubicBezTo>
                  <a:pt x="588489" y="3188817"/>
                  <a:pt x="562198" y="3180124"/>
                  <a:pt x="532151" y="3183022"/>
                </a:cubicBezTo>
                <a:cubicBezTo>
                  <a:pt x="532151" y="3180124"/>
                  <a:pt x="532151" y="3177226"/>
                  <a:pt x="532151" y="3174328"/>
                </a:cubicBezTo>
                <a:cubicBezTo>
                  <a:pt x="532151" y="3171431"/>
                  <a:pt x="532151" y="3171431"/>
                  <a:pt x="528396" y="3171431"/>
                </a:cubicBezTo>
                <a:cubicBezTo>
                  <a:pt x="524640" y="3168532"/>
                  <a:pt x="520884" y="3171431"/>
                  <a:pt x="520884" y="3174328"/>
                </a:cubicBezTo>
                <a:cubicBezTo>
                  <a:pt x="498348" y="3174328"/>
                  <a:pt x="472058" y="3174328"/>
                  <a:pt x="449522" y="3174328"/>
                </a:cubicBezTo>
                <a:cubicBezTo>
                  <a:pt x="445766" y="3177226"/>
                  <a:pt x="434499" y="3171431"/>
                  <a:pt x="434499" y="3180124"/>
                </a:cubicBezTo>
                <a:cubicBezTo>
                  <a:pt x="423232" y="3180124"/>
                  <a:pt x="415720" y="3180124"/>
                  <a:pt x="408208" y="3180124"/>
                </a:cubicBezTo>
                <a:cubicBezTo>
                  <a:pt x="396940" y="3180124"/>
                  <a:pt x="385672" y="3177226"/>
                  <a:pt x="381917" y="3168532"/>
                </a:cubicBezTo>
                <a:cubicBezTo>
                  <a:pt x="378161" y="3165633"/>
                  <a:pt x="374405" y="3165633"/>
                  <a:pt x="370650" y="3165633"/>
                </a:cubicBezTo>
                <a:cubicBezTo>
                  <a:pt x="366894" y="3165633"/>
                  <a:pt x="363138" y="3165633"/>
                  <a:pt x="355626" y="3165633"/>
                </a:cubicBezTo>
                <a:cubicBezTo>
                  <a:pt x="351870" y="3165633"/>
                  <a:pt x="351870" y="3162737"/>
                  <a:pt x="351870" y="3162737"/>
                </a:cubicBezTo>
                <a:cubicBezTo>
                  <a:pt x="351870" y="3159839"/>
                  <a:pt x="351870" y="3156941"/>
                  <a:pt x="355626" y="3156941"/>
                </a:cubicBezTo>
                <a:cubicBezTo>
                  <a:pt x="370650" y="3159839"/>
                  <a:pt x="385672" y="3151145"/>
                  <a:pt x="400696" y="3151145"/>
                </a:cubicBezTo>
                <a:cubicBezTo>
                  <a:pt x="408208" y="3154042"/>
                  <a:pt x="411964" y="3151145"/>
                  <a:pt x="411964" y="3145350"/>
                </a:cubicBezTo>
                <a:cubicBezTo>
                  <a:pt x="423232" y="3142452"/>
                  <a:pt x="430743" y="3133758"/>
                  <a:pt x="445766" y="3133758"/>
                </a:cubicBezTo>
                <a:cubicBezTo>
                  <a:pt x="445766" y="3139554"/>
                  <a:pt x="449522" y="3139554"/>
                  <a:pt x="453278" y="3136656"/>
                </a:cubicBezTo>
                <a:cubicBezTo>
                  <a:pt x="457034" y="3136656"/>
                  <a:pt x="460790" y="3133758"/>
                  <a:pt x="460790" y="3130860"/>
                </a:cubicBezTo>
                <a:cubicBezTo>
                  <a:pt x="464546" y="3119269"/>
                  <a:pt x="479569" y="3113473"/>
                  <a:pt x="494592" y="3116370"/>
                </a:cubicBezTo>
                <a:cubicBezTo>
                  <a:pt x="502104" y="3122167"/>
                  <a:pt x="513372" y="3119269"/>
                  <a:pt x="520884" y="3125065"/>
                </a:cubicBezTo>
                <a:cubicBezTo>
                  <a:pt x="520884" y="3125065"/>
                  <a:pt x="524640" y="3125065"/>
                  <a:pt x="524640" y="3122167"/>
                </a:cubicBezTo>
                <a:cubicBezTo>
                  <a:pt x="535907" y="3122167"/>
                  <a:pt x="543419" y="3119269"/>
                  <a:pt x="550930" y="3122167"/>
                </a:cubicBezTo>
                <a:cubicBezTo>
                  <a:pt x="569710" y="3122167"/>
                  <a:pt x="588489" y="3116370"/>
                  <a:pt x="603512" y="3130860"/>
                </a:cubicBezTo>
                <a:cubicBezTo>
                  <a:pt x="607268" y="3127962"/>
                  <a:pt x="607268" y="3125065"/>
                  <a:pt x="607268" y="3125065"/>
                </a:cubicBezTo>
                <a:cubicBezTo>
                  <a:pt x="605390" y="3120718"/>
                  <a:pt x="606329" y="3116372"/>
                  <a:pt x="608207" y="3112024"/>
                </a:cubicBezTo>
                <a:lnTo>
                  <a:pt x="611549" y="3105395"/>
                </a:lnTo>
                <a:lnTo>
                  <a:pt x="549443" y="3100561"/>
                </a:lnTo>
                <a:cubicBezTo>
                  <a:pt x="541416" y="3100297"/>
                  <a:pt x="529607" y="3101767"/>
                  <a:pt x="528832" y="3095542"/>
                </a:cubicBezTo>
                <a:cubicBezTo>
                  <a:pt x="526088" y="3089562"/>
                  <a:pt x="535619" y="3085847"/>
                  <a:pt x="541058" y="3081377"/>
                </a:cubicBezTo>
                <a:cubicBezTo>
                  <a:pt x="546652" y="3078151"/>
                  <a:pt x="554214" y="3074680"/>
                  <a:pt x="549658" y="3070190"/>
                </a:cubicBezTo>
                <a:cubicBezTo>
                  <a:pt x="546914" y="3064211"/>
                  <a:pt x="538732" y="3062701"/>
                  <a:pt x="530704" y="3062437"/>
                </a:cubicBezTo>
                <a:cubicBezTo>
                  <a:pt x="524800" y="3063172"/>
                  <a:pt x="518896" y="3063907"/>
                  <a:pt x="512991" y="3064643"/>
                </a:cubicBezTo>
                <a:cubicBezTo>
                  <a:pt x="485283" y="3066830"/>
                  <a:pt x="468297" y="3058830"/>
                  <a:pt x="466126" y="3041400"/>
                </a:cubicBezTo>
                <a:cubicBezTo>
                  <a:pt x="465351" y="3035175"/>
                  <a:pt x="464575" y="3028950"/>
                  <a:pt x="467736" y="3022235"/>
                </a:cubicBezTo>
                <a:cubicBezTo>
                  <a:pt x="468774" y="3014520"/>
                  <a:pt x="460436" y="3011765"/>
                  <a:pt x="448938" y="3015726"/>
                </a:cubicBezTo>
                <a:cubicBezTo>
                  <a:pt x="427754" y="3022158"/>
                  <a:pt x="419154" y="3033343"/>
                  <a:pt x="423293" y="3050529"/>
                </a:cubicBezTo>
                <a:cubicBezTo>
                  <a:pt x="408275" y="3042284"/>
                  <a:pt x="397349" y="3034794"/>
                  <a:pt x="390204" y="3025570"/>
                </a:cubicBezTo>
                <a:cubicBezTo>
                  <a:pt x="383059" y="3016345"/>
                  <a:pt x="386172" y="2993200"/>
                  <a:pt x="399019" y="2984014"/>
                </a:cubicBezTo>
                <a:cubicBezTo>
                  <a:pt x="415647" y="2973092"/>
                  <a:pt x="434135" y="2977111"/>
                  <a:pt x="448532" y="2980375"/>
                </a:cubicBezTo>
                <a:cubicBezTo>
                  <a:pt x="469144" y="2985394"/>
                  <a:pt x="491413" y="2987677"/>
                  <a:pt x="515030" y="2984736"/>
                </a:cubicBezTo>
                <a:cubicBezTo>
                  <a:pt x="528807" y="2983020"/>
                  <a:pt x="544552" y="2981059"/>
                  <a:pt x="560297" y="2979098"/>
                </a:cubicBezTo>
                <a:cubicBezTo>
                  <a:pt x="625244" y="2971008"/>
                  <a:pt x="688999" y="2969389"/>
                  <a:pt x="743892" y="2992896"/>
                </a:cubicBezTo>
                <a:cubicBezTo>
                  <a:pt x="764968" y="3001649"/>
                  <a:pt x="776312" y="2996443"/>
                  <a:pt x="784292" y="2980278"/>
                </a:cubicBezTo>
                <a:cubicBezTo>
                  <a:pt x="785950" y="2977543"/>
                  <a:pt x="781548" y="2974298"/>
                  <a:pt x="787297" y="2972317"/>
                </a:cubicBezTo>
                <a:cubicBezTo>
                  <a:pt x="793202" y="2971582"/>
                  <a:pt x="797448" y="2973581"/>
                  <a:pt x="799726" y="2975827"/>
                </a:cubicBezTo>
                <a:cubicBezTo>
                  <a:pt x="802004" y="2978072"/>
                  <a:pt x="804283" y="2980316"/>
                  <a:pt x="806406" y="2981316"/>
                </a:cubicBezTo>
                <a:cubicBezTo>
                  <a:pt x="813086" y="2986806"/>
                  <a:pt x="821578" y="2990805"/>
                  <a:pt x="830644" y="2983355"/>
                </a:cubicBezTo>
                <a:cubicBezTo>
                  <a:pt x="841677" y="2975658"/>
                  <a:pt x="825777" y="2976375"/>
                  <a:pt x="821375" y="2973130"/>
                </a:cubicBezTo>
                <a:cubicBezTo>
                  <a:pt x="821220" y="2971885"/>
                  <a:pt x="819252" y="2972130"/>
                  <a:pt x="819097" y="2970885"/>
                </a:cubicBezTo>
                <a:cubicBezTo>
                  <a:pt x="814851" y="2968885"/>
                  <a:pt x="812417" y="2965395"/>
                  <a:pt x="816044" y="2962415"/>
                </a:cubicBezTo>
                <a:cubicBezTo>
                  <a:pt x="819515" y="2958190"/>
                  <a:pt x="823451" y="2957699"/>
                  <a:pt x="829665" y="2959454"/>
                </a:cubicBezTo>
                <a:cubicBezTo>
                  <a:pt x="841939" y="2961719"/>
                  <a:pt x="853333" y="2960932"/>
                  <a:pt x="863414" y="2957621"/>
                </a:cubicBezTo>
                <a:lnTo>
                  <a:pt x="886164" y="2942694"/>
                </a:lnTo>
                <a:lnTo>
                  <a:pt x="874743" y="2936279"/>
                </a:lnTo>
                <a:cubicBezTo>
                  <a:pt x="870988" y="2936279"/>
                  <a:pt x="863478" y="2936279"/>
                  <a:pt x="859724" y="2936279"/>
                </a:cubicBezTo>
                <a:cubicBezTo>
                  <a:pt x="859724" y="2932483"/>
                  <a:pt x="859724" y="2932483"/>
                  <a:pt x="859724" y="2928686"/>
                </a:cubicBezTo>
                <a:cubicBezTo>
                  <a:pt x="859724" y="2928686"/>
                  <a:pt x="859724" y="2924889"/>
                  <a:pt x="859724" y="2924889"/>
                </a:cubicBezTo>
                <a:cubicBezTo>
                  <a:pt x="866295" y="2925839"/>
                  <a:pt x="872396" y="2925364"/>
                  <a:pt x="878263" y="2924119"/>
                </a:cubicBezTo>
                <a:lnTo>
                  <a:pt x="890557" y="2920245"/>
                </a:lnTo>
                <a:lnTo>
                  <a:pt x="884413" y="2913599"/>
                </a:lnTo>
                <a:cubicBezTo>
                  <a:pt x="875939" y="2909755"/>
                  <a:pt x="865258" y="2908241"/>
                  <a:pt x="855572" y="2910712"/>
                </a:cubicBezTo>
                <a:cubicBezTo>
                  <a:pt x="816830" y="2920594"/>
                  <a:pt x="778971" y="2921517"/>
                  <a:pt x="740182" y="2914969"/>
                </a:cubicBezTo>
                <a:cubicBezTo>
                  <a:pt x="726095" y="2914195"/>
                  <a:pt x="712008" y="2913421"/>
                  <a:pt x="700974" y="2921117"/>
                </a:cubicBezTo>
                <a:cubicBezTo>
                  <a:pt x="691599" y="2926078"/>
                  <a:pt x="687508" y="2925323"/>
                  <a:pt x="684609" y="2918098"/>
                </a:cubicBezTo>
                <a:cubicBezTo>
                  <a:pt x="681401" y="2908383"/>
                  <a:pt x="670785" y="2903384"/>
                  <a:pt x="654730" y="2902855"/>
                </a:cubicBezTo>
                <a:cubicBezTo>
                  <a:pt x="638520" y="2901081"/>
                  <a:pt x="620341" y="2899552"/>
                  <a:pt x="602163" y="2898023"/>
                </a:cubicBezTo>
                <a:cubicBezTo>
                  <a:pt x="586108" y="2897495"/>
                  <a:pt x="579273" y="2890760"/>
                  <a:pt x="580001" y="2880555"/>
                </a:cubicBezTo>
                <a:cubicBezTo>
                  <a:pt x="579846" y="2879310"/>
                  <a:pt x="579536" y="2876819"/>
                  <a:pt x="581194" y="2874084"/>
                </a:cubicBezTo>
                <a:cubicBezTo>
                  <a:pt x="580418" y="2867859"/>
                  <a:pt x="573894" y="2863615"/>
                  <a:pt x="564053" y="2864840"/>
                </a:cubicBezTo>
                <a:cubicBezTo>
                  <a:pt x="556026" y="2864576"/>
                  <a:pt x="556801" y="2870801"/>
                  <a:pt x="557421" y="2875781"/>
                </a:cubicBezTo>
                <a:cubicBezTo>
                  <a:pt x="556073" y="2881006"/>
                  <a:pt x="556694" y="2885986"/>
                  <a:pt x="545040" y="2888702"/>
                </a:cubicBezTo>
                <a:cubicBezTo>
                  <a:pt x="527327" y="2890908"/>
                  <a:pt x="510032" y="2880419"/>
                  <a:pt x="512572" y="2868724"/>
                </a:cubicBezTo>
                <a:cubicBezTo>
                  <a:pt x="512107" y="2864988"/>
                  <a:pt x="515733" y="2862009"/>
                  <a:pt x="511332" y="2858764"/>
                </a:cubicBezTo>
                <a:cubicBezTo>
                  <a:pt x="505427" y="2859499"/>
                  <a:pt x="505893" y="2863234"/>
                  <a:pt x="502111" y="2864969"/>
                </a:cubicBezTo>
                <a:cubicBezTo>
                  <a:pt x="493201" y="2873665"/>
                  <a:pt x="485329" y="2874646"/>
                  <a:pt x="476371" y="2866911"/>
                </a:cubicBezTo>
                <a:cubicBezTo>
                  <a:pt x="464825" y="2854442"/>
                  <a:pt x="447839" y="2846443"/>
                  <a:pt x="431009" y="2839689"/>
                </a:cubicBezTo>
                <a:cubicBezTo>
                  <a:pt x="411900" y="2830690"/>
                  <a:pt x="394604" y="2820201"/>
                  <a:pt x="390465" y="2803016"/>
                </a:cubicBezTo>
                <a:cubicBezTo>
                  <a:pt x="387721" y="2797036"/>
                  <a:pt x="382855" y="2790056"/>
                  <a:pt x="372704" y="2788792"/>
                </a:cubicBezTo>
                <a:cubicBezTo>
                  <a:pt x="331791" y="2781244"/>
                  <a:pt x="316261" y="2752835"/>
                  <a:pt x="277006" y="2742553"/>
                </a:cubicBezTo>
                <a:cubicBezTo>
                  <a:pt x="266545" y="2738797"/>
                  <a:pt x="267738" y="2732328"/>
                  <a:pt x="270899" y="2725613"/>
                </a:cubicBezTo>
                <a:cubicBezTo>
                  <a:pt x="276028" y="2718652"/>
                  <a:pt x="286333" y="2721161"/>
                  <a:pt x="292703" y="2724161"/>
                </a:cubicBezTo>
                <a:cubicBezTo>
                  <a:pt x="305287" y="2728915"/>
                  <a:pt x="316940" y="2726200"/>
                  <a:pt x="328129" y="2719748"/>
                </a:cubicBezTo>
                <a:cubicBezTo>
                  <a:pt x="341130" y="2711807"/>
                  <a:pt x="356565" y="2707356"/>
                  <a:pt x="374278" y="2705150"/>
                </a:cubicBezTo>
                <a:cubicBezTo>
                  <a:pt x="403955" y="2702718"/>
                  <a:pt x="421406" y="2714452"/>
                  <a:pt x="415704" y="2732863"/>
                </a:cubicBezTo>
                <a:cubicBezTo>
                  <a:pt x="414201" y="2736843"/>
                  <a:pt x="412854" y="2742068"/>
                  <a:pt x="413319" y="2745803"/>
                </a:cubicBezTo>
                <a:cubicBezTo>
                  <a:pt x="413474" y="2747048"/>
                  <a:pt x="411661" y="2748539"/>
                  <a:pt x="411661" y="2748539"/>
                </a:cubicBezTo>
                <a:cubicBezTo>
                  <a:pt x="413629" y="2748293"/>
                  <a:pt x="413629" y="2748293"/>
                  <a:pt x="415442" y="2746803"/>
                </a:cubicBezTo>
                <a:cubicBezTo>
                  <a:pt x="423314" y="2745822"/>
                  <a:pt x="429219" y="2745087"/>
                  <a:pt x="437246" y="2745351"/>
                </a:cubicBezTo>
                <a:cubicBezTo>
                  <a:pt x="475416" y="2746919"/>
                  <a:pt x="486759" y="2741713"/>
                  <a:pt x="495621" y="2716587"/>
                </a:cubicBezTo>
                <a:cubicBezTo>
                  <a:pt x="498162" y="2704892"/>
                  <a:pt x="509660" y="2700931"/>
                  <a:pt x="527684" y="2701214"/>
                </a:cubicBezTo>
                <a:cubicBezTo>
                  <a:pt x="541615" y="2700744"/>
                  <a:pt x="550108" y="2704744"/>
                  <a:pt x="559066" y="2712478"/>
                </a:cubicBezTo>
                <a:cubicBezTo>
                  <a:pt x="583817" y="2734682"/>
                  <a:pt x="619290" y="2746700"/>
                  <a:pt x="665332" y="2747286"/>
                </a:cubicBezTo>
                <a:cubicBezTo>
                  <a:pt x="703657" y="2750098"/>
                  <a:pt x="703657" y="2750098"/>
                  <a:pt x="692683" y="2726179"/>
                </a:cubicBezTo>
                <a:cubicBezTo>
                  <a:pt x="687041" y="2712974"/>
                  <a:pt x="690202" y="2706259"/>
                  <a:pt x="707294" y="2699072"/>
                </a:cubicBezTo>
                <a:cubicBezTo>
                  <a:pt x="715525" y="2717012"/>
                  <a:pt x="721894" y="2720012"/>
                  <a:pt x="751571" y="2717580"/>
                </a:cubicBezTo>
                <a:cubicBezTo>
                  <a:pt x="771252" y="2715128"/>
                  <a:pt x="792436" y="2708697"/>
                  <a:pt x="807764" y="2719431"/>
                </a:cubicBezTo>
                <a:cubicBezTo>
                  <a:pt x="807919" y="2720676"/>
                  <a:pt x="809887" y="2720431"/>
                  <a:pt x="811855" y="2720185"/>
                </a:cubicBezTo>
                <a:cubicBezTo>
                  <a:pt x="823353" y="2716225"/>
                  <a:pt x="831706" y="2711075"/>
                  <a:pt x="837178" y="2704862"/>
                </a:cubicBezTo>
                <a:lnTo>
                  <a:pt x="837582" y="2703771"/>
                </a:lnTo>
                <a:lnTo>
                  <a:pt x="824677" y="2704671"/>
                </a:lnTo>
                <a:cubicBezTo>
                  <a:pt x="813413" y="2704671"/>
                  <a:pt x="805904" y="2700874"/>
                  <a:pt x="805904" y="2693281"/>
                </a:cubicBezTo>
                <a:cubicBezTo>
                  <a:pt x="805904" y="2685688"/>
                  <a:pt x="809658" y="2678096"/>
                  <a:pt x="817168" y="2678096"/>
                </a:cubicBezTo>
                <a:lnTo>
                  <a:pt x="845555" y="2672878"/>
                </a:lnTo>
                <a:lnTo>
                  <a:pt x="845635" y="2670462"/>
                </a:lnTo>
                <a:cubicBezTo>
                  <a:pt x="847138" y="2666482"/>
                  <a:pt x="850686" y="2662880"/>
                  <a:pt x="858326" y="2660031"/>
                </a:cubicBezTo>
                <a:cubicBezTo>
                  <a:pt x="860139" y="2658542"/>
                  <a:pt x="865733" y="2655316"/>
                  <a:pt x="866198" y="2659050"/>
                </a:cubicBezTo>
                <a:cubicBezTo>
                  <a:pt x="867803" y="2663908"/>
                  <a:pt x="872088" y="2666219"/>
                  <a:pt x="877506" y="2667599"/>
                </a:cubicBezTo>
                <a:lnTo>
                  <a:pt x="895270" y="2670502"/>
                </a:lnTo>
                <a:lnTo>
                  <a:pt x="899160" y="2670502"/>
                </a:lnTo>
                <a:lnTo>
                  <a:pt x="903288" y="2662155"/>
                </a:lnTo>
                <a:lnTo>
                  <a:pt x="896017" y="2659114"/>
                </a:lnTo>
                <a:cubicBezTo>
                  <a:pt x="896017" y="2655316"/>
                  <a:pt x="888508" y="2655316"/>
                  <a:pt x="888508" y="2651520"/>
                </a:cubicBezTo>
                <a:cubicBezTo>
                  <a:pt x="892262" y="2643928"/>
                  <a:pt x="896017" y="2643928"/>
                  <a:pt x="899772" y="2643928"/>
                </a:cubicBezTo>
                <a:lnTo>
                  <a:pt x="911338" y="2645876"/>
                </a:lnTo>
                <a:lnTo>
                  <a:pt x="912290" y="2643951"/>
                </a:lnTo>
                <a:cubicBezTo>
                  <a:pt x="912290" y="2638256"/>
                  <a:pt x="915106" y="2632562"/>
                  <a:pt x="919330" y="2628290"/>
                </a:cubicBezTo>
                <a:lnTo>
                  <a:pt x="926609" y="2624945"/>
                </a:lnTo>
                <a:lnTo>
                  <a:pt x="922300" y="2624945"/>
                </a:lnTo>
                <a:cubicBezTo>
                  <a:pt x="922300" y="2613556"/>
                  <a:pt x="929809" y="2598370"/>
                  <a:pt x="911036" y="2594574"/>
                </a:cubicBezTo>
                <a:cubicBezTo>
                  <a:pt x="911036" y="2594574"/>
                  <a:pt x="911036" y="2590777"/>
                  <a:pt x="911036" y="2586981"/>
                </a:cubicBezTo>
                <a:cubicBezTo>
                  <a:pt x="914791" y="2583184"/>
                  <a:pt x="918545" y="2586981"/>
                  <a:pt x="922300" y="2583184"/>
                </a:cubicBezTo>
                <a:cubicBezTo>
                  <a:pt x="927932" y="2583184"/>
                  <a:pt x="934503" y="2584133"/>
                  <a:pt x="941074" y="2584608"/>
                </a:cubicBezTo>
                <a:lnTo>
                  <a:pt x="959400" y="2583218"/>
                </a:lnTo>
                <a:lnTo>
                  <a:pt x="951979" y="2582360"/>
                </a:lnTo>
                <a:lnTo>
                  <a:pt x="941157" y="2571796"/>
                </a:lnTo>
                <a:lnTo>
                  <a:pt x="922300" y="2571796"/>
                </a:lnTo>
                <a:cubicBezTo>
                  <a:pt x="911036" y="2571796"/>
                  <a:pt x="896017" y="2571796"/>
                  <a:pt x="884753" y="2571796"/>
                </a:cubicBezTo>
                <a:cubicBezTo>
                  <a:pt x="877243" y="2571796"/>
                  <a:pt x="869734" y="2571796"/>
                  <a:pt x="865979" y="2571796"/>
                </a:cubicBezTo>
                <a:lnTo>
                  <a:pt x="838594" y="2554489"/>
                </a:lnTo>
                <a:lnTo>
                  <a:pt x="829480" y="2561480"/>
                </a:lnTo>
                <a:cubicBezTo>
                  <a:pt x="806952" y="2576666"/>
                  <a:pt x="803197" y="2576666"/>
                  <a:pt x="788178" y="2557683"/>
                </a:cubicBezTo>
                <a:cubicBezTo>
                  <a:pt x="784424" y="2557683"/>
                  <a:pt x="784424" y="2550090"/>
                  <a:pt x="780669" y="2546294"/>
                </a:cubicBezTo>
                <a:cubicBezTo>
                  <a:pt x="758141" y="2565276"/>
                  <a:pt x="739367" y="2565276"/>
                  <a:pt x="716839" y="2565276"/>
                </a:cubicBezTo>
                <a:cubicBezTo>
                  <a:pt x="701820" y="2565276"/>
                  <a:pt x="690556" y="2565276"/>
                  <a:pt x="675537" y="2565276"/>
                </a:cubicBezTo>
                <a:cubicBezTo>
                  <a:pt x="645499" y="2561480"/>
                  <a:pt x="615461" y="2572869"/>
                  <a:pt x="581669" y="2569073"/>
                </a:cubicBezTo>
                <a:cubicBezTo>
                  <a:pt x="570404" y="2569073"/>
                  <a:pt x="566650" y="2584259"/>
                  <a:pt x="555386" y="2572869"/>
                </a:cubicBezTo>
                <a:cubicBezTo>
                  <a:pt x="544121" y="2565276"/>
                  <a:pt x="532857" y="2572869"/>
                  <a:pt x="525348" y="2569073"/>
                </a:cubicBezTo>
                <a:cubicBezTo>
                  <a:pt x="514084" y="2569073"/>
                  <a:pt x="502819" y="2569073"/>
                  <a:pt x="491555" y="2569073"/>
                </a:cubicBezTo>
                <a:cubicBezTo>
                  <a:pt x="484046" y="2561480"/>
                  <a:pt x="491555" y="2553887"/>
                  <a:pt x="487801" y="2546294"/>
                </a:cubicBezTo>
                <a:cubicBezTo>
                  <a:pt x="476536" y="2531108"/>
                  <a:pt x="461517" y="2527311"/>
                  <a:pt x="442744" y="2534905"/>
                </a:cubicBezTo>
                <a:cubicBezTo>
                  <a:pt x="438989" y="2534905"/>
                  <a:pt x="438989" y="2538701"/>
                  <a:pt x="431480" y="2538701"/>
                </a:cubicBezTo>
                <a:cubicBezTo>
                  <a:pt x="427725" y="2538701"/>
                  <a:pt x="423970" y="2534905"/>
                  <a:pt x="423970" y="2527311"/>
                </a:cubicBezTo>
                <a:cubicBezTo>
                  <a:pt x="423970" y="2523515"/>
                  <a:pt x="423970" y="2515922"/>
                  <a:pt x="431480" y="2515922"/>
                </a:cubicBezTo>
                <a:cubicBezTo>
                  <a:pt x="442744" y="2519719"/>
                  <a:pt x="454008" y="2515922"/>
                  <a:pt x="461517" y="2519719"/>
                </a:cubicBezTo>
                <a:cubicBezTo>
                  <a:pt x="476536" y="2519719"/>
                  <a:pt x="484046" y="2512125"/>
                  <a:pt x="495310" y="2512125"/>
                </a:cubicBezTo>
                <a:cubicBezTo>
                  <a:pt x="502819" y="2508329"/>
                  <a:pt x="506574" y="2496940"/>
                  <a:pt x="506574" y="2489347"/>
                </a:cubicBezTo>
                <a:cubicBezTo>
                  <a:pt x="514084" y="2477958"/>
                  <a:pt x="514084" y="2474161"/>
                  <a:pt x="525348" y="2481754"/>
                </a:cubicBezTo>
                <a:cubicBezTo>
                  <a:pt x="540367" y="2485550"/>
                  <a:pt x="555386" y="2489347"/>
                  <a:pt x="570404" y="2496940"/>
                </a:cubicBezTo>
                <a:cubicBezTo>
                  <a:pt x="574159" y="2500736"/>
                  <a:pt x="581669" y="2496940"/>
                  <a:pt x="589178" y="2496940"/>
                </a:cubicBezTo>
                <a:cubicBezTo>
                  <a:pt x="592933" y="2496940"/>
                  <a:pt x="592933" y="2489347"/>
                  <a:pt x="596688" y="2485550"/>
                </a:cubicBezTo>
                <a:cubicBezTo>
                  <a:pt x="604197" y="2477958"/>
                  <a:pt x="596688" y="2474161"/>
                  <a:pt x="592933" y="2466568"/>
                </a:cubicBezTo>
                <a:cubicBezTo>
                  <a:pt x="589178" y="2458975"/>
                  <a:pt x="577914" y="2458975"/>
                  <a:pt x="570404" y="2451382"/>
                </a:cubicBezTo>
                <a:cubicBezTo>
                  <a:pt x="566650" y="2447586"/>
                  <a:pt x="566650" y="2447586"/>
                  <a:pt x="566650" y="2443790"/>
                </a:cubicBezTo>
                <a:cubicBezTo>
                  <a:pt x="566650" y="2439993"/>
                  <a:pt x="570404" y="2439993"/>
                  <a:pt x="574159" y="2439993"/>
                </a:cubicBezTo>
                <a:cubicBezTo>
                  <a:pt x="585423" y="2439993"/>
                  <a:pt x="600442" y="2436196"/>
                  <a:pt x="611706" y="2443790"/>
                </a:cubicBezTo>
                <a:cubicBezTo>
                  <a:pt x="611706" y="2447586"/>
                  <a:pt x="615461" y="2443790"/>
                  <a:pt x="615461" y="2443790"/>
                </a:cubicBezTo>
                <a:cubicBezTo>
                  <a:pt x="622971" y="2439993"/>
                  <a:pt x="615461" y="2439993"/>
                  <a:pt x="615461" y="2436196"/>
                </a:cubicBezTo>
                <a:cubicBezTo>
                  <a:pt x="611706" y="2432400"/>
                  <a:pt x="611706" y="2424807"/>
                  <a:pt x="619216" y="2424807"/>
                </a:cubicBezTo>
                <a:cubicBezTo>
                  <a:pt x="626725" y="2424807"/>
                  <a:pt x="634235" y="2424807"/>
                  <a:pt x="645499" y="2424807"/>
                </a:cubicBezTo>
                <a:cubicBezTo>
                  <a:pt x="634235" y="2417214"/>
                  <a:pt x="622971" y="2417214"/>
                  <a:pt x="611706" y="2413418"/>
                </a:cubicBezTo>
                <a:cubicBezTo>
                  <a:pt x="604197" y="2409621"/>
                  <a:pt x="604197" y="2405825"/>
                  <a:pt x="607952" y="2402028"/>
                </a:cubicBezTo>
                <a:cubicBezTo>
                  <a:pt x="611706" y="2386842"/>
                  <a:pt x="611706" y="2383046"/>
                  <a:pt x="596688" y="2379249"/>
                </a:cubicBezTo>
                <a:cubicBezTo>
                  <a:pt x="592933" y="2379249"/>
                  <a:pt x="585423" y="2379249"/>
                  <a:pt x="581669" y="2379249"/>
                </a:cubicBezTo>
                <a:cubicBezTo>
                  <a:pt x="581669" y="2375453"/>
                  <a:pt x="581669" y="2375453"/>
                  <a:pt x="581669" y="2371657"/>
                </a:cubicBezTo>
                <a:cubicBezTo>
                  <a:pt x="581669" y="2371657"/>
                  <a:pt x="581669" y="2367860"/>
                  <a:pt x="581669" y="2367860"/>
                </a:cubicBezTo>
                <a:cubicBezTo>
                  <a:pt x="607952" y="2371657"/>
                  <a:pt x="626725" y="2352674"/>
                  <a:pt x="653008" y="2352674"/>
                </a:cubicBezTo>
                <a:cubicBezTo>
                  <a:pt x="668027" y="2352674"/>
                  <a:pt x="683046" y="2345081"/>
                  <a:pt x="698065" y="2333691"/>
                </a:cubicBezTo>
                <a:cubicBezTo>
                  <a:pt x="698065" y="2329895"/>
                  <a:pt x="705575" y="2329895"/>
                  <a:pt x="705575" y="2326099"/>
                </a:cubicBezTo>
                <a:cubicBezTo>
                  <a:pt x="705575" y="2318505"/>
                  <a:pt x="698065" y="2318505"/>
                  <a:pt x="694310" y="2318505"/>
                </a:cubicBezTo>
                <a:cubicBezTo>
                  <a:pt x="683046" y="2318505"/>
                  <a:pt x="671782" y="2318505"/>
                  <a:pt x="660518" y="2318505"/>
                </a:cubicBezTo>
                <a:cubicBezTo>
                  <a:pt x="656763" y="2318505"/>
                  <a:pt x="653008" y="2318505"/>
                  <a:pt x="653008" y="2314709"/>
                </a:cubicBezTo>
                <a:cubicBezTo>
                  <a:pt x="653008" y="2310913"/>
                  <a:pt x="653008" y="2307116"/>
                  <a:pt x="656763" y="2307116"/>
                </a:cubicBezTo>
                <a:cubicBezTo>
                  <a:pt x="664273" y="2307116"/>
                  <a:pt x="668027" y="2299523"/>
                  <a:pt x="679291" y="2299523"/>
                </a:cubicBezTo>
                <a:cubicBezTo>
                  <a:pt x="690556" y="2299523"/>
                  <a:pt x="701820" y="2299523"/>
                  <a:pt x="713084" y="2299523"/>
                </a:cubicBezTo>
                <a:cubicBezTo>
                  <a:pt x="720593" y="2295727"/>
                  <a:pt x="716839" y="2288134"/>
                  <a:pt x="716839" y="2284337"/>
                </a:cubicBezTo>
                <a:cubicBezTo>
                  <a:pt x="716839" y="2280541"/>
                  <a:pt x="716839" y="2276745"/>
                  <a:pt x="716839" y="2276745"/>
                </a:cubicBezTo>
                <a:cubicBezTo>
                  <a:pt x="694310" y="2272948"/>
                  <a:pt x="683046" y="2253965"/>
                  <a:pt x="660518" y="2253965"/>
                </a:cubicBezTo>
                <a:cubicBezTo>
                  <a:pt x="615461" y="2253965"/>
                  <a:pt x="574159" y="2265355"/>
                  <a:pt x="529103" y="2261559"/>
                </a:cubicBezTo>
                <a:cubicBezTo>
                  <a:pt x="521593" y="2257763"/>
                  <a:pt x="510329" y="2265355"/>
                  <a:pt x="510329" y="2253965"/>
                </a:cubicBezTo>
                <a:cubicBezTo>
                  <a:pt x="506574" y="2238780"/>
                  <a:pt x="521593" y="2246373"/>
                  <a:pt x="529103" y="2246373"/>
                </a:cubicBezTo>
                <a:cubicBezTo>
                  <a:pt x="544121" y="2250169"/>
                  <a:pt x="559140" y="2238780"/>
                  <a:pt x="574159" y="2238780"/>
                </a:cubicBezTo>
                <a:cubicBezTo>
                  <a:pt x="589178" y="2242577"/>
                  <a:pt x="607952" y="2246373"/>
                  <a:pt x="622971" y="2238780"/>
                </a:cubicBezTo>
                <a:cubicBezTo>
                  <a:pt x="649254" y="2231187"/>
                  <a:pt x="675537" y="2234983"/>
                  <a:pt x="698065" y="2234983"/>
                </a:cubicBezTo>
                <a:lnTo>
                  <a:pt x="746401" y="2225737"/>
                </a:lnTo>
                <a:lnTo>
                  <a:pt x="750522" y="2221571"/>
                </a:lnTo>
                <a:cubicBezTo>
                  <a:pt x="753338" y="2221571"/>
                  <a:pt x="757092" y="2222520"/>
                  <a:pt x="760847" y="2222520"/>
                </a:cubicBezTo>
                <a:lnTo>
                  <a:pt x="763218" y="2222520"/>
                </a:lnTo>
                <a:lnTo>
                  <a:pt x="767528" y="2221695"/>
                </a:lnTo>
                <a:cubicBezTo>
                  <a:pt x="778322" y="2217900"/>
                  <a:pt x="788648" y="2213154"/>
                  <a:pt x="798387" y="2207222"/>
                </a:cubicBezTo>
                <a:lnTo>
                  <a:pt x="803740" y="2202993"/>
                </a:lnTo>
                <a:lnTo>
                  <a:pt x="794171" y="2202114"/>
                </a:lnTo>
                <a:cubicBezTo>
                  <a:pt x="788069" y="2202589"/>
                  <a:pt x="781498" y="2203538"/>
                  <a:pt x="775866" y="2203538"/>
                </a:cubicBezTo>
                <a:cubicBezTo>
                  <a:pt x="768356" y="2203538"/>
                  <a:pt x="764602" y="2199742"/>
                  <a:pt x="764602" y="2192148"/>
                </a:cubicBezTo>
                <a:cubicBezTo>
                  <a:pt x="764602" y="2188352"/>
                  <a:pt x="768356" y="2180759"/>
                  <a:pt x="775866" y="2180759"/>
                </a:cubicBezTo>
                <a:lnTo>
                  <a:pt x="836736" y="2180759"/>
                </a:lnTo>
                <a:lnTo>
                  <a:pt x="846078" y="2176627"/>
                </a:lnTo>
                <a:lnTo>
                  <a:pt x="831249" y="2172217"/>
                </a:lnTo>
                <a:lnTo>
                  <a:pt x="821984" y="2162851"/>
                </a:lnTo>
                <a:lnTo>
                  <a:pt x="675537" y="2162851"/>
                </a:lnTo>
                <a:cubicBezTo>
                  <a:pt x="653008" y="2162851"/>
                  <a:pt x="637990" y="2143868"/>
                  <a:pt x="619216" y="2124886"/>
                </a:cubicBezTo>
                <a:cubicBezTo>
                  <a:pt x="619216" y="2124886"/>
                  <a:pt x="619216" y="2121090"/>
                  <a:pt x="619216" y="2117293"/>
                </a:cubicBezTo>
                <a:cubicBezTo>
                  <a:pt x="626725" y="2105904"/>
                  <a:pt x="630480" y="2098311"/>
                  <a:pt x="634235" y="2086922"/>
                </a:cubicBezTo>
                <a:cubicBezTo>
                  <a:pt x="634235" y="2075532"/>
                  <a:pt x="645499" y="2064143"/>
                  <a:pt x="656763" y="2064143"/>
                </a:cubicBezTo>
                <a:cubicBezTo>
                  <a:pt x="686801" y="2064143"/>
                  <a:pt x="686801" y="2037567"/>
                  <a:pt x="690556" y="2018585"/>
                </a:cubicBezTo>
                <a:cubicBezTo>
                  <a:pt x="694310" y="1992010"/>
                  <a:pt x="713084" y="1973028"/>
                  <a:pt x="731858" y="1954045"/>
                </a:cubicBezTo>
                <a:cubicBezTo>
                  <a:pt x="735612" y="1946452"/>
                  <a:pt x="743122" y="1950249"/>
                  <a:pt x="746876" y="1950249"/>
                </a:cubicBezTo>
                <a:cubicBezTo>
                  <a:pt x="761895" y="1950249"/>
                  <a:pt x="776914" y="1954045"/>
                  <a:pt x="788178" y="1942656"/>
                </a:cubicBezTo>
                <a:lnTo>
                  <a:pt x="796888" y="1940454"/>
                </a:lnTo>
                <a:lnTo>
                  <a:pt x="786257" y="1939319"/>
                </a:lnTo>
                <a:cubicBezTo>
                  <a:pt x="778745" y="1936851"/>
                  <a:pt x="774990" y="1940553"/>
                  <a:pt x="767478" y="1940553"/>
                </a:cubicBezTo>
                <a:cubicBezTo>
                  <a:pt x="722407" y="1940553"/>
                  <a:pt x="673581" y="1940553"/>
                  <a:pt x="624755" y="1940553"/>
                </a:cubicBezTo>
                <a:cubicBezTo>
                  <a:pt x="594708" y="1936851"/>
                  <a:pt x="564661" y="1939319"/>
                  <a:pt x="534615" y="1939319"/>
                </a:cubicBezTo>
                <a:cubicBezTo>
                  <a:pt x="527103" y="1939319"/>
                  <a:pt x="519591" y="1938085"/>
                  <a:pt x="515835" y="1935617"/>
                </a:cubicBezTo>
                <a:cubicBezTo>
                  <a:pt x="527103" y="1934383"/>
                  <a:pt x="538370" y="1933149"/>
                  <a:pt x="549638" y="1933149"/>
                </a:cubicBezTo>
                <a:cubicBezTo>
                  <a:pt x="564661" y="1933149"/>
                  <a:pt x="579685" y="1933149"/>
                  <a:pt x="594708" y="1933149"/>
                </a:cubicBezTo>
                <a:cubicBezTo>
                  <a:pt x="602220" y="1933149"/>
                  <a:pt x="617243" y="1933149"/>
                  <a:pt x="613488" y="1928213"/>
                </a:cubicBezTo>
                <a:cubicBezTo>
                  <a:pt x="613488" y="1925745"/>
                  <a:pt x="620999" y="1925745"/>
                  <a:pt x="624755" y="1925745"/>
                </a:cubicBezTo>
                <a:cubicBezTo>
                  <a:pt x="647290" y="1925745"/>
                  <a:pt x="669825" y="1925745"/>
                  <a:pt x="692361" y="1925745"/>
                </a:cubicBezTo>
                <a:cubicBezTo>
                  <a:pt x="696116" y="1925745"/>
                  <a:pt x="699872" y="1925745"/>
                  <a:pt x="703628" y="1925745"/>
                </a:cubicBezTo>
                <a:cubicBezTo>
                  <a:pt x="707384" y="1925745"/>
                  <a:pt x="707384" y="1924511"/>
                  <a:pt x="707384" y="1923277"/>
                </a:cubicBezTo>
                <a:cubicBezTo>
                  <a:pt x="707384" y="1923277"/>
                  <a:pt x="707384" y="1923277"/>
                  <a:pt x="707384" y="1922043"/>
                </a:cubicBezTo>
                <a:cubicBezTo>
                  <a:pt x="707384" y="1922043"/>
                  <a:pt x="703628" y="1922043"/>
                  <a:pt x="703628" y="1922043"/>
                </a:cubicBezTo>
                <a:cubicBezTo>
                  <a:pt x="677337" y="1923277"/>
                  <a:pt x="651046" y="1920809"/>
                  <a:pt x="624755" y="1919575"/>
                </a:cubicBezTo>
                <a:cubicBezTo>
                  <a:pt x="605976" y="1919575"/>
                  <a:pt x="590952" y="1919575"/>
                  <a:pt x="572173" y="1917107"/>
                </a:cubicBezTo>
                <a:cubicBezTo>
                  <a:pt x="568417" y="1915873"/>
                  <a:pt x="564661" y="1915873"/>
                  <a:pt x="564661" y="1915873"/>
                </a:cubicBezTo>
                <a:cubicBezTo>
                  <a:pt x="542126" y="1919575"/>
                  <a:pt x="523347" y="1917107"/>
                  <a:pt x="500812" y="1918341"/>
                </a:cubicBezTo>
                <a:cubicBezTo>
                  <a:pt x="493300" y="1918341"/>
                  <a:pt x="482033" y="1917107"/>
                  <a:pt x="470765" y="1919575"/>
                </a:cubicBezTo>
                <a:cubicBezTo>
                  <a:pt x="463253" y="1920809"/>
                  <a:pt x="455742" y="1919575"/>
                  <a:pt x="451986" y="1915873"/>
                </a:cubicBezTo>
                <a:cubicBezTo>
                  <a:pt x="444474" y="1910937"/>
                  <a:pt x="444474" y="1909703"/>
                  <a:pt x="459497" y="1908469"/>
                </a:cubicBezTo>
                <a:cubicBezTo>
                  <a:pt x="474521" y="1907235"/>
                  <a:pt x="478277" y="1903533"/>
                  <a:pt x="493300" y="1904767"/>
                </a:cubicBezTo>
                <a:cubicBezTo>
                  <a:pt x="504568" y="1906001"/>
                  <a:pt x="515835" y="1904767"/>
                  <a:pt x="527103" y="1904767"/>
                </a:cubicBezTo>
                <a:cubicBezTo>
                  <a:pt x="530859" y="1904767"/>
                  <a:pt x="534615" y="1904767"/>
                  <a:pt x="542126" y="1903533"/>
                </a:cubicBezTo>
                <a:cubicBezTo>
                  <a:pt x="527103" y="1903533"/>
                  <a:pt x="515835" y="1902299"/>
                  <a:pt x="504568" y="1902299"/>
                </a:cubicBezTo>
                <a:cubicBezTo>
                  <a:pt x="504568" y="1899831"/>
                  <a:pt x="500812" y="1897363"/>
                  <a:pt x="512079" y="1893661"/>
                </a:cubicBezTo>
                <a:cubicBezTo>
                  <a:pt x="515835" y="1891193"/>
                  <a:pt x="523347" y="1891193"/>
                  <a:pt x="534615" y="1891193"/>
                </a:cubicBezTo>
                <a:cubicBezTo>
                  <a:pt x="538370" y="1891193"/>
                  <a:pt x="542126" y="1889959"/>
                  <a:pt x="538370" y="1887491"/>
                </a:cubicBezTo>
                <a:cubicBezTo>
                  <a:pt x="534615" y="1887491"/>
                  <a:pt x="534615" y="1886257"/>
                  <a:pt x="530859" y="1886257"/>
                </a:cubicBezTo>
                <a:cubicBezTo>
                  <a:pt x="512079" y="1886257"/>
                  <a:pt x="493300" y="1883789"/>
                  <a:pt x="478277" y="1887491"/>
                </a:cubicBezTo>
                <a:cubicBezTo>
                  <a:pt x="467009" y="1889959"/>
                  <a:pt x="451986" y="1889959"/>
                  <a:pt x="444474" y="1887491"/>
                </a:cubicBezTo>
                <a:cubicBezTo>
                  <a:pt x="436962" y="1883789"/>
                  <a:pt x="425695" y="1883789"/>
                  <a:pt x="410671" y="1883789"/>
                </a:cubicBezTo>
                <a:cubicBezTo>
                  <a:pt x="399403" y="1883789"/>
                  <a:pt x="388136" y="1883789"/>
                  <a:pt x="388136" y="1877619"/>
                </a:cubicBezTo>
                <a:cubicBezTo>
                  <a:pt x="388136" y="1875151"/>
                  <a:pt x="376868" y="1875151"/>
                  <a:pt x="369356" y="1873917"/>
                </a:cubicBezTo>
                <a:cubicBezTo>
                  <a:pt x="361845" y="1873917"/>
                  <a:pt x="354333" y="1873917"/>
                  <a:pt x="350577" y="1873917"/>
                </a:cubicBezTo>
                <a:cubicBezTo>
                  <a:pt x="335554" y="1873917"/>
                  <a:pt x="331798" y="1871449"/>
                  <a:pt x="343065" y="1867747"/>
                </a:cubicBezTo>
                <a:cubicBezTo>
                  <a:pt x="346821" y="1865279"/>
                  <a:pt x="350577" y="1861577"/>
                  <a:pt x="361845" y="1862811"/>
                </a:cubicBezTo>
                <a:cubicBezTo>
                  <a:pt x="376868" y="1864045"/>
                  <a:pt x="391891" y="1864045"/>
                  <a:pt x="406915" y="1862811"/>
                </a:cubicBezTo>
                <a:cubicBezTo>
                  <a:pt x="425695" y="1861577"/>
                  <a:pt x="440718" y="1862811"/>
                  <a:pt x="455742" y="1862811"/>
                </a:cubicBezTo>
                <a:cubicBezTo>
                  <a:pt x="470765" y="1862811"/>
                  <a:pt x="482033" y="1860343"/>
                  <a:pt x="497056" y="1860343"/>
                </a:cubicBezTo>
                <a:cubicBezTo>
                  <a:pt x="508324" y="1860343"/>
                  <a:pt x="512079" y="1856640"/>
                  <a:pt x="512079" y="1850471"/>
                </a:cubicBezTo>
                <a:cubicBezTo>
                  <a:pt x="508324" y="1848002"/>
                  <a:pt x="523347" y="1843067"/>
                  <a:pt x="530859" y="1844301"/>
                </a:cubicBezTo>
                <a:cubicBezTo>
                  <a:pt x="545882" y="1844301"/>
                  <a:pt x="557150" y="1841833"/>
                  <a:pt x="572173" y="1845535"/>
                </a:cubicBezTo>
                <a:cubicBezTo>
                  <a:pt x="579685" y="1846769"/>
                  <a:pt x="590952" y="1845535"/>
                  <a:pt x="590952" y="1843067"/>
                </a:cubicBezTo>
                <a:cubicBezTo>
                  <a:pt x="590952" y="1838130"/>
                  <a:pt x="598464" y="1839364"/>
                  <a:pt x="605976" y="1840599"/>
                </a:cubicBezTo>
                <a:cubicBezTo>
                  <a:pt x="628511" y="1841833"/>
                  <a:pt x="628511" y="1841833"/>
                  <a:pt x="651046" y="1840599"/>
                </a:cubicBezTo>
                <a:cubicBezTo>
                  <a:pt x="666070" y="1839364"/>
                  <a:pt x="681093" y="1838130"/>
                  <a:pt x="696116" y="1838130"/>
                </a:cubicBezTo>
                <a:cubicBezTo>
                  <a:pt x="714896" y="1836896"/>
                  <a:pt x="737431" y="1835662"/>
                  <a:pt x="756210" y="1835662"/>
                </a:cubicBezTo>
                <a:cubicBezTo>
                  <a:pt x="759966" y="1835662"/>
                  <a:pt x="759966" y="1835662"/>
                  <a:pt x="763722" y="1835662"/>
                </a:cubicBezTo>
                <a:cubicBezTo>
                  <a:pt x="767478" y="1835662"/>
                  <a:pt x="763722" y="1831960"/>
                  <a:pt x="771234" y="1831960"/>
                </a:cubicBezTo>
                <a:cubicBezTo>
                  <a:pt x="778745" y="1833194"/>
                  <a:pt x="782501" y="1834428"/>
                  <a:pt x="786257" y="1834428"/>
                </a:cubicBezTo>
                <a:cubicBezTo>
                  <a:pt x="797525" y="1834428"/>
                  <a:pt x="805036" y="1831960"/>
                  <a:pt x="812548" y="1831960"/>
                </a:cubicBezTo>
                <a:cubicBezTo>
                  <a:pt x="823816" y="1831960"/>
                  <a:pt x="831327" y="1833194"/>
                  <a:pt x="838839" y="1831960"/>
                </a:cubicBezTo>
                <a:cubicBezTo>
                  <a:pt x="846351" y="1830726"/>
                  <a:pt x="850107" y="1830726"/>
                  <a:pt x="857618" y="1830726"/>
                </a:cubicBezTo>
                <a:cubicBezTo>
                  <a:pt x="872642" y="1830726"/>
                  <a:pt x="887665" y="1828258"/>
                  <a:pt x="902689" y="1828258"/>
                </a:cubicBezTo>
                <a:cubicBezTo>
                  <a:pt x="906445" y="1825790"/>
                  <a:pt x="917712" y="1827024"/>
                  <a:pt x="925224" y="1827024"/>
                </a:cubicBezTo>
                <a:cubicBezTo>
                  <a:pt x="928980" y="1827024"/>
                  <a:pt x="932736" y="1827024"/>
                  <a:pt x="932736" y="1827024"/>
                </a:cubicBezTo>
                <a:lnTo>
                  <a:pt x="974440" y="1826372"/>
                </a:lnTo>
                <a:lnTo>
                  <a:pt x="973613" y="1817171"/>
                </a:lnTo>
                <a:cubicBezTo>
                  <a:pt x="969858" y="1813375"/>
                  <a:pt x="969858" y="1809579"/>
                  <a:pt x="977367" y="1805782"/>
                </a:cubicBezTo>
                <a:cubicBezTo>
                  <a:pt x="983000" y="1803884"/>
                  <a:pt x="988632" y="1802935"/>
                  <a:pt x="994264" y="1801511"/>
                </a:cubicBezTo>
                <a:lnTo>
                  <a:pt x="1005191" y="1796908"/>
                </a:lnTo>
                <a:lnTo>
                  <a:pt x="997481" y="1794393"/>
                </a:lnTo>
                <a:lnTo>
                  <a:pt x="984877" y="1794393"/>
                </a:lnTo>
                <a:cubicBezTo>
                  <a:pt x="981122" y="1794393"/>
                  <a:pt x="979245" y="1792494"/>
                  <a:pt x="978775" y="1790122"/>
                </a:cubicBezTo>
                <a:lnTo>
                  <a:pt x="979320" y="1788469"/>
                </a:lnTo>
                <a:lnTo>
                  <a:pt x="977973" y="1788030"/>
                </a:lnTo>
                <a:cubicBezTo>
                  <a:pt x="970464" y="1784234"/>
                  <a:pt x="962954" y="1791827"/>
                  <a:pt x="951690" y="1795623"/>
                </a:cubicBezTo>
                <a:cubicBezTo>
                  <a:pt x="940426" y="1795623"/>
                  <a:pt x="929162" y="1803216"/>
                  <a:pt x="921652" y="1810809"/>
                </a:cubicBezTo>
                <a:cubicBezTo>
                  <a:pt x="899124" y="1825995"/>
                  <a:pt x="895369" y="1825995"/>
                  <a:pt x="880350" y="1807012"/>
                </a:cubicBezTo>
                <a:cubicBezTo>
                  <a:pt x="876596" y="1807012"/>
                  <a:pt x="876596" y="1799419"/>
                  <a:pt x="872841" y="1795623"/>
                </a:cubicBezTo>
                <a:cubicBezTo>
                  <a:pt x="850313" y="1814605"/>
                  <a:pt x="831539" y="1814605"/>
                  <a:pt x="809011" y="1814605"/>
                </a:cubicBezTo>
                <a:cubicBezTo>
                  <a:pt x="793992" y="1814605"/>
                  <a:pt x="782728" y="1814605"/>
                  <a:pt x="767709" y="1814605"/>
                </a:cubicBezTo>
                <a:cubicBezTo>
                  <a:pt x="737671" y="1810809"/>
                  <a:pt x="707633" y="1822198"/>
                  <a:pt x="673841" y="1818402"/>
                </a:cubicBezTo>
                <a:cubicBezTo>
                  <a:pt x="662576" y="1818402"/>
                  <a:pt x="658822" y="1833588"/>
                  <a:pt x="647558" y="1822198"/>
                </a:cubicBezTo>
                <a:cubicBezTo>
                  <a:pt x="636293" y="1814605"/>
                  <a:pt x="625029" y="1822198"/>
                  <a:pt x="617520" y="1818402"/>
                </a:cubicBezTo>
                <a:cubicBezTo>
                  <a:pt x="606256" y="1818402"/>
                  <a:pt x="594991" y="1818402"/>
                  <a:pt x="583727" y="1818402"/>
                </a:cubicBezTo>
                <a:cubicBezTo>
                  <a:pt x="576218" y="1810809"/>
                  <a:pt x="583727" y="1803216"/>
                  <a:pt x="579973" y="1795623"/>
                </a:cubicBezTo>
                <a:cubicBezTo>
                  <a:pt x="568708" y="1780437"/>
                  <a:pt x="553689" y="1776641"/>
                  <a:pt x="534916" y="1784234"/>
                </a:cubicBezTo>
                <a:cubicBezTo>
                  <a:pt x="531161" y="1784234"/>
                  <a:pt x="531161" y="1788030"/>
                  <a:pt x="523652" y="1788030"/>
                </a:cubicBezTo>
                <a:cubicBezTo>
                  <a:pt x="519897" y="1788030"/>
                  <a:pt x="516142" y="1784234"/>
                  <a:pt x="516142" y="1776641"/>
                </a:cubicBezTo>
                <a:cubicBezTo>
                  <a:pt x="516142" y="1772844"/>
                  <a:pt x="516142" y="1765251"/>
                  <a:pt x="523652" y="1765251"/>
                </a:cubicBezTo>
                <a:cubicBezTo>
                  <a:pt x="534916" y="1769048"/>
                  <a:pt x="546180" y="1765251"/>
                  <a:pt x="553689" y="1769048"/>
                </a:cubicBezTo>
                <a:cubicBezTo>
                  <a:pt x="568708" y="1769048"/>
                  <a:pt x="576218" y="1761455"/>
                  <a:pt x="587482" y="1761455"/>
                </a:cubicBezTo>
                <a:cubicBezTo>
                  <a:pt x="594991" y="1757659"/>
                  <a:pt x="598746" y="1746269"/>
                  <a:pt x="598746" y="1738676"/>
                </a:cubicBezTo>
                <a:cubicBezTo>
                  <a:pt x="606256" y="1727287"/>
                  <a:pt x="606256" y="1723490"/>
                  <a:pt x="617520" y="1731083"/>
                </a:cubicBezTo>
                <a:cubicBezTo>
                  <a:pt x="632539" y="1734880"/>
                  <a:pt x="647558" y="1738676"/>
                  <a:pt x="662576" y="1746269"/>
                </a:cubicBezTo>
                <a:cubicBezTo>
                  <a:pt x="666331" y="1750066"/>
                  <a:pt x="673841" y="1746269"/>
                  <a:pt x="681350" y="1746269"/>
                </a:cubicBezTo>
                <a:cubicBezTo>
                  <a:pt x="685105" y="1746269"/>
                  <a:pt x="685105" y="1738676"/>
                  <a:pt x="688860" y="1734880"/>
                </a:cubicBezTo>
                <a:cubicBezTo>
                  <a:pt x="696369" y="1727287"/>
                  <a:pt x="688860" y="1723490"/>
                  <a:pt x="685105" y="1715897"/>
                </a:cubicBezTo>
                <a:cubicBezTo>
                  <a:pt x="681350" y="1708304"/>
                  <a:pt x="670086" y="1708304"/>
                  <a:pt x="662576" y="1700712"/>
                </a:cubicBezTo>
                <a:cubicBezTo>
                  <a:pt x="658822" y="1696915"/>
                  <a:pt x="658822" y="1696915"/>
                  <a:pt x="658822" y="1693119"/>
                </a:cubicBezTo>
                <a:cubicBezTo>
                  <a:pt x="658822" y="1689322"/>
                  <a:pt x="662576" y="1689322"/>
                  <a:pt x="666331" y="1689322"/>
                </a:cubicBezTo>
                <a:cubicBezTo>
                  <a:pt x="677595" y="1689322"/>
                  <a:pt x="692614" y="1685526"/>
                  <a:pt x="703878" y="1693119"/>
                </a:cubicBezTo>
                <a:cubicBezTo>
                  <a:pt x="703878" y="1696915"/>
                  <a:pt x="707633" y="1693119"/>
                  <a:pt x="707633" y="1693119"/>
                </a:cubicBezTo>
                <a:cubicBezTo>
                  <a:pt x="715143" y="1689322"/>
                  <a:pt x="707633" y="1689322"/>
                  <a:pt x="707633" y="1685526"/>
                </a:cubicBezTo>
                <a:cubicBezTo>
                  <a:pt x="703878" y="1681729"/>
                  <a:pt x="703878" y="1674136"/>
                  <a:pt x="711388" y="1674136"/>
                </a:cubicBezTo>
                <a:cubicBezTo>
                  <a:pt x="718897" y="1674136"/>
                  <a:pt x="726407" y="1674136"/>
                  <a:pt x="737671" y="1674136"/>
                </a:cubicBezTo>
                <a:cubicBezTo>
                  <a:pt x="726407" y="1666543"/>
                  <a:pt x="715143" y="1666543"/>
                  <a:pt x="703878" y="1662747"/>
                </a:cubicBezTo>
                <a:cubicBezTo>
                  <a:pt x="696369" y="1658950"/>
                  <a:pt x="696369" y="1655154"/>
                  <a:pt x="700124" y="1651357"/>
                </a:cubicBezTo>
                <a:cubicBezTo>
                  <a:pt x="703878" y="1636171"/>
                  <a:pt x="703878" y="1632375"/>
                  <a:pt x="688860" y="1628579"/>
                </a:cubicBezTo>
                <a:cubicBezTo>
                  <a:pt x="685105" y="1628579"/>
                  <a:pt x="677595" y="1628579"/>
                  <a:pt x="673841" y="1628579"/>
                </a:cubicBezTo>
                <a:cubicBezTo>
                  <a:pt x="673841" y="1624782"/>
                  <a:pt x="673841" y="1624782"/>
                  <a:pt x="673841" y="1620986"/>
                </a:cubicBezTo>
                <a:cubicBezTo>
                  <a:pt x="673841" y="1620986"/>
                  <a:pt x="673841" y="1617189"/>
                  <a:pt x="673841" y="1617189"/>
                </a:cubicBezTo>
                <a:cubicBezTo>
                  <a:pt x="700124" y="1620986"/>
                  <a:pt x="718897" y="1602003"/>
                  <a:pt x="745180" y="1602003"/>
                </a:cubicBezTo>
                <a:cubicBezTo>
                  <a:pt x="760199" y="1602003"/>
                  <a:pt x="775218" y="1594411"/>
                  <a:pt x="790237" y="1583021"/>
                </a:cubicBezTo>
                <a:cubicBezTo>
                  <a:pt x="790237" y="1579225"/>
                  <a:pt x="797747" y="1579225"/>
                  <a:pt x="797747" y="1575428"/>
                </a:cubicBezTo>
                <a:cubicBezTo>
                  <a:pt x="797747" y="1567835"/>
                  <a:pt x="790237" y="1567835"/>
                  <a:pt x="786482" y="1567835"/>
                </a:cubicBezTo>
                <a:cubicBezTo>
                  <a:pt x="775218" y="1567835"/>
                  <a:pt x="763954" y="1567835"/>
                  <a:pt x="752690" y="1567835"/>
                </a:cubicBezTo>
                <a:cubicBezTo>
                  <a:pt x="748935" y="1567835"/>
                  <a:pt x="745180" y="1567835"/>
                  <a:pt x="745180" y="1564039"/>
                </a:cubicBezTo>
                <a:cubicBezTo>
                  <a:pt x="745180" y="1560242"/>
                  <a:pt x="745180" y="1556446"/>
                  <a:pt x="748935" y="1556446"/>
                </a:cubicBezTo>
                <a:cubicBezTo>
                  <a:pt x="756445" y="1556446"/>
                  <a:pt x="760199" y="1548853"/>
                  <a:pt x="771463" y="1548853"/>
                </a:cubicBezTo>
                <a:cubicBezTo>
                  <a:pt x="782728" y="1548853"/>
                  <a:pt x="793992" y="1548853"/>
                  <a:pt x="805256" y="1548853"/>
                </a:cubicBezTo>
                <a:cubicBezTo>
                  <a:pt x="812765" y="1545056"/>
                  <a:pt x="809011" y="1537463"/>
                  <a:pt x="809011" y="1533667"/>
                </a:cubicBezTo>
                <a:cubicBezTo>
                  <a:pt x="809011" y="1529871"/>
                  <a:pt x="809011" y="1526074"/>
                  <a:pt x="809011" y="1526074"/>
                </a:cubicBezTo>
                <a:cubicBezTo>
                  <a:pt x="797747" y="1524176"/>
                  <a:pt x="789299" y="1518481"/>
                  <a:pt x="780850" y="1513261"/>
                </a:cubicBezTo>
                <a:lnTo>
                  <a:pt x="767888" y="1508674"/>
                </a:lnTo>
                <a:lnTo>
                  <a:pt x="762164" y="1511101"/>
                </a:lnTo>
                <a:cubicBezTo>
                  <a:pt x="757950" y="1514843"/>
                  <a:pt x="755854" y="1519640"/>
                  <a:pt x="756140" y="1525365"/>
                </a:cubicBezTo>
                <a:cubicBezTo>
                  <a:pt x="756867" y="1535570"/>
                  <a:pt x="748219" y="1540815"/>
                  <a:pt x="733978" y="1542834"/>
                </a:cubicBezTo>
                <a:cubicBezTo>
                  <a:pt x="721704" y="1545098"/>
                  <a:pt x="707772" y="1544627"/>
                  <a:pt x="704563" y="1554342"/>
                </a:cubicBezTo>
                <a:cubicBezTo>
                  <a:pt x="704098" y="1558077"/>
                  <a:pt x="698504" y="1554851"/>
                  <a:pt x="696691" y="1553361"/>
                </a:cubicBezTo>
                <a:cubicBezTo>
                  <a:pt x="681411" y="1547665"/>
                  <a:pt x="682497" y="1538950"/>
                  <a:pt x="683582" y="1530235"/>
                </a:cubicBezTo>
                <a:lnTo>
                  <a:pt x="675688" y="1508923"/>
                </a:lnTo>
                <a:lnTo>
                  <a:pt x="621275" y="1510888"/>
                </a:lnTo>
                <a:cubicBezTo>
                  <a:pt x="613765" y="1507092"/>
                  <a:pt x="602501" y="1514685"/>
                  <a:pt x="602501" y="1503295"/>
                </a:cubicBezTo>
                <a:lnTo>
                  <a:pt x="602723" y="1497541"/>
                </a:lnTo>
                <a:lnTo>
                  <a:pt x="589936" y="1495813"/>
                </a:lnTo>
                <a:cubicBezTo>
                  <a:pt x="560259" y="1493381"/>
                  <a:pt x="553890" y="1496380"/>
                  <a:pt x="545659" y="1514320"/>
                </a:cubicBezTo>
                <a:cubicBezTo>
                  <a:pt x="528567" y="1507134"/>
                  <a:pt x="525406" y="1500419"/>
                  <a:pt x="531048" y="1487214"/>
                </a:cubicBezTo>
                <a:cubicBezTo>
                  <a:pt x="542022" y="1463294"/>
                  <a:pt x="542022" y="1463294"/>
                  <a:pt x="503697" y="1466106"/>
                </a:cubicBezTo>
                <a:cubicBezTo>
                  <a:pt x="457655" y="1466693"/>
                  <a:pt x="422182" y="1478711"/>
                  <a:pt x="397431" y="1500915"/>
                </a:cubicBezTo>
                <a:cubicBezTo>
                  <a:pt x="388473" y="1508649"/>
                  <a:pt x="379980" y="1512649"/>
                  <a:pt x="366048" y="1512178"/>
                </a:cubicBezTo>
                <a:cubicBezTo>
                  <a:pt x="348025" y="1512462"/>
                  <a:pt x="336526" y="1508501"/>
                  <a:pt x="333986" y="1496806"/>
                </a:cubicBezTo>
                <a:cubicBezTo>
                  <a:pt x="325124" y="1471679"/>
                  <a:pt x="313780" y="1466473"/>
                  <a:pt x="275611" y="1468041"/>
                </a:cubicBezTo>
                <a:cubicBezTo>
                  <a:pt x="267583" y="1468305"/>
                  <a:pt x="261679" y="1467570"/>
                  <a:pt x="253807" y="1466589"/>
                </a:cubicBezTo>
                <a:cubicBezTo>
                  <a:pt x="251993" y="1465099"/>
                  <a:pt x="251993" y="1465099"/>
                  <a:pt x="250025" y="1464854"/>
                </a:cubicBezTo>
                <a:cubicBezTo>
                  <a:pt x="250025" y="1464854"/>
                  <a:pt x="251838" y="1466344"/>
                  <a:pt x="251683" y="1467589"/>
                </a:cubicBezTo>
                <a:cubicBezTo>
                  <a:pt x="251218" y="1471324"/>
                  <a:pt x="252566" y="1476550"/>
                  <a:pt x="254069" y="1480530"/>
                </a:cubicBezTo>
                <a:cubicBezTo>
                  <a:pt x="259770" y="1498940"/>
                  <a:pt x="242320" y="1510674"/>
                  <a:pt x="212643" y="1508243"/>
                </a:cubicBezTo>
                <a:cubicBezTo>
                  <a:pt x="194930" y="1506036"/>
                  <a:pt x="179495" y="1501585"/>
                  <a:pt x="166494" y="1493644"/>
                </a:cubicBezTo>
                <a:cubicBezTo>
                  <a:pt x="155305" y="1487193"/>
                  <a:pt x="143652" y="1484477"/>
                  <a:pt x="131068" y="1489232"/>
                </a:cubicBezTo>
                <a:cubicBezTo>
                  <a:pt x="124698" y="1492231"/>
                  <a:pt x="114393" y="1494740"/>
                  <a:pt x="109264" y="1487780"/>
                </a:cubicBezTo>
                <a:cubicBezTo>
                  <a:pt x="106103" y="1481065"/>
                  <a:pt x="104910" y="1474594"/>
                  <a:pt x="115371" y="1470840"/>
                </a:cubicBezTo>
                <a:cubicBezTo>
                  <a:pt x="154626" y="1460558"/>
                  <a:pt x="170156" y="1432148"/>
                  <a:pt x="211069" y="1424601"/>
                </a:cubicBezTo>
                <a:cubicBezTo>
                  <a:pt x="221220" y="1423336"/>
                  <a:pt x="226086" y="1416357"/>
                  <a:pt x="228830" y="1410377"/>
                </a:cubicBezTo>
                <a:cubicBezTo>
                  <a:pt x="232969" y="1393191"/>
                  <a:pt x="250265" y="1382703"/>
                  <a:pt x="269373" y="1373704"/>
                </a:cubicBezTo>
                <a:cubicBezTo>
                  <a:pt x="286204" y="1366950"/>
                  <a:pt x="303189" y="1358951"/>
                  <a:pt x="314735" y="1346481"/>
                </a:cubicBezTo>
                <a:cubicBezTo>
                  <a:pt x="323693" y="1338747"/>
                  <a:pt x="331566" y="1339727"/>
                  <a:pt x="340476" y="1348423"/>
                </a:cubicBezTo>
                <a:cubicBezTo>
                  <a:pt x="344257" y="1350158"/>
                  <a:pt x="343792" y="1353893"/>
                  <a:pt x="349696" y="1354629"/>
                </a:cubicBezTo>
                <a:cubicBezTo>
                  <a:pt x="354098" y="1351384"/>
                  <a:pt x="350471" y="1348404"/>
                  <a:pt x="350937" y="1344669"/>
                </a:cubicBezTo>
                <a:cubicBezTo>
                  <a:pt x="348396" y="1332973"/>
                  <a:pt x="365692" y="1322484"/>
                  <a:pt x="383405" y="1324690"/>
                </a:cubicBezTo>
                <a:cubicBezTo>
                  <a:pt x="395058" y="1327406"/>
                  <a:pt x="394438" y="1332386"/>
                  <a:pt x="395786" y="1337612"/>
                </a:cubicBezTo>
                <a:cubicBezTo>
                  <a:pt x="395166" y="1342592"/>
                  <a:pt x="394390" y="1348817"/>
                  <a:pt x="402418" y="1348552"/>
                </a:cubicBezTo>
                <a:cubicBezTo>
                  <a:pt x="412259" y="1349778"/>
                  <a:pt x="418783" y="1345533"/>
                  <a:pt x="419559" y="1339308"/>
                </a:cubicBezTo>
                <a:cubicBezTo>
                  <a:pt x="417901" y="1336573"/>
                  <a:pt x="418211" y="1334083"/>
                  <a:pt x="418366" y="1332838"/>
                </a:cubicBezTo>
                <a:cubicBezTo>
                  <a:pt x="417638" y="1322633"/>
                  <a:pt x="424473" y="1315898"/>
                  <a:pt x="440528" y="1315369"/>
                </a:cubicBezTo>
                <a:cubicBezTo>
                  <a:pt x="458706" y="1313841"/>
                  <a:pt x="476885" y="1312311"/>
                  <a:pt x="493095" y="1310538"/>
                </a:cubicBezTo>
                <a:cubicBezTo>
                  <a:pt x="509150" y="1310009"/>
                  <a:pt x="519766" y="1305009"/>
                  <a:pt x="522974" y="1295295"/>
                </a:cubicBezTo>
                <a:cubicBezTo>
                  <a:pt x="525873" y="1288070"/>
                  <a:pt x="529964" y="1287315"/>
                  <a:pt x="539339" y="1292275"/>
                </a:cubicBezTo>
                <a:cubicBezTo>
                  <a:pt x="550373" y="1299971"/>
                  <a:pt x="564460" y="1299197"/>
                  <a:pt x="578547" y="1298423"/>
                </a:cubicBezTo>
                <a:cubicBezTo>
                  <a:pt x="617336" y="1291876"/>
                  <a:pt x="655195" y="1292798"/>
                  <a:pt x="693937" y="1302681"/>
                </a:cubicBezTo>
                <a:cubicBezTo>
                  <a:pt x="713308" y="1307623"/>
                  <a:pt x="736663" y="1296624"/>
                  <a:pt x="738369" y="1282929"/>
                </a:cubicBezTo>
                <a:cubicBezTo>
                  <a:pt x="738834" y="1279194"/>
                  <a:pt x="731272" y="1275723"/>
                  <a:pt x="727646" y="1272743"/>
                </a:cubicBezTo>
                <a:lnTo>
                  <a:pt x="714443" y="1264080"/>
                </a:lnTo>
                <a:lnTo>
                  <a:pt x="673840" y="1265675"/>
                </a:lnTo>
                <a:cubicBezTo>
                  <a:pt x="662575" y="1265675"/>
                  <a:pt x="658821" y="1280860"/>
                  <a:pt x="647557" y="1269471"/>
                </a:cubicBezTo>
                <a:cubicBezTo>
                  <a:pt x="636292" y="1261878"/>
                  <a:pt x="625028" y="1269471"/>
                  <a:pt x="617519" y="1265675"/>
                </a:cubicBezTo>
                <a:cubicBezTo>
                  <a:pt x="606255" y="1265675"/>
                  <a:pt x="594990" y="1265675"/>
                  <a:pt x="583726" y="1265675"/>
                </a:cubicBezTo>
                <a:cubicBezTo>
                  <a:pt x="576217" y="1258082"/>
                  <a:pt x="583726" y="1250489"/>
                  <a:pt x="579972" y="1242896"/>
                </a:cubicBezTo>
                <a:cubicBezTo>
                  <a:pt x="574340" y="1235303"/>
                  <a:pt x="567769" y="1230557"/>
                  <a:pt x="560259" y="1228659"/>
                </a:cubicBezTo>
                <a:lnTo>
                  <a:pt x="553362" y="1229434"/>
                </a:lnTo>
                <a:lnTo>
                  <a:pt x="539546" y="1233707"/>
                </a:lnTo>
                <a:cubicBezTo>
                  <a:pt x="495412" y="1242789"/>
                  <a:pt x="447373" y="1240362"/>
                  <a:pt x="398661" y="1234295"/>
                </a:cubicBezTo>
                <a:cubicBezTo>
                  <a:pt x="382916" y="1232334"/>
                  <a:pt x="367172" y="1230372"/>
                  <a:pt x="353395" y="1228657"/>
                </a:cubicBezTo>
                <a:cubicBezTo>
                  <a:pt x="329777" y="1225715"/>
                  <a:pt x="307508" y="1227998"/>
                  <a:pt x="286897" y="1233017"/>
                </a:cubicBezTo>
                <a:cubicBezTo>
                  <a:pt x="272499" y="1236281"/>
                  <a:pt x="254011" y="1240300"/>
                  <a:pt x="237384" y="1229379"/>
                </a:cubicBezTo>
                <a:cubicBezTo>
                  <a:pt x="224537" y="1220193"/>
                  <a:pt x="221424" y="1197047"/>
                  <a:pt x="228569" y="1187822"/>
                </a:cubicBezTo>
                <a:cubicBezTo>
                  <a:pt x="235714" y="1178598"/>
                  <a:pt x="246640" y="1171108"/>
                  <a:pt x="261658" y="1162864"/>
                </a:cubicBezTo>
                <a:cubicBezTo>
                  <a:pt x="257518" y="1180049"/>
                  <a:pt x="266118" y="1191235"/>
                  <a:pt x="287302" y="1197666"/>
                </a:cubicBezTo>
                <a:cubicBezTo>
                  <a:pt x="298801" y="1201627"/>
                  <a:pt x="307138" y="1198873"/>
                  <a:pt x="306101" y="1191158"/>
                </a:cubicBezTo>
                <a:cubicBezTo>
                  <a:pt x="302940" y="1184442"/>
                  <a:pt x="303715" y="1178217"/>
                  <a:pt x="304491" y="1171992"/>
                </a:cubicBezTo>
                <a:cubicBezTo>
                  <a:pt x="306662" y="1154562"/>
                  <a:pt x="323647" y="1146563"/>
                  <a:pt x="351356" y="1148750"/>
                </a:cubicBezTo>
                <a:cubicBezTo>
                  <a:pt x="357260" y="1149485"/>
                  <a:pt x="363164" y="1150221"/>
                  <a:pt x="369069" y="1150956"/>
                </a:cubicBezTo>
                <a:cubicBezTo>
                  <a:pt x="377096" y="1150692"/>
                  <a:pt x="385279" y="1149182"/>
                  <a:pt x="388022" y="1143202"/>
                </a:cubicBezTo>
                <a:cubicBezTo>
                  <a:pt x="392579" y="1138712"/>
                  <a:pt x="385016" y="1135242"/>
                  <a:pt x="379422" y="1132016"/>
                </a:cubicBezTo>
                <a:cubicBezTo>
                  <a:pt x="373983" y="1127546"/>
                  <a:pt x="364453" y="1123830"/>
                  <a:pt x="367196" y="1117850"/>
                </a:cubicBezTo>
                <a:cubicBezTo>
                  <a:pt x="367972" y="1111625"/>
                  <a:pt x="379780" y="1113096"/>
                  <a:pt x="387808" y="1112832"/>
                </a:cubicBezTo>
                <a:cubicBezTo>
                  <a:pt x="485224" y="1100943"/>
                  <a:pt x="585180" y="1100750"/>
                  <a:pt x="684098" y="1092841"/>
                </a:cubicBezTo>
                <a:lnTo>
                  <a:pt x="700789" y="1091226"/>
                </a:lnTo>
                <a:lnTo>
                  <a:pt x="701531" y="1082970"/>
                </a:lnTo>
                <a:cubicBezTo>
                  <a:pt x="700123" y="1079648"/>
                  <a:pt x="696368" y="1077750"/>
                  <a:pt x="688859" y="1075851"/>
                </a:cubicBezTo>
                <a:cubicBezTo>
                  <a:pt x="685104" y="1075851"/>
                  <a:pt x="677594" y="1075851"/>
                  <a:pt x="673840" y="1075851"/>
                </a:cubicBezTo>
                <a:cubicBezTo>
                  <a:pt x="673840" y="1072055"/>
                  <a:pt x="673840" y="1072055"/>
                  <a:pt x="673840" y="1068259"/>
                </a:cubicBezTo>
                <a:cubicBezTo>
                  <a:pt x="673840" y="1068259"/>
                  <a:pt x="673840" y="1064462"/>
                  <a:pt x="673840" y="1064462"/>
                </a:cubicBezTo>
                <a:cubicBezTo>
                  <a:pt x="700123" y="1068259"/>
                  <a:pt x="718896" y="1049276"/>
                  <a:pt x="745179" y="1049276"/>
                </a:cubicBezTo>
                <a:cubicBezTo>
                  <a:pt x="760198" y="1049276"/>
                  <a:pt x="775217" y="1041683"/>
                  <a:pt x="790236" y="1030294"/>
                </a:cubicBezTo>
                <a:cubicBezTo>
                  <a:pt x="790236" y="1026497"/>
                  <a:pt x="797746" y="1026497"/>
                  <a:pt x="797746" y="1022701"/>
                </a:cubicBezTo>
                <a:cubicBezTo>
                  <a:pt x="797746" y="1015108"/>
                  <a:pt x="790236" y="1015108"/>
                  <a:pt x="786481" y="1015108"/>
                </a:cubicBezTo>
                <a:cubicBezTo>
                  <a:pt x="775217" y="1015108"/>
                  <a:pt x="763953" y="1015108"/>
                  <a:pt x="752689" y="1015108"/>
                </a:cubicBezTo>
                <a:cubicBezTo>
                  <a:pt x="748934" y="1015108"/>
                  <a:pt x="745179" y="1015108"/>
                  <a:pt x="745179" y="1011312"/>
                </a:cubicBezTo>
                <a:cubicBezTo>
                  <a:pt x="745179" y="1007515"/>
                  <a:pt x="745179" y="1003718"/>
                  <a:pt x="748934" y="1003718"/>
                </a:cubicBezTo>
                <a:cubicBezTo>
                  <a:pt x="756444" y="1003718"/>
                  <a:pt x="760198" y="996126"/>
                  <a:pt x="771462" y="996126"/>
                </a:cubicBezTo>
                <a:cubicBezTo>
                  <a:pt x="782727" y="996126"/>
                  <a:pt x="793991" y="996126"/>
                  <a:pt x="805255" y="996126"/>
                </a:cubicBezTo>
                <a:cubicBezTo>
                  <a:pt x="812764" y="992329"/>
                  <a:pt x="809010" y="984736"/>
                  <a:pt x="809010" y="980940"/>
                </a:cubicBezTo>
                <a:cubicBezTo>
                  <a:pt x="809010" y="977143"/>
                  <a:pt x="809010" y="973347"/>
                  <a:pt x="809010" y="973347"/>
                </a:cubicBezTo>
                <a:cubicBezTo>
                  <a:pt x="786481" y="969550"/>
                  <a:pt x="775217" y="950568"/>
                  <a:pt x="752689" y="950568"/>
                </a:cubicBezTo>
                <a:cubicBezTo>
                  <a:pt x="707632" y="950568"/>
                  <a:pt x="666330" y="961957"/>
                  <a:pt x="621274" y="958161"/>
                </a:cubicBezTo>
                <a:cubicBezTo>
                  <a:pt x="613764" y="954364"/>
                  <a:pt x="602500" y="961957"/>
                  <a:pt x="602500" y="950568"/>
                </a:cubicBezTo>
                <a:cubicBezTo>
                  <a:pt x="598745" y="935382"/>
                  <a:pt x="613764" y="942975"/>
                  <a:pt x="621274" y="942975"/>
                </a:cubicBezTo>
                <a:cubicBezTo>
                  <a:pt x="636292" y="946772"/>
                  <a:pt x="651311" y="935382"/>
                  <a:pt x="666330" y="935382"/>
                </a:cubicBezTo>
                <a:cubicBezTo>
                  <a:pt x="681349" y="939179"/>
                  <a:pt x="700123" y="942975"/>
                  <a:pt x="715142" y="935382"/>
                </a:cubicBezTo>
                <a:cubicBezTo>
                  <a:pt x="741425" y="927789"/>
                  <a:pt x="767708" y="931586"/>
                  <a:pt x="790236" y="931586"/>
                </a:cubicBezTo>
                <a:cubicBezTo>
                  <a:pt x="839047" y="927789"/>
                  <a:pt x="884104" y="916400"/>
                  <a:pt x="917897" y="882232"/>
                </a:cubicBezTo>
                <a:cubicBezTo>
                  <a:pt x="925406" y="876537"/>
                  <a:pt x="932916" y="873690"/>
                  <a:pt x="940425" y="872266"/>
                </a:cubicBezTo>
                <a:lnTo>
                  <a:pt x="942362" y="872144"/>
                </a:lnTo>
                <a:lnTo>
                  <a:pt x="872562" y="863450"/>
                </a:lnTo>
                <a:lnTo>
                  <a:pt x="855083" y="859453"/>
                </a:lnTo>
                <a:lnTo>
                  <a:pt x="814672" y="859453"/>
                </a:lnTo>
                <a:lnTo>
                  <a:pt x="814037" y="859953"/>
                </a:lnTo>
                <a:lnTo>
                  <a:pt x="812668" y="859453"/>
                </a:lnTo>
                <a:lnTo>
                  <a:pt x="767708" y="859453"/>
                </a:lnTo>
                <a:cubicBezTo>
                  <a:pt x="745179" y="859453"/>
                  <a:pt x="730161" y="840470"/>
                  <a:pt x="711387" y="821488"/>
                </a:cubicBezTo>
                <a:cubicBezTo>
                  <a:pt x="711387" y="821488"/>
                  <a:pt x="711387" y="817692"/>
                  <a:pt x="711387" y="813895"/>
                </a:cubicBezTo>
                <a:cubicBezTo>
                  <a:pt x="718896" y="802506"/>
                  <a:pt x="722651" y="794913"/>
                  <a:pt x="726406" y="783524"/>
                </a:cubicBezTo>
                <a:cubicBezTo>
                  <a:pt x="726406" y="772134"/>
                  <a:pt x="737670" y="760745"/>
                  <a:pt x="748934" y="760745"/>
                </a:cubicBezTo>
                <a:cubicBezTo>
                  <a:pt x="763953" y="760745"/>
                  <a:pt x="771463" y="754101"/>
                  <a:pt x="775687" y="745084"/>
                </a:cubicBezTo>
                <a:lnTo>
                  <a:pt x="775778" y="744694"/>
                </a:lnTo>
                <a:lnTo>
                  <a:pt x="752144" y="739087"/>
                </a:lnTo>
                <a:cubicBezTo>
                  <a:pt x="734923" y="736942"/>
                  <a:pt x="717470" y="736664"/>
                  <a:pt x="700276" y="738316"/>
                </a:cubicBezTo>
                <a:cubicBezTo>
                  <a:pt x="692093" y="739825"/>
                  <a:pt x="688002" y="740580"/>
                  <a:pt x="687381" y="745560"/>
                </a:cubicBezTo>
                <a:cubicBezTo>
                  <a:pt x="688419" y="753275"/>
                  <a:pt x="684173" y="755275"/>
                  <a:pt x="675108" y="747824"/>
                </a:cubicBezTo>
                <a:cubicBezTo>
                  <a:pt x="662416" y="737393"/>
                  <a:pt x="646361" y="737922"/>
                  <a:pt x="631654" y="743676"/>
                </a:cubicBezTo>
                <a:cubicBezTo>
                  <a:pt x="616792" y="750675"/>
                  <a:pt x="602085" y="756429"/>
                  <a:pt x="578622" y="752242"/>
                </a:cubicBezTo>
                <a:cubicBezTo>
                  <a:pt x="572718" y="751507"/>
                  <a:pt x="566504" y="753262"/>
                  <a:pt x="565883" y="758242"/>
                </a:cubicBezTo>
                <a:cubicBezTo>
                  <a:pt x="566921" y="765957"/>
                  <a:pt x="562675" y="767957"/>
                  <a:pt x="552524" y="769221"/>
                </a:cubicBezTo>
                <a:cubicBezTo>
                  <a:pt x="538592" y="768750"/>
                  <a:pt x="530875" y="766525"/>
                  <a:pt x="523778" y="759319"/>
                </a:cubicBezTo>
                <a:cubicBezTo>
                  <a:pt x="511397" y="746398"/>
                  <a:pt x="511134" y="732457"/>
                  <a:pt x="508904" y="718272"/>
                </a:cubicBezTo>
                <a:cubicBezTo>
                  <a:pt x="507866" y="710557"/>
                  <a:pt x="524386" y="706293"/>
                  <a:pt x="538318" y="706764"/>
                </a:cubicBezTo>
                <a:cubicBezTo>
                  <a:pt x="554373" y="706235"/>
                  <a:pt x="566647" y="703971"/>
                  <a:pt x="562604" y="688295"/>
                </a:cubicBezTo>
                <a:cubicBezTo>
                  <a:pt x="573482" y="697236"/>
                  <a:pt x="572552" y="704706"/>
                  <a:pt x="575712" y="711421"/>
                </a:cubicBezTo>
                <a:cubicBezTo>
                  <a:pt x="580841" y="718382"/>
                  <a:pt x="585970" y="725342"/>
                  <a:pt x="600057" y="724568"/>
                </a:cubicBezTo>
                <a:cubicBezTo>
                  <a:pt x="613989" y="725039"/>
                  <a:pt x="628231" y="723020"/>
                  <a:pt x="627659" y="711570"/>
                </a:cubicBezTo>
                <a:cubicBezTo>
                  <a:pt x="626466" y="705100"/>
                  <a:pt x="631177" y="699365"/>
                  <a:pt x="637547" y="696365"/>
                </a:cubicBezTo>
                <a:cubicBezTo>
                  <a:pt x="658779" y="686367"/>
                  <a:pt x="668464" y="688837"/>
                  <a:pt x="680380" y="705494"/>
                </a:cubicBezTo>
                <a:cubicBezTo>
                  <a:pt x="696173" y="691024"/>
                  <a:pt x="713778" y="678045"/>
                  <a:pt x="736823" y="669537"/>
                </a:cubicBezTo>
                <a:cubicBezTo>
                  <a:pt x="756684" y="662528"/>
                  <a:pt x="777140" y="658754"/>
                  <a:pt x="798348" y="656971"/>
                </a:cubicBezTo>
                <a:lnTo>
                  <a:pt x="818551" y="656779"/>
                </a:lnTo>
                <a:lnTo>
                  <a:pt x="824029" y="650647"/>
                </a:lnTo>
                <a:cubicBezTo>
                  <a:pt x="827783" y="643054"/>
                  <a:pt x="835293" y="646851"/>
                  <a:pt x="839047" y="646851"/>
                </a:cubicBezTo>
                <a:cubicBezTo>
                  <a:pt x="854066" y="646851"/>
                  <a:pt x="869085" y="650647"/>
                  <a:pt x="880349" y="639258"/>
                </a:cubicBezTo>
                <a:cubicBezTo>
                  <a:pt x="884104" y="635461"/>
                  <a:pt x="887859" y="635461"/>
                  <a:pt x="895368" y="635461"/>
                </a:cubicBezTo>
                <a:cubicBezTo>
                  <a:pt x="906633" y="635461"/>
                  <a:pt x="917897" y="635461"/>
                  <a:pt x="925406" y="635461"/>
                </a:cubicBezTo>
                <a:cubicBezTo>
                  <a:pt x="944180" y="631665"/>
                  <a:pt x="962953" y="635461"/>
                  <a:pt x="977972" y="646851"/>
                </a:cubicBezTo>
                <a:cubicBezTo>
                  <a:pt x="989236" y="658240"/>
                  <a:pt x="1004255" y="654444"/>
                  <a:pt x="1015520" y="643054"/>
                </a:cubicBezTo>
                <a:lnTo>
                  <a:pt x="1040138" y="631707"/>
                </a:lnTo>
                <a:lnTo>
                  <a:pt x="1039376" y="631361"/>
                </a:lnTo>
                <a:cubicBezTo>
                  <a:pt x="1021818" y="627910"/>
                  <a:pt x="1010474" y="622704"/>
                  <a:pt x="1016117" y="609499"/>
                </a:cubicBezTo>
                <a:cubicBezTo>
                  <a:pt x="1018705" y="604764"/>
                  <a:pt x="1012801" y="604029"/>
                  <a:pt x="1006896" y="603294"/>
                </a:cubicBezTo>
                <a:cubicBezTo>
                  <a:pt x="1000837" y="603803"/>
                  <a:pt x="993275" y="600333"/>
                  <a:pt x="992499" y="606558"/>
                </a:cubicBezTo>
                <a:cubicBezTo>
                  <a:pt x="991724" y="612783"/>
                  <a:pt x="992606" y="621743"/>
                  <a:pt x="980488" y="622762"/>
                </a:cubicBezTo>
                <a:cubicBezTo>
                  <a:pt x="968369" y="623781"/>
                  <a:pt x="963550" y="614331"/>
                  <a:pt x="954330" y="608125"/>
                </a:cubicBezTo>
                <a:cubicBezTo>
                  <a:pt x="950704" y="605145"/>
                  <a:pt x="945265" y="600674"/>
                  <a:pt x="939826" y="596204"/>
                </a:cubicBezTo>
                <a:cubicBezTo>
                  <a:pt x="930760" y="588753"/>
                  <a:pt x="919107" y="586037"/>
                  <a:pt x="906523" y="590792"/>
                </a:cubicBezTo>
                <a:cubicBezTo>
                  <a:pt x="885601" y="598300"/>
                  <a:pt x="863952" y="595604"/>
                  <a:pt x="842768" y="589172"/>
                </a:cubicBezTo>
                <a:cubicBezTo>
                  <a:pt x="825210" y="585721"/>
                  <a:pt x="811433" y="584005"/>
                  <a:pt x="795068" y="587024"/>
                </a:cubicBezTo>
                <a:cubicBezTo>
                  <a:pt x="782794" y="589288"/>
                  <a:pt x="775542" y="583328"/>
                  <a:pt x="774504" y="575612"/>
                </a:cubicBezTo>
                <a:cubicBezTo>
                  <a:pt x="773157" y="570387"/>
                  <a:pt x="784083" y="562898"/>
                  <a:pt x="768493" y="559692"/>
                </a:cubicBezTo>
                <a:cubicBezTo>
                  <a:pt x="754716" y="557976"/>
                  <a:pt x="740474" y="559995"/>
                  <a:pt x="733329" y="569219"/>
                </a:cubicBezTo>
                <a:cubicBezTo>
                  <a:pt x="726494" y="575954"/>
                  <a:pt x="727687" y="582424"/>
                  <a:pt x="726602" y="591139"/>
                </a:cubicBezTo>
                <a:cubicBezTo>
                  <a:pt x="717584" y="567258"/>
                  <a:pt x="691999" y="564072"/>
                  <a:pt x="662167" y="562884"/>
                </a:cubicBezTo>
                <a:cubicBezTo>
                  <a:pt x="644299" y="561923"/>
                  <a:pt x="628709" y="558717"/>
                  <a:pt x="612809" y="558001"/>
                </a:cubicBezTo>
                <a:cubicBezTo>
                  <a:pt x="581165" y="555324"/>
                  <a:pt x="551023" y="556627"/>
                  <a:pt x="525545" y="568625"/>
                </a:cubicBezTo>
                <a:cubicBezTo>
                  <a:pt x="514774" y="574870"/>
                  <a:pt x="505243" y="571154"/>
                  <a:pt x="498301" y="562703"/>
                </a:cubicBezTo>
                <a:cubicBezTo>
                  <a:pt x="474159" y="531881"/>
                  <a:pt x="444793" y="526959"/>
                  <a:pt x="404607" y="544712"/>
                </a:cubicBezTo>
                <a:cubicBezTo>
                  <a:pt x="393991" y="549711"/>
                  <a:pt x="382027" y="549485"/>
                  <a:pt x="370064" y="549259"/>
                </a:cubicBezTo>
                <a:cubicBezTo>
                  <a:pt x="348414" y="546563"/>
                  <a:pt x="328733" y="544111"/>
                  <a:pt x="311283" y="555845"/>
                </a:cubicBezTo>
                <a:cubicBezTo>
                  <a:pt x="304448" y="562580"/>
                  <a:pt x="297661" y="552885"/>
                  <a:pt x="292222" y="548414"/>
                </a:cubicBezTo>
                <a:cubicBezTo>
                  <a:pt x="288596" y="545434"/>
                  <a:pt x="289216" y="540454"/>
                  <a:pt x="289681" y="536719"/>
                </a:cubicBezTo>
                <a:cubicBezTo>
                  <a:pt x="291960" y="534474"/>
                  <a:pt x="290612" y="529249"/>
                  <a:pt x="286676" y="528758"/>
                </a:cubicBezTo>
                <a:cubicBezTo>
                  <a:pt x="271241" y="524307"/>
                  <a:pt x="257154" y="525081"/>
                  <a:pt x="242912" y="527100"/>
                </a:cubicBezTo>
                <a:cubicBezTo>
                  <a:pt x="234729" y="528610"/>
                  <a:pt x="232141" y="533345"/>
                  <a:pt x="231366" y="539570"/>
                </a:cubicBezTo>
                <a:cubicBezTo>
                  <a:pt x="227071" y="558000"/>
                  <a:pt x="216611" y="561754"/>
                  <a:pt x="187089" y="558077"/>
                </a:cubicBezTo>
                <a:cubicBezTo>
                  <a:pt x="179372" y="555852"/>
                  <a:pt x="175745" y="552871"/>
                  <a:pt x="180147" y="549626"/>
                </a:cubicBezTo>
                <a:cubicBezTo>
                  <a:pt x="191538" y="538402"/>
                  <a:pt x="178072" y="534196"/>
                  <a:pt x="166573" y="530235"/>
                </a:cubicBezTo>
                <a:cubicBezTo>
                  <a:pt x="153106" y="526029"/>
                  <a:pt x="139020" y="526803"/>
                  <a:pt x="127056" y="526577"/>
                </a:cubicBezTo>
                <a:cubicBezTo>
                  <a:pt x="113124" y="526106"/>
                  <a:pt x="99347" y="524390"/>
                  <a:pt x="85105" y="526410"/>
                </a:cubicBezTo>
                <a:cubicBezTo>
                  <a:pt x="74800" y="528919"/>
                  <a:pt x="69826" y="520713"/>
                  <a:pt x="68478" y="515488"/>
                </a:cubicBezTo>
                <a:cubicBezTo>
                  <a:pt x="67595" y="506528"/>
                  <a:pt x="61846" y="504548"/>
                  <a:pt x="49727" y="505567"/>
                </a:cubicBezTo>
                <a:cubicBezTo>
                  <a:pt x="45636" y="506321"/>
                  <a:pt x="41545" y="507076"/>
                  <a:pt x="35640" y="506341"/>
                </a:cubicBezTo>
                <a:cubicBezTo>
                  <a:pt x="29581" y="506850"/>
                  <a:pt x="21553" y="507115"/>
                  <a:pt x="16114" y="502644"/>
                </a:cubicBezTo>
                <a:cubicBezTo>
                  <a:pt x="12643" y="498419"/>
                  <a:pt x="20826" y="496910"/>
                  <a:pt x="23259" y="493420"/>
                </a:cubicBezTo>
                <a:cubicBezTo>
                  <a:pt x="32527" y="483195"/>
                  <a:pt x="27398" y="476235"/>
                  <a:pt x="0" y="471558"/>
                </a:cubicBezTo>
                <a:cubicBezTo>
                  <a:pt x="2946" y="447902"/>
                  <a:pt x="5738" y="425492"/>
                  <a:pt x="8684" y="401837"/>
                </a:cubicBezTo>
                <a:cubicBezTo>
                  <a:pt x="24584" y="402553"/>
                  <a:pt x="33804" y="408759"/>
                  <a:pt x="38468" y="419454"/>
                </a:cubicBezTo>
                <a:cubicBezTo>
                  <a:pt x="51111" y="446316"/>
                  <a:pt x="71985" y="455237"/>
                  <a:pt x="112898" y="447690"/>
                </a:cubicBezTo>
                <a:cubicBezTo>
                  <a:pt x="131231" y="444916"/>
                  <a:pt x="145318" y="444142"/>
                  <a:pt x="163031" y="446348"/>
                </a:cubicBezTo>
                <a:cubicBezTo>
                  <a:pt x="170749" y="448574"/>
                  <a:pt x="180589" y="449800"/>
                  <a:pt x="183177" y="445065"/>
                </a:cubicBezTo>
                <a:cubicBezTo>
                  <a:pt x="187734" y="440575"/>
                  <a:pt x="178204" y="436859"/>
                  <a:pt x="174578" y="433879"/>
                </a:cubicBezTo>
                <a:cubicBezTo>
                  <a:pt x="170951" y="430899"/>
                  <a:pt x="167170" y="429163"/>
                  <a:pt x="163544" y="426183"/>
                </a:cubicBezTo>
                <a:cubicBezTo>
                  <a:pt x="158105" y="421713"/>
                  <a:pt x="148730" y="416752"/>
                  <a:pt x="151318" y="412017"/>
                </a:cubicBezTo>
                <a:cubicBezTo>
                  <a:pt x="156030" y="406282"/>
                  <a:pt x="167838" y="407753"/>
                  <a:pt x="175711" y="408734"/>
                </a:cubicBezTo>
                <a:cubicBezTo>
                  <a:pt x="189643" y="409204"/>
                  <a:pt x="203419" y="410920"/>
                  <a:pt x="217041" y="413881"/>
                </a:cubicBezTo>
                <a:cubicBezTo>
                  <a:pt x="246408" y="418803"/>
                  <a:pt x="272768" y="415765"/>
                  <a:pt x="296123" y="404767"/>
                </a:cubicBezTo>
                <a:cubicBezTo>
                  <a:pt x="300370" y="402767"/>
                  <a:pt x="304306" y="403257"/>
                  <a:pt x="307932" y="406237"/>
                </a:cubicBezTo>
                <a:cubicBezTo>
                  <a:pt x="311558" y="409218"/>
                  <a:pt x="315494" y="409708"/>
                  <a:pt x="321399" y="410443"/>
                </a:cubicBezTo>
                <a:cubicBezTo>
                  <a:pt x="325335" y="410934"/>
                  <a:pt x="331084" y="412914"/>
                  <a:pt x="333362" y="410669"/>
                </a:cubicBezTo>
                <a:cubicBezTo>
                  <a:pt x="335796" y="407179"/>
                  <a:pt x="332015" y="405444"/>
                  <a:pt x="328233" y="403709"/>
                </a:cubicBezTo>
                <a:cubicBezTo>
                  <a:pt x="320826" y="398993"/>
                  <a:pt x="319478" y="393768"/>
                  <a:pt x="314194" y="388053"/>
                </a:cubicBezTo>
                <a:cubicBezTo>
                  <a:pt x="308755" y="383582"/>
                  <a:pt x="309376" y="378602"/>
                  <a:pt x="315745" y="375602"/>
                </a:cubicBezTo>
                <a:cubicBezTo>
                  <a:pt x="324238" y="371603"/>
                  <a:pt x="329987" y="373583"/>
                  <a:pt x="335426" y="378054"/>
                </a:cubicBezTo>
                <a:cubicBezTo>
                  <a:pt x="341175" y="380034"/>
                  <a:pt x="344802" y="383014"/>
                  <a:pt x="348428" y="385995"/>
                </a:cubicBezTo>
                <a:cubicBezTo>
                  <a:pt x="360964" y="397671"/>
                  <a:pt x="370339" y="402632"/>
                  <a:pt x="391106" y="396368"/>
                </a:cubicBezTo>
                <a:cubicBezTo>
                  <a:pt x="407781" y="390859"/>
                  <a:pt x="428965" y="397290"/>
                  <a:pt x="448181" y="403477"/>
                </a:cubicBezTo>
                <a:cubicBezTo>
                  <a:pt x="457867" y="405948"/>
                  <a:pt x="467087" y="412153"/>
                  <a:pt x="473922" y="405419"/>
                </a:cubicBezTo>
                <a:cubicBezTo>
                  <a:pt x="482725" y="398929"/>
                  <a:pt x="475317" y="394214"/>
                  <a:pt x="468065" y="388253"/>
                </a:cubicBezTo>
                <a:cubicBezTo>
                  <a:pt x="464439" y="385273"/>
                  <a:pt x="460813" y="382292"/>
                  <a:pt x="459155" y="379557"/>
                </a:cubicBezTo>
                <a:cubicBezTo>
                  <a:pt x="455839" y="374087"/>
                  <a:pt x="454336" y="370107"/>
                  <a:pt x="466300" y="370332"/>
                </a:cubicBezTo>
                <a:cubicBezTo>
                  <a:pt x="520214" y="370726"/>
                  <a:pt x="548901" y="349013"/>
                  <a:pt x="577743" y="326054"/>
                </a:cubicBezTo>
                <a:cubicBezTo>
                  <a:pt x="580021" y="323809"/>
                  <a:pt x="580487" y="320074"/>
                  <a:pt x="580952" y="316339"/>
                </a:cubicBezTo>
                <a:cubicBezTo>
                  <a:pt x="582348" y="305134"/>
                  <a:pt x="588562" y="303379"/>
                  <a:pt x="605965" y="308076"/>
                </a:cubicBezTo>
                <a:cubicBezTo>
                  <a:pt x="652114" y="322674"/>
                  <a:pt x="696343" y="320597"/>
                  <a:pt x="734405" y="303844"/>
                </a:cubicBezTo>
                <a:cubicBezTo>
                  <a:pt x="759883" y="291846"/>
                  <a:pt x="788522" y="286563"/>
                  <a:pt x="821360" y="295710"/>
                </a:cubicBezTo>
                <a:cubicBezTo>
                  <a:pt x="836794" y="300161"/>
                  <a:pt x="847720" y="292672"/>
                  <a:pt x="856523" y="286182"/>
                </a:cubicBezTo>
                <a:cubicBezTo>
                  <a:pt x="863203" y="280693"/>
                  <a:pt x="871386" y="279183"/>
                  <a:pt x="885007" y="282144"/>
                </a:cubicBezTo>
                <a:cubicBezTo>
                  <a:pt x="919968" y="290292"/>
                  <a:pt x="954201" y="288234"/>
                  <a:pt x="988589" y="284931"/>
                </a:cubicBezTo>
                <a:cubicBezTo>
                  <a:pt x="1026914" y="282119"/>
                  <a:pt x="1065549" y="276816"/>
                  <a:pt x="1107034" y="280719"/>
                </a:cubicBezTo>
                <a:cubicBezTo>
                  <a:pt x="1118842" y="282190"/>
                  <a:pt x="1129303" y="278436"/>
                  <a:pt x="1138106" y="271946"/>
                </a:cubicBezTo>
                <a:lnTo>
                  <a:pt x="1147858" y="267925"/>
                </a:lnTo>
                <a:lnTo>
                  <a:pt x="1135858" y="269896"/>
                </a:lnTo>
                <a:cubicBezTo>
                  <a:pt x="1113323" y="269896"/>
                  <a:pt x="1090788" y="268662"/>
                  <a:pt x="1072008" y="266194"/>
                </a:cubicBezTo>
                <a:cubicBezTo>
                  <a:pt x="1064497" y="266194"/>
                  <a:pt x="1053229" y="264960"/>
                  <a:pt x="1045717" y="266194"/>
                </a:cubicBezTo>
                <a:cubicBezTo>
                  <a:pt x="1034450" y="268662"/>
                  <a:pt x="1019426" y="267428"/>
                  <a:pt x="1008159" y="267428"/>
                </a:cubicBezTo>
                <a:cubicBezTo>
                  <a:pt x="996891" y="267428"/>
                  <a:pt x="981868" y="269896"/>
                  <a:pt x="970600" y="266194"/>
                </a:cubicBezTo>
                <a:cubicBezTo>
                  <a:pt x="963088" y="263726"/>
                  <a:pt x="959333" y="267428"/>
                  <a:pt x="951821" y="267428"/>
                </a:cubicBezTo>
                <a:cubicBezTo>
                  <a:pt x="906750" y="267428"/>
                  <a:pt x="857924" y="267428"/>
                  <a:pt x="809098" y="267428"/>
                </a:cubicBezTo>
                <a:cubicBezTo>
                  <a:pt x="779051" y="263726"/>
                  <a:pt x="749004" y="266194"/>
                  <a:pt x="718958" y="266194"/>
                </a:cubicBezTo>
                <a:cubicBezTo>
                  <a:pt x="711446" y="266194"/>
                  <a:pt x="703934" y="264960"/>
                  <a:pt x="700178" y="262492"/>
                </a:cubicBezTo>
                <a:cubicBezTo>
                  <a:pt x="711446" y="261258"/>
                  <a:pt x="722713" y="260024"/>
                  <a:pt x="733981" y="260024"/>
                </a:cubicBezTo>
                <a:cubicBezTo>
                  <a:pt x="749004" y="260024"/>
                  <a:pt x="764028" y="260024"/>
                  <a:pt x="779051" y="260024"/>
                </a:cubicBezTo>
                <a:cubicBezTo>
                  <a:pt x="786563" y="260024"/>
                  <a:pt x="801586" y="260024"/>
                  <a:pt x="797831" y="255088"/>
                </a:cubicBezTo>
                <a:cubicBezTo>
                  <a:pt x="797831" y="252620"/>
                  <a:pt x="805342" y="252620"/>
                  <a:pt x="809098" y="252620"/>
                </a:cubicBezTo>
                <a:cubicBezTo>
                  <a:pt x="831633" y="252620"/>
                  <a:pt x="854168" y="252620"/>
                  <a:pt x="876704" y="252620"/>
                </a:cubicBezTo>
                <a:cubicBezTo>
                  <a:pt x="880459" y="252620"/>
                  <a:pt x="884215" y="252620"/>
                  <a:pt x="887971" y="252620"/>
                </a:cubicBezTo>
                <a:cubicBezTo>
                  <a:pt x="891727" y="252620"/>
                  <a:pt x="891727" y="251386"/>
                  <a:pt x="891727" y="250152"/>
                </a:cubicBezTo>
                <a:cubicBezTo>
                  <a:pt x="891727" y="250152"/>
                  <a:pt x="891727" y="250152"/>
                  <a:pt x="891727" y="248918"/>
                </a:cubicBezTo>
                <a:cubicBezTo>
                  <a:pt x="891727" y="248918"/>
                  <a:pt x="887971" y="248918"/>
                  <a:pt x="887971" y="248918"/>
                </a:cubicBezTo>
                <a:cubicBezTo>
                  <a:pt x="861680" y="250152"/>
                  <a:pt x="835389" y="247684"/>
                  <a:pt x="809098" y="246450"/>
                </a:cubicBezTo>
                <a:cubicBezTo>
                  <a:pt x="790319" y="246450"/>
                  <a:pt x="775295" y="246450"/>
                  <a:pt x="756516" y="243982"/>
                </a:cubicBezTo>
                <a:cubicBezTo>
                  <a:pt x="752760" y="242748"/>
                  <a:pt x="749004" y="242748"/>
                  <a:pt x="749004" y="242748"/>
                </a:cubicBezTo>
                <a:cubicBezTo>
                  <a:pt x="726469" y="246450"/>
                  <a:pt x="707690" y="243982"/>
                  <a:pt x="685155" y="245216"/>
                </a:cubicBezTo>
                <a:cubicBezTo>
                  <a:pt x="677643" y="245216"/>
                  <a:pt x="666376" y="243982"/>
                  <a:pt x="655108" y="246450"/>
                </a:cubicBezTo>
                <a:cubicBezTo>
                  <a:pt x="647596" y="247684"/>
                  <a:pt x="640085" y="246450"/>
                  <a:pt x="636329" y="242748"/>
                </a:cubicBezTo>
                <a:cubicBezTo>
                  <a:pt x="628817" y="237812"/>
                  <a:pt x="628817" y="236578"/>
                  <a:pt x="643840" y="235344"/>
                </a:cubicBezTo>
                <a:cubicBezTo>
                  <a:pt x="658864" y="234110"/>
                  <a:pt x="662620" y="230408"/>
                  <a:pt x="677643" y="231642"/>
                </a:cubicBezTo>
                <a:cubicBezTo>
                  <a:pt x="688911" y="232876"/>
                  <a:pt x="700178" y="231642"/>
                  <a:pt x="711446" y="231642"/>
                </a:cubicBezTo>
                <a:cubicBezTo>
                  <a:pt x="715202" y="231642"/>
                  <a:pt x="718958" y="231642"/>
                  <a:pt x="726469" y="230408"/>
                </a:cubicBezTo>
                <a:cubicBezTo>
                  <a:pt x="711446" y="230408"/>
                  <a:pt x="700178" y="229174"/>
                  <a:pt x="688911" y="229174"/>
                </a:cubicBezTo>
                <a:cubicBezTo>
                  <a:pt x="688911" y="226706"/>
                  <a:pt x="685155" y="224238"/>
                  <a:pt x="696422" y="220536"/>
                </a:cubicBezTo>
                <a:cubicBezTo>
                  <a:pt x="700178" y="218068"/>
                  <a:pt x="707690" y="218068"/>
                  <a:pt x="718958" y="218068"/>
                </a:cubicBezTo>
                <a:cubicBezTo>
                  <a:pt x="722713" y="218068"/>
                  <a:pt x="726469" y="216834"/>
                  <a:pt x="722713" y="214366"/>
                </a:cubicBezTo>
                <a:cubicBezTo>
                  <a:pt x="718958" y="214366"/>
                  <a:pt x="718958" y="213132"/>
                  <a:pt x="715202" y="213132"/>
                </a:cubicBezTo>
                <a:cubicBezTo>
                  <a:pt x="696422" y="213132"/>
                  <a:pt x="677643" y="210664"/>
                  <a:pt x="662620" y="214366"/>
                </a:cubicBezTo>
                <a:cubicBezTo>
                  <a:pt x="651352" y="216834"/>
                  <a:pt x="636329" y="216834"/>
                  <a:pt x="628817" y="214366"/>
                </a:cubicBezTo>
                <a:cubicBezTo>
                  <a:pt x="621305" y="210664"/>
                  <a:pt x="610038" y="210664"/>
                  <a:pt x="595014" y="210664"/>
                </a:cubicBezTo>
                <a:cubicBezTo>
                  <a:pt x="583747" y="210664"/>
                  <a:pt x="572479" y="210664"/>
                  <a:pt x="572479" y="204494"/>
                </a:cubicBezTo>
                <a:cubicBezTo>
                  <a:pt x="572479" y="202026"/>
                  <a:pt x="561212" y="202026"/>
                  <a:pt x="553700" y="200792"/>
                </a:cubicBezTo>
                <a:cubicBezTo>
                  <a:pt x="546188" y="200792"/>
                  <a:pt x="538676" y="200792"/>
                  <a:pt x="534921" y="200792"/>
                </a:cubicBezTo>
                <a:cubicBezTo>
                  <a:pt x="519897" y="200792"/>
                  <a:pt x="516141" y="198324"/>
                  <a:pt x="527409" y="194622"/>
                </a:cubicBezTo>
                <a:cubicBezTo>
                  <a:pt x="531165" y="192154"/>
                  <a:pt x="534921" y="188452"/>
                  <a:pt x="546188" y="189686"/>
                </a:cubicBezTo>
                <a:cubicBezTo>
                  <a:pt x="561212" y="190920"/>
                  <a:pt x="576235" y="190920"/>
                  <a:pt x="591258" y="189686"/>
                </a:cubicBezTo>
                <a:cubicBezTo>
                  <a:pt x="610038" y="188452"/>
                  <a:pt x="625061" y="189686"/>
                  <a:pt x="640085" y="189686"/>
                </a:cubicBezTo>
                <a:cubicBezTo>
                  <a:pt x="655108" y="189686"/>
                  <a:pt x="666376" y="187218"/>
                  <a:pt x="681399" y="187218"/>
                </a:cubicBezTo>
                <a:cubicBezTo>
                  <a:pt x="692667" y="187218"/>
                  <a:pt x="696422" y="183516"/>
                  <a:pt x="696422" y="177346"/>
                </a:cubicBezTo>
                <a:cubicBezTo>
                  <a:pt x="692667" y="174878"/>
                  <a:pt x="707690" y="169942"/>
                  <a:pt x="715202" y="171176"/>
                </a:cubicBezTo>
                <a:cubicBezTo>
                  <a:pt x="730225" y="171176"/>
                  <a:pt x="741493" y="168708"/>
                  <a:pt x="756516" y="172410"/>
                </a:cubicBezTo>
                <a:cubicBezTo>
                  <a:pt x="764028" y="173644"/>
                  <a:pt x="775295" y="172410"/>
                  <a:pt x="775295" y="169942"/>
                </a:cubicBezTo>
                <a:cubicBezTo>
                  <a:pt x="775295" y="165006"/>
                  <a:pt x="782807" y="166240"/>
                  <a:pt x="790319" y="167474"/>
                </a:cubicBezTo>
                <a:cubicBezTo>
                  <a:pt x="812854" y="168708"/>
                  <a:pt x="812854" y="168708"/>
                  <a:pt x="835389" y="167474"/>
                </a:cubicBezTo>
                <a:cubicBezTo>
                  <a:pt x="850413" y="166240"/>
                  <a:pt x="865436" y="165006"/>
                  <a:pt x="880459" y="165006"/>
                </a:cubicBezTo>
                <a:cubicBezTo>
                  <a:pt x="899239" y="163772"/>
                  <a:pt x="921774" y="162538"/>
                  <a:pt x="940553" y="162538"/>
                </a:cubicBezTo>
                <a:cubicBezTo>
                  <a:pt x="944309" y="162538"/>
                  <a:pt x="944309" y="162538"/>
                  <a:pt x="948065" y="162538"/>
                </a:cubicBezTo>
                <a:cubicBezTo>
                  <a:pt x="951821" y="162538"/>
                  <a:pt x="948065" y="158836"/>
                  <a:pt x="955577" y="158836"/>
                </a:cubicBezTo>
                <a:cubicBezTo>
                  <a:pt x="963088" y="160070"/>
                  <a:pt x="966844" y="161303"/>
                  <a:pt x="970600" y="161303"/>
                </a:cubicBezTo>
                <a:cubicBezTo>
                  <a:pt x="981868" y="161303"/>
                  <a:pt x="989379" y="158836"/>
                  <a:pt x="996891" y="158836"/>
                </a:cubicBezTo>
                <a:cubicBezTo>
                  <a:pt x="1008159" y="158836"/>
                  <a:pt x="1015670" y="160070"/>
                  <a:pt x="1023182" y="158836"/>
                </a:cubicBezTo>
                <a:cubicBezTo>
                  <a:pt x="1030694" y="157601"/>
                  <a:pt x="1034450" y="157601"/>
                  <a:pt x="1041961" y="157601"/>
                </a:cubicBezTo>
                <a:cubicBezTo>
                  <a:pt x="1056985" y="157601"/>
                  <a:pt x="1072008" y="155133"/>
                  <a:pt x="1087032" y="155133"/>
                </a:cubicBezTo>
                <a:cubicBezTo>
                  <a:pt x="1090788" y="152665"/>
                  <a:pt x="1102055" y="153899"/>
                  <a:pt x="1109567" y="153899"/>
                </a:cubicBezTo>
                <a:cubicBezTo>
                  <a:pt x="1113323" y="153899"/>
                  <a:pt x="1117079" y="153899"/>
                  <a:pt x="1117079" y="153899"/>
                </a:cubicBezTo>
                <a:cubicBezTo>
                  <a:pt x="1143370" y="153899"/>
                  <a:pt x="1169661" y="153899"/>
                  <a:pt x="1195952" y="152665"/>
                </a:cubicBezTo>
                <a:lnTo>
                  <a:pt x="1240638" y="151931"/>
                </a:lnTo>
                <a:lnTo>
                  <a:pt x="1241451" y="148271"/>
                </a:lnTo>
                <a:cubicBezTo>
                  <a:pt x="1244039" y="143536"/>
                  <a:pt x="1250564" y="139291"/>
                  <a:pt x="1243312" y="133331"/>
                </a:cubicBezTo>
                <a:cubicBezTo>
                  <a:pt x="1235905" y="128615"/>
                  <a:pt x="1227412" y="132615"/>
                  <a:pt x="1221197" y="134369"/>
                </a:cubicBezTo>
                <a:cubicBezTo>
                  <a:pt x="1211047" y="135633"/>
                  <a:pt x="1200896" y="136898"/>
                  <a:pt x="1189553" y="131692"/>
                </a:cubicBezTo>
                <a:cubicBezTo>
                  <a:pt x="1115433" y="100966"/>
                  <a:pt x="1050282" y="110552"/>
                  <a:pt x="990833" y="138549"/>
                </a:cubicBezTo>
                <a:cubicBezTo>
                  <a:pt x="978094" y="144548"/>
                  <a:pt x="969911" y="146057"/>
                  <a:pt x="957065" y="136871"/>
                </a:cubicBezTo>
                <a:cubicBezTo>
                  <a:pt x="932875" y="122479"/>
                  <a:pt x="903354" y="118802"/>
                  <a:pt x="873212" y="120105"/>
                </a:cubicBezTo>
                <a:cubicBezTo>
                  <a:pt x="839134" y="120918"/>
                  <a:pt x="804435" y="126711"/>
                  <a:pt x="768544" y="126033"/>
                </a:cubicBezTo>
                <a:cubicBezTo>
                  <a:pt x="748553" y="126072"/>
                  <a:pt x="735086" y="121866"/>
                  <a:pt x="720272" y="112435"/>
                </a:cubicBezTo>
                <a:cubicBezTo>
                  <a:pt x="700173" y="97288"/>
                  <a:pt x="690178" y="97307"/>
                  <a:pt x="670604" y="110041"/>
                </a:cubicBezTo>
                <a:cubicBezTo>
                  <a:pt x="657710" y="117285"/>
                  <a:pt x="641500" y="119060"/>
                  <a:pt x="623632" y="118098"/>
                </a:cubicBezTo>
                <a:cubicBezTo>
                  <a:pt x="605609" y="118382"/>
                  <a:pt x="589398" y="120156"/>
                  <a:pt x="572568" y="126910"/>
                </a:cubicBezTo>
                <a:cubicBezTo>
                  <a:pt x="551491" y="135664"/>
                  <a:pt x="526526" y="127497"/>
                  <a:pt x="522793" y="109331"/>
                </a:cubicBezTo>
                <a:cubicBezTo>
                  <a:pt x="521600" y="102861"/>
                  <a:pt x="522376" y="96636"/>
                  <a:pt x="525119" y="90656"/>
                </a:cubicBezTo>
                <a:cubicBezTo>
                  <a:pt x="528638" y="78451"/>
                  <a:pt x="540912" y="76187"/>
                  <a:pt x="557849" y="84618"/>
                </a:cubicBezTo>
                <a:cubicBezTo>
                  <a:pt x="590067" y="98746"/>
                  <a:pt x="614149" y="97952"/>
                  <a:pt x="632530" y="78748"/>
                </a:cubicBezTo>
                <a:cubicBezTo>
                  <a:pt x="634653" y="77748"/>
                  <a:pt x="636932" y="75503"/>
                  <a:pt x="639210" y="73258"/>
                </a:cubicBezTo>
                <a:cubicBezTo>
                  <a:pt x="657126" y="57789"/>
                  <a:pt x="657126" y="57789"/>
                  <a:pt x="641429" y="39398"/>
                </a:cubicBezTo>
                <a:cubicBezTo>
                  <a:pt x="641584" y="38153"/>
                  <a:pt x="643552" y="38398"/>
                  <a:pt x="643707" y="37153"/>
                </a:cubicBezTo>
                <a:cubicBezTo>
                  <a:pt x="657174" y="41359"/>
                  <a:pt x="668207" y="49055"/>
                  <a:pt x="679395" y="55506"/>
                </a:cubicBezTo>
                <a:cubicBezTo>
                  <a:pt x="698146" y="65427"/>
                  <a:pt x="702237" y="64673"/>
                  <a:pt x="709692" y="52958"/>
                </a:cubicBezTo>
                <a:cubicBezTo>
                  <a:pt x="712436" y="46978"/>
                  <a:pt x="716837" y="43733"/>
                  <a:pt x="728646" y="45204"/>
                </a:cubicBezTo>
                <a:cubicBezTo>
                  <a:pt x="736518" y="46185"/>
                  <a:pt x="746824" y="43675"/>
                  <a:pt x="754851" y="43411"/>
                </a:cubicBezTo>
                <a:cubicBezTo>
                  <a:pt x="767125" y="41147"/>
                  <a:pt x="778779" y="43862"/>
                  <a:pt x="787844" y="51313"/>
                </a:cubicBezTo>
                <a:cubicBezTo>
                  <a:pt x="797064" y="57519"/>
                  <a:pt x="804937" y="58499"/>
                  <a:pt x="813430" y="54500"/>
                </a:cubicBezTo>
                <a:cubicBezTo>
                  <a:pt x="827827" y="51236"/>
                  <a:pt x="839790" y="51462"/>
                  <a:pt x="854915" y="58403"/>
                </a:cubicBezTo>
                <a:cubicBezTo>
                  <a:pt x="873821" y="67079"/>
                  <a:pt x="890496" y="61570"/>
                  <a:pt x="890234" y="47630"/>
                </a:cubicBezTo>
                <a:cubicBezTo>
                  <a:pt x="887693" y="35935"/>
                  <a:pt x="896031" y="33180"/>
                  <a:pt x="910273" y="31161"/>
                </a:cubicBezTo>
                <a:cubicBezTo>
                  <a:pt x="932542" y="28877"/>
                  <a:pt x="954036" y="32819"/>
                  <a:pt x="975996" y="33025"/>
                </a:cubicBezTo>
                <a:cubicBezTo>
                  <a:pt x="1036124" y="31665"/>
                  <a:pt x="1096253" y="30304"/>
                  <a:pt x="1156382" y="28943"/>
                </a:cubicBezTo>
                <a:cubicBezTo>
                  <a:pt x="1174405" y="28659"/>
                  <a:pt x="1183208" y="22169"/>
                  <a:pt x="1180822" y="9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5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3">
            <a:extLst>
              <a:ext uri="{FF2B5EF4-FFF2-40B4-BE49-F238E27FC236}">
                <a16:creationId xmlns:a16="http://schemas.microsoft.com/office/drawing/2014/main" id="{85E82A15-1989-4CB4-94AD-099C5BEDB3E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344564" y="130767"/>
            <a:ext cx="6758507" cy="6596468"/>
          </a:xfrm>
          <a:custGeom>
            <a:avLst/>
            <a:gdLst>
              <a:gd name="connsiteX0" fmla="*/ 4271471 w 6758506"/>
              <a:gd name="connsiteY0" fmla="*/ 0 h 6596467"/>
              <a:gd name="connsiteX1" fmla="*/ 4351667 w 6758506"/>
              <a:gd name="connsiteY1" fmla="*/ 113994 h 6596467"/>
              <a:gd name="connsiteX2" fmla="*/ 4275691 w 6758506"/>
              <a:gd name="connsiteY2" fmla="*/ 417977 h 6596467"/>
              <a:gd name="connsiteX3" fmla="*/ 4225042 w 6758506"/>
              <a:gd name="connsiteY3" fmla="*/ 451753 h 6596467"/>
              <a:gd name="connsiteX4" fmla="*/ 4212379 w 6758506"/>
              <a:gd name="connsiteY4" fmla="*/ 396867 h 6596467"/>
              <a:gd name="connsiteX5" fmla="*/ 4220821 w 6758506"/>
              <a:gd name="connsiteY5" fmla="*/ 337759 h 6596467"/>
              <a:gd name="connsiteX6" fmla="*/ 4106859 w 6758506"/>
              <a:gd name="connsiteY6" fmla="*/ 557302 h 6596467"/>
              <a:gd name="connsiteX7" fmla="*/ 4165949 w 6758506"/>
              <a:gd name="connsiteY7" fmla="*/ 481307 h 6596467"/>
              <a:gd name="connsiteX8" fmla="*/ 4195495 w 6758506"/>
              <a:gd name="connsiteY8" fmla="*/ 464419 h 6596467"/>
              <a:gd name="connsiteX9" fmla="*/ 4229262 w 6758506"/>
              <a:gd name="connsiteY9" fmla="*/ 493972 h 6596467"/>
              <a:gd name="connsiteX10" fmla="*/ 4208158 w 6758506"/>
              <a:gd name="connsiteY10" fmla="*/ 515083 h 6596467"/>
              <a:gd name="connsiteX11" fmla="*/ 4191275 w 6758506"/>
              <a:gd name="connsiteY11" fmla="*/ 553079 h 6596467"/>
              <a:gd name="connsiteX12" fmla="*/ 4195495 w 6758506"/>
              <a:gd name="connsiteY12" fmla="*/ 650185 h 6596467"/>
              <a:gd name="connsiteX13" fmla="*/ 4161729 w 6758506"/>
              <a:gd name="connsiteY13" fmla="*/ 667074 h 6596467"/>
              <a:gd name="connsiteX14" fmla="*/ 4140625 w 6758506"/>
              <a:gd name="connsiteY14" fmla="*/ 688184 h 6596467"/>
              <a:gd name="connsiteX15" fmla="*/ 4187055 w 6758506"/>
              <a:gd name="connsiteY15" fmla="*/ 789510 h 6596467"/>
              <a:gd name="connsiteX16" fmla="*/ 4195495 w 6758506"/>
              <a:gd name="connsiteY16" fmla="*/ 793733 h 6596467"/>
              <a:gd name="connsiteX17" fmla="*/ 4199718 w 6758506"/>
              <a:gd name="connsiteY17" fmla="*/ 747291 h 6596467"/>
              <a:gd name="connsiteX18" fmla="*/ 4220821 w 6758506"/>
              <a:gd name="connsiteY18" fmla="*/ 721960 h 6596467"/>
              <a:gd name="connsiteX19" fmla="*/ 4237705 w 6758506"/>
              <a:gd name="connsiteY19" fmla="*/ 743069 h 6596467"/>
              <a:gd name="connsiteX20" fmla="*/ 4220821 w 6758506"/>
              <a:gd name="connsiteY20" fmla="*/ 903504 h 6596467"/>
              <a:gd name="connsiteX21" fmla="*/ 4330561 w 6758506"/>
              <a:gd name="connsiteY21" fmla="*/ 810621 h 6596467"/>
              <a:gd name="connsiteX22" fmla="*/ 4339004 w 6758506"/>
              <a:gd name="connsiteY22" fmla="*/ 785290 h 6596467"/>
              <a:gd name="connsiteX23" fmla="*/ 4385434 w 6758506"/>
              <a:gd name="connsiteY23" fmla="*/ 675519 h 6596467"/>
              <a:gd name="connsiteX24" fmla="*/ 4562707 w 6758506"/>
              <a:gd name="connsiteY24" fmla="*/ 531971 h 6596467"/>
              <a:gd name="connsiteX25" fmla="*/ 4626019 w 6758506"/>
              <a:gd name="connsiteY25" fmla="*/ 548859 h 6596467"/>
              <a:gd name="connsiteX26" fmla="*/ 4672449 w 6758506"/>
              <a:gd name="connsiteY26" fmla="*/ 709292 h 6596467"/>
              <a:gd name="connsiteX27" fmla="*/ 4710435 w 6758506"/>
              <a:gd name="connsiteY27" fmla="*/ 781068 h 6596467"/>
              <a:gd name="connsiteX28" fmla="*/ 4718878 w 6758506"/>
              <a:gd name="connsiteY28" fmla="*/ 882396 h 6596467"/>
              <a:gd name="connsiteX29" fmla="*/ 4710435 w 6758506"/>
              <a:gd name="connsiteY29" fmla="*/ 962611 h 6596467"/>
              <a:gd name="connsiteX30" fmla="*/ 4799074 w 6758506"/>
              <a:gd name="connsiteY30" fmla="*/ 941503 h 6596467"/>
              <a:gd name="connsiteX31" fmla="*/ 4997451 w 6758506"/>
              <a:gd name="connsiteY31" fmla="*/ 793733 h 6596467"/>
              <a:gd name="connsiteX32" fmla="*/ 5048100 w 6758506"/>
              <a:gd name="connsiteY32" fmla="*/ 810621 h 6596467"/>
              <a:gd name="connsiteX33" fmla="*/ 5064983 w 6758506"/>
              <a:gd name="connsiteY33" fmla="*/ 835952 h 6596467"/>
              <a:gd name="connsiteX34" fmla="*/ 5073427 w 6758506"/>
              <a:gd name="connsiteY34" fmla="*/ 954169 h 6596467"/>
              <a:gd name="connsiteX35" fmla="*/ 4887711 w 6758506"/>
              <a:gd name="connsiteY35" fmla="*/ 1063940 h 6596467"/>
              <a:gd name="connsiteX36" fmla="*/ 4862385 w 6758506"/>
              <a:gd name="connsiteY36" fmla="*/ 1101939 h 6596467"/>
              <a:gd name="connsiteX37" fmla="*/ 4790631 w 6758506"/>
              <a:gd name="connsiteY37" fmla="*/ 1131492 h 6596467"/>
              <a:gd name="connsiteX38" fmla="*/ 4756865 w 6758506"/>
              <a:gd name="connsiteY38" fmla="*/ 1131492 h 6596467"/>
              <a:gd name="connsiteX39" fmla="*/ 4761085 w 6758506"/>
              <a:gd name="connsiteY39" fmla="*/ 1161046 h 6596467"/>
              <a:gd name="connsiteX40" fmla="*/ 4756865 w 6758506"/>
              <a:gd name="connsiteY40" fmla="*/ 1199045 h 6596467"/>
              <a:gd name="connsiteX41" fmla="*/ 4765305 w 6758506"/>
              <a:gd name="connsiteY41" fmla="*/ 1237041 h 6596467"/>
              <a:gd name="connsiteX42" fmla="*/ 4697772 w 6758506"/>
              <a:gd name="connsiteY42" fmla="*/ 1304593 h 6596467"/>
              <a:gd name="connsiteX43" fmla="*/ 4693552 w 6758506"/>
              <a:gd name="connsiteY43" fmla="*/ 1359480 h 6596467"/>
              <a:gd name="connsiteX44" fmla="*/ 4773748 w 6758506"/>
              <a:gd name="connsiteY44" fmla="*/ 1372146 h 6596467"/>
              <a:gd name="connsiteX45" fmla="*/ 4866607 w 6758506"/>
              <a:gd name="connsiteY45" fmla="*/ 1308816 h 6596467"/>
              <a:gd name="connsiteX46" fmla="*/ 4997451 w 6758506"/>
              <a:gd name="connsiteY46" fmla="*/ 1177934 h 6596467"/>
              <a:gd name="connsiteX47" fmla="*/ 5170505 w 6758506"/>
              <a:gd name="connsiteY47" fmla="*/ 1025944 h 6596467"/>
              <a:gd name="connsiteX48" fmla="*/ 5208493 w 6758506"/>
              <a:gd name="connsiteY48" fmla="*/ 1017498 h 6596467"/>
              <a:gd name="connsiteX49" fmla="*/ 5242259 w 6758506"/>
              <a:gd name="connsiteY49" fmla="*/ 979500 h 6596467"/>
              <a:gd name="connsiteX50" fmla="*/ 5259142 w 6758506"/>
              <a:gd name="connsiteY50" fmla="*/ 954169 h 6596467"/>
              <a:gd name="connsiteX51" fmla="*/ 5440637 w 6758506"/>
              <a:gd name="connsiteY51" fmla="*/ 810621 h 6596467"/>
              <a:gd name="connsiteX52" fmla="*/ 5693886 w 6758506"/>
              <a:gd name="connsiteY52" fmla="*/ 595301 h 6596467"/>
              <a:gd name="connsiteX53" fmla="*/ 5740315 w 6758506"/>
              <a:gd name="connsiteY53" fmla="*/ 565745 h 6596467"/>
              <a:gd name="connsiteX54" fmla="*/ 5778303 w 6758506"/>
              <a:gd name="connsiteY54" fmla="*/ 620632 h 6596467"/>
              <a:gd name="connsiteX55" fmla="*/ 5795185 w 6758506"/>
              <a:gd name="connsiteY55" fmla="*/ 751514 h 6596467"/>
              <a:gd name="connsiteX56" fmla="*/ 5731873 w 6758506"/>
              <a:gd name="connsiteY56" fmla="*/ 848620 h 6596467"/>
              <a:gd name="connsiteX57" fmla="*/ 5698107 w 6758506"/>
              <a:gd name="connsiteY57" fmla="*/ 869728 h 6596467"/>
              <a:gd name="connsiteX58" fmla="*/ 5609470 w 6758506"/>
              <a:gd name="connsiteY58" fmla="*/ 924615 h 6596467"/>
              <a:gd name="connsiteX59" fmla="*/ 5605249 w 6758506"/>
              <a:gd name="connsiteY59" fmla="*/ 979500 h 6596467"/>
              <a:gd name="connsiteX60" fmla="*/ 5609470 w 6758506"/>
              <a:gd name="connsiteY60" fmla="*/ 1009055 h 6596467"/>
              <a:gd name="connsiteX61" fmla="*/ 5575703 w 6758506"/>
              <a:gd name="connsiteY61" fmla="*/ 1004833 h 6596467"/>
              <a:gd name="connsiteX62" fmla="*/ 5512391 w 6758506"/>
              <a:gd name="connsiteY62" fmla="*/ 1025944 h 6596467"/>
              <a:gd name="connsiteX63" fmla="*/ 5373105 w 6758506"/>
              <a:gd name="connsiteY63" fmla="*/ 1232818 h 6596467"/>
              <a:gd name="connsiteX64" fmla="*/ 5322455 w 6758506"/>
              <a:gd name="connsiteY64" fmla="*/ 1329924 h 6596467"/>
              <a:gd name="connsiteX65" fmla="*/ 5330895 w 6758506"/>
              <a:gd name="connsiteY65" fmla="*/ 1351035 h 6596467"/>
              <a:gd name="connsiteX66" fmla="*/ 5381545 w 6758506"/>
              <a:gd name="connsiteY66" fmla="*/ 1359480 h 6596467"/>
              <a:gd name="connsiteX67" fmla="*/ 5402651 w 6758506"/>
              <a:gd name="connsiteY67" fmla="*/ 1329924 h 6596467"/>
              <a:gd name="connsiteX68" fmla="*/ 5427975 w 6758506"/>
              <a:gd name="connsiteY68" fmla="*/ 1275040 h 6596467"/>
              <a:gd name="connsiteX69" fmla="*/ 5601029 w 6758506"/>
              <a:gd name="connsiteY69" fmla="*/ 1131492 h 6596467"/>
              <a:gd name="connsiteX70" fmla="*/ 5647457 w 6758506"/>
              <a:gd name="connsiteY70" fmla="*/ 1123047 h 6596467"/>
              <a:gd name="connsiteX71" fmla="*/ 5723433 w 6758506"/>
              <a:gd name="connsiteY71" fmla="*/ 1097716 h 6596467"/>
              <a:gd name="connsiteX72" fmla="*/ 5820511 w 6758506"/>
              <a:gd name="connsiteY72" fmla="*/ 1101939 h 6596467"/>
              <a:gd name="connsiteX73" fmla="*/ 5850058 w 6758506"/>
              <a:gd name="connsiteY73" fmla="*/ 1101939 h 6596467"/>
              <a:gd name="connsiteX74" fmla="*/ 5972461 w 6758506"/>
              <a:gd name="connsiteY74" fmla="*/ 996388 h 6596467"/>
              <a:gd name="connsiteX75" fmla="*/ 6213047 w 6758506"/>
              <a:gd name="connsiteY75" fmla="*/ 768402 h 6596467"/>
              <a:gd name="connsiteX76" fmla="*/ 6390322 w 6758506"/>
              <a:gd name="connsiteY76" fmla="*/ 620632 h 6596467"/>
              <a:gd name="connsiteX77" fmla="*/ 6424089 w 6758506"/>
              <a:gd name="connsiteY77" fmla="*/ 569968 h 6596467"/>
              <a:gd name="connsiteX78" fmla="*/ 6487401 w 6758506"/>
              <a:gd name="connsiteY78" fmla="*/ 527749 h 6596467"/>
              <a:gd name="connsiteX79" fmla="*/ 6512725 w 6758506"/>
              <a:gd name="connsiteY79" fmla="*/ 510861 h 6596467"/>
              <a:gd name="connsiteX80" fmla="*/ 6567597 w 6758506"/>
              <a:gd name="connsiteY80" fmla="*/ 409532 h 6596467"/>
              <a:gd name="connsiteX81" fmla="*/ 6630910 w 6758506"/>
              <a:gd name="connsiteY81" fmla="*/ 354648 h 6596467"/>
              <a:gd name="connsiteX82" fmla="*/ 6694221 w 6758506"/>
              <a:gd name="connsiteY82" fmla="*/ 384201 h 6596467"/>
              <a:gd name="connsiteX83" fmla="*/ 6706883 w 6758506"/>
              <a:gd name="connsiteY83" fmla="*/ 413755 h 6596467"/>
              <a:gd name="connsiteX84" fmla="*/ 6744870 w 6758506"/>
              <a:gd name="connsiteY84" fmla="*/ 519303 h 6596467"/>
              <a:gd name="connsiteX85" fmla="*/ 6576037 w 6758506"/>
              <a:gd name="connsiteY85" fmla="*/ 721960 h 6596467"/>
              <a:gd name="connsiteX86" fmla="*/ 6525388 w 6758506"/>
              <a:gd name="connsiteY86" fmla="*/ 768402 h 6596467"/>
              <a:gd name="connsiteX87" fmla="*/ 6343893 w 6758506"/>
              <a:gd name="connsiteY87" fmla="*/ 1021721 h 6596467"/>
              <a:gd name="connsiteX88" fmla="*/ 6293243 w 6758506"/>
              <a:gd name="connsiteY88" fmla="*/ 1165269 h 6596467"/>
              <a:gd name="connsiteX89" fmla="*/ 6267919 w 6758506"/>
              <a:gd name="connsiteY89" fmla="*/ 1224376 h 6596467"/>
              <a:gd name="connsiteX90" fmla="*/ 6263697 w 6758506"/>
              <a:gd name="connsiteY90" fmla="*/ 1245486 h 6596467"/>
              <a:gd name="connsiteX91" fmla="*/ 6284802 w 6758506"/>
              <a:gd name="connsiteY91" fmla="*/ 1245486 h 6596467"/>
              <a:gd name="connsiteX92" fmla="*/ 6436751 w 6758506"/>
              <a:gd name="connsiteY92" fmla="*/ 1110382 h 6596467"/>
              <a:gd name="connsiteX93" fmla="*/ 6618247 w 6758506"/>
              <a:gd name="connsiteY93" fmla="*/ 869728 h 6596467"/>
              <a:gd name="connsiteX94" fmla="*/ 6626687 w 6758506"/>
              <a:gd name="connsiteY94" fmla="*/ 857063 h 6596467"/>
              <a:gd name="connsiteX95" fmla="*/ 6694221 w 6758506"/>
              <a:gd name="connsiteY95" fmla="*/ 827509 h 6596467"/>
              <a:gd name="connsiteX96" fmla="*/ 6698443 w 6758506"/>
              <a:gd name="connsiteY96" fmla="*/ 903504 h 6596467"/>
              <a:gd name="connsiteX97" fmla="*/ 6639351 w 6758506"/>
              <a:gd name="connsiteY97" fmla="*/ 1000610 h 6596467"/>
              <a:gd name="connsiteX98" fmla="*/ 6491621 w 6758506"/>
              <a:gd name="connsiteY98" fmla="*/ 1220153 h 6596467"/>
              <a:gd name="connsiteX99" fmla="*/ 6487401 w 6758506"/>
              <a:gd name="connsiteY99" fmla="*/ 1300371 h 6596467"/>
              <a:gd name="connsiteX100" fmla="*/ 6525388 w 6758506"/>
              <a:gd name="connsiteY100" fmla="*/ 1367923 h 6596467"/>
              <a:gd name="connsiteX101" fmla="*/ 6533831 w 6758506"/>
              <a:gd name="connsiteY101" fmla="*/ 1422810 h 6596467"/>
              <a:gd name="connsiteX102" fmla="*/ 6495841 w 6758506"/>
              <a:gd name="connsiteY102" fmla="*/ 1435475 h 6596467"/>
              <a:gd name="connsiteX103" fmla="*/ 6457855 w 6758506"/>
              <a:gd name="connsiteY103" fmla="*/ 1431253 h 6596467"/>
              <a:gd name="connsiteX104" fmla="*/ 6466297 w 6758506"/>
              <a:gd name="connsiteY104" fmla="*/ 1439696 h 6596467"/>
              <a:gd name="connsiteX105" fmla="*/ 6457855 w 6758506"/>
              <a:gd name="connsiteY105" fmla="*/ 1557912 h 6596467"/>
              <a:gd name="connsiteX106" fmla="*/ 6394542 w 6758506"/>
              <a:gd name="connsiteY106" fmla="*/ 1587466 h 6596467"/>
              <a:gd name="connsiteX107" fmla="*/ 6369219 w 6758506"/>
              <a:gd name="connsiteY107" fmla="*/ 1739458 h 6596467"/>
              <a:gd name="connsiteX108" fmla="*/ 6364998 w 6758506"/>
              <a:gd name="connsiteY108" fmla="*/ 1794343 h 6596467"/>
              <a:gd name="connsiteX109" fmla="*/ 6386101 w 6758506"/>
              <a:gd name="connsiteY109" fmla="*/ 1836562 h 6596467"/>
              <a:gd name="connsiteX110" fmla="*/ 6449415 w 6758506"/>
              <a:gd name="connsiteY110" fmla="*/ 1760567 h 6596467"/>
              <a:gd name="connsiteX111" fmla="*/ 6457855 w 6758506"/>
              <a:gd name="connsiteY111" fmla="*/ 1709903 h 6596467"/>
              <a:gd name="connsiteX112" fmla="*/ 6462075 w 6758506"/>
              <a:gd name="connsiteY112" fmla="*/ 1650796 h 6596467"/>
              <a:gd name="connsiteX113" fmla="*/ 6462075 w 6758506"/>
              <a:gd name="connsiteY113" fmla="*/ 1629685 h 6596467"/>
              <a:gd name="connsiteX114" fmla="*/ 6550714 w 6758506"/>
              <a:gd name="connsiteY114" fmla="*/ 1646573 h 6596467"/>
              <a:gd name="connsiteX115" fmla="*/ 6550714 w 6758506"/>
              <a:gd name="connsiteY115" fmla="*/ 1684572 h 6596467"/>
              <a:gd name="connsiteX116" fmla="*/ 6529608 w 6758506"/>
              <a:gd name="connsiteY116" fmla="*/ 1785900 h 6596467"/>
              <a:gd name="connsiteX117" fmla="*/ 6525388 w 6758506"/>
              <a:gd name="connsiteY117" fmla="*/ 1802788 h 6596467"/>
              <a:gd name="connsiteX118" fmla="*/ 6428309 w 6758506"/>
              <a:gd name="connsiteY118" fmla="*/ 2001220 h 6596467"/>
              <a:gd name="connsiteX119" fmla="*/ 6398765 w 6758506"/>
              <a:gd name="connsiteY119" fmla="*/ 2043439 h 6596467"/>
              <a:gd name="connsiteX120" fmla="*/ 6314346 w 6758506"/>
              <a:gd name="connsiteY120" fmla="*/ 2165879 h 6596467"/>
              <a:gd name="connsiteX121" fmla="*/ 6297463 w 6758506"/>
              <a:gd name="connsiteY121" fmla="*/ 2199655 h 6596467"/>
              <a:gd name="connsiteX122" fmla="*/ 6263697 w 6758506"/>
              <a:gd name="connsiteY122" fmla="*/ 2275650 h 6596467"/>
              <a:gd name="connsiteX123" fmla="*/ 6314346 w 6758506"/>
              <a:gd name="connsiteY123" fmla="*/ 2368533 h 6596467"/>
              <a:gd name="connsiteX124" fmla="*/ 6331229 w 6758506"/>
              <a:gd name="connsiteY124" fmla="*/ 2499415 h 6596467"/>
              <a:gd name="connsiteX125" fmla="*/ 6073761 w 6758506"/>
              <a:gd name="connsiteY125" fmla="*/ 2870948 h 6596467"/>
              <a:gd name="connsiteX126" fmla="*/ 5972461 w 6758506"/>
              <a:gd name="connsiteY126" fmla="*/ 2989165 h 6596467"/>
              <a:gd name="connsiteX127" fmla="*/ 5871161 w 6758506"/>
              <a:gd name="connsiteY127" fmla="*/ 3060938 h 6596467"/>
              <a:gd name="connsiteX128" fmla="*/ 5837395 w 6758506"/>
              <a:gd name="connsiteY128" fmla="*/ 3103159 h 6596467"/>
              <a:gd name="connsiteX129" fmla="*/ 5719213 w 6758506"/>
              <a:gd name="connsiteY129" fmla="*/ 3322702 h 6596467"/>
              <a:gd name="connsiteX130" fmla="*/ 5812069 w 6758506"/>
              <a:gd name="connsiteY130" fmla="*/ 3339590 h 6596467"/>
              <a:gd name="connsiteX131" fmla="*/ 5850058 w 6758506"/>
              <a:gd name="connsiteY131" fmla="*/ 3326924 h 6596467"/>
              <a:gd name="connsiteX132" fmla="*/ 5947135 w 6758506"/>
              <a:gd name="connsiteY132" fmla="*/ 3145378 h 6596467"/>
              <a:gd name="connsiteX133" fmla="*/ 6052657 w 6758506"/>
              <a:gd name="connsiteY133" fmla="*/ 3044049 h 6596467"/>
              <a:gd name="connsiteX134" fmla="*/ 6103307 w 6758506"/>
              <a:gd name="connsiteY134" fmla="*/ 2989165 h 6596467"/>
              <a:gd name="connsiteX135" fmla="*/ 6246813 w 6758506"/>
              <a:gd name="connsiteY135" fmla="*/ 2723181 h 6596467"/>
              <a:gd name="connsiteX136" fmla="*/ 6305905 w 6758506"/>
              <a:gd name="connsiteY136" fmla="*/ 2672516 h 6596467"/>
              <a:gd name="connsiteX137" fmla="*/ 6289023 w 6758506"/>
              <a:gd name="connsiteY137" fmla="*/ 2820287 h 6596467"/>
              <a:gd name="connsiteX138" fmla="*/ 6221489 w 6758506"/>
              <a:gd name="connsiteY138" fmla="*/ 3022941 h 6596467"/>
              <a:gd name="connsiteX139" fmla="*/ 6141293 w 6758506"/>
              <a:gd name="connsiteY139" fmla="*/ 3141155 h 6596467"/>
              <a:gd name="connsiteX140" fmla="*/ 6006227 w 6758506"/>
              <a:gd name="connsiteY140" fmla="*/ 3301591 h 6596467"/>
              <a:gd name="connsiteX141" fmla="*/ 5989344 w 6758506"/>
              <a:gd name="connsiteY141" fmla="*/ 3322702 h 6596467"/>
              <a:gd name="connsiteX142" fmla="*/ 5904928 w 6758506"/>
              <a:gd name="connsiteY142" fmla="*/ 3424028 h 6596467"/>
              <a:gd name="connsiteX143" fmla="*/ 5803629 w 6758506"/>
              <a:gd name="connsiteY143" fmla="*/ 3525356 h 6596467"/>
              <a:gd name="connsiteX144" fmla="*/ 5799409 w 6758506"/>
              <a:gd name="connsiteY144" fmla="*/ 3546467 h 6596467"/>
              <a:gd name="connsiteX145" fmla="*/ 5765642 w 6758506"/>
              <a:gd name="connsiteY145" fmla="*/ 3567575 h 6596467"/>
              <a:gd name="connsiteX146" fmla="*/ 5710769 w 6758506"/>
              <a:gd name="connsiteY146" fmla="*/ 3567575 h 6596467"/>
              <a:gd name="connsiteX147" fmla="*/ 5622133 w 6758506"/>
              <a:gd name="connsiteY147" fmla="*/ 3647793 h 6596467"/>
              <a:gd name="connsiteX148" fmla="*/ 5609470 w 6758506"/>
              <a:gd name="connsiteY148" fmla="*/ 3681569 h 6596467"/>
              <a:gd name="connsiteX149" fmla="*/ 5571483 w 6758506"/>
              <a:gd name="connsiteY149" fmla="*/ 3740679 h 6596467"/>
              <a:gd name="connsiteX150" fmla="*/ 5516613 w 6758506"/>
              <a:gd name="connsiteY150" fmla="*/ 3787120 h 6596467"/>
              <a:gd name="connsiteX151" fmla="*/ 5516613 w 6758506"/>
              <a:gd name="connsiteY151" fmla="*/ 3863116 h 6596467"/>
              <a:gd name="connsiteX152" fmla="*/ 5503951 w 6758506"/>
              <a:gd name="connsiteY152" fmla="*/ 3896892 h 6596467"/>
              <a:gd name="connsiteX153" fmla="*/ 5436417 w 6758506"/>
              <a:gd name="connsiteY153" fmla="*/ 3968664 h 6596467"/>
              <a:gd name="connsiteX154" fmla="*/ 5402651 w 6758506"/>
              <a:gd name="connsiteY154" fmla="*/ 3968664 h 6596467"/>
              <a:gd name="connsiteX155" fmla="*/ 5309791 w 6758506"/>
              <a:gd name="connsiteY155" fmla="*/ 3905335 h 6596467"/>
              <a:gd name="connsiteX156" fmla="*/ 5259142 w 6758506"/>
              <a:gd name="connsiteY156" fmla="*/ 3888446 h 6596467"/>
              <a:gd name="connsiteX157" fmla="*/ 5242259 w 6758506"/>
              <a:gd name="connsiteY157" fmla="*/ 3930668 h 6596467"/>
              <a:gd name="connsiteX158" fmla="*/ 5208493 w 6758506"/>
              <a:gd name="connsiteY158" fmla="*/ 3981330 h 6596467"/>
              <a:gd name="connsiteX159" fmla="*/ 5026997 w 6758506"/>
              <a:gd name="connsiteY159" fmla="*/ 4162876 h 6596467"/>
              <a:gd name="connsiteX160" fmla="*/ 4955243 w 6758506"/>
              <a:gd name="connsiteY160" fmla="*/ 4243094 h 6596467"/>
              <a:gd name="connsiteX161" fmla="*/ 4845501 w 6758506"/>
              <a:gd name="connsiteY161" fmla="*/ 4331755 h 6596467"/>
              <a:gd name="connsiteX162" fmla="*/ 4701995 w 6758506"/>
              <a:gd name="connsiteY162" fmla="*/ 4449971 h 6596467"/>
              <a:gd name="connsiteX163" fmla="*/ 4642903 w 6758506"/>
              <a:gd name="connsiteY163" fmla="*/ 4513301 h 6596467"/>
              <a:gd name="connsiteX164" fmla="*/ 4398094 w 6758506"/>
              <a:gd name="connsiteY164" fmla="*/ 4737066 h 6596467"/>
              <a:gd name="connsiteX165" fmla="*/ 4385434 w 6758506"/>
              <a:gd name="connsiteY165" fmla="*/ 4758175 h 6596467"/>
              <a:gd name="connsiteX166" fmla="*/ 4360108 w 6758506"/>
              <a:gd name="connsiteY166" fmla="*/ 4838392 h 6596467"/>
              <a:gd name="connsiteX167" fmla="*/ 4246145 w 6758506"/>
              <a:gd name="connsiteY167" fmla="*/ 5007273 h 6596467"/>
              <a:gd name="connsiteX168" fmla="*/ 4174392 w 6758506"/>
              <a:gd name="connsiteY168" fmla="*/ 5074823 h 6596467"/>
              <a:gd name="connsiteX169" fmla="*/ 4149066 w 6758506"/>
              <a:gd name="connsiteY169" fmla="*/ 5104379 h 6596467"/>
              <a:gd name="connsiteX170" fmla="*/ 4051989 w 6758506"/>
              <a:gd name="connsiteY170" fmla="*/ 5188817 h 6596467"/>
              <a:gd name="connsiteX171" fmla="*/ 4026663 w 6758506"/>
              <a:gd name="connsiteY171" fmla="*/ 5197262 h 6596467"/>
              <a:gd name="connsiteX172" fmla="*/ 4026663 w 6758506"/>
              <a:gd name="connsiteY172" fmla="*/ 5218371 h 6596467"/>
              <a:gd name="connsiteX173" fmla="*/ 4039326 w 6758506"/>
              <a:gd name="connsiteY173" fmla="*/ 5290146 h 6596467"/>
              <a:gd name="connsiteX174" fmla="*/ 4001339 w 6758506"/>
              <a:gd name="connsiteY174" fmla="*/ 5437916 h 6596467"/>
              <a:gd name="connsiteX175" fmla="*/ 3946467 w 6758506"/>
              <a:gd name="connsiteY175" fmla="*/ 5497023 h 6596467"/>
              <a:gd name="connsiteX176" fmla="*/ 3866271 w 6758506"/>
              <a:gd name="connsiteY176" fmla="*/ 5573018 h 6596467"/>
              <a:gd name="connsiteX177" fmla="*/ 3815621 w 6758506"/>
              <a:gd name="connsiteY177" fmla="*/ 5602572 h 6596467"/>
              <a:gd name="connsiteX178" fmla="*/ 3786077 w 6758506"/>
              <a:gd name="connsiteY178" fmla="*/ 5653236 h 6596467"/>
              <a:gd name="connsiteX179" fmla="*/ 3735427 w 6758506"/>
              <a:gd name="connsiteY179" fmla="*/ 5699678 h 6596467"/>
              <a:gd name="connsiteX180" fmla="*/ 3731205 w 6758506"/>
              <a:gd name="connsiteY180" fmla="*/ 5703900 h 6596467"/>
              <a:gd name="connsiteX181" fmla="*/ 3553932 w 6758506"/>
              <a:gd name="connsiteY181" fmla="*/ 5830560 h 6596467"/>
              <a:gd name="connsiteX182" fmla="*/ 3528606 w 6758506"/>
              <a:gd name="connsiteY182" fmla="*/ 5931886 h 6596467"/>
              <a:gd name="connsiteX183" fmla="*/ 3507502 w 6758506"/>
              <a:gd name="connsiteY183" fmla="*/ 5990995 h 6596467"/>
              <a:gd name="connsiteX184" fmla="*/ 3363994 w 6758506"/>
              <a:gd name="connsiteY184" fmla="*/ 6138763 h 6596467"/>
              <a:gd name="connsiteX185" fmla="*/ 3300681 w 6758506"/>
              <a:gd name="connsiteY185" fmla="*/ 6223203 h 6596467"/>
              <a:gd name="connsiteX186" fmla="*/ 3212044 w 6758506"/>
              <a:gd name="connsiteY186" fmla="*/ 6290756 h 6596467"/>
              <a:gd name="connsiteX187" fmla="*/ 3026329 w 6758506"/>
              <a:gd name="connsiteY187" fmla="*/ 6417415 h 6596467"/>
              <a:gd name="connsiteX188" fmla="*/ 2878600 w 6758506"/>
              <a:gd name="connsiteY188" fmla="*/ 6489188 h 6596467"/>
              <a:gd name="connsiteX189" fmla="*/ 2802626 w 6758506"/>
              <a:gd name="connsiteY189" fmla="*/ 6408970 h 6596467"/>
              <a:gd name="connsiteX190" fmla="*/ 2756197 w 6758506"/>
              <a:gd name="connsiteY190" fmla="*/ 6362528 h 6596467"/>
              <a:gd name="connsiteX191" fmla="*/ 2781520 w 6758506"/>
              <a:gd name="connsiteY191" fmla="*/ 6328752 h 6596467"/>
              <a:gd name="connsiteX192" fmla="*/ 2794183 w 6758506"/>
              <a:gd name="connsiteY192" fmla="*/ 6307644 h 6596467"/>
              <a:gd name="connsiteX193" fmla="*/ 2789963 w 6758506"/>
              <a:gd name="connsiteY193" fmla="*/ 6168319 h 6596467"/>
              <a:gd name="connsiteX194" fmla="*/ 2785743 w 6758506"/>
              <a:gd name="connsiteY194" fmla="*/ 6138763 h 6596467"/>
              <a:gd name="connsiteX195" fmla="*/ 2726650 w 6758506"/>
              <a:gd name="connsiteY195" fmla="*/ 6142986 h 6596467"/>
              <a:gd name="connsiteX196" fmla="*/ 2709767 w 6758506"/>
              <a:gd name="connsiteY196" fmla="*/ 6003661 h 6596467"/>
              <a:gd name="connsiteX197" fmla="*/ 2811067 w 6758506"/>
              <a:gd name="connsiteY197" fmla="*/ 5822114 h 6596467"/>
              <a:gd name="connsiteX198" fmla="*/ 2815287 w 6758506"/>
              <a:gd name="connsiteY198" fmla="*/ 5775673 h 6596467"/>
              <a:gd name="connsiteX199" fmla="*/ 2751976 w 6758506"/>
              <a:gd name="connsiteY199" fmla="*/ 5775673 h 6596467"/>
              <a:gd name="connsiteX200" fmla="*/ 2688664 w 6758506"/>
              <a:gd name="connsiteY200" fmla="*/ 5847448 h 6596467"/>
              <a:gd name="connsiteX201" fmla="*/ 2562038 w 6758506"/>
              <a:gd name="connsiteY201" fmla="*/ 5999438 h 6596467"/>
              <a:gd name="connsiteX202" fmla="*/ 2549375 w 6758506"/>
              <a:gd name="connsiteY202" fmla="*/ 6012104 h 6596467"/>
              <a:gd name="connsiteX203" fmla="*/ 2448076 w 6758506"/>
              <a:gd name="connsiteY203" fmla="*/ 6096544 h 6596467"/>
              <a:gd name="connsiteX204" fmla="*/ 2076644 w 6758506"/>
              <a:gd name="connsiteY204" fmla="*/ 6573628 h 6596467"/>
              <a:gd name="connsiteX205" fmla="*/ 2030215 w 6758506"/>
              <a:gd name="connsiteY205" fmla="*/ 6590516 h 6596467"/>
              <a:gd name="connsiteX206" fmla="*/ 2017552 w 6758506"/>
              <a:gd name="connsiteY206" fmla="*/ 6548297 h 6596467"/>
              <a:gd name="connsiteX207" fmla="*/ 2038658 w 6758506"/>
              <a:gd name="connsiteY207" fmla="*/ 6430081 h 6596467"/>
              <a:gd name="connsiteX208" fmla="*/ 2085085 w 6758506"/>
              <a:gd name="connsiteY208" fmla="*/ 6307644 h 6596467"/>
              <a:gd name="connsiteX209" fmla="*/ 2144177 w 6758506"/>
              <a:gd name="connsiteY209" fmla="*/ 6193650 h 6596467"/>
              <a:gd name="connsiteX210" fmla="*/ 2093528 w 6758506"/>
              <a:gd name="connsiteY210" fmla="*/ 6113432 h 6596467"/>
              <a:gd name="connsiteX211" fmla="*/ 2063981 w 6758506"/>
              <a:gd name="connsiteY211" fmla="*/ 6096544 h 6596467"/>
              <a:gd name="connsiteX212" fmla="*/ 2089307 w 6758506"/>
              <a:gd name="connsiteY212" fmla="*/ 6079656 h 6596467"/>
              <a:gd name="connsiteX213" fmla="*/ 2131514 w 6758506"/>
              <a:gd name="connsiteY213" fmla="*/ 6003661 h 6596467"/>
              <a:gd name="connsiteX214" fmla="*/ 2068201 w 6758506"/>
              <a:gd name="connsiteY214" fmla="*/ 5982550 h 6596467"/>
              <a:gd name="connsiteX215" fmla="*/ 1975345 w 6758506"/>
              <a:gd name="connsiteY215" fmla="*/ 6050102 h 6596467"/>
              <a:gd name="connsiteX216" fmla="*/ 1950019 w 6758506"/>
              <a:gd name="connsiteY216" fmla="*/ 6075433 h 6596467"/>
              <a:gd name="connsiteX217" fmla="*/ 1937358 w 6758506"/>
              <a:gd name="connsiteY217" fmla="*/ 6050102 h 6596467"/>
              <a:gd name="connsiteX218" fmla="*/ 1903592 w 6758506"/>
              <a:gd name="connsiteY218" fmla="*/ 6033214 h 6596467"/>
              <a:gd name="connsiteX219" fmla="*/ 1730537 w 6758506"/>
              <a:gd name="connsiteY219" fmla="*/ 6151431 h 6596467"/>
              <a:gd name="connsiteX220" fmla="*/ 1591250 w 6758506"/>
              <a:gd name="connsiteY220" fmla="*/ 6278090 h 6596467"/>
              <a:gd name="connsiteX221" fmla="*/ 1565924 w 6758506"/>
              <a:gd name="connsiteY221" fmla="*/ 6282311 h 6596467"/>
              <a:gd name="connsiteX222" fmla="*/ 1561704 w 6758506"/>
              <a:gd name="connsiteY222" fmla="*/ 6261202 h 6596467"/>
              <a:gd name="connsiteX223" fmla="*/ 1591250 w 6758506"/>
              <a:gd name="connsiteY223" fmla="*/ 6037437 h 6596467"/>
              <a:gd name="connsiteX224" fmla="*/ 1633457 w 6758506"/>
              <a:gd name="connsiteY224" fmla="*/ 5885444 h 6596467"/>
              <a:gd name="connsiteX225" fmla="*/ 1519497 w 6758506"/>
              <a:gd name="connsiteY225" fmla="*/ 5927666 h 6596467"/>
              <a:gd name="connsiteX226" fmla="*/ 1473068 w 6758506"/>
              <a:gd name="connsiteY226" fmla="*/ 5919220 h 6596467"/>
              <a:gd name="connsiteX227" fmla="*/ 1473068 w 6758506"/>
              <a:gd name="connsiteY227" fmla="*/ 5830560 h 6596467"/>
              <a:gd name="connsiteX228" fmla="*/ 1489951 w 6758506"/>
              <a:gd name="connsiteY228" fmla="*/ 5716566 h 6596467"/>
              <a:gd name="connsiteX229" fmla="*/ 1485728 w 6758506"/>
              <a:gd name="connsiteY229" fmla="*/ 5682789 h 6596467"/>
              <a:gd name="connsiteX230" fmla="*/ 1447742 w 6758506"/>
              <a:gd name="connsiteY230" fmla="*/ 5695455 h 6596467"/>
              <a:gd name="connsiteX231" fmla="*/ 1422418 w 6758506"/>
              <a:gd name="connsiteY231" fmla="*/ 5725008 h 6596467"/>
              <a:gd name="connsiteX232" fmla="*/ 1236702 w 6758506"/>
              <a:gd name="connsiteY232" fmla="*/ 5952996 h 6596467"/>
              <a:gd name="connsiteX233" fmla="*/ 1122740 w 6758506"/>
              <a:gd name="connsiteY233" fmla="*/ 5974107 h 6596467"/>
              <a:gd name="connsiteX234" fmla="*/ 1067867 w 6758506"/>
              <a:gd name="connsiteY234" fmla="*/ 5974107 h 6596467"/>
              <a:gd name="connsiteX235" fmla="*/ 1050984 w 6758506"/>
              <a:gd name="connsiteY235" fmla="*/ 5986773 h 6596467"/>
              <a:gd name="connsiteX236" fmla="*/ 966568 w 6758506"/>
              <a:gd name="connsiteY236" fmla="*/ 5965662 h 6596467"/>
              <a:gd name="connsiteX237" fmla="*/ 991894 w 6758506"/>
              <a:gd name="connsiteY237" fmla="*/ 5898112 h 6596467"/>
              <a:gd name="connsiteX238" fmla="*/ 1152284 w 6758506"/>
              <a:gd name="connsiteY238" fmla="*/ 5661679 h 6596467"/>
              <a:gd name="connsiteX239" fmla="*/ 1139623 w 6758506"/>
              <a:gd name="connsiteY239" fmla="*/ 5606794 h 6596467"/>
              <a:gd name="connsiteX240" fmla="*/ 1093193 w 6758506"/>
              <a:gd name="connsiteY240" fmla="*/ 5619460 h 6596467"/>
              <a:gd name="connsiteX241" fmla="*/ 1004557 w 6758506"/>
              <a:gd name="connsiteY241" fmla="*/ 5703900 h 6596467"/>
              <a:gd name="connsiteX242" fmla="*/ 953907 w 6758506"/>
              <a:gd name="connsiteY242" fmla="*/ 5703900 h 6596467"/>
              <a:gd name="connsiteX243" fmla="*/ 983451 w 6758506"/>
              <a:gd name="connsiteY243" fmla="*/ 5670124 h 6596467"/>
              <a:gd name="connsiteX244" fmla="*/ 1008777 w 6758506"/>
              <a:gd name="connsiteY244" fmla="*/ 5653236 h 6596467"/>
              <a:gd name="connsiteX245" fmla="*/ 987674 w 6758506"/>
              <a:gd name="connsiteY245" fmla="*/ 5568795 h 6596467"/>
              <a:gd name="connsiteX246" fmla="*/ 970790 w 6758506"/>
              <a:gd name="connsiteY246" fmla="*/ 5535019 h 6596467"/>
              <a:gd name="connsiteX247" fmla="*/ 1080530 w 6758506"/>
              <a:gd name="connsiteY247" fmla="*/ 5332365 h 6596467"/>
              <a:gd name="connsiteX248" fmla="*/ 1240922 w 6758506"/>
              <a:gd name="connsiteY248" fmla="*/ 5146598 h 6596467"/>
              <a:gd name="connsiteX249" fmla="*/ 1397092 w 6758506"/>
              <a:gd name="connsiteY249" fmla="*/ 4927055 h 6596467"/>
              <a:gd name="connsiteX250" fmla="*/ 1422418 w 6758506"/>
              <a:gd name="connsiteY250" fmla="*/ 4901722 h 6596467"/>
              <a:gd name="connsiteX251" fmla="*/ 1700990 w 6758506"/>
              <a:gd name="connsiteY251" fmla="*/ 4606184 h 6596467"/>
              <a:gd name="connsiteX252" fmla="*/ 1713653 w 6758506"/>
              <a:gd name="connsiteY252" fmla="*/ 4534412 h 6596467"/>
              <a:gd name="connsiteX253" fmla="*/ 1637680 w 6758506"/>
              <a:gd name="connsiteY253" fmla="*/ 4547077 h 6596467"/>
              <a:gd name="connsiteX254" fmla="*/ 1477288 w 6758506"/>
              <a:gd name="connsiteY254" fmla="*/ 4724401 h 6596467"/>
              <a:gd name="connsiteX255" fmla="*/ 1397092 w 6758506"/>
              <a:gd name="connsiteY255" fmla="*/ 4728621 h 6596467"/>
              <a:gd name="connsiteX256" fmla="*/ 1342222 w 6758506"/>
              <a:gd name="connsiteY256" fmla="*/ 4724401 h 6596467"/>
              <a:gd name="connsiteX257" fmla="*/ 962348 w 6758506"/>
              <a:gd name="connsiteY257" fmla="*/ 5053715 h 6596467"/>
              <a:gd name="connsiteX258" fmla="*/ 763969 w 6758506"/>
              <a:gd name="connsiteY258" fmla="*/ 5159264 h 6596467"/>
              <a:gd name="connsiteX259" fmla="*/ 717539 w 6758506"/>
              <a:gd name="connsiteY259" fmla="*/ 5184595 h 6596467"/>
              <a:gd name="connsiteX260" fmla="*/ 531824 w 6758506"/>
              <a:gd name="connsiteY260" fmla="*/ 5328142 h 6596467"/>
              <a:gd name="connsiteX261" fmla="*/ 400978 w 6758506"/>
              <a:gd name="connsiteY261" fmla="*/ 5416805 h 6596467"/>
              <a:gd name="connsiteX262" fmla="*/ 329225 w 6758506"/>
              <a:gd name="connsiteY262" fmla="*/ 5433693 h 6596467"/>
              <a:gd name="connsiteX263" fmla="*/ 308121 w 6758506"/>
              <a:gd name="connsiteY263" fmla="*/ 5370363 h 6596467"/>
              <a:gd name="connsiteX264" fmla="*/ 417861 w 6758506"/>
              <a:gd name="connsiteY264" fmla="*/ 5167709 h 6596467"/>
              <a:gd name="connsiteX265" fmla="*/ 219483 w 6758506"/>
              <a:gd name="connsiteY265" fmla="*/ 5273258 h 6596467"/>
              <a:gd name="connsiteX266" fmla="*/ 181496 w 6758506"/>
              <a:gd name="connsiteY266" fmla="*/ 5290146 h 6596467"/>
              <a:gd name="connsiteX267" fmla="*/ 177275 w 6758506"/>
              <a:gd name="connsiteY267" fmla="*/ 5256370 h 6596467"/>
              <a:gd name="connsiteX268" fmla="*/ 151949 w 6758506"/>
              <a:gd name="connsiteY268" fmla="*/ 5218371 h 6596467"/>
              <a:gd name="connsiteX269" fmla="*/ 118183 w 6758506"/>
              <a:gd name="connsiteY269" fmla="*/ 5247927 h 6596467"/>
              <a:gd name="connsiteX270" fmla="*/ 71756 w 6758506"/>
              <a:gd name="connsiteY270" fmla="*/ 5290146 h 6596467"/>
              <a:gd name="connsiteX271" fmla="*/ 0 w 6758506"/>
              <a:gd name="connsiteY271" fmla="*/ 5252147 h 6596467"/>
              <a:gd name="connsiteX272" fmla="*/ 59093 w 6758506"/>
              <a:gd name="connsiteY272" fmla="*/ 5222593 h 6596467"/>
              <a:gd name="connsiteX273" fmla="*/ 84416 w 6758506"/>
              <a:gd name="connsiteY273" fmla="*/ 5218371 h 6596467"/>
              <a:gd name="connsiteX274" fmla="*/ 42210 w 6758506"/>
              <a:gd name="connsiteY274" fmla="*/ 5197262 h 6596467"/>
              <a:gd name="connsiteX275" fmla="*/ 33767 w 6758506"/>
              <a:gd name="connsiteY275" fmla="*/ 5150821 h 6596467"/>
              <a:gd name="connsiteX276" fmla="*/ 46430 w 6758506"/>
              <a:gd name="connsiteY276" fmla="*/ 5125487 h 6596467"/>
              <a:gd name="connsiteX277" fmla="*/ 67533 w 6758506"/>
              <a:gd name="connsiteY277" fmla="*/ 4948164 h 6596467"/>
              <a:gd name="connsiteX278" fmla="*/ 109743 w 6758506"/>
              <a:gd name="connsiteY278" fmla="*/ 4766620 h 6596467"/>
              <a:gd name="connsiteX279" fmla="*/ 122406 w 6758506"/>
              <a:gd name="connsiteY279" fmla="*/ 4724401 h 6596467"/>
              <a:gd name="connsiteX280" fmla="*/ 151949 w 6758506"/>
              <a:gd name="connsiteY280" fmla="*/ 4601962 h 6596467"/>
              <a:gd name="connsiteX281" fmla="*/ 130846 w 6758506"/>
              <a:gd name="connsiteY281" fmla="*/ 4521744 h 6596467"/>
              <a:gd name="connsiteX282" fmla="*/ 135066 w 6758506"/>
              <a:gd name="connsiteY282" fmla="*/ 4458414 h 6596467"/>
              <a:gd name="connsiteX283" fmla="*/ 139289 w 6758506"/>
              <a:gd name="connsiteY283" fmla="*/ 4420418 h 6596467"/>
              <a:gd name="connsiteX284" fmla="*/ 130846 w 6758506"/>
              <a:gd name="connsiteY284" fmla="*/ 4407750 h 6596467"/>
              <a:gd name="connsiteX285" fmla="*/ 160392 w 6758506"/>
              <a:gd name="connsiteY285" fmla="*/ 4302201 h 6596467"/>
              <a:gd name="connsiteX286" fmla="*/ 156172 w 6758506"/>
              <a:gd name="connsiteY286" fmla="*/ 4251537 h 6596467"/>
              <a:gd name="connsiteX287" fmla="*/ 206822 w 6758506"/>
              <a:gd name="connsiteY287" fmla="*/ 4141765 h 6596467"/>
              <a:gd name="connsiteX288" fmla="*/ 337668 w 6758506"/>
              <a:gd name="connsiteY288" fmla="*/ 4031994 h 6596467"/>
              <a:gd name="connsiteX289" fmla="*/ 350328 w 6758506"/>
              <a:gd name="connsiteY289" fmla="*/ 4015106 h 6596467"/>
              <a:gd name="connsiteX290" fmla="*/ 493837 w 6758506"/>
              <a:gd name="connsiteY290" fmla="*/ 3778675 h 6596467"/>
              <a:gd name="connsiteX291" fmla="*/ 650006 w 6758506"/>
              <a:gd name="connsiteY291" fmla="*/ 3529579 h 6596467"/>
              <a:gd name="connsiteX292" fmla="*/ 873711 w 6758506"/>
              <a:gd name="connsiteY292" fmla="*/ 3238261 h 6596467"/>
              <a:gd name="connsiteX293" fmla="*/ 1063647 w 6758506"/>
              <a:gd name="connsiteY293" fmla="*/ 2896282 h 6596467"/>
              <a:gd name="connsiteX294" fmla="*/ 1059427 w 6758506"/>
              <a:gd name="connsiteY294" fmla="*/ 2803398 h 6596467"/>
              <a:gd name="connsiteX295" fmla="*/ 1059427 w 6758506"/>
              <a:gd name="connsiteY295" fmla="*/ 2765400 h 6596467"/>
              <a:gd name="connsiteX296" fmla="*/ 1287352 w 6758506"/>
              <a:gd name="connsiteY296" fmla="*/ 2402310 h 6596467"/>
              <a:gd name="connsiteX297" fmla="*/ 1422418 w 6758506"/>
              <a:gd name="connsiteY297" fmla="*/ 2110992 h 6596467"/>
              <a:gd name="connsiteX298" fmla="*/ 1439301 w 6758506"/>
              <a:gd name="connsiteY298" fmla="*/ 2068773 h 6596467"/>
              <a:gd name="connsiteX299" fmla="*/ 1321118 w 6758506"/>
              <a:gd name="connsiteY299" fmla="*/ 2110992 h 6596467"/>
              <a:gd name="connsiteX300" fmla="*/ 1278909 w 6758506"/>
              <a:gd name="connsiteY300" fmla="*/ 2136325 h 6596467"/>
              <a:gd name="connsiteX301" fmla="*/ 1126960 w 6758506"/>
              <a:gd name="connsiteY301" fmla="*/ 2153213 h 6596467"/>
              <a:gd name="connsiteX302" fmla="*/ 1114297 w 6758506"/>
              <a:gd name="connsiteY302" fmla="*/ 2157433 h 6596467"/>
              <a:gd name="connsiteX303" fmla="*/ 975011 w 6758506"/>
              <a:gd name="connsiteY303" fmla="*/ 2203875 h 6596467"/>
              <a:gd name="connsiteX304" fmla="*/ 493837 w 6758506"/>
              <a:gd name="connsiteY304" fmla="*/ 2334757 h 6596467"/>
              <a:gd name="connsiteX305" fmla="*/ 422084 w 6758506"/>
              <a:gd name="connsiteY305" fmla="*/ 2351645 h 6596467"/>
              <a:gd name="connsiteX306" fmla="*/ 371434 w 6758506"/>
              <a:gd name="connsiteY306" fmla="*/ 2334757 h 6596467"/>
              <a:gd name="connsiteX307" fmla="*/ 405201 w 6758506"/>
              <a:gd name="connsiteY307" fmla="*/ 2300981 h 6596467"/>
              <a:gd name="connsiteX308" fmla="*/ 721762 w 6758506"/>
              <a:gd name="connsiteY308" fmla="*/ 2174321 h 6596467"/>
              <a:gd name="connsiteX309" fmla="*/ 1181830 w 6758506"/>
              <a:gd name="connsiteY309" fmla="*/ 2030774 h 6596467"/>
              <a:gd name="connsiteX310" fmla="*/ 1219819 w 6758506"/>
              <a:gd name="connsiteY310" fmla="*/ 2022331 h 6596467"/>
              <a:gd name="connsiteX311" fmla="*/ 1232480 w 6758506"/>
              <a:gd name="connsiteY311" fmla="*/ 2001220 h 6596467"/>
              <a:gd name="connsiteX312" fmla="*/ 1211376 w 6758506"/>
              <a:gd name="connsiteY312" fmla="*/ 1988555 h 6596467"/>
              <a:gd name="connsiteX313" fmla="*/ 903258 w 6758506"/>
              <a:gd name="connsiteY313" fmla="*/ 2034997 h 6596467"/>
              <a:gd name="connsiteX314" fmla="*/ 877931 w 6758506"/>
              <a:gd name="connsiteY314" fmla="*/ 2030774 h 6596467"/>
              <a:gd name="connsiteX315" fmla="*/ 877931 w 6758506"/>
              <a:gd name="connsiteY315" fmla="*/ 2001220 h 6596467"/>
              <a:gd name="connsiteX316" fmla="*/ 970790 w 6758506"/>
              <a:gd name="connsiteY316" fmla="*/ 1937891 h 6596467"/>
              <a:gd name="connsiteX317" fmla="*/ 1034101 w 6758506"/>
              <a:gd name="connsiteY317" fmla="*/ 1878784 h 6596467"/>
              <a:gd name="connsiteX318" fmla="*/ 1097414 w 6758506"/>
              <a:gd name="connsiteY318" fmla="*/ 1832342 h 6596467"/>
              <a:gd name="connsiteX319" fmla="*/ 1283129 w 6758506"/>
              <a:gd name="connsiteY319" fmla="*/ 1790120 h 6596467"/>
              <a:gd name="connsiteX320" fmla="*/ 1608134 w 6758506"/>
              <a:gd name="connsiteY320" fmla="*/ 1714125 h 6596467"/>
              <a:gd name="connsiteX321" fmla="*/ 1409755 w 6758506"/>
              <a:gd name="connsiteY321" fmla="*/ 1684572 h 6596467"/>
              <a:gd name="connsiteX322" fmla="*/ 1228259 w 6758506"/>
              <a:gd name="connsiteY322" fmla="*/ 1735236 h 6596467"/>
              <a:gd name="connsiteX323" fmla="*/ 1181830 w 6758506"/>
              <a:gd name="connsiteY323" fmla="*/ 1726791 h 6596467"/>
              <a:gd name="connsiteX324" fmla="*/ 1359105 w 6758506"/>
              <a:gd name="connsiteY324" fmla="*/ 1659241 h 6596467"/>
              <a:gd name="connsiteX325" fmla="*/ 1283129 w 6758506"/>
              <a:gd name="connsiteY325" fmla="*/ 1646573 h 6596467"/>
              <a:gd name="connsiteX326" fmla="*/ 1232480 w 6758506"/>
              <a:gd name="connsiteY326" fmla="*/ 1667684 h 6596467"/>
              <a:gd name="connsiteX327" fmla="*/ 1194493 w 6758506"/>
              <a:gd name="connsiteY327" fmla="*/ 1663461 h 6596467"/>
              <a:gd name="connsiteX328" fmla="*/ 1207156 w 6758506"/>
              <a:gd name="connsiteY328" fmla="*/ 1629685 h 6596467"/>
              <a:gd name="connsiteX329" fmla="*/ 1240922 w 6758506"/>
              <a:gd name="connsiteY329" fmla="*/ 1591688 h 6596467"/>
              <a:gd name="connsiteX330" fmla="*/ 983451 w 6758506"/>
              <a:gd name="connsiteY330" fmla="*/ 1633907 h 6596467"/>
              <a:gd name="connsiteX331" fmla="*/ 738645 w 6758506"/>
              <a:gd name="connsiteY331" fmla="*/ 1633907 h 6596467"/>
              <a:gd name="connsiteX332" fmla="*/ 1316896 w 6758506"/>
              <a:gd name="connsiteY332" fmla="*/ 1494583 h 6596467"/>
              <a:gd name="connsiteX333" fmla="*/ 1274689 w 6758506"/>
              <a:gd name="connsiteY333" fmla="*/ 1473472 h 6596467"/>
              <a:gd name="connsiteX334" fmla="*/ 1321118 w 6758506"/>
              <a:gd name="connsiteY334" fmla="*/ 1448141 h 6596467"/>
              <a:gd name="connsiteX335" fmla="*/ 1574367 w 6758506"/>
              <a:gd name="connsiteY335" fmla="*/ 1376366 h 6596467"/>
              <a:gd name="connsiteX336" fmla="*/ 1785406 w 6758506"/>
              <a:gd name="connsiteY336" fmla="*/ 1367923 h 6596467"/>
              <a:gd name="connsiteX337" fmla="*/ 1924695 w 6758506"/>
              <a:gd name="connsiteY337" fmla="*/ 1342592 h 6596467"/>
              <a:gd name="connsiteX338" fmla="*/ 2055541 w 6758506"/>
              <a:gd name="connsiteY338" fmla="*/ 1300371 h 6596467"/>
              <a:gd name="connsiteX339" fmla="*/ 2089307 w 6758506"/>
              <a:gd name="connsiteY339" fmla="*/ 1266595 h 6596467"/>
              <a:gd name="connsiteX340" fmla="*/ 2030215 w 6758506"/>
              <a:gd name="connsiteY340" fmla="*/ 1199045 h 6596467"/>
              <a:gd name="connsiteX341" fmla="*/ 1975345 w 6758506"/>
              <a:gd name="connsiteY341" fmla="*/ 1203265 h 6596467"/>
              <a:gd name="connsiteX342" fmla="*/ 1840279 w 6758506"/>
              <a:gd name="connsiteY342" fmla="*/ 1156823 h 6596467"/>
              <a:gd name="connsiteX343" fmla="*/ 1709433 w 6758506"/>
              <a:gd name="connsiteY343" fmla="*/ 1173711 h 6596467"/>
              <a:gd name="connsiteX344" fmla="*/ 1726316 w 6758506"/>
              <a:gd name="connsiteY344" fmla="*/ 1148380 h 6596467"/>
              <a:gd name="connsiteX345" fmla="*/ 1966902 w 6758506"/>
              <a:gd name="connsiteY345" fmla="*/ 1068163 h 6596467"/>
              <a:gd name="connsiteX346" fmla="*/ 2034435 w 6758506"/>
              <a:gd name="connsiteY346" fmla="*/ 1097716 h 6596467"/>
              <a:gd name="connsiteX347" fmla="*/ 2106190 w 6758506"/>
              <a:gd name="connsiteY347" fmla="*/ 1135715 h 6596467"/>
              <a:gd name="connsiteX348" fmla="*/ 2148397 w 6758506"/>
              <a:gd name="connsiteY348" fmla="*/ 1127270 h 6596467"/>
              <a:gd name="connsiteX349" fmla="*/ 2194827 w 6758506"/>
              <a:gd name="connsiteY349" fmla="*/ 1148380 h 6596467"/>
              <a:gd name="connsiteX350" fmla="*/ 2177944 w 6758506"/>
              <a:gd name="connsiteY350" fmla="*/ 1190599 h 6596467"/>
              <a:gd name="connsiteX351" fmla="*/ 2156840 w 6758506"/>
              <a:gd name="connsiteY351" fmla="*/ 1220153 h 6596467"/>
              <a:gd name="connsiteX352" fmla="*/ 2177944 w 6758506"/>
              <a:gd name="connsiteY352" fmla="*/ 1237041 h 6596467"/>
              <a:gd name="connsiteX353" fmla="*/ 2199047 w 6758506"/>
              <a:gd name="connsiteY353" fmla="*/ 1211710 h 6596467"/>
              <a:gd name="connsiteX354" fmla="*/ 2224373 w 6758506"/>
              <a:gd name="connsiteY354" fmla="*/ 1177934 h 6596467"/>
              <a:gd name="connsiteX355" fmla="*/ 2308789 w 6758506"/>
              <a:gd name="connsiteY355" fmla="*/ 1169489 h 6596467"/>
              <a:gd name="connsiteX356" fmla="*/ 2397426 w 6758506"/>
              <a:gd name="connsiteY356" fmla="*/ 1156823 h 6596467"/>
              <a:gd name="connsiteX357" fmla="*/ 2397426 w 6758506"/>
              <a:gd name="connsiteY357" fmla="*/ 1152603 h 6596467"/>
              <a:gd name="connsiteX358" fmla="*/ 2646454 w 6758506"/>
              <a:gd name="connsiteY358" fmla="*/ 852840 h 6596467"/>
              <a:gd name="connsiteX359" fmla="*/ 2768860 w 6758506"/>
              <a:gd name="connsiteY359" fmla="*/ 755737 h 6596467"/>
              <a:gd name="connsiteX360" fmla="*/ 2794183 w 6758506"/>
              <a:gd name="connsiteY360" fmla="*/ 721960 h 6596467"/>
              <a:gd name="connsiteX361" fmla="*/ 2887042 w 6758506"/>
              <a:gd name="connsiteY361" fmla="*/ 574190 h 6596467"/>
              <a:gd name="connsiteX362" fmla="*/ 3060095 w 6758506"/>
              <a:gd name="connsiteY362" fmla="*/ 527749 h 6596467"/>
              <a:gd name="connsiteX363" fmla="*/ 3110745 w 6758506"/>
              <a:gd name="connsiteY363" fmla="*/ 599521 h 6596467"/>
              <a:gd name="connsiteX364" fmla="*/ 3064315 w 6758506"/>
              <a:gd name="connsiteY364" fmla="*/ 835952 h 6596467"/>
              <a:gd name="connsiteX365" fmla="*/ 3060095 w 6758506"/>
              <a:gd name="connsiteY365" fmla="*/ 873951 h 6596467"/>
              <a:gd name="connsiteX366" fmla="*/ 3106525 w 6758506"/>
              <a:gd name="connsiteY366" fmla="*/ 865508 h 6596467"/>
              <a:gd name="connsiteX367" fmla="*/ 3190941 w 6758506"/>
              <a:gd name="connsiteY367" fmla="*/ 755737 h 6596467"/>
              <a:gd name="connsiteX368" fmla="*/ 3515943 w 6758506"/>
              <a:gd name="connsiteY368" fmla="*/ 350425 h 6596467"/>
              <a:gd name="connsiteX369" fmla="*/ 3583476 w 6758506"/>
              <a:gd name="connsiteY369" fmla="*/ 295538 h 6596467"/>
              <a:gd name="connsiteX370" fmla="*/ 3629905 w 6758506"/>
              <a:gd name="connsiteY370" fmla="*/ 295538 h 6596467"/>
              <a:gd name="connsiteX371" fmla="*/ 3659452 w 6758506"/>
              <a:gd name="connsiteY371" fmla="*/ 295538 h 6596467"/>
              <a:gd name="connsiteX372" fmla="*/ 3748088 w 6758506"/>
              <a:gd name="connsiteY372" fmla="*/ 333537 h 6596467"/>
              <a:gd name="connsiteX373" fmla="*/ 3756531 w 6758506"/>
              <a:gd name="connsiteY373" fmla="*/ 346202 h 6596467"/>
              <a:gd name="connsiteX374" fmla="*/ 3781854 w 6758506"/>
              <a:gd name="connsiteY374" fmla="*/ 485530 h 6596467"/>
              <a:gd name="connsiteX375" fmla="*/ 3769194 w 6758506"/>
              <a:gd name="connsiteY375" fmla="*/ 510861 h 6596467"/>
              <a:gd name="connsiteX376" fmla="*/ 3828284 w 6758506"/>
              <a:gd name="connsiteY376" fmla="*/ 603744 h 6596467"/>
              <a:gd name="connsiteX377" fmla="*/ 3836727 w 6758506"/>
              <a:gd name="connsiteY377" fmla="*/ 599521 h 6596467"/>
              <a:gd name="connsiteX378" fmla="*/ 3946467 w 6758506"/>
              <a:gd name="connsiteY378" fmla="*/ 489750 h 6596467"/>
              <a:gd name="connsiteX379" fmla="*/ 4026663 w 6758506"/>
              <a:gd name="connsiteY379" fmla="*/ 413755 h 6596467"/>
              <a:gd name="connsiteX380" fmla="*/ 3988676 w 6758506"/>
              <a:gd name="connsiteY380" fmla="*/ 291318 h 6596467"/>
              <a:gd name="connsiteX381" fmla="*/ 4009779 w 6758506"/>
              <a:gd name="connsiteY381" fmla="*/ 274430 h 6596467"/>
              <a:gd name="connsiteX382" fmla="*/ 4014000 w 6758506"/>
              <a:gd name="connsiteY382" fmla="*/ 299761 h 6596467"/>
              <a:gd name="connsiteX383" fmla="*/ 4014000 w 6758506"/>
              <a:gd name="connsiteY383" fmla="*/ 341982 h 6596467"/>
              <a:gd name="connsiteX384" fmla="*/ 4039326 w 6758506"/>
              <a:gd name="connsiteY384" fmla="*/ 312429 h 6596467"/>
              <a:gd name="connsiteX385" fmla="*/ 4064649 w 6758506"/>
              <a:gd name="connsiteY385" fmla="*/ 173101 h 6596467"/>
              <a:gd name="connsiteX386" fmla="*/ 4161729 w 6758506"/>
              <a:gd name="connsiteY386" fmla="*/ 71775 h 6596467"/>
              <a:gd name="connsiteX387" fmla="*/ 4191275 w 6758506"/>
              <a:gd name="connsiteY387" fmla="*/ 50664 h 6596467"/>
              <a:gd name="connsiteX388" fmla="*/ 4271471 w 6758506"/>
              <a:gd name="connsiteY388" fmla="*/ 0 h 659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</a:cxnLst>
            <a:rect l="l" t="t" r="r" b="b"/>
            <a:pathLst>
              <a:path w="6758506" h="6596467">
                <a:moveTo>
                  <a:pt x="4271471" y="0"/>
                </a:moveTo>
                <a:cubicBezTo>
                  <a:pt x="4292575" y="0"/>
                  <a:pt x="4355887" y="88663"/>
                  <a:pt x="4351667" y="113994"/>
                </a:cubicBezTo>
                <a:cubicBezTo>
                  <a:pt x="4326341" y="215323"/>
                  <a:pt x="4301017" y="316649"/>
                  <a:pt x="4275691" y="417977"/>
                </a:cubicBezTo>
                <a:cubicBezTo>
                  <a:pt x="4267251" y="443308"/>
                  <a:pt x="4250368" y="460196"/>
                  <a:pt x="4225042" y="451753"/>
                </a:cubicBezTo>
                <a:cubicBezTo>
                  <a:pt x="4195495" y="443308"/>
                  <a:pt x="4208158" y="417977"/>
                  <a:pt x="4212379" y="396867"/>
                </a:cubicBezTo>
                <a:cubicBezTo>
                  <a:pt x="4212379" y="379978"/>
                  <a:pt x="4225042" y="363090"/>
                  <a:pt x="4220821" y="337759"/>
                </a:cubicBezTo>
                <a:cubicBezTo>
                  <a:pt x="4153288" y="401089"/>
                  <a:pt x="4127962" y="472862"/>
                  <a:pt x="4106859" y="557302"/>
                </a:cubicBezTo>
                <a:cubicBezTo>
                  <a:pt x="4149066" y="540414"/>
                  <a:pt x="4153288" y="510861"/>
                  <a:pt x="4165949" y="481307"/>
                </a:cubicBezTo>
                <a:cubicBezTo>
                  <a:pt x="4170172" y="468641"/>
                  <a:pt x="4178612" y="460196"/>
                  <a:pt x="4195495" y="464419"/>
                </a:cubicBezTo>
                <a:cubicBezTo>
                  <a:pt x="4212379" y="468641"/>
                  <a:pt x="4225042" y="477084"/>
                  <a:pt x="4229262" y="493972"/>
                </a:cubicBezTo>
                <a:cubicBezTo>
                  <a:pt x="4233484" y="515083"/>
                  <a:pt x="4220821" y="515083"/>
                  <a:pt x="4208158" y="515083"/>
                </a:cubicBezTo>
                <a:cubicBezTo>
                  <a:pt x="4182832" y="523526"/>
                  <a:pt x="4182832" y="536191"/>
                  <a:pt x="4191275" y="553079"/>
                </a:cubicBezTo>
                <a:cubicBezTo>
                  <a:pt x="4216601" y="586856"/>
                  <a:pt x="4203938" y="616409"/>
                  <a:pt x="4195495" y="650185"/>
                </a:cubicBezTo>
                <a:cubicBezTo>
                  <a:pt x="4191275" y="671296"/>
                  <a:pt x="4182832" y="675519"/>
                  <a:pt x="4161729" y="667074"/>
                </a:cubicBezTo>
                <a:cubicBezTo>
                  <a:pt x="4140625" y="658631"/>
                  <a:pt x="4140625" y="688184"/>
                  <a:pt x="4140625" y="688184"/>
                </a:cubicBezTo>
                <a:cubicBezTo>
                  <a:pt x="4191275" y="709292"/>
                  <a:pt x="4170172" y="759957"/>
                  <a:pt x="4187055" y="789510"/>
                </a:cubicBezTo>
                <a:cubicBezTo>
                  <a:pt x="4191275" y="793733"/>
                  <a:pt x="4191275" y="793733"/>
                  <a:pt x="4195495" y="793733"/>
                </a:cubicBezTo>
                <a:cubicBezTo>
                  <a:pt x="4220821" y="781068"/>
                  <a:pt x="4195495" y="764179"/>
                  <a:pt x="4199718" y="747291"/>
                </a:cubicBezTo>
                <a:cubicBezTo>
                  <a:pt x="4199718" y="730403"/>
                  <a:pt x="4208158" y="721960"/>
                  <a:pt x="4220821" y="721960"/>
                </a:cubicBezTo>
                <a:cubicBezTo>
                  <a:pt x="4233484" y="721960"/>
                  <a:pt x="4237705" y="730403"/>
                  <a:pt x="4237705" y="743069"/>
                </a:cubicBezTo>
                <a:cubicBezTo>
                  <a:pt x="4246145" y="793733"/>
                  <a:pt x="4225042" y="840175"/>
                  <a:pt x="4220821" y="903504"/>
                </a:cubicBezTo>
                <a:cubicBezTo>
                  <a:pt x="4258808" y="857063"/>
                  <a:pt x="4288354" y="823286"/>
                  <a:pt x="4330561" y="810621"/>
                </a:cubicBezTo>
                <a:cubicBezTo>
                  <a:pt x="4339004" y="806398"/>
                  <a:pt x="4343224" y="793733"/>
                  <a:pt x="4339004" y="785290"/>
                </a:cubicBezTo>
                <a:cubicBezTo>
                  <a:pt x="4326341" y="734626"/>
                  <a:pt x="4364328" y="709292"/>
                  <a:pt x="4385434" y="675519"/>
                </a:cubicBezTo>
                <a:cubicBezTo>
                  <a:pt x="4423420" y="599521"/>
                  <a:pt x="4512057" y="595301"/>
                  <a:pt x="4562707" y="531971"/>
                </a:cubicBezTo>
                <a:cubicBezTo>
                  <a:pt x="4579589" y="506638"/>
                  <a:pt x="4609136" y="515083"/>
                  <a:pt x="4626019" y="548859"/>
                </a:cubicBezTo>
                <a:cubicBezTo>
                  <a:pt x="4651345" y="599521"/>
                  <a:pt x="4693552" y="641743"/>
                  <a:pt x="4672449" y="709292"/>
                </a:cubicBezTo>
                <a:cubicBezTo>
                  <a:pt x="4668229" y="734626"/>
                  <a:pt x="4693552" y="759957"/>
                  <a:pt x="4710435" y="781068"/>
                </a:cubicBezTo>
                <a:cubicBezTo>
                  <a:pt x="4739981" y="814844"/>
                  <a:pt x="4744202" y="844397"/>
                  <a:pt x="4718878" y="882396"/>
                </a:cubicBezTo>
                <a:cubicBezTo>
                  <a:pt x="4706215" y="907727"/>
                  <a:pt x="4685111" y="941503"/>
                  <a:pt x="4710435" y="962611"/>
                </a:cubicBezTo>
                <a:cubicBezTo>
                  <a:pt x="4744202" y="987945"/>
                  <a:pt x="4773748" y="966834"/>
                  <a:pt x="4799074" y="941503"/>
                </a:cubicBezTo>
                <a:cubicBezTo>
                  <a:pt x="4862385" y="886616"/>
                  <a:pt x="4925697" y="831732"/>
                  <a:pt x="4997451" y="793733"/>
                </a:cubicBezTo>
                <a:cubicBezTo>
                  <a:pt x="5022777" y="781068"/>
                  <a:pt x="5039660" y="781068"/>
                  <a:pt x="5048100" y="810621"/>
                </a:cubicBezTo>
                <a:cubicBezTo>
                  <a:pt x="5048100" y="823286"/>
                  <a:pt x="5052323" y="831732"/>
                  <a:pt x="5064983" y="835952"/>
                </a:cubicBezTo>
                <a:cubicBezTo>
                  <a:pt x="5124076" y="861285"/>
                  <a:pt x="5128296" y="924615"/>
                  <a:pt x="5073427" y="954169"/>
                </a:cubicBezTo>
                <a:cubicBezTo>
                  <a:pt x="5010113" y="987945"/>
                  <a:pt x="4959464" y="1042829"/>
                  <a:pt x="4887711" y="1063940"/>
                </a:cubicBezTo>
                <a:cubicBezTo>
                  <a:pt x="4870827" y="1068163"/>
                  <a:pt x="4862385" y="1080828"/>
                  <a:pt x="4862385" y="1101939"/>
                </a:cubicBezTo>
                <a:cubicBezTo>
                  <a:pt x="4858165" y="1139935"/>
                  <a:pt x="4824398" y="1152603"/>
                  <a:pt x="4790631" y="1131492"/>
                </a:cubicBezTo>
                <a:cubicBezTo>
                  <a:pt x="4777969" y="1127270"/>
                  <a:pt x="4765305" y="1118827"/>
                  <a:pt x="4756865" y="1131492"/>
                </a:cubicBezTo>
                <a:cubicBezTo>
                  <a:pt x="4744202" y="1144158"/>
                  <a:pt x="4752645" y="1152603"/>
                  <a:pt x="4761085" y="1161046"/>
                </a:cubicBezTo>
                <a:cubicBezTo>
                  <a:pt x="4782189" y="1177934"/>
                  <a:pt x="4777969" y="1190599"/>
                  <a:pt x="4756865" y="1199045"/>
                </a:cubicBezTo>
                <a:cubicBezTo>
                  <a:pt x="4710435" y="1224376"/>
                  <a:pt x="4756865" y="1224376"/>
                  <a:pt x="4765305" y="1237041"/>
                </a:cubicBezTo>
                <a:cubicBezTo>
                  <a:pt x="4739981" y="1258152"/>
                  <a:pt x="4710435" y="1270817"/>
                  <a:pt x="4697772" y="1304593"/>
                </a:cubicBezTo>
                <a:cubicBezTo>
                  <a:pt x="4693552" y="1321481"/>
                  <a:pt x="4668229" y="1342592"/>
                  <a:pt x="4693552" y="1359480"/>
                </a:cubicBezTo>
                <a:cubicBezTo>
                  <a:pt x="4714655" y="1376366"/>
                  <a:pt x="4748422" y="1393254"/>
                  <a:pt x="4773748" y="1372146"/>
                </a:cubicBezTo>
                <a:cubicBezTo>
                  <a:pt x="4803295" y="1342592"/>
                  <a:pt x="4853944" y="1329924"/>
                  <a:pt x="4866607" y="1308816"/>
                </a:cubicBezTo>
                <a:cubicBezTo>
                  <a:pt x="4896151" y="1245486"/>
                  <a:pt x="4959464" y="1228598"/>
                  <a:pt x="4997451" y="1177934"/>
                </a:cubicBezTo>
                <a:cubicBezTo>
                  <a:pt x="5043880" y="1114604"/>
                  <a:pt x="5124076" y="1089273"/>
                  <a:pt x="5170505" y="1025944"/>
                </a:cubicBezTo>
                <a:cubicBezTo>
                  <a:pt x="5178946" y="1017498"/>
                  <a:pt x="5195829" y="1017498"/>
                  <a:pt x="5208493" y="1017498"/>
                </a:cubicBezTo>
                <a:cubicBezTo>
                  <a:pt x="5229595" y="1013276"/>
                  <a:pt x="5259142" y="1017498"/>
                  <a:pt x="5242259" y="979500"/>
                </a:cubicBezTo>
                <a:cubicBezTo>
                  <a:pt x="5238039" y="966834"/>
                  <a:pt x="5250701" y="958391"/>
                  <a:pt x="5259142" y="954169"/>
                </a:cubicBezTo>
                <a:cubicBezTo>
                  <a:pt x="5343558" y="933058"/>
                  <a:pt x="5377325" y="852840"/>
                  <a:pt x="5440637" y="810621"/>
                </a:cubicBezTo>
                <a:cubicBezTo>
                  <a:pt x="5529274" y="747291"/>
                  <a:pt x="5584147" y="637520"/>
                  <a:pt x="5693886" y="595301"/>
                </a:cubicBezTo>
                <a:cubicBezTo>
                  <a:pt x="5710769" y="591078"/>
                  <a:pt x="5723433" y="578413"/>
                  <a:pt x="5740315" y="565745"/>
                </a:cubicBezTo>
                <a:cubicBezTo>
                  <a:pt x="5757199" y="582633"/>
                  <a:pt x="5757199" y="603744"/>
                  <a:pt x="5778303" y="620632"/>
                </a:cubicBezTo>
                <a:cubicBezTo>
                  <a:pt x="5816291" y="645963"/>
                  <a:pt x="5824732" y="709292"/>
                  <a:pt x="5795185" y="751514"/>
                </a:cubicBezTo>
                <a:cubicBezTo>
                  <a:pt x="5769862" y="781068"/>
                  <a:pt x="5731873" y="802178"/>
                  <a:pt x="5731873" y="848620"/>
                </a:cubicBezTo>
                <a:cubicBezTo>
                  <a:pt x="5731873" y="865508"/>
                  <a:pt x="5710769" y="865508"/>
                  <a:pt x="5698107" y="869728"/>
                </a:cubicBezTo>
                <a:cubicBezTo>
                  <a:pt x="5660119" y="873951"/>
                  <a:pt x="5634796" y="899282"/>
                  <a:pt x="5609470" y="924615"/>
                </a:cubicBezTo>
                <a:cubicBezTo>
                  <a:pt x="5588367" y="945726"/>
                  <a:pt x="5579923" y="958391"/>
                  <a:pt x="5605249" y="979500"/>
                </a:cubicBezTo>
                <a:cubicBezTo>
                  <a:pt x="5613690" y="987945"/>
                  <a:pt x="5617913" y="1000610"/>
                  <a:pt x="5609470" y="1009055"/>
                </a:cubicBezTo>
                <a:cubicBezTo>
                  <a:pt x="5596807" y="1025944"/>
                  <a:pt x="5584147" y="1013276"/>
                  <a:pt x="5575703" y="1004833"/>
                </a:cubicBezTo>
                <a:cubicBezTo>
                  <a:pt x="5541937" y="979500"/>
                  <a:pt x="5525053" y="996388"/>
                  <a:pt x="5512391" y="1025944"/>
                </a:cubicBezTo>
                <a:cubicBezTo>
                  <a:pt x="5474404" y="1101939"/>
                  <a:pt x="5432195" y="1173711"/>
                  <a:pt x="5373105" y="1232818"/>
                </a:cubicBezTo>
                <a:cubicBezTo>
                  <a:pt x="5347779" y="1262374"/>
                  <a:pt x="5373105" y="1313036"/>
                  <a:pt x="5322455" y="1329924"/>
                </a:cubicBezTo>
                <a:cubicBezTo>
                  <a:pt x="5318235" y="1329924"/>
                  <a:pt x="5326675" y="1346812"/>
                  <a:pt x="5330895" y="1351035"/>
                </a:cubicBezTo>
                <a:cubicBezTo>
                  <a:pt x="5347779" y="1367923"/>
                  <a:pt x="5364661" y="1367923"/>
                  <a:pt x="5381545" y="1359480"/>
                </a:cubicBezTo>
                <a:cubicBezTo>
                  <a:pt x="5394208" y="1355258"/>
                  <a:pt x="5415311" y="1346812"/>
                  <a:pt x="5402651" y="1329924"/>
                </a:cubicBezTo>
                <a:cubicBezTo>
                  <a:pt x="5389987" y="1300371"/>
                  <a:pt x="5411091" y="1291928"/>
                  <a:pt x="5427975" y="1275040"/>
                </a:cubicBezTo>
                <a:cubicBezTo>
                  <a:pt x="5487067" y="1228598"/>
                  <a:pt x="5558820" y="1199045"/>
                  <a:pt x="5601029" y="1131492"/>
                </a:cubicBezTo>
                <a:cubicBezTo>
                  <a:pt x="5613690" y="1110382"/>
                  <a:pt x="5630573" y="1118827"/>
                  <a:pt x="5647457" y="1123047"/>
                </a:cubicBezTo>
                <a:cubicBezTo>
                  <a:pt x="5681223" y="1139935"/>
                  <a:pt x="5702329" y="1127270"/>
                  <a:pt x="5723433" y="1097716"/>
                </a:cubicBezTo>
                <a:cubicBezTo>
                  <a:pt x="5757199" y="1051275"/>
                  <a:pt x="5786745" y="1051275"/>
                  <a:pt x="5820511" y="1101939"/>
                </a:cubicBezTo>
                <a:cubicBezTo>
                  <a:pt x="5837395" y="1123047"/>
                  <a:pt x="5841615" y="1106159"/>
                  <a:pt x="5850058" y="1101939"/>
                </a:cubicBezTo>
                <a:cubicBezTo>
                  <a:pt x="5892265" y="1068163"/>
                  <a:pt x="5934474" y="1034386"/>
                  <a:pt x="5972461" y="996388"/>
                </a:cubicBezTo>
                <a:cubicBezTo>
                  <a:pt x="6052657" y="920392"/>
                  <a:pt x="6145513" y="857063"/>
                  <a:pt x="6213047" y="768402"/>
                </a:cubicBezTo>
                <a:cubicBezTo>
                  <a:pt x="6255256" y="705072"/>
                  <a:pt x="6327009" y="667074"/>
                  <a:pt x="6390322" y="620632"/>
                </a:cubicBezTo>
                <a:cubicBezTo>
                  <a:pt x="6411425" y="603744"/>
                  <a:pt x="6419868" y="595301"/>
                  <a:pt x="6424089" y="569968"/>
                </a:cubicBezTo>
                <a:cubicBezTo>
                  <a:pt x="6432531" y="544637"/>
                  <a:pt x="6432531" y="493972"/>
                  <a:pt x="6487401" y="527749"/>
                </a:cubicBezTo>
                <a:cubicBezTo>
                  <a:pt x="6500064" y="536191"/>
                  <a:pt x="6516947" y="523526"/>
                  <a:pt x="6512725" y="510861"/>
                </a:cubicBezTo>
                <a:cubicBezTo>
                  <a:pt x="6491621" y="451753"/>
                  <a:pt x="6542271" y="439086"/>
                  <a:pt x="6567597" y="409532"/>
                </a:cubicBezTo>
                <a:cubicBezTo>
                  <a:pt x="6588701" y="388424"/>
                  <a:pt x="6609804" y="371536"/>
                  <a:pt x="6630910" y="354648"/>
                </a:cubicBezTo>
                <a:cubicBezTo>
                  <a:pt x="6673117" y="329314"/>
                  <a:pt x="6690000" y="337759"/>
                  <a:pt x="6694221" y="384201"/>
                </a:cubicBezTo>
                <a:cubicBezTo>
                  <a:pt x="6698443" y="396867"/>
                  <a:pt x="6694221" y="405312"/>
                  <a:pt x="6706883" y="413755"/>
                </a:cubicBezTo>
                <a:cubicBezTo>
                  <a:pt x="6753313" y="434865"/>
                  <a:pt x="6774417" y="477084"/>
                  <a:pt x="6744870" y="519303"/>
                </a:cubicBezTo>
                <a:cubicBezTo>
                  <a:pt x="6698443" y="595301"/>
                  <a:pt x="6652013" y="671296"/>
                  <a:pt x="6576037" y="721960"/>
                </a:cubicBezTo>
                <a:cubicBezTo>
                  <a:pt x="6554934" y="734626"/>
                  <a:pt x="6533831" y="747291"/>
                  <a:pt x="6525388" y="768402"/>
                </a:cubicBezTo>
                <a:cubicBezTo>
                  <a:pt x="6483181" y="865508"/>
                  <a:pt x="6411425" y="945726"/>
                  <a:pt x="6343893" y="1021721"/>
                </a:cubicBezTo>
                <a:cubicBezTo>
                  <a:pt x="6305905" y="1059717"/>
                  <a:pt x="6272139" y="1101939"/>
                  <a:pt x="6293243" y="1165269"/>
                </a:cubicBezTo>
                <a:cubicBezTo>
                  <a:pt x="6297463" y="1186377"/>
                  <a:pt x="6284802" y="1207488"/>
                  <a:pt x="6267919" y="1224376"/>
                </a:cubicBezTo>
                <a:cubicBezTo>
                  <a:pt x="6259476" y="1228598"/>
                  <a:pt x="6255256" y="1237041"/>
                  <a:pt x="6263697" y="1245486"/>
                </a:cubicBezTo>
                <a:cubicBezTo>
                  <a:pt x="6272139" y="1249707"/>
                  <a:pt x="6280579" y="1249707"/>
                  <a:pt x="6284802" y="1245486"/>
                </a:cubicBezTo>
                <a:cubicBezTo>
                  <a:pt x="6331229" y="1194822"/>
                  <a:pt x="6373439" y="1144158"/>
                  <a:pt x="6436751" y="1110382"/>
                </a:cubicBezTo>
                <a:cubicBezTo>
                  <a:pt x="6462075" y="1004833"/>
                  <a:pt x="6567597" y="958391"/>
                  <a:pt x="6618247" y="869728"/>
                </a:cubicBezTo>
                <a:cubicBezTo>
                  <a:pt x="6622467" y="865508"/>
                  <a:pt x="6622467" y="861285"/>
                  <a:pt x="6626687" y="857063"/>
                </a:cubicBezTo>
                <a:cubicBezTo>
                  <a:pt x="6647793" y="844397"/>
                  <a:pt x="6660454" y="806398"/>
                  <a:pt x="6694221" y="827509"/>
                </a:cubicBezTo>
                <a:cubicBezTo>
                  <a:pt x="6727987" y="848620"/>
                  <a:pt x="6706883" y="878173"/>
                  <a:pt x="6698443" y="903504"/>
                </a:cubicBezTo>
                <a:cubicBezTo>
                  <a:pt x="6690000" y="941503"/>
                  <a:pt x="6668897" y="975279"/>
                  <a:pt x="6639351" y="1000610"/>
                </a:cubicBezTo>
                <a:cubicBezTo>
                  <a:pt x="6580258" y="1068163"/>
                  <a:pt x="6546491" y="1152603"/>
                  <a:pt x="6491621" y="1220153"/>
                </a:cubicBezTo>
                <a:cubicBezTo>
                  <a:pt x="6474738" y="1241264"/>
                  <a:pt x="6500064" y="1270817"/>
                  <a:pt x="6487401" y="1300371"/>
                </a:cubicBezTo>
                <a:cubicBezTo>
                  <a:pt x="6478959" y="1329924"/>
                  <a:pt x="6478959" y="1359480"/>
                  <a:pt x="6525388" y="1367923"/>
                </a:cubicBezTo>
                <a:cubicBezTo>
                  <a:pt x="6550714" y="1372146"/>
                  <a:pt x="6542271" y="1401699"/>
                  <a:pt x="6533831" y="1422810"/>
                </a:cubicBezTo>
                <a:cubicBezTo>
                  <a:pt x="6525388" y="1439696"/>
                  <a:pt x="6512725" y="1448141"/>
                  <a:pt x="6495841" y="1435475"/>
                </a:cubicBezTo>
                <a:cubicBezTo>
                  <a:pt x="6487401" y="1427030"/>
                  <a:pt x="6474738" y="1414365"/>
                  <a:pt x="6457855" y="1431253"/>
                </a:cubicBezTo>
                <a:cubicBezTo>
                  <a:pt x="6462075" y="1431253"/>
                  <a:pt x="6466297" y="1439696"/>
                  <a:pt x="6466297" y="1439696"/>
                </a:cubicBezTo>
                <a:cubicBezTo>
                  <a:pt x="6529608" y="1490360"/>
                  <a:pt x="6525388" y="1524136"/>
                  <a:pt x="6457855" y="1557912"/>
                </a:cubicBezTo>
                <a:cubicBezTo>
                  <a:pt x="6436751" y="1570578"/>
                  <a:pt x="6398765" y="1562135"/>
                  <a:pt x="6394542" y="1587466"/>
                </a:cubicBezTo>
                <a:cubicBezTo>
                  <a:pt x="6386101" y="1638130"/>
                  <a:pt x="6360775" y="1688794"/>
                  <a:pt x="6369219" y="1739458"/>
                </a:cubicBezTo>
                <a:cubicBezTo>
                  <a:pt x="6373439" y="1760567"/>
                  <a:pt x="6381881" y="1777455"/>
                  <a:pt x="6364998" y="1794343"/>
                </a:cubicBezTo>
                <a:cubicBezTo>
                  <a:pt x="6339672" y="1823897"/>
                  <a:pt x="6369219" y="1832342"/>
                  <a:pt x="6386101" y="1836562"/>
                </a:cubicBezTo>
                <a:cubicBezTo>
                  <a:pt x="6415648" y="1845007"/>
                  <a:pt x="6457855" y="1790120"/>
                  <a:pt x="6449415" y="1760567"/>
                </a:cubicBezTo>
                <a:cubicBezTo>
                  <a:pt x="6440971" y="1739458"/>
                  <a:pt x="6440971" y="1726791"/>
                  <a:pt x="6457855" y="1709903"/>
                </a:cubicBezTo>
                <a:cubicBezTo>
                  <a:pt x="6474738" y="1693015"/>
                  <a:pt x="6512725" y="1671906"/>
                  <a:pt x="6462075" y="1650796"/>
                </a:cubicBezTo>
                <a:cubicBezTo>
                  <a:pt x="6453635" y="1646573"/>
                  <a:pt x="6457855" y="1638130"/>
                  <a:pt x="6462075" y="1629685"/>
                </a:cubicBezTo>
                <a:cubicBezTo>
                  <a:pt x="6495841" y="1608577"/>
                  <a:pt x="6516947" y="1650796"/>
                  <a:pt x="6550714" y="1646573"/>
                </a:cubicBezTo>
                <a:cubicBezTo>
                  <a:pt x="6567597" y="1646573"/>
                  <a:pt x="6554934" y="1667684"/>
                  <a:pt x="6550714" y="1684572"/>
                </a:cubicBezTo>
                <a:cubicBezTo>
                  <a:pt x="6542271" y="1718348"/>
                  <a:pt x="6508505" y="1747901"/>
                  <a:pt x="6529608" y="1785900"/>
                </a:cubicBezTo>
                <a:cubicBezTo>
                  <a:pt x="6533831" y="1790120"/>
                  <a:pt x="6529608" y="1798566"/>
                  <a:pt x="6525388" y="1802788"/>
                </a:cubicBezTo>
                <a:cubicBezTo>
                  <a:pt x="6453635" y="1849230"/>
                  <a:pt x="6478959" y="1946336"/>
                  <a:pt x="6428309" y="2001220"/>
                </a:cubicBezTo>
                <a:cubicBezTo>
                  <a:pt x="6415648" y="2013886"/>
                  <a:pt x="6411425" y="2030774"/>
                  <a:pt x="6398765" y="2043439"/>
                </a:cubicBezTo>
                <a:cubicBezTo>
                  <a:pt x="6356555" y="2077216"/>
                  <a:pt x="6335452" y="2119437"/>
                  <a:pt x="6314346" y="2165879"/>
                </a:cubicBezTo>
                <a:cubicBezTo>
                  <a:pt x="6310126" y="2178544"/>
                  <a:pt x="6301685" y="2186987"/>
                  <a:pt x="6297463" y="2199655"/>
                </a:cubicBezTo>
                <a:cubicBezTo>
                  <a:pt x="6297463" y="2229208"/>
                  <a:pt x="6208827" y="2216543"/>
                  <a:pt x="6263697" y="2275650"/>
                </a:cubicBezTo>
                <a:cubicBezTo>
                  <a:pt x="6284802" y="2300981"/>
                  <a:pt x="6280579" y="2338980"/>
                  <a:pt x="6314346" y="2368533"/>
                </a:cubicBezTo>
                <a:cubicBezTo>
                  <a:pt x="6352335" y="2402310"/>
                  <a:pt x="6360775" y="2452974"/>
                  <a:pt x="6331229" y="2499415"/>
                </a:cubicBezTo>
                <a:cubicBezTo>
                  <a:pt x="6251035" y="2626075"/>
                  <a:pt x="6175060" y="2756954"/>
                  <a:pt x="6073761" y="2870948"/>
                </a:cubicBezTo>
                <a:cubicBezTo>
                  <a:pt x="6039994" y="2908947"/>
                  <a:pt x="6002007" y="2946946"/>
                  <a:pt x="5972461" y="2989165"/>
                </a:cubicBezTo>
                <a:cubicBezTo>
                  <a:pt x="5951357" y="3022941"/>
                  <a:pt x="5904928" y="3039829"/>
                  <a:pt x="5871161" y="3060938"/>
                </a:cubicBezTo>
                <a:cubicBezTo>
                  <a:pt x="5854278" y="3069383"/>
                  <a:pt x="5841615" y="3082048"/>
                  <a:pt x="5837395" y="3103159"/>
                </a:cubicBezTo>
                <a:cubicBezTo>
                  <a:pt x="5807849" y="3179154"/>
                  <a:pt x="5769862" y="3246707"/>
                  <a:pt x="5719213" y="3322702"/>
                </a:cubicBezTo>
                <a:cubicBezTo>
                  <a:pt x="5752979" y="3326924"/>
                  <a:pt x="5782525" y="3335367"/>
                  <a:pt x="5812069" y="3339590"/>
                </a:cubicBezTo>
                <a:cubicBezTo>
                  <a:pt x="5828952" y="3343812"/>
                  <a:pt x="5845835" y="3339590"/>
                  <a:pt x="5850058" y="3326924"/>
                </a:cubicBezTo>
                <a:cubicBezTo>
                  <a:pt x="5866941" y="3259372"/>
                  <a:pt x="5959798" y="3229818"/>
                  <a:pt x="5947135" y="3145378"/>
                </a:cubicBezTo>
                <a:cubicBezTo>
                  <a:pt x="5989344" y="3124267"/>
                  <a:pt x="5964018" y="3031384"/>
                  <a:pt x="6052657" y="3044049"/>
                </a:cubicBezTo>
                <a:cubicBezTo>
                  <a:pt x="6077981" y="3048272"/>
                  <a:pt x="6082203" y="3006053"/>
                  <a:pt x="6103307" y="2989165"/>
                </a:cubicBezTo>
                <a:cubicBezTo>
                  <a:pt x="6187723" y="2921613"/>
                  <a:pt x="6229930" y="2828730"/>
                  <a:pt x="6246813" y="2723181"/>
                </a:cubicBezTo>
                <a:cubicBezTo>
                  <a:pt x="6255256" y="2689405"/>
                  <a:pt x="6272139" y="2672516"/>
                  <a:pt x="6305905" y="2672516"/>
                </a:cubicBezTo>
                <a:cubicBezTo>
                  <a:pt x="6331229" y="2723181"/>
                  <a:pt x="6318569" y="2769622"/>
                  <a:pt x="6289023" y="2820287"/>
                </a:cubicBezTo>
                <a:cubicBezTo>
                  <a:pt x="6251035" y="2879394"/>
                  <a:pt x="6242593" y="2955389"/>
                  <a:pt x="6221489" y="3022941"/>
                </a:cubicBezTo>
                <a:cubicBezTo>
                  <a:pt x="6208827" y="3073605"/>
                  <a:pt x="6187723" y="3111602"/>
                  <a:pt x="6141293" y="3141155"/>
                </a:cubicBezTo>
                <a:cubicBezTo>
                  <a:pt x="6082203" y="3179154"/>
                  <a:pt x="6061097" y="3255149"/>
                  <a:pt x="6006227" y="3301591"/>
                </a:cubicBezTo>
                <a:cubicBezTo>
                  <a:pt x="6002007" y="3310036"/>
                  <a:pt x="5997785" y="3322702"/>
                  <a:pt x="5989344" y="3322702"/>
                </a:cubicBezTo>
                <a:cubicBezTo>
                  <a:pt x="5926031" y="3326924"/>
                  <a:pt x="5926031" y="3386031"/>
                  <a:pt x="5904928" y="3424028"/>
                </a:cubicBezTo>
                <a:cubicBezTo>
                  <a:pt x="5879602" y="3466249"/>
                  <a:pt x="5841615" y="3495803"/>
                  <a:pt x="5803629" y="3525356"/>
                </a:cubicBezTo>
                <a:cubicBezTo>
                  <a:pt x="5795185" y="3529579"/>
                  <a:pt x="5795185" y="3538022"/>
                  <a:pt x="5799409" y="3546467"/>
                </a:cubicBezTo>
                <a:cubicBezTo>
                  <a:pt x="5799409" y="3576020"/>
                  <a:pt x="5769862" y="3580243"/>
                  <a:pt x="5765642" y="3567575"/>
                </a:cubicBezTo>
                <a:cubicBezTo>
                  <a:pt x="5744536" y="3529579"/>
                  <a:pt x="5727653" y="3554910"/>
                  <a:pt x="5710769" y="3567575"/>
                </a:cubicBezTo>
                <a:cubicBezTo>
                  <a:pt x="5681223" y="3592909"/>
                  <a:pt x="5664340" y="3635128"/>
                  <a:pt x="5622133" y="3647793"/>
                </a:cubicBezTo>
                <a:cubicBezTo>
                  <a:pt x="5609470" y="3652016"/>
                  <a:pt x="5605249" y="3668904"/>
                  <a:pt x="5609470" y="3681569"/>
                </a:cubicBezTo>
                <a:cubicBezTo>
                  <a:pt x="5622133" y="3715345"/>
                  <a:pt x="5601029" y="3728011"/>
                  <a:pt x="5571483" y="3740679"/>
                </a:cubicBezTo>
                <a:cubicBezTo>
                  <a:pt x="5554600" y="3753344"/>
                  <a:pt x="5508171" y="3732233"/>
                  <a:pt x="5516613" y="3787120"/>
                </a:cubicBezTo>
                <a:cubicBezTo>
                  <a:pt x="5520833" y="3808229"/>
                  <a:pt x="5478624" y="3833562"/>
                  <a:pt x="5516613" y="3863116"/>
                </a:cubicBezTo>
                <a:cubicBezTo>
                  <a:pt x="5529274" y="3871558"/>
                  <a:pt x="5512391" y="3888446"/>
                  <a:pt x="5503951" y="3896892"/>
                </a:cubicBezTo>
                <a:cubicBezTo>
                  <a:pt x="5478624" y="3918000"/>
                  <a:pt x="5444857" y="3926445"/>
                  <a:pt x="5436417" y="3968664"/>
                </a:cubicBezTo>
                <a:cubicBezTo>
                  <a:pt x="5432195" y="3985552"/>
                  <a:pt x="5415311" y="3977110"/>
                  <a:pt x="5402651" y="3968664"/>
                </a:cubicBezTo>
                <a:cubicBezTo>
                  <a:pt x="5373105" y="3947554"/>
                  <a:pt x="5339338" y="3926445"/>
                  <a:pt x="5309791" y="3905335"/>
                </a:cubicBezTo>
                <a:cubicBezTo>
                  <a:pt x="5292909" y="3892669"/>
                  <a:pt x="5276025" y="3880004"/>
                  <a:pt x="5259142" y="3888446"/>
                </a:cubicBezTo>
                <a:cubicBezTo>
                  <a:pt x="5238039" y="3896892"/>
                  <a:pt x="5242259" y="3913780"/>
                  <a:pt x="5242259" y="3930668"/>
                </a:cubicBezTo>
                <a:cubicBezTo>
                  <a:pt x="5246479" y="3960221"/>
                  <a:pt x="5233819" y="3968664"/>
                  <a:pt x="5208493" y="3981330"/>
                </a:cubicBezTo>
                <a:cubicBezTo>
                  <a:pt x="5128296" y="4019329"/>
                  <a:pt x="5064983" y="4082658"/>
                  <a:pt x="5026997" y="4162876"/>
                </a:cubicBezTo>
                <a:cubicBezTo>
                  <a:pt x="5010113" y="4196652"/>
                  <a:pt x="4984790" y="4221983"/>
                  <a:pt x="4955243" y="4243094"/>
                </a:cubicBezTo>
                <a:cubicBezTo>
                  <a:pt x="4917257" y="4272648"/>
                  <a:pt x="4883491" y="4314867"/>
                  <a:pt x="4845501" y="4331755"/>
                </a:cubicBezTo>
                <a:cubicBezTo>
                  <a:pt x="4782189" y="4357088"/>
                  <a:pt x="4752645" y="4416195"/>
                  <a:pt x="4701995" y="4449971"/>
                </a:cubicBezTo>
                <a:cubicBezTo>
                  <a:pt x="4676669" y="4466859"/>
                  <a:pt x="4659785" y="4487968"/>
                  <a:pt x="4642903" y="4513301"/>
                </a:cubicBezTo>
                <a:cubicBezTo>
                  <a:pt x="4579589" y="4606184"/>
                  <a:pt x="4499396" y="4682179"/>
                  <a:pt x="4398094" y="4737066"/>
                </a:cubicBezTo>
                <a:cubicBezTo>
                  <a:pt x="4389654" y="4741286"/>
                  <a:pt x="4376991" y="4745509"/>
                  <a:pt x="4385434" y="4758175"/>
                </a:cubicBezTo>
                <a:cubicBezTo>
                  <a:pt x="4410757" y="4796173"/>
                  <a:pt x="4381211" y="4817284"/>
                  <a:pt x="4360108" y="4838392"/>
                </a:cubicBezTo>
                <a:cubicBezTo>
                  <a:pt x="4309458" y="4884834"/>
                  <a:pt x="4292575" y="4952386"/>
                  <a:pt x="4246145" y="5007273"/>
                </a:cubicBezTo>
                <a:cubicBezTo>
                  <a:pt x="4275691" y="5087491"/>
                  <a:pt x="4220821" y="5074823"/>
                  <a:pt x="4174392" y="5074823"/>
                </a:cubicBezTo>
                <a:cubicBezTo>
                  <a:pt x="4161729" y="5074823"/>
                  <a:pt x="4144845" y="5083268"/>
                  <a:pt x="4149066" y="5104379"/>
                </a:cubicBezTo>
                <a:cubicBezTo>
                  <a:pt x="4153288" y="5167709"/>
                  <a:pt x="4119522" y="5197262"/>
                  <a:pt x="4051989" y="5188817"/>
                </a:cubicBezTo>
                <a:cubicBezTo>
                  <a:pt x="4043546" y="5188817"/>
                  <a:pt x="4035106" y="5188817"/>
                  <a:pt x="4026663" y="5197262"/>
                </a:cubicBezTo>
                <a:cubicBezTo>
                  <a:pt x="4022443" y="5201483"/>
                  <a:pt x="4022443" y="5209928"/>
                  <a:pt x="4026663" y="5218371"/>
                </a:cubicBezTo>
                <a:cubicBezTo>
                  <a:pt x="4039326" y="5239481"/>
                  <a:pt x="4115299" y="5252147"/>
                  <a:pt x="4039326" y="5290146"/>
                </a:cubicBezTo>
                <a:cubicBezTo>
                  <a:pt x="4064649" y="5349253"/>
                  <a:pt x="4005559" y="5383029"/>
                  <a:pt x="4001339" y="5437916"/>
                </a:cubicBezTo>
                <a:cubicBezTo>
                  <a:pt x="3997116" y="5463247"/>
                  <a:pt x="3984456" y="5484357"/>
                  <a:pt x="3946467" y="5497023"/>
                </a:cubicBezTo>
                <a:cubicBezTo>
                  <a:pt x="3916923" y="5505466"/>
                  <a:pt x="3891597" y="5543465"/>
                  <a:pt x="3866271" y="5573018"/>
                </a:cubicBezTo>
                <a:cubicBezTo>
                  <a:pt x="3849387" y="5585684"/>
                  <a:pt x="3836727" y="5598349"/>
                  <a:pt x="3815621" y="5602572"/>
                </a:cubicBezTo>
                <a:cubicBezTo>
                  <a:pt x="3794518" y="5606794"/>
                  <a:pt x="3743868" y="5602572"/>
                  <a:pt x="3786077" y="5653236"/>
                </a:cubicBezTo>
                <a:cubicBezTo>
                  <a:pt x="3752311" y="5653236"/>
                  <a:pt x="3798738" y="5729231"/>
                  <a:pt x="3735427" y="5699678"/>
                </a:cubicBezTo>
                <a:cubicBezTo>
                  <a:pt x="3735427" y="5699678"/>
                  <a:pt x="3731205" y="5699678"/>
                  <a:pt x="3731205" y="5703900"/>
                </a:cubicBezTo>
                <a:cubicBezTo>
                  <a:pt x="3688998" y="5767230"/>
                  <a:pt x="3583476" y="5741897"/>
                  <a:pt x="3553932" y="5830560"/>
                </a:cubicBezTo>
                <a:cubicBezTo>
                  <a:pt x="3545489" y="5864336"/>
                  <a:pt x="3520165" y="5893889"/>
                  <a:pt x="3528606" y="5931886"/>
                </a:cubicBezTo>
                <a:cubicBezTo>
                  <a:pt x="3532826" y="5957219"/>
                  <a:pt x="3520165" y="5974107"/>
                  <a:pt x="3507502" y="5990995"/>
                </a:cubicBezTo>
                <a:cubicBezTo>
                  <a:pt x="3461073" y="6041660"/>
                  <a:pt x="3418866" y="6100767"/>
                  <a:pt x="3363994" y="6138763"/>
                </a:cubicBezTo>
                <a:cubicBezTo>
                  <a:pt x="3330227" y="6159874"/>
                  <a:pt x="3317566" y="6193650"/>
                  <a:pt x="3300681" y="6223203"/>
                </a:cubicBezTo>
                <a:cubicBezTo>
                  <a:pt x="3283798" y="6261202"/>
                  <a:pt x="3254254" y="6286533"/>
                  <a:pt x="3212044" y="6290756"/>
                </a:cubicBezTo>
                <a:cubicBezTo>
                  <a:pt x="3127628" y="6299199"/>
                  <a:pt x="3068538" y="6345640"/>
                  <a:pt x="3026329" y="6417415"/>
                </a:cubicBezTo>
                <a:cubicBezTo>
                  <a:pt x="2992562" y="6480745"/>
                  <a:pt x="2937692" y="6489188"/>
                  <a:pt x="2878600" y="6489188"/>
                </a:cubicBezTo>
                <a:cubicBezTo>
                  <a:pt x="2844833" y="6489188"/>
                  <a:pt x="2798404" y="6434303"/>
                  <a:pt x="2802626" y="6408970"/>
                </a:cubicBezTo>
                <a:cubicBezTo>
                  <a:pt x="2806846" y="6358308"/>
                  <a:pt x="2806846" y="6358308"/>
                  <a:pt x="2756197" y="6362528"/>
                </a:cubicBezTo>
                <a:cubicBezTo>
                  <a:pt x="2751976" y="6341420"/>
                  <a:pt x="2768860" y="6337197"/>
                  <a:pt x="2781520" y="6328752"/>
                </a:cubicBezTo>
                <a:cubicBezTo>
                  <a:pt x="2785743" y="6324532"/>
                  <a:pt x="2802626" y="6316087"/>
                  <a:pt x="2794183" y="6307644"/>
                </a:cubicBezTo>
                <a:cubicBezTo>
                  <a:pt x="2747754" y="6265422"/>
                  <a:pt x="2798404" y="6214761"/>
                  <a:pt x="2789963" y="6168319"/>
                </a:cubicBezTo>
                <a:cubicBezTo>
                  <a:pt x="2789963" y="6159874"/>
                  <a:pt x="2785743" y="6147208"/>
                  <a:pt x="2785743" y="6138763"/>
                </a:cubicBezTo>
                <a:cubicBezTo>
                  <a:pt x="2764637" y="6134543"/>
                  <a:pt x="2726650" y="6164096"/>
                  <a:pt x="2726650" y="6142986"/>
                </a:cubicBezTo>
                <a:cubicBezTo>
                  <a:pt x="2722430" y="6096544"/>
                  <a:pt x="2671780" y="6054325"/>
                  <a:pt x="2709767" y="6003661"/>
                </a:cubicBezTo>
                <a:cubicBezTo>
                  <a:pt x="2751976" y="5948774"/>
                  <a:pt x="2789963" y="5889667"/>
                  <a:pt x="2811067" y="5822114"/>
                </a:cubicBezTo>
                <a:cubicBezTo>
                  <a:pt x="2815287" y="5805226"/>
                  <a:pt x="2832170" y="5792561"/>
                  <a:pt x="2815287" y="5775673"/>
                </a:cubicBezTo>
                <a:cubicBezTo>
                  <a:pt x="2798404" y="5763007"/>
                  <a:pt x="2773080" y="5763007"/>
                  <a:pt x="2751976" y="5775673"/>
                </a:cubicBezTo>
                <a:cubicBezTo>
                  <a:pt x="2726650" y="5796783"/>
                  <a:pt x="2705547" y="5817894"/>
                  <a:pt x="2688664" y="5847448"/>
                </a:cubicBezTo>
                <a:cubicBezTo>
                  <a:pt x="2659117" y="5906555"/>
                  <a:pt x="2612688" y="5952996"/>
                  <a:pt x="2562038" y="5999438"/>
                </a:cubicBezTo>
                <a:cubicBezTo>
                  <a:pt x="2557818" y="6003661"/>
                  <a:pt x="2553598" y="6016326"/>
                  <a:pt x="2549375" y="6012104"/>
                </a:cubicBezTo>
                <a:cubicBezTo>
                  <a:pt x="2486065" y="6007883"/>
                  <a:pt x="2473402" y="6062768"/>
                  <a:pt x="2448076" y="6096544"/>
                </a:cubicBezTo>
                <a:cubicBezTo>
                  <a:pt x="2329893" y="6261202"/>
                  <a:pt x="2177944" y="6400527"/>
                  <a:pt x="2076644" y="6573628"/>
                </a:cubicBezTo>
                <a:cubicBezTo>
                  <a:pt x="2063981" y="6594739"/>
                  <a:pt x="2051318" y="6603182"/>
                  <a:pt x="2030215" y="6590516"/>
                </a:cubicBezTo>
                <a:cubicBezTo>
                  <a:pt x="2013331" y="6577851"/>
                  <a:pt x="2009111" y="6565185"/>
                  <a:pt x="2017552" y="6548297"/>
                </a:cubicBezTo>
                <a:cubicBezTo>
                  <a:pt x="2038658" y="6510298"/>
                  <a:pt x="2038658" y="6468079"/>
                  <a:pt x="2038658" y="6430081"/>
                </a:cubicBezTo>
                <a:cubicBezTo>
                  <a:pt x="2038658" y="6379416"/>
                  <a:pt x="2055541" y="6341420"/>
                  <a:pt x="2085085" y="6307644"/>
                </a:cubicBezTo>
                <a:cubicBezTo>
                  <a:pt x="2110411" y="6273868"/>
                  <a:pt x="2127294" y="6231649"/>
                  <a:pt x="2144177" y="6193650"/>
                </a:cubicBezTo>
                <a:cubicBezTo>
                  <a:pt x="2165281" y="6138763"/>
                  <a:pt x="2135737" y="6126098"/>
                  <a:pt x="2093528" y="6113432"/>
                </a:cubicBezTo>
                <a:cubicBezTo>
                  <a:pt x="2080864" y="6113432"/>
                  <a:pt x="2063981" y="6113432"/>
                  <a:pt x="2063981" y="6096544"/>
                </a:cubicBezTo>
                <a:cubicBezTo>
                  <a:pt x="2063981" y="6079656"/>
                  <a:pt x="2080864" y="6083879"/>
                  <a:pt x="2089307" y="6079656"/>
                </a:cubicBezTo>
                <a:cubicBezTo>
                  <a:pt x="2118854" y="6062768"/>
                  <a:pt x="2131514" y="6028992"/>
                  <a:pt x="2131514" y="6003661"/>
                </a:cubicBezTo>
                <a:cubicBezTo>
                  <a:pt x="2127294" y="5969885"/>
                  <a:pt x="2089307" y="5978327"/>
                  <a:pt x="2068201" y="5982550"/>
                </a:cubicBezTo>
                <a:cubicBezTo>
                  <a:pt x="2025995" y="5990995"/>
                  <a:pt x="1992228" y="6007883"/>
                  <a:pt x="1975345" y="6050102"/>
                </a:cubicBezTo>
                <a:cubicBezTo>
                  <a:pt x="1971125" y="6058545"/>
                  <a:pt x="1966902" y="6075433"/>
                  <a:pt x="1950019" y="6075433"/>
                </a:cubicBezTo>
                <a:cubicBezTo>
                  <a:pt x="1937358" y="6075433"/>
                  <a:pt x="1937358" y="6058545"/>
                  <a:pt x="1937358" y="6050102"/>
                </a:cubicBezTo>
                <a:cubicBezTo>
                  <a:pt x="1933135" y="6028992"/>
                  <a:pt x="1920475" y="6028992"/>
                  <a:pt x="1903592" y="6033214"/>
                </a:cubicBezTo>
                <a:cubicBezTo>
                  <a:pt x="1836059" y="6058545"/>
                  <a:pt x="1772746" y="6083879"/>
                  <a:pt x="1730537" y="6151431"/>
                </a:cubicBezTo>
                <a:cubicBezTo>
                  <a:pt x="1696770" y="6202093"/>
                  <a:pt x="1637680" y="6235869"/>
                  <a:pt x="1591250" y="6278090"/>
                </a:cubicBezTo>
                <a:cubicBezTo>
                  <a:pt x="1587030" y="6286533"/>
                  <a:pt x="1574367" y="6286533"/>
                  <a:pt x="1565924" y="6282311"/>
                </a:cubicBezTo>
                <a:cubicBezTo>
                  <a:pt x="1561704" y="6278090"/>
                  <a:pt x="1561704" y="6265422"/>
                  <a:pt x="1561704" y="6261202"/>
                </a:cubicBezTo>
                <a:cubicBezTo>
                  <a:pt x="1587030" y="6189427"/>
                  <a:pt x="1574367" y="6109209"/>
                  <a:pt x="1591250" y="6037437"/>
                </a:cubicBezTo>
                <a:cubicBezTo>
                  <a:pt x="1599691" y="5986773"/>
                  <a:pt x="1612354" y="5936108"/>
                  <a:pt x="1633457" y="5885444"/>
                </a:cubicBezTo>
                <a:cubicBezTo>
                  <a:pt x="1582808" y="5872779"/>
                  <a:pt x="1544821" y="5885444"/>
                  <a:pt x="1519497" y="5927666"/>
                </a:cubicBezTo>
                <a:cubicBezTo>
                  <a:pt x="1498391" y="5961442"/>
                  <a:pt x="1485728" y="5948774"/>
                  <a:pt x="1473068" y="5919220"/>
                </a:cubicBezTo>
                <a:cubicBezTo>
                  <a:pt x="1456184" y="5889667"/>
                  <a:pt x="1473068" y="5860113"/>
                  <a:pt x="1473068" y="5830560"/>
                </a:cubicBezTo>
                <a:cubicBezTo>
                  <a:pt x="1477288" y="5792561"/>
                  <a:pt x="1485728" y="5754564"/>
                  <a:pt x="1489951" y="5716566"/>
                </a:cubicBezTo>
                <a:cubicBezTo>
                  <a:pt x="1489951" y="5703900"/>
                  <a:pt x="1498391" y="5687012"/>
                  <a:pt x="1485728" y="5682789"/>
                </a:cubicBezTo>
                <a:cubicBezTo>
                  <a:pt x="1468845" y="5674347"/>
                  <a:pt x="1456184" y="5687012"/>
                  <a:pt x="1447742" y="5695455"/>
                </a:cubicBezTo>
                <a:cubicBezTo>
                  <a:pt x="1439301" y="5703900"/>
                  <a:pt x="1430858" y="5716566"/>
                  <a:pt x="1422418" y="5725008"/>
                </a:cubicBezTo>
                <a:cubicBezTo>
                  <a:pt x="1363325" y="5801006"/>
                  <a:pt x="1300013" y="5881224"/>
                  <a:pt x="1236702" y="5952996"/>
                </a:cubicBezTo>
                <a:cubicBezTo>
                  <a:pt x="1207156" y="5982550"/>
                  <a:pt x="1169167" y="6003661"/>
                  <a:pt x="1122740" y="5974107"/>
                </a:cubicBezTo>
                <a:cubicBezTo>
                  <a:pt x="1105856" y="5961442"/>
                  <a:pt x="1084751" y="5965662"/>
                  <a:pt x="1067867" y="5974107"/>
                </a:cubicBezTo>
                <a:cubicBezTo>
                  <a:pt x="1063647" y="5978327"/>
                  <a:pt x="1055207" y="5982550"/>
                  <a:pt x="1050984" y="5986773"/>
                </a:cubicBezTo>
                <a:cubicBezTo>
                  <a:pt x="1021440" y="5986773"/>
                  <a:pt x="983451" y="5990995"/>
                  <a:pt x="966568" y="5965662"/>
                </a:cubicBezTo>
                <a:cubicBezTo>
                  <a:pt x="949685" y="5940331"/>
                  <a:pt x="970790" y="5914998"/>
                  <a:pt x="991894" y="5898112"/>
                </a:cubicBezTo>
                <a:cubicBezTo>
                  <a:pt x="1059427" y="5830560"/>
                  <a:pt x="1114297" y="5754564"/>
                  <a:pt x="1152284" y="5661679"/>
                </a:cubicBezTo>
                <a:cubicBezTo>
                  <a:pt x="1164947" y="5636348"/>
                  <a:pt x="1156506" y="5623682"/>
                  <a:pt x="1139623" y="5606794"/>
                </a:cubicBezTo>
                <a:cubicBezTo>
                  <a:pt x="1118517" y="5585684"/>
                  <a:pt x="1105856" y="5606794"/>
                  <a:pt x="1093193" y="5619460"/>
                </a:cubicBezTo>
                <a:cubicBezTo>
                  <a:pt x="1063647" y="5649013"/>
                  <a:pt x="1034101" y="5678567"/>
                  <a:pt x="1004557" y="5703900"/>
                </a:cubicBezTo>
                <a:cubicBezTo>
                  <a:pt x="987674" y="5716566"/>
                  <a:pt x="966568" y="5725008"/>
                  <a:pt x="953907" y="5703900"/>
                </a:cubicBezTo>
                <a:cubicBezTo>
                  <a:pt x="941244" y="5682789"/>
                  <a:pt x="970790" y="5682789"/>
                  <a:pt x="983451" y="5670124"/>
                </a:cubicBezTo>
                <a:cubicBezTo>
                  <a:pt x="991894" y="5665901"/>
                  <a:pt x="1000334" y="5657459"/>
                  <a:pt x="1008777" y="5653236"/>
                </a:cubicBezTo>
                <a:cubicBezTo>
                  <a:pt x="1067867" y="5598349"/>
                  <a:pt x="1067867" y="5594129"/>
                  <a:pt x="987674" y="5568795"/>
                </a:cubicBezTo>
                <a:cubicBezTo>
                  <a:pt x="966568" y="5560353"/>
                  <a:pt x="970790" y="5551907"/>
                  <a:pt x="970790" y="5535019"/>
                </a:cubicBezTo>
                <a:cubicBezTo>
                  <a:pt x="983451" y="5454802"/>
                  <a:pt x="1004557" y="5383029"/>
                  <a:pt x="1080530" y="5332365"/>
                </a:cubicBezTo>
                <a:cubicBezTo>
                  <a:pt x="1148063" y="5281700"/>
                  <a:pt x="1198713" y="5218371"/>
                  <a:pt x="1240922" y="5146598"/>
                </a:cubicBezTo>
                <a:cubicBezTo>
                  <a:pt x="1287352" y="5070603"/>
                  <a:pt x="1363325" y="5015716"/>
                  <a:pt x="1397092" y="4927055"/>
                </a:cubicBezTo>
                <a:cubicBezTo>
                  <a:pt x="1401312" y="4914390"/>
                  <a:pt x="1413975" y="4905945"/>
                  <a:pt x="1422418" y="4901722"/>
                </a:cubicBezTo>
                <a:cubicBezTo>
                  <a:pt x="1536380" y="4821504"/>
                  <a:pt x="1620797" y="4715956"/>
                  <a:pt x="1700990" y="4606184"/>
                </a:cubicBezTo>
                <a:cubicBezTo>
                  <a:pt x="1717873" y="4585074"/>
                  <a:pt x="1738979" y="4559743"/>
                  <a:pt x="1713653" y="4534412"/>
                </a:cubicBezTo>
                <a:cubicBezTo>
                  <a:pt x="1688330" y="4504856"/>
                  <a:pt x="1663004" y="4525966"/>
                  <a:pt x="1637680" y="4547077"/>
                </a:cubicBezTo>
                <a:cubicBezTo>
                  <a:pt x="1578587" y="4597741"/>
                  <a:pt x="1506834" y="4635738"/>
                  <a:pt x="1477288" y="4724401"/>
                </a:cubicBezTo>
                <a:cubicBezTo>
                  <a:pt x="1464625" y="4766620"/>
                  <a:pt x="1426638" y="4770842"/>
                  <a:pt x="1397092" y="4728621"/>
                </a:cubicBezTo>
                <a:cubicBezTo>
                  <a:pt x="1375988" y="4707513"/>
                  <a:pt x="1363325" y="4707513"/>
                  <a:pt x="1342222" y="4724401"/>
                </a:cubicBezTo>
                <a:cubicBezTo>
                  <a:pt x="1211376" y="4829950"/>
                  <a:pt x="1076310" y="4931278"/>
                  <a:pt x="962348" y="5053715"/>
                </a:cubicBezTo>
                <a:cubicBezTo>
                  <a:pt x="907478" y="5112822"/>
                  <a:pt x="852605" y="5163486"/>
                  <a:pt x="763969" y="5159264"/>
                </a:cubicBezTo>
                <a:cubicBezTo>
                  <a:pt x="747086" y="5159264"/>
                  <a:pt x="730202" y="5167709"/>
                  <a:pt x="717539" y="5184595"/>
                </a:cubicBezTo>
                <a:cubicBezTo>
                  <a:pt x="671112" y="5252147"/>
                  <a:pt x="599357" y="5285923"/>
                  <a:pt x="531824" y="5328142"/>
                </a:cubicBezTo>
                <a:cubicBezTo>
                  <a:pt x="485394" y="5357698"/>
                  <a:pt x="443187" y="5387252"/>
                  <a:pt x="400978" y="5416805"/>
                </a:cubicBezTo>
                <a:cubicBezTo>
                  <a:pt x="379874" y="5429471"/>
                  <a:pt x="354551" y="5442136"/>
                  <a:pt x="329225" y="5433693"/>
                </a:cubicBezTo>
                <a:cubicBezTo>
                  <a:pt x="303901" y="5421028"/>
                  <a:pt x="278575" y="5408360"/>
                  <a:pt x="308121" y="5370363"/>
                </a:cubicBezTo>
                <a:cubicBezTo>
                  <a:pt x="358771" y="5315477"/>
                  <a:pt x="375654" y="5243704"/>
                  <a:pt x="417861" y="5167709"/>
                </a:cubicBezTo>
                <a:cubicBezTo>
                  <a:pt x="337668" y="5197262"/>
                  <a:pt x="265912" y="5214151"/>
                  <a:pt x="219483" y="5273258"/>
                </a:cubicBezTo>
                <a:cubicBezTo>
                  <a:pt x="211042" y="5285923"/>
                  <a:pt x="198379" y="5294368"/>
                  <a:pt x="181496" y="5290146"/>
                </a:cubicBezTo>
                <a:cubicBezTo>
                  <a:pt x="164612" y="5281700"/>
                  <a:pt x="173055" y="5269035"/>
                  <a:pt x="177275" y="5256370"/>
                </a:cubicBezTo>
                <a:cubicBezTo>
                  <a:pt x="181496" y="5235259"/>
                  <a:pt x="168833" y="5222593"/>
                  <a:pt x="151949" y="5218371"/>
                </a:cubicBezTo>
                <a:cubicBezTo>
                  <a:pt x="126626" y="5209928"/>
                  <a:pt x="118183" y="5231039"/>
                  <a:pt x="118183" y="5247927"/>
                </a:cubicBezTo>
                <a:cubicBezTo>
                  <a:pt x="118183" y="5281700"/>
                  <a:pt x="97079" y="5290146"/>
                  <a:pt x="71756" y="5290146"/>
                </a:cubicBezTo>
                <a:cubicBezTo>
                  <a:pt x="37989" y="5294368"/>
                  <a:pt x="4223" y="5281700"/>
                  <a:pt x="0" y="5252147"/>
                </a:cubicBezTo>
                <a:cubicBezTo>
                  <a:pt x="0" y="5222593"/>
                  <a:pt x="33767" y="5226816"/>
                  <a:pt x="59093" y="5222593"/>
                </a:cubicBezTo>
                <a:cubicBezTo>
                  <a:pt x="67533" y="5222593"/>
                  <a:pt x="71756" y="5218371"/>
                  <a:pt x="84416" y="5218371"/>
                </a:cubicBezTo>
                <a:cubicBezTo>
                  <a:pt x="75976" y="5193040"/>
                  <a:pt x="54873" y="5205705"/>
                  <a:pt x="42210" y="5197262"/>
                </a:cubicBezTo>
                <a:cubicBezTo>
                  <a:pt x="21106" y="5184595"/>
                  <a:pt x="0" y="5171929"/>
                  <a:pt x="33767" y="5150821"/>
                </a:cubicBezTo>
                <a:cubicBezTo>
                  <a:pt x="46430" y="5142376"/>
                  <a:pt x="50650" y="5142376"/>
                  <a:pt x="46430" y="5125487"/>
                </a:cubicBezTo>
                <a:cubicBezTo>
                  <a:pt x="37989" y="5062158"/>
                  <a:pt x="50650" y="5003051"/>
                  <a:pt x="67533" y="4948164"/>
                </a:cubicBezTo>
                <a:cubicBezTo>
                  <a:pt x="88639" y="4889057"/>
                  <a:pt x="109743" y="4829950"/>
                  <a:pt x="109743" y="4766620"/>
                </a:cubicBezTo>
                <a:cubicBezTo>
                  <a:pt x="109743" y="4753954"/>
                  <a:pt x="113963" y="4732844"/>
                  <a:pt x="122406" y="4724401"/>
                </a:cubicBezTo>
                <a:cubicBezTo>
                  <a:pt x="168833" y="4690625"/>
                  <a:pt x="156172" y="4639960"/>
                  <a:pt x="151949" y="4601962"/>
                </a:cubicBezTo>
                <a:cubicBezTo>
                  <a:pt x="151949" y="4580853"/>
                  <a:pt x="143509" y="4538632"/>
                  <a:pt x="130846" y="4521744"/>
                </a:cubicBezTo>
                <a:cubicBezTo>
                  <a:pt x="101300" y="4492190"/>
                  <a:pt x="118183" y="4479525"/>
                  <a:pt x="135066" y="4458414"/>
                </a:cubicBezTo>
                <a:cubicBezTo>
                  <a:pt x="147729" y="4445749"/>
                  <a:pt x="160392" y="4437306"/>
                  <a:pt x="139289" y="4420418"/>
                </a:cubicBezTo>
                <a:cubicBezTo>
                  <a:pt x="135066" y="4416195"/>
                  <a:pt x="135066" y="4411972"/>
                  <a:pt x="130846" y="4407750"/>
                </a:cubicBezTo>
                <a:cubicBezTo>
                  <a:pt x="181496" y="4382419"/>
                  <a:pt x="130846" y="4331755"/>
                  <a:pt x="160392" y="4302201"/>
                </a:cubicBezTo>
                <a:cubicBezTo>
                  <a:pt x="168833" y="4289536"/>
                  <a:pt x="160392" y="4268425"/>
                  <a:pt x="156172" y="4251537"/>
                </a:cubicBezTo>
                <a:cubicBezTo>
                  <a:pt x="143509" y="4200875"/>
                  <a:pt x="160392" y="4167099"/>
                  <a:pt x="206822" y="4141765"/>
                </a:cubicBezTo>
                <a:cubicBezTo>
                  <a:pt x="257471" y="4116434"/>
                  <a:pt x="303901" y="4082658"/>
                  <a:pt x="337668" y="4031994"/>
                </a:cubicBezTo>
                <a:cubicBezTo>
                  <a:pt x="341888" y="4027771"/>
                  <a:pt x="350328" y="4023551"/>
                  <a:pt x="350328" y="4015106"/>
                </a:cubicBezTo>
                <a:cubicBezTo>
                  <a:pt x="362991" y="3918000"/>
                  <a:pt x="455850" y="3863116"/>
                  <a:pt x="493837" y="3778675"/>
                </a:cubicBezTo>
                <a:cubicBezTo>
                  <a:pt x="536044" y="3690014"/>
                  <a:pt x="599357" y="3614019"/>
                  <a:pt x="650006" y="3529579"/>
                </a:cubicBezTo>
                <a:cubicBezTo>
                  <a:pt x="713319" y="3419807"/>
                  <a:pt x="797735" y="3335367"/>
                  <a:pt x="873711" y="3238261"/>
                </a:cubicBezTo>
                <a:cubicBezTo>
                  <a:pt x="953907" y="3132712"/>
                  <a:pt x="1004557" y="3010276"/>
                  <a:pt x="1063647" y="2896282"/>
                </a:cubicBezTo>
                <a:cubicBezTo>
                  <a:pt x="1080530" y="2866728"/>
                  <a:pt x="1101634" y="2828730"/>
                  <a:pt x="1059427" y="2803398"/>
                </a:cubicBezTo>
                <a:cubicBezTo>
                  <a:pt x="1046764" y="2790730"/>
                  <a:pt x="1055207" y="2778065"/>
                  <a:pt x="1059427" y="2765400"/>
                </a:cubicBezTo>
                <a:cubicBezTo>
                  <a:pt x="1110077" y="2630295"/>
                  <a:pt x="1194493" y="2516303"/>
                  <a:pt x="1287352" y="2402310"/>
                </a:cubicBezTo>
                <a:cubicBezTo>
                  <a:pt x="1359105" y="2317869"/>
                  <a:pt x="1418195" y="2224986"/>
                  <a:pt x="1422418" y="2110992"/>
                </a:cubicBezTo>
                <a:cubicBezTo>
                  <a:pt x="1422418" y="2094104"/>
                  <a:pt x="1439301" y="2085661"/>
                  <a:pt x="1439301" y="2068773"/>
                </a:cubicBezTo>
                <a:cubicBezTo>
                  <a:pt x="1388651" y="2056107"/>
                  <a:pt x="1350662" y="2068773"/>
                  <a:pt x="1321118" y="2110992"/>
                </a:cubicBezTo>
                <a:cubicBezTo>
                  <a:pt x="1308455" y="2127880"/>
                  <a:pt x="1300013" y="2140545"/>
                  <a:pt x="1278909" y="2136325"/>
                </a:cubicBezTo>
                <a:cubicBezTo>
                  <a:pt x="1228259" y="2123657"/>
                  <a:pt x="1177610" y="2153213"/>
                  <a:pt x="1126960" y="2153213"/>
                </a:cubicBezTo>
                <a:cubicBezTo>
                  <a:pt x="1122740" y="2153213"/>
                  <a:pt x="1118517" y="2153213"/>
                  <a:pt x="1114297" y="2157433"/>
                </a:cubicBezTo>
                <a:cubicBezTo>
                  <a:pt x="1088973" y="2229208"/>
                  <a:pt x="1021440" y="2191209"/>
                  <a:pt x="975011" y="2203875"/>
                </a:cubicBezTo>
                <a:cubicBezTo>
                  <a:pt x="814619" y="2250317"/>
                  <a:pt x="654229" y="2292538"/>
                  <a:pt x="493837" y="2334757"/>
                </a:cubicBezTo>
                <a:cubicBezTo>
                  <a:pt x="472734" y="2343202"/>
                  <a:pt x="447407" y="2347423"/>
                  <a:pt x="422084" y="2351645"/>
                </a:cubicBezTo>
                <a:cubicBezTo>
                  <a:pt x="405201" y="2355868"/>
                  <a:pt x="379874" y="2360088"/>
                  <a:pt x="371434" y="2334757"/>
                </a:cubicBezTo>
                <a:cubicBezTo>
                  <a:pt x="367211" y="2313646"/>
                  <a:pt x="392538" y="2305203"/>
                  <a:pt x="405201" y="2300981"/>
                </a:cubicBezTo>
                <a:cubicBezTo>
                  <a:pt x="510720" y="2258762"/>
                  <a:pt x="616240" y="2216543"/>
                  <a:pt x="721762" y="2174321"/>
                </a:cubicBezTo>
                <a:cubicBezTo>
                  <a:pt x="873711" y="2115214"/>
                  <a:pt x="1029881" y="2077216"/>
                  <a:pt x="1181830" y="2030774"/>
                </a:cubicBezTo>
                <a:cubicBezTo>
                  <a:pt x="1194493" y="2030774"/>
                  <a:pt x="1207156" y="2026551"/>
                  <a:pt x="1219819" y="2022331"/>
                </a:cubicBezTo>
                <a:cubicBezTo>
                  <a:pt x="1228259" y="2018108"/>
                  <a:pt x="1236702" y="2009666"/>
                  <a:pt x="1232480" y="2001220"/>
                </a:cubicBezTo>
                <a:cubicBezTo>
                  <a:pt x="1232480" y="1992778"/>
                  <a:pt x="1219819" y="1984332"/>
                  <a:pt x="1211376" y="1988555"/>
                </a:cubicBezTo>
                <a:cubicBezTo>
                  <a:pt x="1110077" y="2026551"/>
                  <a:pt x="1000334" y="1992778"/>
                  <a:pt x="903258" y="2034997"/>
                </a:cubicBezTo>
                <a:cubicBezTo>
                  <a:pt x="894815" y="2034997"/>
                  <a:pt x="886372" y="2039219"/>
                  <a:pt x="877931" y="2030774"/>
                </a:cubicBezTo>
                <a:cubicBezTo>
                  <a:pt x="869489" y="2018108"/>
                  <a:pt x="869489" y="2009666"/>
                  <a:pt x="877931" y="2001220"/>
                </a:cubicBezTo>
                <a:cubicBezTo>
                  <a:pt x="907478" y="1975890"/>
                  <a:pt x="932801" y="1946336"/>
                  <a:pt x="970790" y="1937891"/>
                </a:cubicBezTo>
                <a:cubicBezTo>
                  <a:pt x="1004557" y="1929448"/>
                  <a:pt x="1025660" y="1908337"/>
                  <a:pt x="1034101" y="1878784"/>
                </a:cubicBezTo>
                <a:cubicBezTo>
                  <a:pt x="1042544" y="1845007"/>
                  <a:pt x="1059427" y="1828119"/>
                  <a:pt x="1097414" y="1832342"/>
                </a:cubicBezTo>
                <a:cubicBezTo>
                  <a:pt x="1164947" y="1840785"/>
                  <a:pt x="1219819" y="1794343"/>
                  <a:pt x="1283129" y="1790120"/>
                </a:cubicBezTo>
                <a:cubicBezTo>
                  <a:pt x="1392872" y="1777455"/>
                  <a:pt x="1481508" y="1684572"/>
                  <a:pt x="1608134" y="1714125"/>
                </a:cubicBezTo>
                <a:cubicBezTo>
                  <a:pt x="1557484" y="1663461"/>
                  <a:pt x="1481508" y="1655018"/>
                  <a:pt x="1409755" y="1684572"/>
                </a:cubicBezTo>
                <a:cubicBezTo>
                  <a:pt x="1350662" y="1705682"/>
                  <a:pt x="1291572" y="1722571"/>
                  <a:pt x="1228259" y="1735236"/>
                </a:cubicBezTo>
                <a:cubicBezTo>
                  <a:pt x="1211376" y="1739458"/>
                  <a:pt x="1198713" y="1747901"/>
                  <a:pt x="1181830" y="1726791"/>
                </a:cubicBezTo>
                <a:cubicBezTo>
                  <a:pt x="1236702" y="1693015"/>
                  <a:pt x="1300013" y="1680349"/>
                  <a:pt x="1359105" y="1659241"/>
                </a:cubicBezTo>
                <a:cubicBezTo>
                  <a:pt x="1325339" y="1633907"/>
                  <a:pt x="1316896" y="1633907"/>
                  <a:pt x="1283129" y="1646573"/>
                </a:cubicBezTo>
                <a:cubicBezTo>
                  <a:pt x="1266246" y="1655018"/>
                  <a:pt x="1249363" y="1659241"/>
                  <a:pt x="1232480" y="1667684"/>
                </a:cubicBezTo>
                <a:cubicBezTo>
                  <a:pt x="1215596" y="1676129"/>
                  <a:pt x="1202936" y="1680349"/>
                  <a:pt x="1194493" y="1663461"/>
                </a:cubicBezTo>
                <a:cubicBezTo>
                  <a:pt x="1181830" y="1642353"/>
                  <a:pt x="1198713" y="1638130"/>
                  <a:pt x="1207156" y="1629685"/>
                </a:cubicBezTo>
                <a:cubicBezTo>
                  <a:pt x="1219819" y="1621242"/>
                  <a:pt x="1236702" y="1617019"/>
                  <a:pt x="1240922" y="1591688"/>
                </a:cubicBezTo>
                <a:cubicBezTo>
                  <a:pt x="1152284" y="1608577"/>
                  <a:pt x="1063647" y="1587466"/>
                  <a:pt x="983451" y="1633907"/>
                </a:cubicBezTo>
                <a:cubicBezTo>
                  <a:pt x="907478" y="1680349"/>
                  <a:pt x="831502" y="1676129"/>
                  <a:pt x="738645" y="1633907"/>
                </a:cubicBezTo>
                <a:cubicBezTo>
                  <a:pt x="932801" y="1562135"/>
                  <a:pt x="1110077" y="1473472"/>
                  <a:pt x="1316896" y="1494583"/>
                </a:cubicBezTo>
                <a:cubicBezTo>
                  <a:pt x="1308455" y="1469252"/>
                  <a:pt x="1274689" y="1498805"/>
                  <a:pt x="1274689" y="1473472"/>
                </a:cubicBezTo>
                <a:cubicBezTo>
                  <a:pt x="1274689" y="1448141"/>
                  <a:pt x="1304235" y="1448141"/>
                  <a:pt x="1321118" y="1448141"/>
                </a:cubicBezTo>
                <a:cubicBezTo>
                  <a:pt x="1409755" y="1443918"/>
                  <a:pt x="1489951" y="1401699"/>
                  <a:pt x="1574367" y="1376366"/>
                </a:cubicBezTo>
                <a:cubicBezTo>
                  <a:pt x="1641900" y="1355258"/>
                  <a:pt x="1713653" y="1355258"/>
                  <a:pt x="1785406" y="1367923"/>
                </a:cubicBezTo>
                <a:cubicBezTo>
                  <a:pt x="1836059" y="1380589"/>
                  <a:pt x="1882486" y="1376366"/>
                  <a:pt x="1924695" y="1342592"/>
                </a:cubicBezTo>
                <a:cubicBezTo>
                  <a:pt x="1958462" y="1313036"/>
                  <a:pt x="2009111" y="1308816"/>
                  <a:pt x="2055541" y="1300371"/>
                </a:cubicBezTo>
                <a:cubicBezTo>
                  <a:pt x="2072424" y="1296148"/>
                  <a:pt x="2110411" y="1304593"/>
                  <a:pt x="2089307" y="1266595"/>
                </a:cubicBezTo>
                <a:cubicBezTo>
                  <a:pt x="2076644" y="1241264"/>
                  <a:pt x="2089307" y="1186377"/>
                  <a:pt x="2030215" y="1199045"/>
                </a:cubicBezTo>
                <a:cubicBezTo>
                  <a:pt x="2013331" y="1207488"/>
                  <a:pt x="1996448" y="1207488"/>
                  <a:pt x="1975345" y="1203265"/>
                </a:cubicBezTo>
                <a:cubicBezTo>
                  <a:pt x="1928915" y="1194822"/>
                  <a:pt x="1886708" y="1161046"/>
                  <a:pt x="1840279" y="1156823"/>
                </a:cubicBezTo>
                <a:cubicBezTo>
                  <a:pt x="1798070" y="1152603"/>
                  <a:pt x="1755863" y="1190599"/>
                  <a:pt x="1709433" y="1173711"/>
                </a:cubicBezTo>
                <a:cubicBezTo>
                  <a:pt x="1705213" y="1156823"/>
                  <a:pt x="1713653" y="1152603"/>
                  <a:pt x="1726316" y="1148380"/>
                </a:cubicBezTo>
                <a:cubicBezTo>
                  <a:pt x="1806512" y="1131492"/>
                  <a:pt x="1886708" y="1093494"/>
                  <a:pt x="1966902" y="1068163"/>
                </a:cubicBezTo>
                <a:cubicBezTo>
                  <a:pt x="1996448" y="1059717"/>
                  <a:pt x="2021774" y="1051275"/>
                  <a:pt x="2034435" y="1097716"/>
                </a:cubicBezTo>
                <a:cubicBezTo>
                  <a:pt x="2038658" y="1131492"/>
                  <a:pt x="2072424" y="1135715"/>
                  <a:pt x="2106190" y="1135715"/>
                </a:cubicBezTo>
                <a:cubicBezTo>
                  <a:pt x="2118854" y="1135715"/>
                  <a:pt x="2131514" y="1127270"/>
                  <a:pt x="2148397" y="1127270"/>
                </a:cubicBezTo>
                <a:cubicBezTo>
                  <a:pt x="2169503" y="1123047"/>
                  <a:pt x="2186387" y="1131492"/>
                  <a:pt x="2194827" y="1148380"/>
                </a:cubicBezTo>
                <a:cubicBezTo>
                  <a:pt x="2207490" y="1169489"/>
                  <a:pt x="2190607" y="1182156"/>
                  <a:pt x="2177944" y="1190599"/>
                </a:cubicBezTo>
                <a:cubicBezTo>
                  <a:pt x="2165281" y="1199045"/>
                  <a:pt x="2152620" y="1207488"/>
                  <a:pt x="2156840" y="1220153"/>
                </a:cubicBezTo>
                <a:cubicBezTo>
                  <a:pt x="2161060" y="1228598"/>
                  <a:pt x="2169503" y="1237041"/>
                  <a:pt x="2177944" y="1237041"/>
                </a:cubicBezTo>
                <a:cubicBezTo>
                  <a:pt x="2194827" y="1241264"/>
                  <a:pt x="2190607" y="1220153"/>
                  <a:pt x="2199047" y="1211710"/>
                </a:cubicBezTo>
                <a:cubicBezTo>
                  <a:pt x="2207490" y="1199045"/>
                  <a:pt x="2215930" y="1190599"/>
                  <a:pt x="2224373" y="1177934"/>
                </a:cubicBezTo>
                <a:cubicBezTo>
                  <a:pt x="2249697" y="1144158"/>
                  <a:pt x="2275023" y="1135715"/>
                  <a:pt x="2308789" y="1169489"/>
                </a:cubicBezTo>
                <a:cubicBezTo>
                  <a:pt x="2338336" y="1199045"/>
                  <a:pt x="2372102" y="1194822"/>
                  <a:pt x="2397426" y="1156823"/>
                </a:cubicBezTo>
                <a:cubicBezTo>
                  <a:pt x="2397426" y="1156823"/>
                  <a:pt x="2397426" y="1152603"/>
                  <a:pt x="2397426" y="1152603"/>
                </a:cubicBezTo>
                <a:cubicBezTo>
                  <a:pt x="2452298" y="1030164"/>
                  <a:pt x="2553598" y="945726"/>
                  <a:pt x="2646454" y="852840"/>
                </a:cubicBezTo>
                <a:cubicBezTo>
                  <a:pt x="2684441" y="814844"/>
                  <a:pt x="2701324" y="755737"/>
                  <a:pt x="2768860" y="755737"/>
                </a:cubicBezTo>
                <a:cubicBezTo>
                  <a:pt x="2781520" y="755737"/>
                  <a:pt x="2789963" y="734626"/>
                  <a:pt x="2794183" y="721960"/>
                </a:cubicBezTo>
                <a:cubicBezTo>
                  <a:pt x="2806846" y="658631"/>
                  <a:pt x="2840613" y="607966"/>
                  <a:pt x="2887042" y="574190"/>
                </a:cubicBezTo>
                <a:cubicBezTo>
                  <a:pt x="2937692" y="540414"/>
                  <a:pt x="2984119" y="477084"/>
                  <a:pt x="3060095" y="527749"/>
                </a:cubicBezTo>
                <a:cubicBezTo>
                  <a:pt x="3089641" y="548859"/>
                  <a:pt x="3110745" y="561525"/>
                  <a:pt x="3110745" y="599521"/>
                </a:cubicBezTo>
                <a:cubicBezTo>
                  <a:pt x="3110745" y="679739"/>
                  <a:pt x="3089641" y="759957"/>
                  <a:pt x="3064315" y="835952"/>
                </a:cubicBezTo>
                <a:cubicBezTo>
                  <a:pt x="3060095" y="848620"/>
                  <a:pt x="3043212" y="861285"/>
                  <a:pt x="3060095" y="873951"/>
                </a:cubicBezTo>
                <a:cubicBezTo>
                  <a:pt x="3076978" y="886616"/>
                  <a:pt x="3093862" y="878173"/>
                  <a:pt x="3106525" y="865508"/>
                </a:cubicBezTo>
                <a:cubicBezTo>
                  <a:pt x="3136071" y="831732"/>
                  <a:pt x="3165615" y="797956"/>
                  <a:pt x="3190941" y="755737"/>
                </a:cubicBezTo>
                <a:cubicBezTo>
                  <a:pt x="3275357" y="603744"/>
                  <a:pt x="3410423" y="485530"/>
                  <a:pt x="3515943" y="350425"/>
                </a:cubicBezTo>
                <a:cubicBezTo>
                  <a:pt x="3532826" y="329314"/>
                  <a:pt x="3562372" y="312429"/>
                  <a:pt x="3583476" y="295538"/>
                </a:cubicBezTo>
                <a:cubicBezTo>
                  <a:pt x="3600359" y="282873"/>
                  <a:pt x="3617245" y="270207"/>
                  <a:pt x="3629905" y="295538"/>
                </a:cubicBezTo>
                <a:cubicBezTo>
                  <a:pt x="3638348" y="308206"/>
                  <a:pt x="3651011" y="299761"/>
                  <a:pt x="3659452" y="295538"/>
                </a:cubicBezTo>
                <a:cubicBezTo>
                  <a:pt x="3710101" y="265984"/>
                  <a:pt x="3735427" y="278652"/>
                  <a:pt x="3748088" y="333537"/>
                </a:cubicBezTo>
                <a:cubicBezTo>
                  <a:pt x="3748088" y="337759"/>
                  <a:pt x="3752311" y="346202"/>
                  <a:pt x="3756531" y="346202"/>
                </a:cubicBezTo>
                <a:cubicBezTo>
                  <a:pt x="3832504" y="379978"/>
                  <a:pt x="3790297" y="434865"/>
                  <a:pt x="3781854" y="485530"/>
                </a:cubicBezTo>
                <a:cubicBezTo>
                  <a:pt x="3777634" y="493972"/>
                  <a:pt x="3773414" y="502415"/>
                  <a:pt x="3769194" y="510861"/>
                </a:cubicBezTo>
                <a:cubicBezTo>
                  <a:pt x="3743868" y="578413"/>
                  <a:pt x="3760751" y="603744"/>
                  <a:pt x="3828284" y="603744"/>
                </a:cubicBezTo>
                <a:cubicBezTo>
                  <a:pt x="3832504" y="603744"/>
                  <a:pt x="3836727" y="603744"/>
                  <a:pt x="3836727" y="599521"/>
                </a:cubicBezTo>
                <a:cubicBezTo>
                  <a:pt x="3853610" y="544637"/>
                  <a:pt x="3933806" y="553079"/>
                  <a:pt x="3946467" y="489750"/>
                </a:cubicBezTo>
                <a:cubicBezTo>
                  <a:pt x="3954910" y="447531"/>
                  <a:pt x="3980233" y="422200"/>
                  <a:pt x="4026663" y="413755"/>
                </a:cubicBezTo>
                <a:cubicBezTo>
                  <a:pt x="3976013" y="384201"/>
                  <a:pt x="3967573" y="350425"/>
                  <a:pt x="3988676" y="291318"/>
                </a:cubicBezTo>
                <a:cubicBezTo>
                  <a:pt x="3992896" y="282873"/>
                  <a:pt x="3997116" y="270207"/>
                  <a:pt x="4009779" y="274430"/>
                </a:cubicBezTo>
                <a:cubicBezTo>
                  <a:pt x="4022443" y="278652"/>
                  <a:pt x="4018222" y="291318"/>
                  <a:pt x="4014000" y="299761"/>
                </a:cubicBezTo>
                <a:cubicBezTo>
                  <a:pt x="4009779" y="312429"/>
                  <a:pt x="4005559" y="325094"/>
                  <a:pt x="4014000" y="341982"/>
                </a:cubicBezTo>
                <a:cubicBezTo>
                  <a:pt x="4035106" y="341982"/>
                  <a:pt x="4039326" y="325094"/>
                  <a:pt x="4039326" y="312429"/>
                </a:cubicBezTo>
                <a:cubicBezTo>
                  <a:pt x="4039326" y="265984"/>
                  <a:pt x="4056209" y="219543"/>
                  <a:pt x="4064649" y="173101"/>
                </a:cubicBezTo>
                <a:cubicBezTo>
                  <a:pt x="4077312" y="118217"/>
                  <a:pt x="4102639" y="80218"/>
                  <a:pt x="4161729" y="71775"/>
                </a:cubicBezTo>
                <a:cubicBezTo>
                  <a:pt x="4174392" y="67552"/>
                  <a:pt x="4187055" y="67552"/>
                  <a:pt x="4191275" y="50664"/>
                </a:cubicBezTo>
                <a:cubicBezTo>
                  <a:pt x="4203938" y="12666"/>
                  <a:pt x="4237705" y="4223"/>
                  <a:pt x="42714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82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2748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E1044-F69F-47B2-94CE-D2EB2F103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107C64-DBE1-4CE7-88CA-523A68118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747CD6-AA51-49C1-A9B3-A54343B73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9723D1-E4FD-4862-854B-D474B185A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9743-5511-455A-9CEE-B8B470C96CBE}" type="datetimeFigureOut">
              <a:rPr lang="es-EC" smtClean="0"/>
              <a:t>27/10/2021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C24E72-9F77-4BF2-99AB-60FC7A998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25ADBD-F430-42B2-8AC1-8BDC028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E1B-C8C1-4E72-B1B8-E344056BDA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14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1491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6178600" y="2463861"/>
            <a:ext cx="2424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2"/>
          </p:nvPr>
        </p:nvSpPr>
        <p:spPr>
          <a:xfrm>
            <a:off x="6178600" y="5103827"/>
            <a:ext cx="2424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6178600" y="205239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ctrTitle" idx="3"/>
          </p:nvPr>
        </p:nvSpPr>
        <p:spPr>
          <a:xfrm>
            <a:off x="6178600" y="4692360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ctrTitle" idx="4"/>
          </p:nvPr>
        </p:nvSpPr>
        <p:spPr>
          <a:xfrm rot="5400000">
            <a:off x="9222900" y="1886032"/>
            <a:ext cx="3266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53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FBED30-4CED-43CD-9511-061610B24817}"/>
              </a:ext>
            </a:extLst>
          </p:cNvPr>
          <p:cNvSpPr/>
          <p:nvPr userDrawn="1"/>
        </p:nvSpPr>
        <p:spPr>
          <a:xfrm>
            <a:off x="11464516" y="156754"/>
            <a:ext cx="509770" cy="348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4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57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46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04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22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20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74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49035-000B-4236-ACD4-F57C29883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C981E7-DA42-4119-9240-1A816B91F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51FB61-2C43-4AE4-9295-D7982FCFB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1349794-9B5E-4908-8CAB-FA40D6956F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7231FD-6000-4AED-86AF-CB310FACC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16835FB-5B51-411D-95D0-000718111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9743-5511-455A-9CEE-B8B470C96CBE}" type="datetimeFigureOut">
              <a:rPr lang="es-EC" smtClean="0"/>
              <a:t>27/10/2021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4E0C617-952F-45D3-A719-000FD4A4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45EFB1-E15B-41FB-80CD-5A76FAA5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E1B-C8C1-4E72-B1B8-E344056BDA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36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06442C8-0999-4390-A89B-C5AAE5436D6A}"/>
              </a:ext>
            </a:extLst>
          </p:cNvPr>
          <p:cNvSpPr/>
          <p:nvPr userDrawn="1"/>
        </p:nvSpPr>
        <p:spPr>
          <a:xfrm>
            <a:off x="-1" y="824966"/>
            <a:ext cx="12192001" cy="6033034"/>
          </a:xfrm>
          <a:custGeom>
            <a:avLst/>
            <a:gdLst>
              <a:gd name="connsiteX0" fmla="*/ 1525965 w 12192001"/>
              <a:gd name="connsiteY0" fmla="*/ 5409993 h 6033034"/>
              <a:gd name="connsiteX1" fmla="*/ 1507251 w 12192001"/>
              <a:gd name="connsiteY1" fmla="*/ 5423094 h 6033034"/>
              <a:gd name="connsiteX2" fmla="*/ 1527836 w 12192001"/>
              <a:gd name="connsiteY2" fmla="*/ 5439934 h 6033034"/>
              <a:gd name="connsiteX3" fmla="*/ 1548420 w 12192001"/>
              <a:gd name="connsiteY3" fmla="*/ 5424964 h 6033034"/>
              <a:gd name="connsiteX4" fmla="*/ 1525965 w 12192001"/>
              <a:gd name="connsiteY4" fmla="*/ 5409993 h 6033034"/>
              <a:gd name="connsiteX5" fmla="*/ 1849703 w 12192001"/>
              <a:gd name="connsiteY5" fmla="*/ 5395023 h 6033034"/>
              <a:gd name="connsiteX6" fmla="*/ 1844090 w 12192001"/>
              <a:gd name="connsiteY6" fmla="*/ 5406250 h 6033034"/>
              <a:gd name="connsiteX7" fmla="*/ 1915199 w 12192001"/>
              <a:gd name="connsiteY7" fmla="*/ 5445549 h 6033034"/>
              <a:gd name="connsiteX8" fmla="*/ 1920813 w 12192001"/>
              <a:gd name="connsiteY8" fmla="*/ 5434322 h 6033034"/>
              <a:gd name="connsiteX9" fmla="*/ 1849703 w 12192001"/>
              <a:gd name="connsiteY9" fmla="*/ 5395023 h 6033034"/>
              <a:gd name="connsiteX10" fmla="*/ 1716839 w 12192001"/>
              <a:gd name="connsiteY10" fmla="*/ 5320170 h 6033034"/>
              <a:gd name="connsiteX11" fmla="*/ 1709355 w 12192001"/>
              <a:gd name="connsiteY11" fmla="*/ 5329528 h 6033034"/>
              <a:gd name="connsiteX12" fmla="*/ 1771108 w 12192001"/>
              <a:gd name="connsiteY12" fmla="*/ 5451162 h 6033034"/>
              <a:gd name="connsiteX13" fmla="*/ 1772980 w 12192001"/>
              <a:gd name="connsiteY13" fmla="*/ 5453035 h 6033034"/>
              <a:gd name="connsiteX14" fmla="*/ 1896487 w 12192001"/>
              <a:gd name="connsiteY14" fmla="*/ 5475490 h 6033034"/>
              <a:gd name="connsiteX15" fmla="*/ 1716839 w 12192001"/>
              <a:gd name="connsiteY15" fmla="*/ 5320170 h 6033034"/>
              <a:gd name="connsiteX16" fmla="*/ 9611947 w 12192001"/>
              <a:gd name="connsiteY16" fmla="*/ 5295844 h 6033034"/>
              <a:gd name="connsiteX17" fmla="*/ 9610076 w 12192001"/>
              <a:gd name="connsiteY17" fmla="*/ 5441806 h 6033034"/>
              <a:gd name="connsiteX18" fmla="*/ 9810309 w 12192001"/>
              <a:gd name="connsiteY18" fmla="*/ 5505431 h 6033034"/>
              <a:gd name="connsiteX19" fmla="*/ 9757912 w 12192001"/>
              <a:gd name="connsiteY19" fmla="*/ 5342625 h 6033034"/>
              <a:gd name="connsiteX20" fmla="*/ 9611947 w 12192001"/>
              <a:gd name="connsiteY20" fmla="*/ 5295844 h 6033034"/>
              <a:gd name="connsiteX21" fmla="*/ 1419299 w 12192001"/>
              <a:gd name="connsiteY21" fmla="*/ 5155494 h 6033034"/>
              <a:gd name="connsiteX22" fmla="*/ 1424914 w 12192001"/>
              <a:gd name="connsiteY22" fmla="*/ 5192920 h 6033034"/>
              <a:gd name="connsiteX23" fmla="*/ 1436142 w 12192001"/>
              <a:gd name="connsiteY23" fmla="*/ 5235961 h 6033034"/>
              <a:gd name="connsiteX24" fmla="*/ 1546548 w 12192001"/>
              <a:gd name="connsiteY24" fmla="*/ 5249059 h 6033034"/>
              <a:gd name="connsiteX25" fmla="*/ 1557776 w 12192001"/>
              <a:gd name="connsiteY25" fmla="*/ 5209762 h 6033034"/>
              <a:gd name="connsiteX26" fmla="*/ 1419299 w 12192001"/>
              <a:gd name="connsiteY26" fmla="*/ 5155494 h 6033034"/>
              <a:gd name="connsiteX27" fmla="*/ 2555193 w 12192001"/>
              <a:gd name="connsiteY27" fmla="*/ 5127425 h 6033034"/>
              <a:gd name="connsiteX28" fmla="*/ 2463496 w 12192001"/>
              <a:gd name="connsiteY28" fmla="*/ 5187307 h 6033034"/>
              <a:gd name="connsiteX29" fmla="*/ 2469111 w 12192001"/>
              <a:gd name="connsiteY29" fmla="*/ 5204147 h 6033034"/>
              <a:gd name="connsiteX30" fmla="*/ 2519636 w 12192001"/>
              <a:gd name="connsiteY30" fmla="*/ 5256545 h 6033034"/>
              <a:gd name="connsiteX31" fmla="*/ 2534607 w 12192001"/>
              <a:gd name="connsiteY31" fmla="*/ 5177949 h 6033034"/>
              <a:gd name="connsiteX32" fmla="*/ 2555193 w 12192001"/>
              <a:gd name="connsiteY32" fmla="*/ 5127425 h 6033034"/>
              <a:gd name="connsiteX33" fmla="*/ 1508889 w 12192001"/>
              <a:gd name="connsiteY33" fmla="*/ 5035261 h 6033034"/>
              <a:gd name="connsiteX34" fmla="*/ 1479181 w 12192001"/>
              <a:gd name="connsiteY34" fmla="*/ 5046957 h 6033034"/>
              <a:gd name="connsiteX35" fmla="*/ 1481053 w 12192001"/>
              <a:gd name="connsiteY35" fmla="*/ 5093741 h 6033034"/>
              <a:gd name="connsiteX36" fmla="*/ 1490409 w 12192001"/>
              <a:gd name="connsiteY36" fmla="*/ 5121810 h 6033034"/>
              <a:gd name="connsiteX37" fmla="*/ 1522222 w 12192001"/>
              <a:gd name="connsiteY37" fmla="*/ 5144265 h 6033034"/>
              <a:gd name="connsiteX38" fmla="*/ 1563392 w 12192001"/>
              <a:gd name="connsiteY38" fmla="*/ 5161109 h 6033034"/>
              <a:gd name="connsiteX39" fmla="*/ 1585847 w 12192001"/>
              <a:gd name="connsiteY39" fmla="*/ 5148008 h 6033034"/>
              <a:gd name="connsiteX40" fmla="*/ 1537192 w 12192001"/>
              <a:gd name="connsiteY40" fmla="*/ 5048829 h 6033034"/>
              <a:gd name="connsiteX41" fmla="*/ 1508889 w 12192001"/>
              <a:gd name="connsiteY41" fmla="*/ 5035261 h 6033034"/>
              <a:gd name="connsiteX42" fmla="*/ 2325018 w 12192001"/>
              <a:gd name="connsiteY42" fmla="*/ 4968361 h 6033034"/>
              <a:gd name="connsiteX43" fmla="*/ 2289464 w 12192001"/>
              <a:gd name="connsiteY43" fmla="*/ 5035728 h 6033034"/>
              <a:gd name="connsiteX44" fmla="*/ 2281980 w 12192001"/>
              <a:gd name="connsiteY44" fmla="*/ 5075027 h 6033034"/>
              <a:gd name="connsiteX45" fmla="*/ 2250165 w 12192001"/>
              <a:gd name="connsiteY45" fmla="*/ 5095610 h 6033034"/>
              <a:gd name="connsiteX46" fmla="*/ 2235195 w 12192001"/>
              <a:gd name="connsiteY46" fmla="*/ 5170464 h 6033034"/>
              <a:gd name="connsiteX47" fmla="*/ 2287592 w 12192001"/>
              <a:gd name="connsiteY47" fmla="*/ 5228476 h 6033034"/>
              <a:gd name="connsiteX48" fmla="*/ 2345604 w 12192001"/>
              <a:gd name="connsiteY48" fmla="*/ 5198534 h 6033034"/>
              <a:gd name="connsiteX49" fmla="*/ 2351218 w 12192001"/>
              <a:gd name="connsiteY49" fmla="*/ 5168593 h 6033034"/>
              <a:gd name="connsiteX50" fmla="*/ 2341862 w 12192001"/>
              <a:gd name="connsiteY50" fmla="*/ 5136780 h 6033034"/>
              <a:gd name="connsiteX51" fmla="*/ 2341862 w 12192001"/>
              <a:gd name="connsiteY51" fmla="*/ 5103096 h 6033034"/>
              <a:gd name="connsiteX52" fmla="*/ 2313791 w 12192001"/>
              <a:gd name="connsiteY52" fmla="*/ 5024500 h 6033034"/>
              <a:gd name="connsiteX53" fmla="*/ 2317533 w 12192001"/>
              <a:gd name="connsiteY53" fmla="*/ 5003917 h 6033034"/>
              <a:gd name="connsiteX54" fmla="*/ 2325018 w 12192001"/>
              <a:gd name="connsiteY54" fmla="*/ 4968361 h 6033034"/>
              <a:gd name="connsiteX55" fmla="*/ 2517766 w 12192001"/>
              <a:gd name="connsiteY55" fmla="*/ 4859824 h 6033034"/>
              <a:gd name="connsiteX56" fmla="*/ 2465369 w 12192001"/>
              <a:gd name="connsiteY56" fmla="*/ 4902865 h 6033034"/>
              <a:gd name="connsiteX57" fmla="*/ 2470982 w 12192001"/>
              <a:gd name="connsiteY57" fmla="*/ 4912221 h 6033034"/>
              <a:gd name="connsiteX58" fmla="*/ 2530864 w 12192001"/>
              <a:gd name="connsiteY58" fmla="*/ 4962749 h 6033034"/>
              <a:gd name="connsiteX59" fmla="*/ 2570163 w 12192001"/>
              <a:gd name="connsiteY59" fmla="*/ 4893508 h 6033034"/>
              <a:gd name="connsiteX60" fmla="*/ 2517766 w 12192001"/>
              <a:gd name="connsiteY60" fmla="*/ 4859824 h 6033034"/>
              <a:gd name="connsiteX61" fmla="*/ 1853445 w 12192001"/>
              <a:gd name="connsiteY61" fmla="*/ 4844854 h 6033034"/>
              <a:gd name="connsiteX62" fmla="*/ 1827247 w 12192001"/>
              <a:gd name="connsiteY62" fmla="*/ 4900993 h 6033034"/>
              <a:gd name="connsiteX63" fmla="*/ 1832862 w 12192001"/>
              <a:gd name="connsiteY63" fmla="*/ 4910351 h 6033034"/>
              <a:gd name="connsiteX64" fmla="*/ 1877774 w 12192001"/>
              <a:gd name="connsiteY64" fmla="*/ 4887895 h 6033034"/>
              <a:gd name="connsiteX65" fmla="*/ 1853445 w 12192001"/>
              <a:gd name="connsiteY65" fmla="*/ 4844854 h 6033034"/>
              <a:gd name="connsiteX66" fmla="*/ 2759165 w 12192001"/>
              <a:gd name="connsiteY66" fmla="*/ 4828012 h 6033034"/>
              <a:gd name="connsiteX67" fmla="*/ 2734839 w 12192001"/>
              <a:gd name="connsiteY67" fmla="*/ 4839241 h 6033034"/>
              <a:gd name="connsiteX68" fmla="*/ 2723612 w 12192001"/>
              <a:gd name="connsiteY68" fmla="*/ 4900993 h 6033034"/>
              <a:gd name="connsiteX69" fmla="*/ 2766651 w 12192001"/>
              <a:gd name="connsiteY69" fmla="*/ 4880410 h 6033034"/>
              <a:gd name="connsiteX70" fmla="*/ 2774136 w 12192001"/>
              <a:gd name="connsiteY70" fmla="*/ 4841111 h 6033034"/>
              <a:gd name="connsiteX71" fmla="*/ 2759165 w 12192001"/>
              <a:gd name="connsiteY71" fmla="*/ 4828012 h 6033034"/>
              <a:gd name="connsiteX72" fmla="*/ 2306306 w 12192001"/>
              <a:gd name="connsiteY72" fmla="*/ 4768130 h 6033034"/>
              <a:gd name="connsiteX73" fmla="*/ 2343732 w 12192001"/>
              <a:gd name="connsiteY73" fmla="*/ 4826140 h 6033034"/>
              <a:gd name="connsiteX74" fmla="*/ 2306306 w 12192001"/>
              <a:gd name="connsiteY74" fmla="*/ 4768130 h 6033034"/>
              <a:gd name="connsiteX75" fmla="*/ 2528994 w 12192001"/>
              <a:gd name="connsiteY75" fmla="*/ 4702633 h 6033034"/>
              <a:gd name="connsiteX76" fmla="*/ 2512151 w 12192001"/>
              <a:gd name="connsiteY76" fmla="*/ 4756903 h 6033034"/>
              <a:gd name="connsiteX77" fmla="*/ 2528994 w 12192001"/>
              <a:gd name="connsiteY77" fmla="*/ 4760645 h 6033034"/>
              <a:gd name="connsiteX78" fmla="*/ 2538350 w 12192001"/>
              <a:gd name="connsiteY78" fmla="*/ 4704505 h 6033034"/>
              <a:gd name="connsiteX79" fmla="*/ 2528994 w 12192001"/>
              <a:gd name="connsiteY79" fmla="*/ 4702633 h 6033034"/>
              <a:gd name="connsiteX80" fmla="*/ 3045479 w 12192001"/>
              <a:gd name="connsiteY80" fmla="*/ 4685792 h 6033034"/>
              <a:gd name="connsiteX81" fmla="*/ 2961268 w 12192001"/>
              <a:gd name="connsiteY81" fmla="*/ 4704505 h 6033034"/>
              <a:gd name="connsiteX82" fmla="*/ 2959398 w 12192001"/>
              <a:gd name="connsiteY82" fmla="*/ 4713861 h 6033034"/>
              <a:gd name="connsiteX83" fmla="*/ 2948170 w 12192001"/>
              <a:gd name="connsiteY83" fmla="*/ 4781229 h 6033034"/>
              <a:gd name="connsiteX84" fmla="*/ 2950041 w 12192001"/>
              <a:gd name="connsiteY84" fmla="*/ 4801814 h 6033034"/>
              <a:gd name="connsiteX85" fmla="*/ 2936942 w 12192001"/>
              <a:gd name="connsiteY85" fmla="*/ 4938420 h 6033034"/>
              <a:gd name="connsiteX86" fmla="*/ 2890159 w 12192001"/>
              <a:gd name="connsiteY86" fmla="*/ 4987075 h 6033034"/>
              <a:gd name="connsiteX87" fmla="*/ 2878930 w 12192001"/>
              <a:gd name="connsiteY87" fmla="*/ 5009530 h 6033034"/>
              <a:gd name="connsiteX88" fmla="*/ 2848989 w 12192001"/>
              <a:gd name="connsiteY88" fmla="*/ 5041343 h 6033034"/>
              <a:gd name="connsiteX89" fmla="*/ 2858347 w 12192001"/>
              <a:gd name="connsiteY89" fmla="*/ 5056314 h 6033034"/>
              <a:gd name="connsiteX90" fmla="*/ 2931327 w 12192001"/>
              <a:gd name="connsiteY90" fmla="*/ 5018888 h 6033034"/>
              <a:gd name="connsiteX91" fmla="*/ 2983724 w 12192001"/>
              <a:gd name="connsiteY91" fmla="*/ 4912221 h 6033034"/>
              <a:gd name="connsiteX92" fmla="*/ 3066062 w 12192001"/>
              <a:gd name="connsiteY92" fmla="*/ 4764387 h 6033034"/>
              <a:gd name="connsiteX93" fmla="*/ 3045479 w 12192001"/>
              <a:gd name="connsiteY93" fmla="*/ 4685792 h 6033034"/>
              <a:gd name="connsiteX94" fmla="*/ 2810159 w 12192001"/>
              <a:gd name="connsiteY94" fmla="*/ 4682049 h 6033034"/>
              <a:gd name="connsiteX95" fmla="*/ 2777879 w 12192001"/>
              <a:gd name="connsiteY95" fmla="*/ 4682050 h 6033034"/>
              <a:gd name="connsiteX96" fmla="*/ 2772266 w 12192001"/>
              <a:gd name="connsiteY96" fmla="*/ 4691405 h 6033034"/>
              <a:gd name="connsiteX97" fmla="*/ 2830276 w 12192001"/>
              <a:gd name="connsiteY97" fmla="*/ 4760645 h 6033034"/>
              <a:gd name="connsiteX98" fmla="*/ 2843376 w 12192001"/>
              <a:gd name="connsiteY98" fmla="*/ 4756903 h 6033034"/>
              <a:gd name="connsiteX99" fmla="*/ 2834018 w 12192001"/>
              <a:gd name="connsiteY99" fmla="*/ 4687662 h 6033034"/>
              <a:gd name="connsiteX100" fmla="*/ 2810159 w 12192001"/>
              <a:gd name="connsiteY100" fmla="*/ 4682049 h 6033034"/>
              <a:gd name="connsiteX101" fmla="*/ 2874486 w 12192001"/>
              <a:gd name="connsiteY101" fmla="*/ 4665910 h 6033034"/>
              <a:gd name="connsiteX102" fmla="*/ 2863959 w 12192001"/>
              <a:gd name="connsiteY102" fmla="*/ 4668949 h 6033034"/>
              <a:gd name="connsiteX103" fmla="*/ 2863959 w 12192001"/>
              <a:gd name="connsiteY103" fmla="*/ 4725089 h 6033034"/>
              <a:gd name="connsiteX104" fmla="*/ 2880803 w 12192001"/>
              <a:gd name="connsiteY104" fmla="*/ 4738189 h 6033034"/>
              <a:gd name="connsiteX105" fmla="*/ 2916357 w 12192001"/>
              <a:gd name="connsiteY105" fmla="*/ 4713861 h 6033034"/>
              <a:gd name="connsiteX106" fmla="*/ 2925715 w 12192001"/>
              <a:gd name="connsiteY106" fmla="*/ 4691405 h 6033034"/>
              <a:gd name="connsiteX107" fmla="*/ 2892031 w 12192001"/>
              <a:gd name="connsiteY107" fmla="*/ 4667079 h 6033034"/>
              <a:gd name="connsiteX108" fmla="*/ 2874486 w 12192001"/>
              <a:gd name="connsiteY108" fmla="*/ 4665910 h 6033034"/>
              <a:gd name="connsiteX109" fmla="*/ 3092260 w 12192001"/>
              <a:gd name="connsiteY109" fmla="*/ 4665206 h 6033034"/>
              <a:gd name="connsiteX110" fmla="*/ 3081033 w 12192001"/>
              <a:gd name="connsiteY110" fmla="*/ 4668949 h 6033034"/>
              <a:gd name="connsiteX111" fmla="*/ 3094133 w 12192001"/>
              <a:gd name="connsiteY111" fmla="*/ 4711991 h 6033034"/>
              <a:gd name="connsiteX112" fmla="*/ 3129687 w 12192001"/>
              <a:gd name="connsiteY112" fmla="*/ 4706376 h 6033034"/>
              <a:gd name="connsiteX113" fmla="*/ 3127817 w 12192001"/>
              <a:gd name="connsiteY113" fmla="*/ 4693277 h 6033034"/>
              <a:gd name="connsiteX114" fmla="*/ 3092260 w 12192001"/>
              <a:gd name="connsiteY114" fmla="*/ 4665206 h 6033034"/>
              <a:gd name="connsiteX115" fmla="*/ 2212740 w 12192001"/>
              <a:gd name="connsiteY115" fmla="*/ 4659593 h 6033034"/>
              <a:gd name="connsiteX116" fmla="*/ 2190283 w 12192001"/>
              <a:gd name="connsiteY116" fmla="*/ 4678307 h 6033034"/>
              <a:gd name="connsiteX117" fmla="*/ 2212740 w 12192001"/>
              <a:gd name="connsiteY117" fmla="*/ 4736317 h 6033034"/>
              <a:gd name="connsiteX118" fmla="*/ 2194026 w 12192001"/>
              <a:gd name="connsiteY118" fmla="*/ 4844854 h 6033034"/>
              <a:gd name="connsiteX119" fmla="*/ 2184671 w 12192001"/>
              <a:gd name="connsiteY119" fmla="*/ 4878538 h 6033034"/>
              <a:gd name="connsiteX120" fmla="*/ 2199641 w 12192001"/>
              <a:gd name="connsiteY120" fmla="*/ 4930934 h 6033034"/>
              <a:gd name="connsiteX121" fmla="*/ 2188413 w 12192001"/>
              <a:gd name="connsiteY121" fmla="*/ 4977719 h 6033034"/>
              <a:gd name="connsiteX122" fmla="*/ 2197769 w 12192001"/>
              <a:gd name="connsiteY122" fmla="*/ 4988947 h 6033034"/>
              <a:gd name="connsiteX123" fmla="*/ 2248296 w 12192001"/>
              <a:gd name="connsiteY123" fmla="*/ 4959006 h 6033034"/>
              <a:gd name="connsiteX124" fmla="*/ 2295077 w 12192001"/>
              <a:gd name="connsiteY124" fmla="*/ 4914094 h 6033034"/>
              <a:gd name="connsiteX125" fmla="*/ 2310048 w 12192001"/>
              <a:gd name="connsiteY125" fmla="*/ 4882280 h 6033034"/>
              <a:gd name="connsiteX126" fmla="*/ 2242681 w 12192001"/>
              <a:gd name="connsiteY126" fmla="*/ 4678307 h 6033034"/>
              <a:gd name="connsiteX127" fmla="*/ 2212740 w 12192001"/>
              <a:gd name="connsiteY127" fmla="*/ 4659593 h 6033034"/>
              <a:gd name="connsiteX128" fmla="*/ 2674957 w 12192001"/>
              <a:gd name="connsiteY128" fmla="*/ 4642751 h 6033034"/>
              <a:gd name="connsiteX129" fmla="*/ 2616945 w 12192001"/>
              <a:gd name="connsiteY129" fmla="*/ 4652109 h 6033034"/>
              <a:gd name="connsiteX130" fmla="*/ 2633787 w 12192001"/>
              <a:gd name="connsiteY130" fmla="*/ 4680177 h 6033034"/>
              <a:gd name="connsiteX131" fmla="*/ 2678700 w 12192001"/>
              <a:gd name="connsiteY131" fmla="*/ 4650236 h 6033034"/>
              <a:gd name="connsiteX132" fmla="*/ 2674957 w 12192001"/>
              <a:gd name="connsiteY132" fmla="*/ 4642751 h 6033034"/>
              <a:gd name="connsiteX133" fmla="*/ 2454141 w 12192001"/>
              <a:gd name="connsiteY133" fmla="*/ 4586612 h 6033034"/>
              <a:gd name="connsiteX134" fmla="*/ 2435428 w 12192001"/>
              <a:gd name="connsiteY134" fmla="*/ 4592226 h 6033034"/>
              <a:gd name="connsiteX135" fmla="*/ 2448526 w 12192001"/>
              <a:gd name="connsiteY135" fmla="*/ 4614682 h 6033034"/>
              <a:gd name="connsiteX136" fmla="*/ 2457883 w 12192001"/>
              <a:gd name="connsiteY136" fmla="*/ 4653978 h 6033034"/>
              <a:gd name="connsiteX137" fmla="*/ 2467239 w 12192001"/>
              <a:gd name="connsiteY137" fmla="*/ 4738189 h 6033034"/>
              <a:gd name="connsiteX138" fmla="*/ 2493438 w 12192001"/>
              <a:gd name="connsiteY138" fmla="*/ 4674564 h 6033034"/>
              <a:gd name="connsiteX139" fmla="*/ 2478467 w 12192001"/>
              <a:gd name="connsiteY139" fmla="*/ 4612810 h 6033034"/>
              <a:gd name="connsiteX140" fmla="*/ 2454141 w 12192001"/>
              <a:gd name="connsiteY140" fmla="*/ 4586612 h 6033034"/>
              <a:gd name="connsiteX141" fmla="*/ 2588877 w 12192001"/>
              <a:gd name="connsiteY141" fmla="*/ 4356439 h 6033034"/>
              <a:gd name="connsiteX142" fmla="*/ 2605717 w 12192001"/>
              <a:gd name="connsiteY142" fmla="*/ 4391993 h 6033034"/>
              <a:gd name="connsiteX143" fmla="*/ 2646887 w 12192001"/>
              <a:gd name="connsiteY143" fmla="*/ 4371410 h 6033034"/>
              <a:gd name="connsiteX144" fmla="*/ 2643144 w 12192001"/>
              <a:gd name="connsiteY144" fmla="*/ 4363924 h 6033034"/>
              <a:gd name="connsiteX145" fmla="*/ 2588877 w 12192001"/>
              <a:gd name="connsiteY145" fmla="*/ 4356439 h 6033034"/>
              <a:gd name="connsiteX146" fmla="*/ 9967499 w 12192001"/>
              <a:gd name="connsiteY146" fmla="*/ 2472017 h 6033034"/>
              <a:gd name="connsiteX147" fmla="*/ 9827150 w 12192001"/>
              <a:gd name="connsiteY147" fmla="*/ 2524414 h 6033034"/>
              <a:gd name="connsiteX148" fmla="*/ 9845863 w 12192001"/>
              <a:gd name="connsiteY148" fmla="*/ 2569325 h 6033034"/>
              <a:gd name="connsiteX149" fmla="*/ 9896388 w 12192001"/>
              <a:gd name="connsiteY149" fmla="*/ 2535641 h 6033034"/>
              <a:gd name="connsiteX150" fmla="*/ 9948785 w 12192001"/>
              <a:gd name="connsiteY150" fmla="*/ 2500087 h 6033034"/>
              <a:gd name="connsiteX151" fmla="*/ 9967499 w 12192001"/>
              <a:gd name="connsiteY151" fmla="*/ 2472017 h 6033034"/>
              <a:gd name="connsiteX152" fmla="*/ 8848448 w 12192001"/>
              <a:gd name="connsiteY152" fmla="*/ 0 h 6033034"/>
              <a:gd name="connsiteX153" fmla="*/ 9819665 w 12192001"/>
              <a:gd name="connsiteY153" fmla="*/ 1682318 h 6033034"/>
              <a:gd name="connsiteX154" fmla="*/ 9819665 w 12192001"/>
              <a:gd name="connsiteY154" fmla="*/ 1663605 h 6033034"/>
              <a:gd name="connsiteX155" fmla="*/ 9815922 w 12192001"/>
              <a:gd name="connsiteY155" fmla="*/ 1650506 h 6033034"/>
              <a:gd name="connsiteX156" fmla="*/ 9737326 w 12192001"/>
              <a:gd name="connsiteY156" fmla="*/ 1427819 h 6033034"/>
              <a:gd name="connsiteX157" fmla="*/ 9617562 w 12192001"/>
              <a:gd name="connsiteY157" fmla="*/ 1044198 h 6033034"/>
              <a:gd name="connsiteX158" fmla="*/ 9557680 w 12192001"/>
              <a:gd name="connsiteY158" fmla="*/ 870164 h 6033034"/>
              <a:gd name="connsiteX159" fmla="*/ 9591364 w 12192001"/>
              <a:gd name="connsiteY159" fmla="*/ 819639 h 6033034"/>
              <a:gd name="connsiteX160" fmla="*/ 9645633 w 12192001"/>
              <a:gd name="connsiteY160" fmla="*/ 976830 h 6033034"/>
              <a:gd name="connsiteX161" fmla="*/ 9772882 w 12192001"/>
              <a:gd name="connsiteY161" fmla="*/ 1341737 h 6033034"/>
              <a:gd name="connsiteX162" fmla="*/ 9804694 w 12192001"/>
              <a:gd name="connsiteY162" fmla="*/ 1394135 h 6033034"/>
              <a:gd name="connsiteX163" fmla="*/ 9810309 w 12192001"/>
              <a:gd name="connsiteY163" fmla="*/ 1410978 h 6033034"/>
              <a:gd name="connsiteX164" fmla="*/ 9902002 w 12192001"/>
              <a:gd name="connsiteY164" fmla="*/ 1704775 h 6033034"/>
              <a:gd name="connsiteX165" fmla="*/ 10062937 w 12192001"/>
              <a:gd name="connsiteY165" fmla="*/ 2163249 h 6033034"/>
              <a:gd name="connsiteX166" fmla="*/ 10120947 w 12192001"/>
              <a:gd name="connsiteY166" fmla="*/ 2299855 h 6033034"/>
              <a:gd name="connsiteX167" fmla="*/ 10156503 w 12192001"/>
              <a:gd name="connsiteY167" fmla="*/ 2331668 h 6033034"/>
              <a:gd name="connsiteX168" fmla="*/ 10163988 w 12192001"/>
              <a:gd name="connsiteY168" fmla="*/ 2324183 h 6033034"/>
              <a:gd name="connsiteX169" fmla="*/ 10177086 w 12192001"/>
              <a:gd name="connsiteY169" fmla="*/ 2367222 h 6033034"/>
              <a:gd name="connsiteX170" fmla="*/ 10186444 w 12192001"/>
              <a:gd name="connsiteY170" fmla="*/ 2337281 h 6033034"/>
              <a:gd name="connsiteX171" fmla="*/ 10250069 w 12192001"/>
              <a:gd name="connsiteY171" fmla="*/ 2397163 h 6033034"/>
              <a:gd name="connsiteX172" fmla="*/ 10478371 w 12192001"/>
              <a:gd name="connsiteY172" fmla="*/ 2453303 h 6033034"/>
              <a:gd name="connsiteX173" fmla="*/ 10613105 w 12192001"/>
              <a:gd name="connsiteY173" fmla="*/ 2490730 h 6033034"/>
              <a:gd name="connsiteX174" fmla="*/ 10643047 w 12192001"/>
              <a:gd name="connsiteY174" fmla="*/ 2511315 h 6033034"/>
              <a:gd name="connsiteX175" fmla="*/ 10744098 w 12192001"/>
              <a:gd name="connsiteY175" fmla="*/ 2603009 h 6033034"/>
              <a:gd name="connsiteX176" fmla="*/ 10732870 w 12192001"/>
              <a:gd name="connsiteY176" fmla="*/ 2662891 h 6033034"/>
              <a:gd name="connsiteX177" fmla="*/ 10672988 w 12192001"/>
              <a:gd name="connsiteY177" fmla="*/ 2702190 h 6033034"/>
              <a:gd name="connsiteX178" fmla="*/ 10676731 w 12192001"/>
              <a:gd name="connsiteY178" fmla="*/ 2707803 h 6033034"/>
              <a:gd name="connsiteX179" fmla="*/ 10781525 w 12192001"/>
              <a:gd name="connsiteY179" fmla="*/ 2788271 h 6033034"/>
              <a:gd name="connsiteX180" fmla="*/ 10832049 w 12192001"/>
              <a:gd name="connsiteY180" fmla="*/ 2840668 h 6033034"/>
              <a:gd name="connsiteX181" fmla="*/ 10899419 w 12192001"/>
              <a:gd name="connsiteY181" fmla="*/ 2864995 h 6033034"/>
              <a:gd name="connsiteX182" fmla="*/ 10944329 w 12192001"/>
              <a:gd name="connsiteY182" fmla="*/ 2859382 h 6033034"/>
              <a:gd name="connsiteX183" fmla="*/ 10992984 w 12192001"/>
              <a:gd name="connsiteY183" fmla="*/ 2962303 h 6033034"/>
              <a:gd name="connsiteX184" fmla="*/ 10985500 w 12192001"/>
              <a:gd name="connsiteY184" fmla="*/ 3093296 h 6033034"/>
              <a:gd name="connsiteX185" fmla="*/ 10921872 w 12192001"/>
              <a:gd name="connsiteY185" fmla="*/ 3329083 h 6033034"/>
              <a:gd name="connsiteX186" fmla="*/ 10880706 w 12192001"/>
              <a:gd name="connsiteY186" fmla="*/ 3396450 h 6033034"/>
              <a:gd name="connsiteX187" fmla="*/ 10953686 w 12192001"/>
              <a:gd name="connsiteY187" fmla="*/ 3460075 h 6033034"/>
              <a:gd name="connsiteX188" fmla="*/ 10948073 w 12192001"/>
              <a:gd name="connsiteY188" fmla="*/ 3516214 h 6033034"/>
              <a:gd name="connsiteX189" fmla="*/ 10910647 w 12192001"/>
              <a:gd name="connsiteY189" fmla="*/ 3645336 h 6033034"/>
              <a:gd name="connsiteX190" fmla="*/ 10878834 w 12192001"/>
              <a:gd name="connsiteY190" fmla="*/ 3918549 h 6033034"/>
              <a:gd name="connsiteX191" fmla="*/ 10873220 w 12192001"/>
              <a:gd name="connsiteY191" fmla="*/ 3978432 h 6033034"/>
              <a:gd name="connsiteX192" fmla="*/ 10764683 w 12192001"/>
              <a:gd name="connsiteY192" fmla="*/ 4141237 h 6033034"/>
              <a:gd name="connsiteX193" fmla="*/ 10540125 w 12192001"/>
              <a:gd name="connsiteY193" fmla="*/ 4184277 h 6033034"/>
              <a:gd name="connsiteX194" fmla="*/ 10459657 w 12192001"/>
              <a:gd name="connsiteY194" fmla="*/ 4186148 h 6033034"/>
              <a:gd name="connsiteX195" fmla="*/ 10149017 w 12192001"/>
              <a:gd name="connsiteY195" fmla="*/ 4118780 h 6033034"/>
              <a:gd name="connsiteX196" fmla="*/ 10223870 w 12192001"/>
              <a:gd name="connsiteY196" fmla="*/ 4210476 h 6033034"/>
              <a:gd name="connsiteX197" fmla="*/ 10250069 w 12192001"/>
              <a:gd name="connsiteY197" fmla="*/ 4242288 h 6033034"/>
              <a:gd name="connsiteX198" fmla="*/ 10293110 w 12192001"/>
              <a:gd name="connsiteY198" fmla="*/ 4333983 h 6033034"/>
              <a:gd name="connsiteX199" fmla="*/ 10248196 w 12192001"/>
              <a:gd name="connsiteY199" fmla="*/ 4397608 h 6033034"/>
              <a:gd name="connsiteX200" fmla="*/ 10229484 w 12192001"/>
              <a:gd name="connsiteY200" fmla="*/ 4468719 h 6033034"/>
              <a:gd name="connsiteX201" fmla="*/ 10201415 w 12192001"/>
              <a:gd name="connsiteY201" fmla="*/ 4530471 h 6033034"/>
              <a:gd name="connsiteX202" fmla="*/ 10207030 w 12192001"/>
              <a:gd name="connsiteY202" fmla="*/ 4642751 h 6033034"/>
              <a:gd name="connsiteX203" fmla="*/ 10311824 w 12192001"/>
              <a:gd name="connsiteY203" fmla="*/ 4659593 h 6033034"/>
              <a:gd name="connsiteX204" fmla="*/ 10326792 w 12192001"/>
              <a:gd name="connsiteY204" fmla="*/ 4708248 h 6033034"/>
              <a:gd name="connsiteX205" fmla="*/ 10220128 w 12192001"/>
              <a:gd name="connsiteY205" fmla="*/ 4655850 h 6033034"/>
              <a:gd name="connsiteX206" fmla="*/ 10242583 w 12192001"/>
              <a:gd name="connsiteY206" fmla="*/ 4807427 h 6033034"/>
              <a:gd name="connsiteX207" fmla="*/ 10255684 w 12192001"/>
              <a:gd name="connsiteY207" fmla="*/ 4824271 h 6033034"/>
              <a:gd name="connsiteX208" fmla="*/ 10324922 w 12192001"/>
              <a:gd name="connsiteY208" fmla="*/ 5116197 h 6033034"/>
              <a:gd name="connsiteX209" fmla="*/ 10323050 w 12192001"/>
              <a:gd name="connsiteY209" fmla="*/ 5149880 h 6033034"/>
              <a:gd name="connsiteX210" fmla="*/ 10302466 w 12192001"/>
              <a:gd name="connsiteY210" fmla="*/ 5224733 h 6033034"/>
              <a:gd name="connsiteX211" fmla="*/ 10347377 w 12192001"/>
              <a:gd name="connsiteY211" fmla="*/ 5273387 h 6033034"/>
              <a:gd name="connsiteX212" fmla="*/ 10440944 w 12192001"/>
              <a:gd name="connsiteY212" fmla="*/ 5344498 h 6033034"/>
              <a:gd name="connsiteX213" fmla="*/ 10467142 w 12192001"/>
              <a:gd name="connsiteY213" fmla="*/ 5357596 h 6033034"/>
              <a:gd name="connsiteX214" fmla="*/ 10517669 w 12192001"/>
              <a:gd name="connsiteY214" fmla="*/ 5441806 h 6033034"/>
              <a:gd name="connsiteX215" fmla="*/ 10549480 w 12192001"/>
              <a:gd name="connsiteY215" fmla="*/ 5509174 h 6033034"/>
              <a:gd name="connsiteX216" fmla="*/ 10594392 w 12192001"/>
              <a:gd name="connsiteY216" fmla="*/ 5557829 h 6033034"/>
              <a:gd name="connsiteX217" fmla="*/ 10620590 w 12192001"/>
              <a:gd name="connsiteY217" fmla="*/ 5572799 h 6033034"/>
              <a:gd name="connsiteX218" fmla="*/ 10738483 w 12192001"/>
              <a:gd name="connsiteY218" fmla="*/ 5584027 h 6033034"/>
              <a:gd name="connsiteX219" fmla="*/ 10790880 w 12192001"/>
              <a:gd name="connsiteY219" fmla="*/ 5535372 h 6033034"/>
              <a:gd name="connsiteX220" fmla="*/ 10830179 w 12192001"/>
              <a:gd name="connsiteY220" fmla="*/ 5496074 h 6033034"/>
              <a:gd name="connsiteX221" fmla="*/ 10905032 w 12192001"/>
              <a:gd name="connsiteY221" fmla="*/ 5432450 h 6033034"/>
              <a:gd name="connsiteX222" fmla="*/ 10931230 w 12192001"/>
              <a:gd name="connsiteY222" fmla="*/ 5402507 h 6033034"/>
              <a:gd name="connsiteX223" fmla="*/ 11022927 w 12192001"/>
              <a:gd name="connsiteY223" fmla="*/ 5372566 h 6033034"/>
              <a:gd name="connsiteX224" fmla="*/ 11079066 w 12192001"/>
              <a:gd name="connsiteY224" fmla="*/ 5447420 h 6033034"/>
              <a:gd name="connsiteX225" fmla="*/ 11125847 w 12192001"/>
              <a:gd name="connsiteY225" fmla="*/ 5404380 h 6033034"/>
              <a:gd name="connsiteX226" fmla="*/ 11133333 w 12192001"/>
              <a:gd name="connsiteY226" fmla="*/ 5411865 h 6033034"/>
              <a:gd name="connsiteX227" fmla="*/ 11146432 w 12192001"/>
              <a:gd name="connsiteY227" fmla="*/ 5363211 h 6033034"/>
              <a:gd name="connsiteX228" fmla="*/ 11204443 w 12192001"/>
              <a:gd name="connsiteY228" fmla="*/ 5464263 h 6033034"/>
              <a:gd name="connsiteX229" fmla="*/ 11228771 w 12192001"/>
              <a:gd name="connsiteY229" fmla="*/ 5400638 h 6033034"/>
              <a:gd name="connsiteX230" fmla="*/ 11256840 w 12192001"/>
              <a:gd name="connsiteY230" fmla="*/ 5409993 h 6033034"/>
              <a:gd name="connsiteX231" fmla="*/ 11253098 w 12192001"/>
              <a:gd name="connsiteY231" fmla="*/ 5366953 h 6033034"/>
              <a:gd name="connsiteX232" fmla="*/ 11260583 w 12192001"/>
              <a:gd name="connsiteY232" fmla="*/ 5365081 h 6033034"/>
              <a:gd name="connsiteX233" fmla="*/ 11281167 w 12192001"/>
              <a:gd name="connsiteY233" fmla="*/ 5424964 h 6033034"/>
              <a:gd name="connsiteX234" fmla="*/ 11350407 w 12192001"/>
              <a:gd name="connsiteY234" fmla="*/ 5370696 h 6033034"/>
              <a:gd name="connsiteX235" fmla="*/ 11374733 w 12192001"/>
              <a:gd name="connsiteY235" fmla="*/ 5432450 h 6033034"/>
              <a:gd name="connsiteX236" fmla="*/ 11361634 w 12192001"/>
              <a:gd name="connsiteY236" fmla="*/ 5351983 h 6033034"/>
              <a:gd name="connsiteX237" fmla="*/ 11384091 w 12192001"/>
              <a:gd name="connsiteY237" fmla="*/ 5363211 h 6033034"/>
              <a:gd name="connsiteX238" fmla="*/ 11384091 w 12192001"/>
              <a:gd name="connsiteY238" fmla="*/ 5265903 h 6033034"/>
              <a:gd name="connsiteX239" fmla="*/ 11391575 w 12192001"/>
              <a:gd name="connsiteY239" fmla="*/ 5262160 h 6033034"/>
              <a:gd name="connsiteX240" fmla="*/ 11440230 w 12192001"/>
              <a:gd name="connsiteY240" fmla="*/ 5365081 h 6033034"/>
              <a:gd name="connsiteX241" fmla="*/ 11447715 w 12192001"/>
              <a:gd name="connsiteY241" fmla="*/ 5265903 h 6033034"/>
              <a:gd name="connsiteX242" fmla="*/ 11455201 w 12192001"/>
              <a:gd name="connsiteY242" fmla="*/ 5265903 h 6033034"/>
              <a:gd name="connsiteX243" fmla="*/ 11462685 w 12192001"/>
              <a:gd name="connsiteY243" fmla="*/ 5357596 h 6033034"/>
              <a:gd name="connsiteX244" fmla="*/ 11488885 w 12192001"/>
              <a:gd name="connsiteY244" fmla="*/ 5320170 h 6033034"/>
              <a:gd name="connsiteX245" fmla="*/ 11509470 w 12192001"/>
              <a:gd name="connsiteY245" fmla="*/ 5439934 h 6033034"/>
              <a:gd name="connsiteX246" fmla="*/ 11520695 w 12192001"/>
              <a:gd name="connsiteY246" fmla="*/ 5439934 h 6033034"/>
              <a:gd name="connsiteX247" fmla="*/ 11543152 w 12192001"/>
              <a:gd name="connsiteY247" fmla="*/ 5370696 h 6033034"/>
              <a:gd name="connsiteX248" fmla="*/ 11554382 w 12192001"/>
              <a:gd name="connsiteY248" fmla="*/ 5451162 h 6033034"/>
              <a:gd name="connsiteX249" fmla="*/ 11563737 w 12192001"/>
              <a:gd name="connsiteY249" fmla="*/ 5451162 h 6033034"/>
              <a:gd name="connsiteX250" fmla="*/ 11573095 w 12192001"/>
              <a:gd name="connsiteY250" fmla="*/ 5419351 h 6033034"/>
              <a:gd name="connsiteX251" fmla="*/ 11578708 w 12192001"/>
              <a:gd name="connsiteY251" fmla="*/ 5419351 h 6033034"/>
              <a:gd name="connsiteX252" fmla="*/ 11584323 w 12192001"/>
              <a:gd name="connsiteY252" fmla="*/ 5451162 h 6033034"/>
              <a:gd name="connsiteX253" fmla="*/ 11631104 w 12192001"/>
              <a:gd name="connsiteY253" fmla="*/ 5402507 h 6033034"/>
              <a:gd name="connsiteX254" fmla="*/ 11634847 w 12192001"/>
              <a:gd name="connsiteY254" fmla="*/ 5466132 h 6033034"/>
              <a:gd name="connsiteX255" fmla="*/ 11636718 w 12192001"/>
              <a:gd name="connsiteY255" fmla="*/ 5466132 h 6033034"/>
              <a:gd name="connsiteX256" fmla="*/ 11642333 w 12192001"/>
              <a:gd name="connsiteY256" fmla="*/ 5413736 h 6033034"/>
              <a:gd name="connsiteX257" fmla="*/ 11661045 w 12192001"/>
              <a:gd name="connsiteY257" fmla="*/ 5443677 h 6033034"/>
              <a:gd name="connsiteX258" fmla="*/ 11664788 w 12192001"/>
              <a:gd name="connsiteY258" fmla="*/ 5434322 h 6033034"/>
              <a:gd name="connsiteX259" fmla="*/ 11677889 w 12192001"/>
              <a:gd name="connsiteY259" fmla="*/ 5481103 h 6033034"/>
              <a:gd name="connsiteX260" fmla="*/ 11687245 w 12192001"/>
              <a:gd name="connsiteY260" fmla="*/ 5453035 h 6033034"/>
              <a:gd name="connsiteX261" fmla="*/ 11698472 w 12192001"/>
              <a:gd name="connsiteY261" fmla="*/ 5466132 h 6033034"/>
              <a:gd name="connsiteX262" fmla="*/ 11657304 w 12192001"/>
              <a:gd name="connsiteY262" fmla="*/ 5363211 h 6033034"/>
              <a:gd name="connsiteX263" fmla="*/ 11681631 w 12192001"/>
              <a:gd name="connsiteY263" fmla="*/ 5368824 h 6033034"/>
              <a:gd name="connsiteX264" fmla="*/ 11681631 w 12192001"/>
              <a:gd name="connsiteY264" fmla="*/ 5361339 h 6033034"/>
              <a:gd name="connsiteX265" fmla="*/ 11763967 w 12192001"/>
              <a:gd name="connsiteY265" fmla="*/ 5454905 h 6033034"/>
              <a:gd name="connsiteX266" fmla="*/ 11780811 w 12192001"/>
              <a:gd name="connsiteY266" fmla="*/ 5436191 h 6033034"/>
              <a:gd name="connsiteX267" fmla="*/ 11797654 w 12192001"/>
              <a:gd name="connsiteY267" fmla="*/ 5482976 h 6033034"/>
              <a:gd name="connsiteX268" fmla="*/ 11810752 w 12192001"/>
              <a:gd name="connsiteY268" fmla="*/ 5479233 h 6033034"/>
              <a:gd name="connsiteX269" fmla="*/ 11784553 w 12192001"/>
              <a:gd name="connsiteY269" fmla="*/ 5331397 h 6033034"/>
              <a:gd name="connsiteX270" fmla="*/ 11793911 w 12192001"/>
              <a:gd name="connsiteY270" fmla="*/ 5327654 h 6033034"/>
              <a:gd name="connsiteX271" fmla="*/ 11848178 w 12192001"/>
              <a:gd name="connsiteY271" fmla="*/ 5492332 h 6033034"/>
              <a:gd name="connsiteX272" fmla="*/ 11857533 w 12192001"/>
              <a:gd name="connsiteY272" fmla="*/ 5490461 h 6033034"/>
              <a:gd name="connsiteX273" fmla="*/ 11846308 w 12192001"/>
              <a:gd name="connsiteY273" fmla="*/ 5383795 h 6033034"/>
              <a:gd name="connsiteX274" fmla="*/ 11851921 w 12192001"/>
              <a:gd name="connsiteY274" fmla="*/ 5348240 h 6033034"/>
              <a:gd name="connsiteX275" fmla="*/ 11874377 w 12192001"/>
              <a:gd name="connsiteY275" fmla="*/ 5374439 h 6033034"/>
              <a:gd name="connsiteX276" fmla="*/ 11885605 w 12192001"/>
              <a:gd name="connsiteY276" fmla="*/ 5402507 h 6033034"/>
              <a:gd name="connsiteX277" fmla="*/ 11883734 w 12192001"/>
              <a:gd name="connsiteY277" fmla="*/ 5293972 h 6033034"/>
              <a:gd name="connsiteX278" fmla="*/ 11835079 w 12192001"/>
              <a:gd name="connsiteY278" fmla="*/ 5196662 h 6033034"/>
              <a:gd name="connsiteX279" fmla="*/ 11820108 w 12192001"/>
              <a:gd name="connsiteY279" fmla="*/ 5172336 h 6033034"/>
              <a:gd name="connsiteX280" fmla="*/ 11758355 w 12192001"/>
              <a:gd name="connsiteY280" fmla="*/ 5065669 h 6033034"/>
              <a:gd name="connsiteX281" fmla="*/ 11763967 w 12192001"/>
              <a:gd name="connsiteY281" fmla="*/ 5043214 h 6033034"/>
              <a:gd name="connsiteX282" fmla="*/ 11969813 w 12192001"/>
              <a:gd name="connsiteY282" fmla="*/ 5264030 h 6033034"/>
              <a:gd name="connsiteX283" fmla="*/ 11964201 w 12192001"/>
              <a:gd name="connsiteY283" fmla="*/ 5220991 h 6033034"/>
              <a:gd name="connsiteX284" fmla="*/ 12027825 w 12192001"/>
              <a:gd name="connsiteY284" fmla="*/ 5295844 h 6033034"/>
              <a:gd name="connsiteX285" fmla="*/ 11973556 w 12192001"/>
              <a:gd name="connsiteY285" fmla="*/ 5183564 h 6033034"/>
              <a:gd name="connsiteX286" fmla="*/ 12070866 w 12192001"/>
              <a:gd name="connsiteY286" fmla="*/ 5269645 h 6033034"/>
              <a:gd name="connsiteX287" fmla="*/ 12063379 w 12192001"/>
              <a:gd name="connsiteY287" fmla="*/ 5157366 h 6033034"/>
              <a:gd name="connsiteX288" fmla="*/ 12123262 w 12192001"/>
              <a:gd name="connsiteY288" fmla="*/ 5194792 h 6033034"/>
              <a:gd name="connsiteX289" fmla="*/ 12104548 w 12192001"/>
              <a:gd name="connsiteY289" fmla="*/ 5056314 h 6033034"/>
              <a:gd name="connsiteX290" fmla="*/ 12108293 w 12192001"/>
              <a:gd name="connsiteY290" fmla="*/ 5054442 h 6033034"/>
              <a:gd name="connsiteX291" fmla="*/ 12121391 w 12192001"/>
              <a:gd name="connsiteY291" fmla="*/ 5091869 h 6033034"/>
              <a:gd name="connsiteX292" fmla="*/ 12127006 w 12192001"/>
              <a:gd name="connsiteY292" fmla="*/ 5091869 h 6033034"/>
              <a:gd name="connsiteX293" fmla="*/ 12121391 w 12192001"/>
              <a:gd name="connsiteY293" fmla="*/ 5024500 h 6033034"/>
              <a:gd name="connsiteX294" fmla="*/ 12130749 w 12192001"/>
              <a:gd name="connsiteY294" fmla="*/ 5022631 h 6033034"/>
              <a:gd name="connsiteX295" fmla="*/ 12143847 w 12192001"/>
              <a:gd name="connsiteY295" fmla="*/ 5091869 h 6033034"/>
              <a:gd name="connsiteX296" fmla="*/ 12155075 w 12192001"/>
              <a:gd name="connsiteY296" fmla="*/ 5071284 h 6033034"/>
              <a:gd name="connsiteX297" fmla="*/ 12171917 w 12192001"/>
              <a:gd name="connsiteY297" fmla="*/ 5189177 h 6033034"/>
              <a:gd name="connsiteX298" fmla="*/ 12183146 w 12192001"/>
              <a:gd name="connsiteY298" fmla="*/ 5189177 h 6033034"/>
              <a:gd name="connsiteX299" fmla="*/ 12192001 w 12192001"/>
              <a:gd name="connsiteY299" fmla="*/ 5138128 h 6033034"/>
              <a:gd name="connsiteX300" fmla="*/ 12192001 w 12192001"/>
              <a:gd name="connsiteY300" fmla="*/ 6033034 h 6033034"/>
              <a:gd name="connsiteX301" fmla="*/ 0 w 12192001"/>
              <a:gd name="connsiteY301" fmla="*/ 6033034 h 6033034"/>
              <a:gd name="connsiteX302" fmla="*/ 135 w 12192001"/>
              <a:gd name="connsiteY302" fmla="*/ 5958993 h 6033034"/>
              <a:gd name="connsiteX303" fmla="*/ 293 w 12192001"/>
              <a:gd name="connsiteY303" fmla="*/ 5348573 h 6033034"/>
              <a:gd name="connsiteX304" fmla="*/ 96254 w 12192001"/>
              <a:gd name="connsiteY304" fmla="*/ 5323171 h 6033034"/>
              <a:gd name="connsiteX305" fmla="*/ 312822 w 12192001"/>
              <a:gd name="connsiteY305" fmla="*/ 5311139 h 6033034"/>
              <a:gd name="connsiteX306" fmla="*/ 348917 w 12192001"/>
              <a:gd name="connsiteY306" fmla="*/ 5323171 h 6033034"/>
              <a:gd name="connsiteX307" fmla="*/ 469233 w 12192001"/>
              <a:gd name="connsiteY307" fmla="*/ 5347234 h 6033034"/>
              <a:gd name="connsiteX308" fmla="*/ 625643 w 12192001"/>
              <a:gd name="connsiteY308" fmla="*/ 5407392 h 6033034"/>
              <a:gd name="connsiteX309" fmla="*/ 757990 w 12192001"/>
              <a:gd name="connsiteY309" fmla="*/ 5407392 h 6033034"/>
              <a:gd name="connsiteX310" fmla="*/ 860817 w 12192001"/>
              <a:gd name="connsiteY310" fmla="*/ 5378013 h 6033034"/>
              <a:gd name="connsiteX311" fmla="*/ 882230 w 12192001"/>
              <a:gd name="connsiteY311" fmla="*/ 5383795 h 6033034"/>
              <a:gd name="connsiteX312" fmla="*/ 973924 w 12192001"/>
              <a:gd name="connsiteY312" fmla="*/ 5370696 h 6033034"/>
              <a:gd name="connsiteX313" fmla="*/ 1127373 w 12192001"/>
              <a:gd name="connsiteY313" fmla="*/ 5378181 h 6033034"/>
              <a:gd name="connsiteX314" fmla="*/ 1250880 w 12192001"/>
              <a:gd name="connsiteY314" fmla="*/ 5398765 h 6033034"/>
              <a:gd name="connsiteX315" fmla="*/ 1269593 w 12192001"/>
              <a:gd name="connsiteY315" fmla="*/ 5391280 h 6033034"/>
              <a:gd name="connsiteX316" fmla="*/ 1346318 w 12192001"/>
              <a:gd name="connsiteY316" fmla="*/ 5322042 h 6033034"/>
              <a:gd name="connsiteX317" fmla="*/ 1380002 w 12192001"/>
              <a:gd name="connsiteY317" fmla="*/ 5267772 h 6033034"/>
              <a:gd name="connsiteX318" fmla="*/ 1336960 w 12192001"/>
              <a:gd name="connsiteY318" fmla="*/ 5168593 h 6033034"/>
              <a:gd name="connsiteX319" fmla="*/ 1277078 w 12192001"/>
              <a:gd name="connsiteY319" fmla="*/ 5181692 h 6033034"/>
              <a:gd name="connsiteX320" fmla="*/ 1258365 w 12192001"/>
              <a:gd name="connsiteY320" fmla="*/ 5224733 h 6033034"/>
              <a:gd name="connsiteX321" fmla="*/ 1121759 w 12192001"/>
              <a:gd name="connsiteY321" fmla="*/ 5277130 h 6033034"/>
              <a:gd name="connsiteX322" fmla="*/ 1084333 w 12192001"/>
              <a:gd name="connsiteY322" fmla="*/ 5295844 h 6033034"/>
              <a:gd name="connsiteX323" fmla="*/ 1020708 w 12192001"/>
              <a:gd name="connsiteY323" fmla="*/ 5301456 h 6033034"/>
              <a:gd name="connsiteX324" fmla="*/ 979539 w 12192001"/>
              <a:gd name="connsiteY324" fmla="*/ 5234088 h 6033034"/>
              <a:gd name="connsiteX325" fmla="*/ 1076847 w 12192001"/>
              <a:gd name="connsiteY325" fmla="*/ 5134909 h 6033034"/>
              <a:gd name="connsiteX326" fmla="*/ 1247137 w 12192001"/>
              <a:gd name="connsiteY326" fmla="*/ 5151751 h 6033034"/>
              <a:gd name="connsiteX327" fmla="*/ 1320120 w 12192001"/>
              <a:gd name="connsiteY327" fmla="*/ 5108711 h 6033034"/>
              <a:gd name="connsiteX328" fmla="*/ 1363159 w 12192001"/>
              <a:gd name="connsiteY328" fmla="*/ 5114324 h 6033034"/>
              <a:gd name="connsiteX329" fmla="*/ 1430527 w 12192001"/>
              <a:gd name="connsiteY329" fmla="*/ 5078770 h 6033034"/>
              <a:gd name="connsiteX330" fmla="*/ 1456725 w 12192001"/>
              <a:gd name="connsiteY330" fmla="*/ 5002045 h 6033034"/>
              <a:gd name="connsiteX331" fmla="*/ 1381872 w 12192001"/>
              <a:gd name="connsiteY331" fmla="*/ 5002045 h 6033034"/>
              <a:gd name="connsiteX332" fmla="*/ 1290178 w 12192001"/>
              <a:gd name="connsiteY332" fmla="*/ 4987075 h 6033034"/>
              <a:gd name="connsiteX333" fmla="*/ 1204916 w 12192001"/>
              <a:gd name="connsiteY333" fmla="*/ 4966286 h 6033034"/>
              <a:gd name="connsiteX334" fmla="*/ 1174156 w 12192001"/>
              <a:gd name="connsiteY334" fmla="*/ 4973976 h 6033034"/>
              <a:gd name="connsiteX335" fmla="*/ 1097432 w 12192001"/>
              <a:gd name="connsiteY335" fmla="*/ 4975846 h 6033034"/>
              <a:gd name="connsiteX336" fmla="*/ 1060005 w 12192001"/>
              <a:gd name="connsiteY336" fmla="*/ 4975846 h 6033034"/>
              <a:gd name="connsiteX337" fmla="*/ 1034155 w 12192001"/>
              <a:gd name="connsiteY337" fmla="*/ 4991788 h 6033034"/>
              <a:gd name="connsiteX338" fmla="*/ 962527 w 12192001"/>
              <a:gd name="connsiteY338" fmla="*/ 4926129 h 6033034"/>
              <a:gd name="connsiteX339" fmla="*/ 1121920 w 12192001"/>
              <a:gd name="connsiteY339" fmla="*/ 4850628 h 6033034"/>
              <a:gd name="connsiteX340" fmla="*/ 1129245 w 12192001"/>
              <a:gd name="connsiteY340" fmla="*/ 4848597 h 6033034"/>
              <a:gd name="connsiteX341" fmla="*/ 1149828 w 12192001"/>
              <a:gd name="connsiteY341" fmla="*/ 4854212 h 6033034"/>
              <a:gd name="connsiteX342" fmla="*/ 1232166 w 12192001"/>
              <a:gd name="connsiteY342" fmla="*/ 4865439 h 6033034"/>
              <a:gd name="connsiteX343" fmla="*/ 1318247 w 12192001"/>
              <a:gd name="connsiteY343" fmla="*/ 4876667 h 6033034"/>
              <a:gd name="connsiteX344" fmla="*/ 1348188 w 12192001"/>
              <a:gd name="connsiteY344" fmla="*/ 4919707 h 6033034"/>
              <a:gd name="connsiteX345" fmla="*/ 1359416 w 12192001"/>
              <a:gd name="connsiteY345" fmla="*/ 4932806 h 6033034"/>
              <a:gd name="connsiteX346" fmla="*/ 1445497 w 12192001"/>
              <a:gd name="connsiteY346" fmla="*/ 4962749 h 6033034"/>
              <a:gd name="connsiteX347" fmla="*/ 1509122 w 12192001"/>
              <a:gd name="connsiteY347" fmla="*/ 4876667 h 6033034"/>
              <a:gd name="connsiteX348" fmla="*/ 1537192 w 12192001"/>
              <a:gd name="connsiteY348" fmla="*/ 4880410 h 6033034"/>
              <a:gd name="connsiteX349" fmla="*/ 1630759 w 12192001"/>
              <a:gd name="connsiteY349" fmla="*/ 4942162 h 6033034"/>
              <a:gd name="connsiteX350" fmla="*/ 1627016 w 12192001"/>
              <a:gd name="connsiteY350" fmla="*/ 4910351 h 6033034"/>
              <a:gd name="connsiteX351" fmla="*/ 1533450 w 12192001"/>
              <a:gd name="connsiteY351" fmla="*/ 4773743 h 6033034"/>
              <a:gd name="connsiteX352" fmla="*/ 1497895 w 12192001"/>
              <a:gd name="connsiteY352" fmla="*/ 4764387 h 6033034"/>
              <a:gd name="connsiteX353" fmla="*/ 1194740 w 12192001"/>
              <a:gd name="connsiteY353" fmla="*/ 4758772 h 6033034"/>
              <a:gd name="connsiteX354" fmla="*/ 1174156 w 12192001"/>
              <a:gd name="connsiteY354" fmla="*/ 4711991 h 6033034"/>
              <a:gd name="connsiteX355" fmla="*/ 1271466 w 12192001"/>
              <a:gd name="connsiteY355" fmla="*/ 4657721 h 6033034"/>
              <a:gd name="connsiteX356" fmla="*/ 1321990 w 12192001"/>
              <a:gd name="connsiteY356" fmla="*/ 4650236 h 6033034"/>
              <a:gd name="connsiteX357" fmla="*/ 1329476 w 12192001"/>
              <a:gd name="connsiteY357" fmla="*/ 4614682 h 6033034"/>
              <a:gd name="connsiteX358" fmla="*/ 1260237 w 12192001"/>
              <a:gd name="connsiteY358" fmla="*/ 4571641 h 6033034"/>
              <a:gd name="connsiteX359" fmla="*/ 1226554 w 12192001"/>
              <a:gd name="connsiteY359" fmla="*/ 4614682 h 6033034"/>
              <a:gd name="connsiteX360" fmla="*/ 1170413 w 12192001"/>
              <a:gd name="connsiteY360" fmla="*/ 4640880 h 6033034"/>
              <a:gd name="connsiteX361" fmla="*/ 1147958 w 12192001"/>
              <a:gd name="connsiteY361" fmla="*/ 4601582 h 6033034"/>
              <a:gd name="connsiteX362" fmla="*/ 1138600 w 12192001"/>
              <a:gd name="connsiteY362" fmla="*/ 4577256 h 6033034"/>
              <a:gd name="connsiteX363" fmla="*/ 1104916 w 12192001"/>
              <a:gd name="connsiteY363" fmla="*/ 4594096 h 6033034"/>
              <a:gd name="connsiteX364" fmla="*/ 1089946 w 12192001"/>
              <a:gd name="connsiteY364" fmla="*/ 4508016 h 6033034"/>
              <a:gd name="connsiteX365" fmla="*/ 1091818 w 12192001"/>
              <a:gd name="connsiteY365" fmla="*/ 4493045 h 6033034"/>
              <a:gd name="connsiteX366" fmla="*/ 1129245 w 12192001"/>
              <a:gd name="connsiteY366" fmla="*/ 4478075 h 6033034"/>
              <a:gd name="connsiteX367" fmla="*/ 1314505 w 12192001"/>
              <a:gd name="connsiteY367" fmla="*/ 4470589 h 6033034"/>
              <a:gd name="connsiteX368" fmla="*/ 1351931 w 12192001"/>
              <a:gd name="connsiteY368" fmla="*/ 4472461 h 6033034"/>
              <a:gd name="connsiteX369" fmla="*/ 1396843 w 12192001"/>
              <a:gd name="connsiteY369" fmla="*/ 4543572 h 6033034"/>
              <a:gd name="connsiteX370" fmla="*/ 1434270 w 12192001"/>
              <a:gd name="connsiteY370" fmla="*/ 4575383 h 6033034"/>
              <a:gd name="connsiteX371" fmla="*/ 1462340 w 12192001"/>
              <a:gd name="connsiteY371" fmla="*/ 4586612 h 6033034"/>
              <a:gd name="connsiteX372" fmla="*/ 1514737 w 12192001"/>
              <a:gd name="connsiteY372" fmla="*/ 4665206 h 6033034"/>
              <a:gd name="connsiteX373" fmla="*/ 1634502 w 12192001"/>
              <a:gd name="connsiteY373" fmla="*/ 4871052 h 6033034"/>
              <a:gd name="connsiteX374" fmla="*/ 1690641 w 12192001"/>
              <a:gd name="connsiteY374" fmla="*/ 4970233 h 6033034"/>
              <a:gd name="connsiteX375" fmla="*/ 1722453 w 12192001"/>
              <a:gd name="connsiteY375" fmla="*/ 4915964 h 6033034"/>
              <a:gd name="connsiteX376" fmla="*/ 1767365 w 12192001"/>
              <a:gd name="connsiteY376" fmla="*/ 4882280 h 6033034"/>
              <a:gd name="connsiteX377" fmla="*/ 1793563 w 12192001"/>
              <a:gd name="connsiteY377" fmla="*/ 4867309 h 6033034"/>
              <a:gd name="connsiteX378" fmla="*/ 1772980 w 12192001"/>
              <a:gd name="connsiteY378" fmla="*/ 4842983 h 6033034"/>
              <a:gd name="connsiteX379" fmla="*/ 1705612 w 12192001"/>
              <a:gd name="connsiteY379" fmla="*/ 4762515 h 6033034"/>
              <a:gd name="connsiteX380" fmla="*/ 1743039 w 12192001"/>
              <a:gd name="connsiteY380" fmla="*/ 4653978 h 6033034"/>
              <a:gd name="connsiteX381" fmla="*/ 1765494 w 12192001"/>
              <a:gd name="connsiteY381" fmla="*/ 4644623 h 6033034"/>
              <a:gd name="connsiteX382" fmla="*/ 1887129 w 12192001"/>
              <a:gd name="connsiteY382" fmla="*/ 4640880 h 6033034"/>
              <a:gd name="connsiteX383" fmla="*/ 1920813 w 12192001"/>
              <a:gd name="connsiteY383" fmla="*/ 4655850 h 6033034"/>
              <a:gd name="connsiteX384" fmla="*/ 1902100 w 12192001"/>
              <a:gd name="connsiteY384" fmla="*/ 4682050 h 6033034"/>
              <a:gd name="connsiteX385" fmla="*/ 1881516 w 12192001"/>
              <a:gd name="connsiteY385" fmla="*/ 4747545 h 6033034"/>
              <a:gd name="connsiteX386" fmla="*/ 1877774 w 12192001"/>
              <a:gd name="connsiteY386" fmla="*/ 4794328 h 6033034"/>
              <a:gd name="connsiteX387" fmla="*/ 1933913 w 12192001"/>
              <a:gd name="connsiteY387" fmla="*/ 4865439 h 6033034"/>
              <a:gd name="connsiteX388" fmla="*/ 1988180 w 12192001"/>
              <a:gd name="connsiteY388" fmla="*/ 4882280 h 6033034"/>
              <a:gd name="connsiteX389" fmla="*/ 2048063 w 12192001"/>
              <a:gd name="connsiteY389" fmla="*/ 4923450 h 6033034"/>
              <a:gd name="connsiteX390" fmla="*/ 2063034 w 12192001"/>
              <a:gd name="connsiteY390" fmla="*/ 4942162 h 6033034"/>
              <a:gd name="connsiteX391" fmla="*/ 2104203 w 12192001"/>
              <a:gd name="connsiteY391" fmla="*/ 5015145 h 6033034"/>
              <a:gd name="connsiteX392" fmla="*/ 2119173 w 12192001"/>
              <a:gd name="connsiteY392" fmla="*/ 5013273 h 6033034"/>
              <a:gd name="connsiteX393" fmla="*/ 2136016 w 12192001"/>
              <a:gd name="connsiteY393" fmla="*/ 4904736 h 6033034"/>
              <a:gd name="connsiteX394" fmla="*/ 2089232 w 12192001"/>
              <a:gd name="connsiteY394" fmla="*/ 4908479 h 6033034"/>
              <a:gd name="connsiteX395" fmla="*/ 2076134 w 12192001"/>
              <a:gd name="connsiteY395" fmla="*/ 4884153 h 6033034"/>
              <a:gd name="connsiteX396" fmla="*/ 2186540 w 12192001"/>
              <a:gd name="connsiteY396" fmla="*/ 4717604 h 6033034"/>
              <a:gd name="connsiteX397" fmla="*/ 2134144 w 12192001"/>
              <a:gd name="connsiteY397" fmla="*/ 4683920 h 6033034"/>
              <a:gd name="connsiteX398" fmla="*/ 2115430 w 12192001"/>
              <a:gd name="connsiteY398" fmla="*/ 4667079 h 6033034"/>
              <a:gd name="connsiteX399" fmla="*/ 2132273 w 12192001"/>
              <a:gd name="connsiteY399" fmla="*/ 4646494 h 6033034"/>
              <a:gd name="connsiteX400" fmla="*/ 2171571 w 12192001"/>
              <a:gd name="connsiteY400" fmla="*/ 4541699 h 6033034"/>
              <a:gd name="connsiteX401" fmla="*/ 2184671 w 12192001"/>
              <a:gd name="connsiteY401" fmla="*/ 4506145 h 6033034"/>
              <a:gd name="connsiteX402" fmla="*/ 2182799 w 12192001"/>
              <a:gd name="connsiteY402" fmla="*/ 4444391 h 6033034"/>
              <a:gd name="connsiteX403" fmla="*/ 2169700 w 12192001"/>
              <a:gd name="connsiteY403" fmla="*/ 4371410 h 6033034"/>
              <a:gd name="connsiteX404" fmla="*/ 2175313 w 12192001"/>
              <a:gd name="connsiteY404" fmla="*/ 4362052 h 6033034"/>
              <a:gd name="connsiteX405" fmla="*/ 2143502 w 12192001"/>
              <a:gd name="connsiteY405" fmla="*/ 4347082 h 6033034"/>
              <a:gd name="connsiteX406" fmla="*/ 2149114 w 12192001"/>
              <a:gd name="connsiteY406" fmla="*/ 4315271 h 6033034"/>
              <a:gd name="connsiteX407" fmla="*/ 2184671 w 12192001"/>
              <a:gd name="connsiteY407" fmla="*/ 4317140 h 6033034"/>
              <a:gd name="connsiteX408" fmla="*/ 2238938 w 12192001"/>
              <a:gd name="connsiteY408" fmla="*/ 4343339 h 6033034"/>
              <a:gd name="connsiteX409" fmla="*/ 2285721 w 12192001"/>
              <a:gd name="connsiteY409" fmla="*/ 4322755 h 6033034"/>
              <a:gd name="connsiteX410" fmla="*/ 2311921 w 12192001"/>
              <a:gd name="connsiteY410" fmla="*/ 4294685 h 6033034"/>
              <a:gd name="connsiteX411" fmla="*/ 2377416 w 12192001"/>
              <a:gd name="connsiteY411" fmla="*/ 4328368 h 6033034"/>
              <a:gd name="connsiteX412" fmla="*/ 2418584 w 12192001"/>
              <a:gd name="connsiteY412" fmla="*/ 4397608 h 6033034"/>
              <a:gd name="connsiteX413" fmla="*/ 2484083 w 12192001"/>
              <a:gd name="connsiteY413" fmla="*/ 4478075 h 6033034"/>
              <a:gd name="connsiteX414" fmla="*/ 2499053 w 12192001"/>
              <a:gd name="connsiteY414" fmla="*/ 4509888 h 6033034"/>
              <a:gd name="connsiteX415" fmla="*/ 2530864 w 12192001"/>
              <a:gd name="connsiteY415" fmla="*/ 4547314 h 6033034"/>
              <a:gd name="connsiteX416" fmla="*/ 2519636 w 12192001"/>
              <a:gd name="connsiteY416" fmla="*/ 4614682 h 6033034"/>
              <a:gd name="connsiteX417" fmla="*/ 2560805 w 12192001"/>
              <a:gd name="connsiteY417" fmla="*/ 4566027 h 6033034"/>
              <a:gd name="connsiteX418" fmla="*/ 2572033 w 12192001"/>
              <a:gd name="connsiteY418" fmla="*/ 4571641 h 6033034"/>
              <a:gd name="connsiteX419" fmla="*/ 2562677 w 12192001"/>
              <a:gd name="connsiteY419" fmla="*/ 4607197 h 6033034"/>
              <a:gd name="connsiteX420" fmla="*/ 2583262 w 12192001"/>
              <a:gd name="connsiteY420" fmla="*/ 4652109 h 6033034"/>
              <a:gd name="connsiteX421" fmla="*/ 2650629 w 12192001"/>
              <a:gd name="connsiteY421" fmla="*/ 4601582 h 6033034"/>
              <a:gd name="connsiteX422" fmla="*/ 2643144 w 12192001"/>
              <a:gd name="connsiteY422" fmla="*/ 4580998 h 6033034"/>
              <a:gd name="connsiteX423" fmla="*/ 2615075 w 12192001"/>
              <a:gd name="connsiteY423" fmla="*/ 4562284 h 6033034"/>
              <a:gd name="connsiteX424" fmla="*/ 2605717 w 12192001"/>
              <a:gd name="connsiteY424" fmla="*/ 4506145 h 6033034"/>
              <a:gd name="connsiteX425" fmla="*/ 2573906 w 12192001"/>
              <a:gd name="connsiteY425" fmla="*/ 4545442 h 6033034"/>
              <a:gd name="connsiteX426" fmla="*/ 2564548 w 12192001"/>
              <a:gd name="connsiteY426" fmla="*/ 4541699 h 6033034"/>
              <a:gd name="connsiteX427" fmla="*/ 2579519 w 12192001"/>
              <a:gd name="connsiteY427" fmla="*/ 4487431 h 6033034"/>
              <a:gd name="connsiteX428" fmla="*/ 2579519 w 12192001"/>
              <a:gd name="connsiteY428" fmla="*/ 4367667 h 6033034"/>
              <a:gd name="connsiteX429" fmla="*/ 2510281 w 12192001"/>
              <a:gd name="connsiteY429" fmla="*/ 4380766 h 6033034"/>
              <a:gd name="connsiteX430" fmla="*/ 2472854 w 12192001"/>
              <a:gd name="connsiteY430" fmla="*/ 4330241 h 6033034"/>
              <a:gd name="connsiteX431" fmla="*/ 2463496 w 12192001"/>
              <a:gd name="connsiteY431" fmla="*/ 4290942 h 6033034"/>
              <a:gd name="connsiteX432" fmla="*/ 2463496 w 12192001"/>
              <a:gd name="connsiteY432" fmla="*/ 4174919 h 6033034"/>
              <a:gd name="connsiteX433" fmla="*/ 2500923 w 12192001"/>
              <a:gd name="connsiteY433" fmla="*/ 4152464 h 6033034"/>
              <a:gd name="connsiteX434" fmla="*/ 2547707 w 12192001"/>
              <a:gd name="connsiteY434" fmla="*/ 4176793 h 6033034"/>
              <a:gd name="connsiteX435" fmla="*/ 2590746 w 12192001"/>
              <a:gd name="connsiteY435" fmla="*/ 4249773 h 6033034"/>
              <a:gd name="connsiteX436" fmla="*/ 2618818 w 12192001"/>
              <a:gd name="connsiteY436" fmla="*/ 4283456 h 6033034"/>
              <a:gd name="connsiteX437" fmla="*/ 2658114 w 12192001"/>
              <a:gd name="connsiteY437" fmla="*/ 4264744 h 6033034"/>
              <a:gd name="connsiteX438" fmla="*/ 2676828 w 12192001"/>
              <a:gd name="connsiteY438" fmla="*/ 4244160 h 6033034"/>
              <a:gd name="connsiteX439" fmla="*/ 2738582 w 12192001"/>
              <a:gd name="connsiteY439" fmla="*/ 4247903 h 6033034"/>
              <a:gd name="connsiteX440" fmla="*/ 2759165 w 12192001"/>
              <a:gd name="connsiteY440" fmla="*/ 4257258 h 6033034"/>
              <a:gd name="connsiteX441" fmla="*/ 2768523 w 12192001"/>
              <a:gd name="connsiteY441" fmla="*/ 4320883 h 6033034"/>
              <a:gd name="connsiteX442" fmla="*/ 2781622 w 12192001"/>
              <a:gd name="connsiteY442" fmla="*/ 4470589 h 6033034"/>
              <a:gd name="connsiteX443" fmla="*/ 2860217 w 12192001"/>
              <a:gd name="connsiteY443" fmla="*/ 4519243 h 6033034"/>
              <a:gd name="connsiteX444" fmla="*/ 2983724 w 12192001"/>
              <a:gd name="connsiteY444" fmla="*/ 4504273 h 6033034"/>
              <a:gd name="connsiteX445" fmla="*/ 2994952 w 12192001"/>
              <a:gd name="connsiteY445" fmla="*/ 4446263 h 6033034"/>
              <a:gd name="connsiteX446" fmla="*/ 2957526 w 12192001"/>
              <a:gd name="connsiteY446" fmla="*/ 4472461 h 6033034"/>
              <a:gd name="connsiteX447" fmla="*/ 2907001 w 12192001"/>
              <a:gd name="connsiteY447" fmla="*/ 4444391 h 6033034"/>
              <a:gd name="connsiteX448" fmla="*/ 2938812 w 12192001"/>
              <a:gd name="connsiteY448" fmla="*/ 4363924 h 6033034"/>
              <a:gd name="connsiteX449" fmla="*/ 2951913 w 12192001"/>
              <a:gd name="connsiteY449" fmla="*/ 4367667 h 6033034"/>
              <a:gd name="connsiteX450" fmla="*/ 3006180 w 12192001"/>
              <a:gd name="connsiteY450" fmla="*/ 4332111 h 6033034"/>
              <a:gd name="connsiteX451" fmla="*/ 3008849 w 12192001"/>
              <a:gd name="connsiteY451" fmla="*/ 4137337 h 6033034"/>
              <a:gd name="connsiteX452" fmla="*/ 3030518 w 12192001"/>
              <a:gd name="connsiteY452" fmla="*/ 4140433 h 6033034"/>
              <a:gd name="connsiteX453" fmla="*/ 3026766 w 12192001"/>
              <a:gd name="connsiteY453" fmla="*/ 4208604 h 6033034"/>
              <a:gd name="connsiteX454" fmla="*/ 3030509 w 12192001"/>
              <a:gd name="connsiteY454" fmla="*/ 4279715 h 6033034"/>
              <a:gd name="connsiteX455" fmla="*/ 3067934 w 12192001"/>
              <a:gd name="connsiteY455" fmla="*/ 4320883 h 6033034"/>
              <a:gd name="connsiteX456" fmla="*/ 3140915 w 12192001"/>
              <a:gd name="connsiteY456" fmla="*/ 4347082 h 6033034"/>
              <a:gd name="connsiteX457" fmla="*/ 3148401 w 12192001"/>
              <a:gd name="connsiteY457" fmla="*/ 4391993 h 6033034"/>
              <a:gd name="connsiteX458" fmla="*/ 3131559 w 12192001"/>
              <a:gd name="connsiteY458" fmla="*/ 4427549 h 6033034"/>
              <a:gd name="connsiteX459" fmla="*/ 3052964 w 12192001"/>
              <a:gd name="connsiteY459" fmla="*/ 4491174 h 6033034"/>
              <a:gd name="connsiteX460" fmla="*/ 3013666 w 12192001"/>
              <a:gd name="connsiteY460" fmla="*/ 4509888 h 6033034"/>
              <a:gd name="connsiteX461" fmla="*/ 3036121 w 12192001"/>
              <a:gd name="connsiteY461" fmla="*/ 4562284 h 6033034"/>
              <a:gd name="connsiteX462" fmla="*/ 3090391 w 12192001"/>
              <a:gd name="connsiteY462" fmla="*/ 4594096 h 6033034"/>
              <a:gd name="connsiteX463" fmla="*/ 3109104 w 12192001"/>
              <a:gd name="connsiteY463" fmla="*/ 4599711 h 6033034"/>
              <a:gd name="connsiteX464" fmla="*/ 3150273 w 12192001"/>
              <a:gd name="connsiteY464" fmla="*/ 4537957 h 6033034"/>
              <a:gd name="connsiteX465" fmla="*/ 3185827 w 12192001"/>
              <a:gd name="connsiteY465" fmla="*/ 4446263 h 6033034"/>
              <a:gd name="connsiteX466" fmla="*/ 3251324 w 12192001"/>
              <a:gd name="connsiteY466" fmla="*/ 4440648 h 6033034"/>
              <a:gd name="connsiteX467" fmla="*/ 3268165 w 12192001"/>
              <a:gd name="connsiteY467" fmla="*/ 4468719 h 6033034"/>
              <a:gd name="connsiteX468" fmla="*/ 3270037 w 12192001"/>
              <a:gd name="connsiteY468" fmla="*/ 4571641 h 6033034"/>
              <a:gd name="connsiteX469" fmla="*/ 3249452 w 12192001"/>
              <a:gd name="connsiteY469" fmla="*/ 4683920 h 6033034"/>
              <a:gd name="connsiteX470" fmla="*/ 3225126 w 12192001"/>
              <a:gd name="connsiteY470" fmla="*/ 4704505 h 6033034"/>
              <a:gd name="connsiteX471" fmla="*/ 3140915 w 12192001"/>
              <a:gd name="connsiteY471" fmla="*/ 4725089 h 6033034"/>
              <a:gd name="connsiteX472" fmla="*/ 3094133 w 12192001"/>
              <a:gd name="connsiteY472" fmla="*/ 4760645 h 6033034"/>
              <a:gd name="connsiteX473" fmla="*/ 2998695 w 12192001"/>
              <a:gd name="connsiteY473" fmla="*/ 4930934 h 6033034"/>
              <a:gd name="connsiteX474" fmla="*/ 2972496 w 12192001"/>
              <a:gd name="connsiteY474" fmla="*/ 5000174 h 6033034"/>
              <a:gd name="connsiteX475" fmla="*/ 3174599 w 12192001"/>
              <a:gd name="connsiteY475" fmla="*/ 4957134 h 6033034"/>
              <a:gd name="connsiteX476" fmla="*/ 3225126 w 12192001"/>
              <a:gd name="connsiteY476" fmla="*/ 4786844 h 6033034"/>
              <a:gd name="connsiteX477" fmla="*/ 3228869 w 12192001"/>
              <a:gd name="connsiteY477" fmla="*/ 4753160 h 6033034"/>
              <a:gd name="connsiteX478" fmla="*/ 3268165 w 12192001"/>
              <a:gd name="connsiteY478" fmla="*/ 4730704 h 6033034"/>
              <a:gd name="connsiteX479" fmla="*/ 3296236 w 12192001"/>
              <a:gd name="connsiteY479" fmla="*/ 4711991 h 6033034"/>
              <a:gd name="connsiteX480" fmla="*/ 3311206 w 12192001"/>
              <a:gd name="connsiteY480" fmla="*/ 4663336 h 6033034"/>
              <a:gd name="connsiteX481" fmla="*/ 3404772 w 12192001"/>
              <a:gd name="connsiteY481" fmla="*/ 4650236 h 6033034"/>
              <a:gd name="connsiteX482" fmla="*/ 3414128 w 12192001"/>
              <a:gd name="connsiteY482" fmla="*/ 4650236 h 6033034"/>
              <a:gd name="connsiteX483" fmla="*/ 3477753 w 12192001"/>
              <a:gd name="connsiteY483" fmla="*/ 4618425 h 6033034"/>
              <a:gd name="connsiteX484" fmla="*/ 3561964 w 12192001"/>
              <a:gd name="connsiteY484" fmla="*/ 4631523 h 6033034"/>
              <a:gd name="connsiteX485" fmla="*/ 3567576 w 12192001"/>
              <a:gd name="connsiteY485" fmla="*/ 4607197 h 6033034"/>
              <a:gd name="connsiteX486" fmla="*/ 3591905 w 12192001"/>
              <a:gd name="connsiteY486" fmla="*/ 4599711 h 6033034"/>
              <a:gd name="connsiteX487" fmla="*/ 3649915 w 12192001"/>
              <a:gd name="connsiteY487" fmla="*/ 4674564 h 6033034"/>
              <a:gd name="connsiteX488" fmla="*/ 3640559 w 12192001"/>
              <a:gd name="connsiteY488" fmla="*/ 4695147 h 6033034"/>
              <a:gd name="connsiteX489" fmla="*/ 3558221 w 12192001"/>
              <a:gd name="connsiteY489" fmla="*/ 4762515 h 6033034"/>
              <a:gd name="connsiteX490" fmla="*/ 3548864 w 12192001"/>
              <a:gd name="connsiteY490" fmla="*/ 4816785 h 6033034"/>
              <a:gd name="connsiteX491" fmla="*/ 3539508 w 12192001"/>
              <a:gd name="connsiteY491" fmla="*/ 4889766 h 6033034"/>
              <a:gd name="connsiteX492" fmla="*/ 3616231 w 12192001"/>
              <a:gd name="connsiteY492" fmla="*/ 4889766 h 6033034"/>
              <a:gd name="connsiteX493" fmla="*/ 3758452 w 12192001"/>
              <a:gd name="connsiteY493" fmla="*/ 4867309 h 6033034"/>
              <a:gd name="connsiteX494" fmla="*/ 3788393 w 12192001"/>
              <a:gd name="connsiteY494" fmla="*/ 4871052 h 6033034"/>
              <a:gd name="connsiteX495" fmla="*/ 3960555 w 12192001"/>
              <a:gd name="connsiteY495" fmla="*/ 4828012 h 6033034"/>
              <a:gd name="connsiteX496" fmla="*/ 4381603 w 12192001"/>
              <a:gd name="connsiteY496" fmla="*/ 4726961 h 6033034"/>
              <a:gd name="connsiteX497" fmla="*/ 4744640 w 12192001"/>
              <a:gd name="connsiteY497" fmla="*/ 4719476 h 6033034"/>
              <a:gd name="connsiteX498" fmla="*/ 4826978 w 12192001"/>
              <a:gd name="connsiteY498" fmla="*/ 4717604 h 6033034"/>
              <a:gd name="connsiteX499" fmla="*/ 4864405 w 12192001"/>
              <a:gd name="connsiteY499" fmla="*/ 4723219 h 6033034"/>
              <a:gd name="connsiteX500" fmla="*/ 5023465 w 12192001"/>
              <a:gd name="connsiteY500" fmla="*/ 4771873 h 6033034"/>
              <a:gd name="connsiteX501" fmla="*/ 5107677 w 12192001"/>
              <a:gd name="connsiteY501" fmla="*/ 4758772 h 6033034"/>
              <a:gd name="connsiteX502" fmla="*/ 5145102 w 12192001"/>
              <a:gd name="connsiteY502" fmla="*/ 4751288 h 6033034"/>
              <a:gd name="connsiteX503" fmla="*/ 5309779 w 12192001"/>
              <a:gd name="connsiteY503" fmla="*/ 4783101 h 6033034"/>
              <a:gd name="connsiteX504" fmla="*/ 5369661 w 12192001"/>
              <a:gd name="connsiteY504" fmla="*/ 4805557 h 6033034"/>
              <a:gd name="connsiteX505" fmla="*/ 5410831 w 12192001"/>
              <a:gd name="connsiteY505" fmla="*/ 4816785 h 6033034"/>
              <a:gd name="connsiteX506" fmla="*/ 5517495 w 12192001"/>
              <a:gd name="connsiteY506" fmla="*/ 4839241 h 6033034"/>
              <a:gd name="connsiteX507" fmla="*/ 5603576 w 12192001"/>
              <a:gd name="connsiteY507" fmla="*/ 4865439 h 6033034"/>
              <a:gd name="connsiteX508" fmla="*/ 5665331 w 12192001"/>
              <a:gd name="connsiteY508" fmla="*/ 4848597 h 6033034"/>
              <a:gd name="connsiteX509" fmla="*/ 5755154 w 12192001"/>
              <a:gd name="connsiteY509" fmla="*/ 4826140 h 6033034"/>
              <a:gd name="connsiteX510" fmla="*/ 5783223 w 12192001"/>
              <a:gd name="connsiteY510" fmla="*/ 4869182 h 6033034"/>
              <a:gd name="connsiteX511" fmla="*/ 5801936 w 12192001"/>
              <a:gd name="connsiteY511" fmla="*/ 4917836 h 6033034"/>
              <a:gd name="connsiteX512" fmla="*/ 5835620 w 12192001"/>
              <a:gd name="connsiteY512" fmla="*/ 4882280 h 6033034"/>
              <a:gd name="connsiteX513" fmla="*/ 5867434 w 12192001"/>
              <a:gd name="connsiteY513" fmla="*/ 4854212 h 6033034"/>
              <a:gd name="connsiteX514" fmla="*/ 5916087 w 12192001"/>
              <a:gd name="connsiteY514" fmla="*/ 4964618 h 6033034"/>
              <a:gd name="connsiteX515" fmla="*/ 5961000 w 12192001"/>
              <a:gd name="connsiteY515" fmla="*/ 4994559 h 6033034"/>
              <a:gd name="connsiteX516" fmla="*/ 6097604 w 12192001"/>
              <a:gd name="connsiteY516" fmla="*/ 5003917 h 6033034"/>
              <a:gd name="connsiteX517" fmla="*/ 6159359 w 12192001"/>
              <a:gd name="connsiteY517" fmla="*/ 5017016 h 6033034"/>
              <a:gd name="connsiteX518" fmla="*/ 6294095 w 12192001"/>
              <a:gd name="connsiteY518" fmla="*/ 5043214 h 6033034"/>
              <a:gd name="connsiteX519" fmla="*/ 6361462 w 12192001"/>
              <a:gd name="connsiteY519" fmla="*/ 5065669 h 6033034"/>
              <a:gd name="connsiteX520" fmla="*/ 6395146 w 12192001"/>
              <a:gd name="connsiteY520" fmla="*/ 5084383 h 6033034"/>
              <a:gd name="connsiteX521" fmla="*/ 6440058 w 12192001"/>
              <a:gd name="connsiteY521" fmla="*/ 5082513 h 6033034"/>
              <a:gd name="connsiteX522" fmla="*/ 6436315 w 12192001"/>
              <a:gd name="connsiteY522" fmla="*/ 5056314 h 6033034"/>
              <a:gd name="connsiteX523" fmla="*/ 6443801 w 12192001"/>
              <a:gd name="connsiteY523" fmla="*/ 5050699 h 6033034"/>
              <a:gd name="connsiteX524" fmla="*/ 6477485 w 12192001"/>
              <a:gd name="connsiteY524" fmla="*/ 5101225 h 6033034"/>
              <a:gd name="connsiteX525" fmla="*/ 6483098 w 12192001"/>
              <a:gd name="connsiteY525" fmla="*/ 5099353 h 6033034"/>
              <a:gd name="connsiteX526" fmla="*/ 6468126 w 12192001"/>
              <a:gd name="connsiteY526" fmla="*/ 4970233 h 6033034"/>
              <a:gd name="connsiteX527" fmla="*/ 6475612 w 12192001"/>
              <a:gd name="connsiteY527" fmla="*/ 4968361 h 6033034"/>
              <a:gd name="connsiteX528" fmla="*/ 6488712 w 12192001"/>
              <a:gd name="connsiteY528" fmla="*/ 5022631 h 6033034"/>
              <a:gd name="connsiteX529" fmla="*/ 6494325 w 12192001"/>
              <a:gd name="connsiteY529" fmla="*/ 5022631 h 6033034"/>
              <a:gd name="connsiteX530" fmla="*/ 6483098 w 12192001"/>
              <a:gd name="connsiteY530" fmla="*/ 4930934 h 6033034"/>
              <a:gd name="connsiteX531" fmla="*/ 6486839 w 12192001"/>
              <a:gd name="connsiteY531" fmla="*/ 4930934 h 6033034"/>
              <a:gd name="connsiteX532" fmla="*/ 6531752 w 12192001"/>
              <a:gd name="connsiteY532" fmla="*/ 5093741 h 6033034"/>
              <a:gd name="connsiteX533" fmla="*/ 6539237 w 12192001"/>
              <a:gd name="connsiteY533" fmla="*/ 5091869 h 6033034"/>
              <a:gd name="connsiteX534" fmla="*/ 6544851 w 12192001"/>
              <a:gd name="connsiteY534" fmla="*/ 5063799 h 6033034"/>
              <a:gd name="connsiteX535" fmla="*/ 6556079 w 12192001"/>
              <a:gd name="connsiteY535" fmla="*/ 5108711 h 6033034"/>
              <a:gd name="connsiteX536" fmla="*/ 6580405 w 12192001"/>
              <a:gd name="connsiteY536" fmla="*/ 5080640 h 6033034"/>
              <a:gd name="connsiteX537" fmla="*/ 6584148 w 12192001"/>
              <a:gd name="connsiteY537" fmla="*/ 5129294 h 6033034"/>
              <a:gd name="connsiteX538" fmla="*/ 6599120 w 12192001"/>
              <a:gd name="connsiteY538" fmla="*/ 5089998 h 6033034"/>
              <a:gd name="connsiteX539" fmla="*/ 6610348 w 12192001"/>
              <a:gd name="connsiteY539" fmla="*/ 5127425 h 6033034"/>
              <a:gd name="connsiteX540" fmla="*/ 6630932 w 12192001"/>
              <a:gd name="connsiteY540" fmla="*/ 5075027 h 6033034"/>
              <a:gd name="connsiteX541" fmla="*/ 6638418 w 12192001"/>
              <a:gd name="connsiteY541" fmla="*/ 5121810 h 6033034"/>
              <a:gd name="connsiteX542" fmla="*/ 6645902 w 12192001"/>
              <a:gd name="connsiteY542" fmla="*/ 5121810 h 6033034"/>
              <a:gd name="connsiteX543" fmla="*/ 6649645 w 12192001"/>
              <a:gd name="connsiteY543" fmla="*/ 5088126 h 6033034"/>
              <a:gd name="connsiteX544" fmla="*/ 6673971 w 12192001"/>
              <a:gd name="connsiteY544" fmla="*/ 5129294 h 6033034"/>
              <a:gd name="connsiteX545" fmla="*/ 6687072 w 12192001"/>
              <a:gd name="connsiteY545" fmla="*/ 5123682 h 6033034"/>
              <a:gd name="connsiteX546" fmla="*/ 6660874 w 12192001"/>
              <a:gd name="connsiteY546" fmla="*/ 4987075 h 6033034"/>
              <a:gd name="connsiteX547" fmla="*/ 6668359 w 12192001"/>
              <a:gd name="connsiteY547" fmla="*/ 4985204 h 6033034"/>
              <a:gd name="connsiteX548" fmla="*/ 6700171 w 12192001"/>
              <a:gd name="connsiteY548" fmla="*/ 5127425 h 6033034"/>
              <a:gd name="connsiteX549" fmla="*/ 6705786 w 12192001"/>
              <a:gd name="connsiteY549" fmla="*/ 5127425 h 6033034"/>
              <a:gd name="connsiteX550" fmla="*/ 6711398 w 12192001"/>
              <a:gd name="connsiteY550" fmla="*/ 5093741 h 6033034"/>
              <a:gd name="connsiteX551" fmla="*/ 6735727 w 12192001"/>
              <a:gd name="connsiteY551" fmla="*/ 5138652 h 6033034"/>
              <a:gd name="connsiteX552" fmla="*/ 6789994 w 12192001"/>
              <a:gd name="connsiteY552" fmla="*/ 5164850 h 6033034"/>
              <a:gd name="connsiteX553" fmla="*/ 6789994 w 12192001"/>
              <a:gd name="connsiteY553" fmla="*/ 5048829 h 6033034"/>
              <a:gd name="connsiteX554" fmla="*/ 6795609 w 12192001"/>
              <a:gd name="connsiteY554" fmla="*/ 5048829 h 6033034"/>
              <a:gd name="connsiteX555" fmla="*/ 6803094 w 12192001"/>
              <a:gd name="connsiteY555" fmla="*/ 5151751 h 6033034"/>
              <a:gd name="connsiteX556" fmla="*/ 6829292 w 12192001"/>
              <a:gd name="connsiteY556" fmla="*/ 5181692 h 6033034"/>
              <a:gd name="connsiteX557" fmla="*/ 6952801 w 12192001"/>
              <a:gd name="connsiteY557" fmla="*/ 5232218 h 6033034"/>
              <a:gd name="connsiteX558" fmla="*/ 6978999 w 12192001"/>
              <a:gd name="connsiteY558" fmla="*/ 5247189 h 6033034"/>
              <a:gd name="connsiteX559" fmla="*/ 6988354 w 12192001"/>
              <a:gd name="connsiteY559" fmla="*/ 5217248 h 6033034"/>
              <a:gd name="connsiteX560" fmla="*/ 6993969 w 12192001"/>
              <a:gd name="connsiteY560" fmla="*/ 5217248 h 6033034"/>
              <a:gd name="connsiteX561" fmla="*/ 7001454 w 12192001"/>
              <a:gd name="connsiteY561" fmla="*/ 5252802 h 6033034"/>
              <a:gd name="connsiteX562" fmla="*/ 7050110 w 12192001"/>
              <a:gd name="connsiteY562" fmla="*/ 5264030 h 6033034"/>
              <a:gd name="connsiteX563" fmla="*/ 7050110 w 12192001"/>
              <a:gd name="connsiteY563" fmla="*/ 5108711 h 6033034"/>
              <a:gd name="connsiteX564" fmla="*/ 7057594 w 12192001"/>
              <a:gd name="connsiteY564" fmla="*/ 5108711 h 6033034"/>
              <a:gd name="connsiteX565" fmla="*/ 7057594 w 12192001"/>
              <a:gd name="connsiteY565" fmla="*/ 5262160 h 6033034"/>
              <a:gd name="connsiteX566" fmla="*/ 7121218 w 12192001"/>
              <a:gd name="connsiteY566" fmla="*/ 5234088 h 6033034"/>
              <a:gd name="connsiteX567" fmla="*/ 7175485 w 12192001"/>
              <a:gd name="connsiteY567" fmla="*/ 5280873 h 6033034"/>
              <a:gd name="connsiteX568" fmla="*/ 7237241 w 12192001"/>
              <a:gd name="connsiteY568" fmla="*/ 5308942 h 6033034"/>
              <a:gd name="connsiteX569" fmla="*/ 7501096 w 12192001"/>
              <a:gd name="connsiteY569" fmla="*/ 5380052 h 6033034"/>
              <a:gd name="connsiteX570" fmla="*/ 7532909 w 12192001"/>
              <a:gd name="connsiteY570" fmla="*/ 5393152 h 6033034"/>
              <a:gd name="connsiteX571" fmla="*/ 7716299 w 12192001"/>
              <a:gd name="connsiteY571" fmla="*/ 5406250 h 6033034"/>
              <a:gd name="connsiteX572" fmla="*/ 7744368 w 12192001"/>
              <a:gd name="connsiteY572" fmla="*/ 5421221 h 6033034"/>
              <a:gd name="connsiteX573" fmla="*/ 7924015 w 12192001"/>
              <a:gd name="connsiteY573" fmla="*/ 5464263 h 6033034"/>
              <a:gd name="connsiteX574" fmla="*/ 7983898 w 12192001"/>
              <a:gd name="connsiteY574" fmla="*/ 5430579 h 6033034"/>
              <a:gd name="connsiteX575" fmla="*/ 8137346 w 12192001"/>
              <a:gd name="connsiteY575" fmla="*/ 5482976 h 6033034"/>
              <a:gd name="connsiteX576" fmla="*/ 8148574 w 12192001"/>
              <a:gd name="connsiteY576" fmla="*/ 5428707 h 6033034"/>
              <a:gd name="connsiteX577" fmla="*/ 8189742 w 12192001"/>
              <a:gd name="connsiteY577" fmla="*/ 5312684 h 6033034"/>
              <a:gd name="connsiteX578" fmla="*/ 8320737 w 12192001"/>
              <a:gd name="connsiteY578" fmla="*/ 5338883 h 6033034"/>
              <a:gd name="connsiteX579" fmla="*/ 8305765 w 12192001"/>
              <a:gd name="connsiteY579" fmla="*/ 5438064 h 6033034"/>
              <a:gd name="connsiteX580" fmla="*/ 8281439 w 12192001"/>
              <a:gd name="connsiteY580" fmla="*/ 5469875 h 6033034"/>
              <a:gd name="connsiteX581" fmla="*/ 8318865 w 12192001"/>
              <a:gd name="connsiteY581" fmla="*/ 5482976 h 6033034"/>
              <a:gd name="connsiteX582" fmla="*/ 8436757 w 12192001"/>
              <a:gd name="connsiteY582" fmla="*/ 5492332 h 6033034"/>
              <a:gd name="connsiteX583" fmla="*/ 8455470 w 12192001"/>
              <a:gd name="connsiteY583" fmla="*/ 5468006 h 6033034"/>
              <a:gd name="connsiteX584" fmla="*/ 8459214 w 12192001"/>
              <a:gd name="connsiteY584" fmla="*/ 5404380 h 6033034"/>
              <a:gd name="connsiteX585" fmla="*/ 8558393 w 12192001"/>
              <a:gd name="connsiteY585" fmla="*/ 5316427 h 6033034"/>
              <a:gd name="connsiteX586" fmla="*/ 8608921 w 12192001"/>
              <a:gd name="connsiteY586" fmla="*/ 5355726 h 6033034"/>
              <a:gd name="connsiteX587" fmla="*/ 8644475 w 12192001"/>
              <a:gd name="connsiteY587" fmla="*/ 5458648 h 6033034"/>
              <a:gd name="connsiteX588" fmla="*/ 8771725 w 12192001"/>
              <a:gd name="connsiteY588" fmla="*/ 5490461 h 6033034"/>
              <a:gd name="connsiteX589" fmla="*/ 8945759 w 12192001"/>
              <a:gd name="connsiteY589" fmla="*/ 5415608 h 6033034"/>
              <a:gd name="connsiteX590" fmla="*/ 8962599 w 12192001"/>
              <a:gd name="connsiteY590" fmla="*/ 5413736 h 6033034"/>
              <a:gd name="connsiteX591" fmla="*/ 9132890 w 12192001"/>
              <a:gd name="connsiteY591" fmla="*/ 5423094 h 6033034"/>
              <a:gd name="connsiteX592" fmla="*/ 9168445 w 12192001"/>
              <a:gd name="connsiteY592" fmla="*/ 5424964 h 6033034"/>
              <a:gd name="connsiteX593" fmla="*/ 9245170 w 12192001"/>
              <a:gd name="connsiteY593" fmla="*/ 5080640 h 6033034"/>
              <a:gd name="connsiteX594" fmla="*/ 9179673 w 12192001"/>
              <a:gd name="connsiteY594" fmla="*/ 4966490 h 6033034"/>
              <a:gd name="connsiteX595" fmla="*/ 9131018 w 12192001"/>
              <a:gd name="connsiteY595" fmla="*/ 4975846 h 6033034"/>
              <a:gd name="connsiteX596" fmla="*/ 9220842 w 12192001"/>
              <a:gd name="connsiteY596" fmla="*/ 4693277 h 6033034"/>
              <a:gd name="connsiteX597" fmla="*/ 9263884 w 12192001"/>
              <a:gd name="connsiteY597" fmla="*/ 4622168 h 6033034"/>
              <a:gd name="connsiteX598" fmla="*/ 9297565 w 12192001"/>
              <a:gd name="connsiteY598" fmla="*/ 4483690 h 6033034"/>
              <a:gd name="connsiteX599" fmla="*/ 9301309 w 12192001"/>
              <a:gd name="connsiteY599" fmla="*/ 4450006 h 6033034"/>
              <a:gd name="connsiteX600" fmla="*/ 9306923 w 12192001"/>
              <a:gd name="connsiteY600" fmla="*/ 4380766 h 6033034"/>
              <a:gd name="connsiteX601" fmla="*/ 9305052 w 12192001"/>
              <a:gd name="connsiteY601" fmla="*/ 4324626 h 6033034"/>
              <a:gd name="connsiteX602" fmla="*/ 9385518 w 12192001"/>
              <a:gd name="connsiteY602" fmla="*/ 4131881 h 6033034"/>
              <a:gd name="connsiteX603" fmla="*/ 9394876 w 12192001"/>
              <a:gd name="connsiteY603" fmla="*/ 4073868 h 6033034"/>
              <a:gd name="connsiteX604" fmla="*/ 9340606 w 12192001"/>
              <a:gd name="connsiteY604" fmla="*/ 4055155 h 6033034"/>
              <a:gd name="connsiteX605" fmla="*/ 9291953 w 12192001"/>
              <a:gd name="connsiteY605" fmla="*/ 4053285 h 6033034"/>
              <a:gd name="connsiteX606" fmla="*/ 9245170 w 12192001"/>
              <a:gd name="connsiteY606" fmla="*/ 4103810 h 6033034"/>
              <a:gd name="connsiteX607" fmla="*/ 9168445 w 12192001"/>
              <a:gd name="connsiteY607" fmla="*/ 4217961 h 6033034"/>
              <a:gd name="connsiteX608" fmla="*/ 9170317 w 12192001"/>
              <a:gd name="connsiteY608" fmla="*/ 4266616 h 6033034"/>
              <a:gd name="connsiteX609" fmla="*/ 9189031 w 12192001"/>
              <a:gd name="connsiteY609" fmla="*/ 4317140 h 6033034"/>
              <a:gd name="connsiteX610" fmla="*/ 9132890 w 12192001"/>
              <a:gd name="connsiteY610" fmla="*/ 4333983 h 6033034"/>
              <a:gd name="connsiteX611" fmla="*/ 9125406 w 12192001"/>
              <a:gd name="connsiteY611" fmla="*/ 4352696 h 6033034"/>
              <a:gd name="connsiteX612" fmla="*/ 9110433 w 12192001"/>
              <a:gd name="connsiteY612" fmla="*/ 4328368 h 6033034"/>
              <a:gd name="connsiteX613" fmla="*/ 9095465 w 12192001"/>
              <a:gd name="connsiteY613" fmla="*/ 4365795 h 6033034"/>
              <a:gd name="connsiteX614" fmla="*/ 9084235 w 12192001"/>
              <a:gd name="connsiteY614" fmla="*/ 4358309 h 6033034"/>
              <a:gd name="connsiteX615" fmla="*/ 9033709 w 12192001"/>
              <a:gd name="connsiteY615" fmla="*/ 4259130 h 6033034"/>
              <a:gd name="connsiteX616" fmla="*/ 8970085 w 12192001"/>
              <a:gd name="connsiteY616" fmla="*/ 4227317 h 6033034"/>
              <a:gd name="connsiteX617" fmla="*/ 8928915 w 12192001"/>
              <a:gd name="connsiteY617" fmla="*/ 4201119 h 6033034"/>
              <a:gd name="connsiteX618" fmla="*/ 8936401 w 12192001"/>
              <a:gd name="connsiteY618" fmla="*/ 4253515 h 6033034"/>
              <a:gd name="connsiteX619" fmla="*/ 8936401 w 12192001"/>
              <a:gd name="connsiteY619" fmla="*/ 4274101 h 6033034"/>
              <a:gd name="connsiteX620" fmla="*/ 8902717 w 12192001"/>
              <a:gd name="connsiteY620" fmla="*/ 4472461 h 6033034"/>
              <a:gd name="connsiteX621" fmla="*/ 8893362 w 12192001"/>
              <a:gd name="connsiteY621" fmla="*/ 4551057 h 6033034"/>
              <a:gd name="connsiteX622" fmla="*/ 8857806 w 12192001"/>
              <a:gd name="connsiteY622" fmla="*/ 4569770 h 6033034"/>
              <a:gd name="connsiteX623" fmla="*/ 8833479 w 12192001"/>
              <a:gd name="connsiteY623" fmla="*/ 4534214 h 6033034"/>
              <a:gd name="connsiteX624" fmla="*/ 8859675 w 12192001"/>
              <a:gd name="connsiteY624" fmla="*/ 4360182 h 6033034"/>
              <a:gd name="connsiteX625" fmla="*/ 8812894 w 12192001"/>
              <a:gd name="connsiteY625" fmla="*/ 4118780 h 6033034"/>
              <a:gd name="connsiteX626" fmla="*/ 8734298 w 12192001"/>
              <a:gd name="connsiteY626" fmla="*/ 4025214 h 6033034"/>
              <a:gd name="connsiteX627" fmla="*/ 8736168 w 12192001"/>
              <a:gd name="connsiteY627" fmla="*/ 4017729 h 6033034"/>
              <a:gd name="connsiteX628" fmla="*/ 8760496 w 12192001"/>
              <a:gd name="connsiteY628" fmla="*/ 3808140 h 6033034"/>
              <a:gd name="connsiteX629" fmla="*/ 8805408 w 12192001"/>
              <a:gd name="connsiteY629" fmla="*/ 3753873 h 6033034"/>
              <a:gd name="connsiteX630" fmla="*/ 8885875 w 12192001"/>
              <a:gd name="connsiteY630" fmla="*/ 3729545 h 6033034"/>
              <a:gd name="connsiteX631" fmla="*/ 8885875 w 12192001"/>
              <a:gd name="connsiteY631" fmla="*/ 3714574 h 6033034"/>
              <a:gd name="connsiteX632" fmla="*/ 8846578 w 12192001"/>
              <a:gd name="connsiteY632" fmla="*/ 3712704 h 6033034"/>
              <a:gd name="connsiteX633" fmla="*/ 8824121 w 12192001"/>
              <a:gd name="connsiteY633" fmla="*/ 3671536 h 6033034"/>
              <a:gd name="connsiteX634" fmla="*/ 8872776 w 12192001"/>
              <a:gd name="connsiteY634" fmla="*/ 3619138 h 6033034"/>
              <a:gd name="connsiteX635" fmla="*/ 8831607 w 12192001"/>
              <a:gd name="connsiteY635" fmla="*/ 3501243 h 6033034"/>
              <a:gd name="connsiteX636" fmla="*/ 8820379 w 12192001"/>
              <a:gd name="connsiteY636" fmla="*/ 3432006 h 6033034"/>
              <a:gd name="connsiteX637" fmla="*/ 8824121 w 12192001"/>
              <a:gd name="connsiteY637" fmla="*/ 3415163 h 6033034"/>
              <a:gd name="connsiteX638" fmla="*/ 8869033 w 12192001"/>
              <a:gd name="connsiteY638" fmla="*/ 3317854 h 6033034"/>
              <a:gd name="connsiteX639" fmla="*/ 8947629 w 12192001"/>
              <a:gd name="connsiteY639" fmla="*/ 3325340 h 6033034"/>
              <a:gd name="connsiteX640" fmla="*/ 8947629 w 12192001"/>
              <a:gd name="connsiteY640" fmla="*/ 3091426 h 6033034"/>
              <a:gd name="connsiteX641" fmla="*/ 8928915 w 12192001"/>
              <a:gd name="connsiteY641" fmla="*/ 3136338 h 6033034"/>
              <a:gd name="connsiteX642" fmla="*/ 8919560 w 12192001"/>
              <a:gd name="connsiteY642" fmla="*/ 3134464 h 6033034"/>
              <a:gd name="connsiteX643" fmla="*/ 8927046 w 12192001"/>
              <a:gd name="connsiteY643" fmla="*/ 3091426 h 6033034"/>
              <a:gd name="connsiteX644" fmla="*/ 9003768 w 12192001"/>
              <a:gd name="connsiteY644" fmla="*/ 2973531 h 6033034"/>
              <a:gd name="connsiteX645" fmla="*/ 9011254 w 12192001"/>
              <a:gd name="connsiteY645" fmla="*/ 2966045 h 6033034"/>
              <a:gd name="connsiteX646" fmla="*/ 9095465 w 12192001"/>
              <a:gd name="connsiteY646" fmla="*/ 2911778 h 6033034"/>
              <a:gd name="connsiteX647" fmla="*/ 9136633 w 12192001"/>
              <a:gd name="connsiteY647" fmla="*/ 2962303 h 6033034"/>
              <a:gd name="connsiteX648" fmla="*/ 9207743 w 12192001"/>
              <a:gd name="connsiteY648" fmla="*/ 2923007 h 6033034"/>
              <a:gd name="connsiteX649" fmla="*/ 9301309 w 12192001"/>
              <a:gd name="connsiteY649" fmla="*/ 2812597 h 6033034"/>
              <a:gd name="connsiteX650" fmla="*/ 9288210 w 12192001"/>
              <a:gd name="connsiteY650" fmla="*/ 2810727 h 6033034"/>
              <a:gd name="connsiteX651" fmla="*/ 9265753 w 12192001"/>
              <a:gd name="connsiteY651" fmla="*/ 2743359 h 6033034"/>
              <a:gd name="connsiteX652" fmla="*/ 9276981 w 12192001"/>
              <a:gd name="connsiteY652" fmla="*/ 2593653 h 6033034"/>
              <a:gd name="connsiteX653" fmla="*/ 9213357 w 12192001"/>
              <a:gd name="connsiteY653" fmla="*/ 2505700 h 6033034"/>
              <a:gd name="connsiteX654" fmla="*/ 9138504 w 12192001"/>
              <a:gd name="connsiteY654" fmla="*/ 2432719 h 6033034"/>
              <a:gd name="connsiteX655" fmla="*/ 9129146 w 12192001"/>
              <a:gd name="connsiteY655" fmla="*/ 2374708 h 6033034"/>
              <a:gd name="connsiteX656" fmla="*/ 9117920 w 12192001"/>
              <a:gd name="connsiteY656" fmla="*/ 2333539 h 6033034"/>
              <a:gd name="connsiteX657" fmla="*/ 9067393 w 12192001"/>
              <a:gd name="connsiteY657" fmla="*/ 2359737 h 6033034"/>
              <a:gd name="connsiteX658" fmla="*/ 9059909 w 12192001"/>
              <a:gd name="connsiteY658" fmla="*/ 2348510 h 6033034"/>
              <a:gd name="connsiteX659" fmla="*/ 9078621 w 12192001"/>
              <a:gd name="connsiteY659" fmla="*/ 2331668 h 6033034"/>
              <a:gd name="connsiteX660" fmla="*/ 9095465 w 12192001"/>
              <a:gd name="connsiteY660" fmla="*/ 2277399 h 6033034"/>
              <a:gd name="connsiteX661" fmla="*/ 9058038 w 12192001"/>
              <a:gd name="connsiteY661" fmla="*/ 2183833 h 6033034"/>
              <a:gd name="connsiteX662" fmla="*/ 9028094 w 12192001"/>
              <a:gd name="connsiteY662" fmla="*/ 2118338 h 6033034"/>
              <a:gd name="connsiteX663" fmla="*/ 9022482 w 12192001"/>
              <a:gd name="connsiteY663" fmla="*/ 2056583 h 6033034"/>
              <a:gd name="connsiteX664" fmla="*/ 9050553 w 12192001"/>
              <a:gd name="connsiteY664" fmla="*/ 1931205 h 6033034"/>
              <a:gd name="connsiteX665" fmla="*/ 9147860 w 12192001"/>
              <a:gd name="connsiteY665" fmla="*/ 1824539 h 6033034"/>
              <a:gd name="connsiteX666" fmla="*/ 9265753 w 12192001"/>
              <a:gd name="connsiteY666" fmla="*/ 1781500 h 6033034"/>
              <a:gd name="connsiteX667" fmla="*/ 9497798 w 12192001"/>
              <a:gd name="connsiteY667" fmla="*/ 1788984 h 6033034"/>
              <a:gd name="connsiteX668" fmla="*/ 9619434 w 12192001"/>
              <a:gd name="connsiteY668" fmla="*/ 1860095 h 6033034"/>
              <a:gd name="connsiteX669" fmla="*/ 9707385 w 12192001"/>
              <a:gd name="connsiteY669" fmla="*/ 2064068 h 6033034"/>
              <a:gd name="connsiteX670" fmla="*/ 9729842 w 12192001"/>
              <a:gd name="connsiteY670" fmla="*/ 2131436 h 6033034"/>
              <a:gd name="connsiteX671" fmla="*/ 9735457 w 12192001"/>
              <a:gd name="connsiteY671" fmla="*/ 2150149 h 6033034"/>
              <a:gd name="connsiteX672" fmla="*/ 9739198 w 12192001"/>
              <a:gd name="connsiteY672" fmla="*/ 2206289 h 6033034"/>
              <a:gd name="connsiteX673" fmla="*/ 9733583 w 12192001"/>
              <a:gd name="connsiteY673" fmla="*/ 2251200 h 6033034"/>
              <a:gd name="connsiteX674" fmla="*/ 9686800 w 12192001"/>
              <a:gd name="connsiteY674" fmla="*/ 2303597 h 6033034"/>
              <a:gd name="connsiteX675" fmla="*/ 9647503 w 12192001"/>
              <a:gd name="connsiteY675" fmla="*/ 2312955 h 6033034"/>
              <a:gd name="connsiteX676" fmla="*/ 9679316 w 12192001"/>
              <a:gd name="connsiteY676" fmla="*/ 2335411 h 6033034"/>
              <a:gd name="connsiteX677" fmla="*/ 9615690 w 12192001"/>
              <a:gd name="connsiteY677" fmla="*/ 2400906 h 6033034"/>
              <a:gd name="connsiteX678" fmla="*/ 9615690 w 12192001"/>
              <a:gd name="connsiteY678" fmla="*/ 2472017 h 6033034"/>
              <a:gd name="connsiteX679" fmla="*/ 9765395 w 12192001"/>
              <a:gd name="connsiteY679" fmla="*/ 2486988 h 6033034"/>
              <a:gd name="connsiteX680" fmla="*/ 9817793 w 12192001"/>
              <a:gd name="connsiteY680" fmla="*/ 2466403 h 6033034"/>
              <a:gd name="connsiteX681" fmla="*/ 9870192 w 12192001"/>
              <a:gd name="connsiteY681" fmla="*/ 2472017 h 6033034"/>
              <a:gd name="connsiteX682" fmla="*/ 9905745 w 12192001"/>
              <a:gd name="connsiteY682" fmla="*/ 2475759 h 6033034"/>
              <a:gd name="connsiteX683" fmla="*/ 9995569 w 12192001"/>
              <a:gd name="connsiteY683" fmla="*/ 2464531 h 6033034"/>
              <a:gd name="connsiteX684" fmla="*/ 10016154 w 12192001"/>
              <a:gd name="connsiteY684" fmla="*/ 2466403 h 6033034"/>
              <a:gd name="connsiteX685" fmla="*/ 10006798 w 12192001"/>
              <a:gd name="connsiteY685" fmla="*/ 2432719 h 6033034"/>
              <a:gd name="connsiteX686" fmla="*/ 10047966 w 12192001"/>
              <a:gd name="connsiteY686" fmla="*/ 2442075 h 6033034"/>
              <a:gd name="connsiteX687" fmla="*/ 10117204 w 12192001"/>
              <a:gd name="connsiteY687" fmla="*/ 2395294 h 6033034"/>
              <a:gd name="connsiteX688" fmla="*/ 10027381 w 12192001"/>
              <a:gd name="connsiteY688" fmla="*/ 2183833 h 6033034"/>
              <a:gd name="connsiteX689" fmla="*/ 9980598 w 12192001"/>
              <a:gd name="connsiteY689" fmla="*/ 2200676 h 6033034"/>
              <a:gd name="connsiteX690" fmla="*/ 9958143 w 12192001"/>
              <a:gd name="connsiteY690" fmla="*/ 2170734 h 6033034"/>
              <a:gd name="connsiteX691" fmla="*/ 9911358 w 12192001"/>
              <a:gd name="connsiteY691" fmla="*/ 1977988 h 6033034"/>
              <a:gd name="connsiteX692" fmla="*/ 9771010 w 12192001"/>
              <a:gd name="connsiteY692" fmla="*/ 1665477 h 6033034"/>
              <a:gd name="connsiteX693" fmla="*/ 9196513 w 12192001"/>
              <a:gd name="connsiteY693" fmla="*/ 619407 h 6033034"/>
              <a:gd name="connsiteX694" fmla="*/ 8861548 w 12192001"/>
              <a:gd name="connsiteY694" fmla="*/ 78596 h 6033034"/>
              <a:gd name="connsiteX695" fmla="*/ 8848448 w 12192001"/>
              <a:gd name="connsiteY695" fmla="*/ 0 h 603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</a:cxnLst>
            <a:rect l="l" t="t" r="r" b="b"/>
            <a:pathLst>
              <a:path w="12192001" h="6033034">
                <a:moveTo>
                  <a:pt x="1525965" y="5409993"/>
                </a:moveTo>
                <a:cubicBezTo>
                  <a:pt x="1520350" y="5409993"/>
                  <a:pt x="1512865" y="5419351"/>
                  <a:pt x="1507251" y="5423094"/>
                </a:cubicBezTo>
                <a:cubicBezTo>
                  <a:pt x="1512865" y="5428707"/>
                  <a:pt x="1520350" y="5434322"/>
                  <a:pt x="1527836" y="5439934"/>
                </a:cubicBezTo>
                <a:cubicBezTo>
                  <a:pt x="1535321" y="5434322"/>
                  <a:pt x="1540935" y="5428707"/>
                  <a:pt x="1548420" y="5424964"/>
                </a:cubicBezTo>
                <a:cubicBezTo>
                  <a:pt x="1540935" y="5419351"/>
                  <a:pt x="1533450" y="5409993"/>
                  <a:pt x="1525965" y="5409993"/>
                </a:cubicBezTo>
                <a:close/>
                <a:moveTo>
                  <a:pt x="1849703" y="5395023"/>
                </a:moveTo>
                <a:cubicBezTo>
                  <a:pt x="1847832" y="5398765"/>
                  <a:pt x="1845960" y="5402507"/>
                  <a:pt x="1844090" y="5406250"/>
                </a:cubicBezTo>
                <a:cubicBezTo>
                  <a:pt x="1862803" y="5428707"/>
                  <a:pt x="1883386" y="5449292"/>
                  <a:pt x="1915199" y="5445549"/>
                </a:cubicBezTo>
                <a:cubicBezTo>
                  <a:pt x="1917070" y="5441806"/>
                  <a:pt x="1918942" y="5438064"/>
                  <a:pt x="1920813" y="5434322"/>
                </a:cubicBezTo>
                <a:cubicBezTo>
                  <a:pt x="1898357" y="5419351"/>
                  <a:pt x="1874031" y="5406250"/>
                  <a:pt x="1849703" y="5395023"/>
                </a:cubicBezTo>
                <a:close/>
                <a:moveTo>
                  <a:pt x="1716839" y="5320170"/>
                </a:moveTo>
                <a:cubicBezTo>
                  <a:pt x="1714967" y="5323913"/>
                  <a:pt x="1711225" y="5327654"/>
                  <a:pt x="1709355" y="5329528"/>
                </a:cubicBezTo>
                <a:cubicBezTo>
                  <a:pt x="1729938" y="5370696"/>
                  <a:pt x="1750523" y="5409993"/>
                  <a:pt x="1771108" y="5451162"/>
                </a:cubicBezTo>
                <a:cubicBezTo>
                  <a:pt x="1771108" y="5453035"/>
                  <a:pt x="1772980" y="5453035"/>
                  <a:pt x="1772980" y="5453035"/>
                </a:cubicBezTo>
                <a:cubicBezTo>
                  <a:pt x="1812276" y="5460520"/>
                  <a:pt x="1853445" y="5468006"/>
                  <a:pt x="1896487" y="5475490"/>
                </a:cubicBezTo>
                <a:cubicBezTo>
                  <a:pt x="1832862" y="5419351"/>
                  <a:pt x="1774849" y="5368824"/>
                  <a:pt x="1716839" y="5320170"/>
                </a:cubicBezTo>
                <a:close/>
                <a:moveTo>
                  <a:pt x="9611947" y="5295844"/>
                </a:moveTo>
                <a:cubicBezTo>
                  <a:pt x="9593234" y="5314557"/>
                  <a:pt x="9589493" y="5406250"/>
                  <a:pt x="9610076" y="5441806"/>
                </a:cubicBezTo>
                <a:cubicBezTo>
                  <a:pt x="9641890" y="5494204"/>
                  <a:pt x="9735457" y="5524145"/>
                  <a:pt x="9810309" y="5505431"/>
                </a:cubicBezTo>
                <a:cubicBezTo>
                  <a:pt x="9791596" y="5447420"/>
                  <a:pt x="9772882" y="5389410"/>
                  <a:pt x="9757912" y="5342625"/>
                </a:cubicBezTo>
                <a:cubicBezTo>
                  <a:pt x="9707385" y="5323913"/>
                  <a:pt x="9662474" y="5310814"/>
                  <a:pt x="9611947" y="5295844"/>
                </a:cubicBezTo>
                <a:close/>
                <a:moveTo>
                  <a:pt x="1419299" y="5155494"/>
                </a:moveTo>
                <a:cubicBezTo>
                  <a:pt x="1423041" y="5172336"/>
                  <a:pt x="1423041" y="5181692"/>
                  <a:pt x="1424914" y="5192920"/>
                </a:cubicBezTo>
                <a:cubicBezTo>
                  <a:pt x="1428656" y="5207890"/>
                  <a:pt x="1428656" y="5234088"/>
                  <a:pt x="1436142" y="5235961"/>
                </a:cubicBezTo>
                <a:cubicBezTo>
                  <a:pt x="1471695" y="5245317"/>
                  <a:pt x="1509122" y="5249059"/>
                  <a:pt x="1546548" y="5249059"/>
                </a:cubicBezTo>
                <a:cubicBezTo>
                  <a:pt x="1550291" y="5249059"/>
                  <a:pt x="1559649" y="5211633"/>
                  <a:pt x="1557776" y="5209762"/>
                </a:cubicBezTo>
                <a:cubicBezTo>
                  <a:pt x="1514737" y="5191050"/>
                  <a:pt x="1477310" y="5153623"/>
                  <a:pt x="1419299" y="5155494"/>
                </a:cubicBezTo>
                <a:close/>
                <a:moveTo>
                  <a:pt x="2555193" y="5127425"/>
                </a:moveTo>
                <a:cubicBezTo>
                  <a:pt x="2525251" y="5148008"/>
                  <a:pt x="2495310" y="5166721"/>
                  <a:pt x="2463496" y="5187307"/>
                </a:cubicBezTo>
                <a:cubicBezTo>
                  <a:pt x="2465369" y="5194792"/>
                  <a:pt x="2467239" y="5200405"/>
                  <a:pt x="2469111" y="5204147"/>
                </a:cubicBezTo>
                <a:cubicBezTo>
                  <a:pt x="2485952" y="5222861"/>
                  <a:pt x="2480340" y="5267772"/>
                  <a:pt x="2519636" y="5256545"/>
                </a:cubicBezTo>
                <a:cubicBezTo>
                  <a:pt x="2560805" y="5243446"/>
                  <a:pt x="2540222" y="5207890"/>
                  <a:pt x="2534607" y="5177949"/>
                </a:cubicBezTo>
                <a:cubicBezTo>
                  <a:pt x="2553320" y="5168593"/>
                  <a:pt x="2575776" y="5159235"/>
                  <a:pt x="2555193" y="5127425"/>
                </a:cubicBezTo>
                <a:close/>
                <a:moveTo>
                  <a:pt x="1508889" y="5035261"/>
                </a:moveTo>
                <a:cubicBezTo>
                  <a:pt x="1498362" y="5036197"/>
                  <a:pt x="1487602" y="5041342"/>
                  <a:pt x="1479181" y="5046957"/>
                </a:cubicBezTo>
                <a:cubicBezTo>
                  <a:pt x="1471695" y="5052572"/>
                  <a:pt x="1479181" y="5076898"/>
                  <a:pt x="1481053" y="5093741"/>
                </a:cubicBezTo>
                <a:cubicBezTo>
                  <a:pt x="1482923" y="5103096"/>
                  <a:pt x="1492281" y="5114324"/>
                  <a:pt x="1490409" y="5121810"/>
                </a:cubicBezTo>
                <a:cubicBezTo>
                  <a:pt x="1482923" y="5149880"/>
                  <a:pt x="1497895" y="5151751"/>
                  <a:pt x="1522222" y="5144265"/>
                </a:cubicBezTo>
                <a:cubicBezTo>
                  <a:pt x="1535321" y="5149880"/>
                  <a:pt x="1548420" y="5159235"/>
                  <a:pt x="1563392" y="5161109"/>
                </a:cubicBezTo>
                <a:cubicBezTo>
                  <a:pt x="1569005" y="5162978"/>
                  <a:pt x="1585847" y="5148008"/>
                  <a:pt x="1585847" y="5148008"/>
                </a:cubicBezTo>
                <a:cubicBezTo>
                  <a:pt x="1570877" y="5114324"/>
                  <a:pt x="1555906" y="5078770"/>
                  <a:pt x="1537192" y="5048829"/>
                </a:cubicBezTo>
                <a:cubicBezTo>
                  <a:pt x="1529708" y="5037601"/>
                  <a:pt x="1519415" y="5034326"/>
                  <a:pt x="1508889" y="5035261"/>
                </a:cubicBezTo>
                <a:close/>
                <a:moveTo>
                  <a:pt x="2325018" y="4968361"/>
                </a:moveTo>
                <a:cubicBezTo>
                  <a:pt x="2283849" y="4970233"/>
                  <a:pt x="2267009" y="5003917"/>
                  <a:pt x="2289464" y="5035728"/>
                </a:cubicBezTo>
                <a:cubicBezTo>
                  <a:pt x="2300692" y="5052572"/>
                  <a:pt x="2304435" y="5065669"/>
                  <a:pt x="2281980" y="5075027"/>
                </a:cubicBezTo>
                <a:cubicBezTo>
                  <a:pt x="2270751" y="5080640"/>
                  <a:pt x="2261394" y="5089998"/>
                  <a:pt x="2250165" y="5095610"/>
                </a:cubicBezTo>
                <a:cubicBezTo>
                  <a:pt x="2231453" y="5106839"/>
                  <a:pt x="2222098" y="5153623"/>
                  <a:pt x="2235195" y="5170464"/>
                </a:cubicBezTo>
                <a:cubicBezTo>
                  <a:pt x="2253908" y="5191050"/>
                  <a:pt x="2272622" y="5211633"/>
                  <a:pt x="2287592" y="5228476"/>
                </a:cubicBezTo>
                <a:cubicBezTo>
                  <a:pt x="2308178" y="5217248"/>
                  <a:pt x="2326891" y="5206020"/>
                  <a:pt x="2345604" y="5198534"/>
                </a:cubicBezTo>
                <a:cubicBezTo>
                  <a:pt x="2364317" y="5191050"/>
                  <a:pt x="2368060" y="5183564"/>
                  <a:pt x="2351218" y="5168593"/>
                </a:cubicBezTo>
                <a:cubicBezTo>
                  <a:pt x="2343732" y="5161109"/>
                  <a:pt x="2343732" y="5148008"/>
                  <a:pt x="2341862" y="5136780"/>
                </a:cubicBezTo>
                <a:cubicBezTo>
                  <a:pt x="2339989" y="5125553"/>
                  <a:pt x="2343732" y="5114324"/>
                  <a:pt x="2341862" y="5103096"/>
                </a:cubicBezTo>
                <a:cubicBezTo>
                  <a:pt x="2338119" y="5075027"/>
                  <a:pt x="2349347" y="5041343"/>
                  <a:pt x="2313791" y="5024500"/>
                </a:cubicBezTo>
                <a:cubicBezTo>
                  <a:pt x="2311921" y="5024500"/>
                  <a:pt x="2315663" y="5011402"/>
                  <a:pt x="2317533" y="5003917"/>
                </a:cubicBezTo>
                <a:cubicBezTo>
                  <a:pt x="2319406" y="4992690"/>
                  <a:pt x="2321276" y="4981461"/>
                  <a:pt x="2325018" y="4968361"/>
                </a:cubicBezTo>
                <a:close/>
                <a:moveTo>
                  <a:pt x="2517766" y="4859824"/>
                </a:moveTo>
                <a:cubicBezTo>
                  <a:pt x="2499053" y="4861696"/>
                  <a:pt x="2482210" y="4887895"/>
                  <a:pt x="2465369" y="4902865"/>
                </a:cubicBezTo>
                <a:cubicBezTo>
                  <a:pt x="2467239" y="4906608"/>
                  <a:pt x="2469111" y="4908479"/>
                  <a:pt x="2470982" y="4912221"/>
                </a:cubicBezTo>
                <a:cubicBezTo>
                  <a:pt x="2517766" y="4889766"/>
                  <a:pt x="2519636" y="4927191"/>
                  <a:pt x="2530864" y="4962749"/>
                </a:cubicBezTo>
                <a:cubicBezTo>
                  <a:pt x="2547707" y="4934677"/>
                  <a:pt x="2570163" y="4914094"/>
                  <a:pt x="2570163" y="4893508"/>
                </a:cubicBezTo>
                <a:cubicBezTo>
                  <a:pt x="2570163" y="4882280"/>
                  <a:pt x="2534607" y="4857954"/>
                  <a:pt x="2517766" y="4859824"/>
                </a:cubicBezTo>
                <a:close/>
                <a:moveTo>
                  <a:pt x="1853445" y="4844854"/>
                </a:moveTo>
                <a:cubicBezTo>
                  <a:pt x="1840348" y="4871052"/>
                  <a:pt x="1834732" y="4886023"/>
                  <a:pt x="1827247" y="4900993"/>
                </a:cubicBezTo>
                <a:cubicBezTo>
                  <a:pt x="1829119" y="4904736"/>
                  <a:pt x="1830990" y="4908479"/>
                  <a:pt x="1832862" y="4910351"/>
                </a:cubicBezTo>
                <a:cubicBezTo>
                  <a:pt x="1847832" y="4902865"/>
                  <a:pt x="1862803" y="4895380"/>
                  <a:pt x="1877774" y="4887895"/>
                </a:cubicBezTo>
                <a:cubicBezTo>
                  <a:pt x="1870289" y="4876667"/>
                  <a:pt x="1864674" y="4863567"/>
                  <a:pt x="1853445" y="4844854"/>
                </a:cubicBezTo>
                <a:close/>
                <a:moveTo>
                  <a:pt x="2759165" y="4828012"/>
                </a:moveTo>
                <a:cubicBezTo>
                  <a:pt x="2751680" y="4828012"/>
                  <a:pt x="2736710" y="4833626"/>
                  <a:pt x="2734839" y="4839241"/>
                </a:cubicBezTo>
                <a:cubicBezTo>
                  <a:pt x="2729224" y="4856081"/>
                  <a:pt x="2729224" y="4874795"/>
                  <a:pt x="2723612" y="4900993"/>
                </a:cubicBezTo>
                <a:cubicBezTo>
                  <a:pt x="2744195" y="4891638"/>
                  <a:pt x="2759165" y="4889766"/>
                  <a:pt x="2766651" y="4880410"/>
                </a:cubicBezTo>
                <a:cubicBezTo>
                  <a:pt x="2774136" y="4871052"/>
                  <a:pt x="2774136" y="4854212"/>
                  <a:pt x="2774136" y="4841111"/>
                </a:cubicBezTo>
                <a:cubicBezTo>
                  <a:pt x="2774136" y="4835498"/>
                  <a:pt x="2762908" y="4828012"/>
                  <a:pt x="2759165" y="4828012"/>
                </a:cubicBezTo>
                <a:close/>
                <a:moveTo>
                  <a:pt x="2306306" y="4768130"/>
                </a:moveTo>
                <a:cubicBezTo>
                  <a:pt x="2317533" y="4786844"/>
                  <a:pt x="2328761" y="4801814"/>
                  <a:pt x="2343732" y="4826140"/>
                </a:cubicBezTo>
                <a:cubicBezTo>
                  <a:pt x="2345604" y="4773743"/>
                  <a:pt x="2341862" y="4770001"/>
                  <a:pt x="2306306" y="4768130"/>
                </a:cubicBezTo>
                <a:close/>
                <a:moveTo>
                  <a:pt x="2528994" y="4702633"/>
                </a:moveTo>
                <a:cubicBezTo>
                  <a:pt x="2523379" y="4721346"/>
                  <a:pt x="2517766" y="4738189"/>
                  <a:pt x="2512151" y="4756903"/>
                </a:cubicBezTo>
                <a:cubicBezTo>
                  <a:pt x="2517766" y="4758772"/>
                  <a:pt x="2523379" y="4758772"/>
                  <a:pt x="2528994" y="4760645"/>
                </a:cubicBezTo>
                <a:cubicBezTo>
                  <a:pt x="2532736" y="4741932"/>
                  <a:pt x="2536479" y="4723219"/>
                  <a:pt x="2538350" y="4704505"/>
                </a:cubicBezTo>
                <a:cubicBezTo>
                  <a:pt x="2534607" y="4704505"/>
                  <a:pt x="2532736" y="4702633"/>
                  <a:pt x="2528994" y="4702633"/>
                </a:cubicBezTo>
                <a:close/>
                <a:moveTo>
                  <a:pt x="3045479" y="4685792"/>
                </a:moveTo>
                <a:cubicBezTo>
                  <a:pt x="3017408" y="4683920"/>
                  <a:pt x="2989339" y="4697020"/>
                  <a:pt x="2961268" y="4704505"/>
                </a:cubicBezTo>
                <a:cubicBezTo>
                  <a:pt x="2959398" y="4704505"/>
                  <a:pt x="2957526" y="4711991"/>
                  <a:pt x="2959398" y="4713861"/>
                </a:cubicBezTo>
                <a:cubicBezTo>
                  <a:pt x="2985597" y="4741932"/>
                  <a:pt x="2968753" y="4760645"/>
                  <a:pt x="2948170" y="4781229"/>
                </a:cubicBezTo>
                <a:cubicBezTo>
                  <a:pt x="2944427" y="4784972"/>
                  <a:pt x="2946298" y="4796199"/>
                  <a:pt x="2950041" y="4801814"/>
                </a:cubicBezTo>
                <a:cubicBezTo>
                  <a:pt x="2968753" y="4850469"/>
                  <a:pt x="2946298" y="4893508"/>
                  <a:pt x="2936942" y="4938420"/>
                </a:cubicBezTo>
                <a:cubicBezTo>
                  <a:pt x="2886416" y="4932806"/>
                  <a:pt x="2884545" y="4936549"/>
                  <a:pt x="2890159" y="4987075"/>
                </a:cubicBezTo>
                <a:cubicBezTo>
                  <a:pt x="2890159" y="4994559"/>
                  <a:pt x="2884545" y="5003917"/>
                  <a:pt x="2878930" y="5009530"/>
                </a:cubicBezTo>
                <a:cubicBezTo>
                  <a:pt x="2869574" y="5022631"/>
                  <a:pt x="2858347" y="5031986"/>
                  <a:pt x="2848989" y="5041343"/>
                </a:cubicBezTo>
                <a:cubicBezTo>
                  <a:pt x="2852732" y="5046957"/>
                  <a:pt x="2856475" y="5050699"/>
                  <a:pt x="2858347" y="5056314"/>
                </a:cubicBezTo>
                <a:cubicBezTo>
                  <a:pt x="2882673" y="5041343"/>
                  <a:pt x="2914486" y="5050699"/>
                  <a:pt x="2931327" y="5018888"/>
                </a:cubicBezTo>
                <a:cubicBezTo>
                  <a:pt x="2950041" y="4983332"/>
                  <a:pt x="2965011" y="4947777"/>
                  <a:pt x="2983724" y="4912221"/>
                </a:cubicBezTo>
                <a:cubicBezTo>
                  <a:pt x="3009923" y="4861696"/>
                  <a:pt x="3039864" y="4814913"/>
                  <a:pt x="3066062" y="4764387"/>
                </a:cubicBezTo>
                <a:cubicBezTo>
                  <a:pt x="3079163" y="4741932"/>
                  <a:pt x="3066062" y="4687662"/>
                  <a:pt x="3045479" y="4685792"/>
                </a:cubicBezTo>
                <a:close/>
                <a:moveTo>
                  <a:pt x="2810159" y="4682049"/>
                </a:moveTo>
                <a:cubicBezTo>
                  <a:pt x="2799399" y="4682049"/>
                  <a:pt x="2787236" y="4682985"/>
                  <a:pt x="2777879" y="4682050"/>
                </a:cubicBezTo>
                <a:cubicBezTo>
                  <a:pt x="2776008" y="4685792"/>
                  <a:pt x="2774136" y="4687662"/>
                  <a:pt x="2772266" y="4691405"/>
                </a:cubicBezTo>
                <a:cubicBezTo>
                  <a:pt x="2790979" y="4713861"/>
                  <a:pt x="2809692" y="4738189"/>
                  <a:pt x="2830276" y="4760645"/>
                </a:cubicBezTo>
                <a:cubicBezTo>
                  <a:pt x="2834018" y="4758772"/>
                  <a:pt x="2839633" y="4758772"/>
                  <a:pt x="2843376" y="4756903"/>
                </a:cubicBezTo>
                <a:cubicBezTo>
                  <a:pt x="2841504" y="4734446"/>
                  <a:pt x="2843376" y="4706376"/>
                  <a:pt x="2834018" y="4687662"/>
                </a:cubicBezTo>
                <a:cubicBezTo>
                  <a:pt x="2830276" y="4682985"/>
                  <a:pt x="2820920" y="4682050"/>
                  <a:pt x="2810159" y="4682049"/>
                </a:cubicBezTo>
                <a:close/>
                <a:moveTo>
                  <a:pt x="2874486" y="4665910"/>
                </a:moveTo>
                <a:cubicBezTo>
                  <a:pt x="2868638" y="4666611"/>
                  <a:pt x="2863959" y="4668014"/>
                  <a:pt x="2863959" y="4668949"/>
                </a:cubicBezTo>
                <a:cubicBezTo>
                  <a:pt x="2862090" y="4687662"/>
                  <a:pt x="2862090" y="4706376"/>
                  <a:pt x="2863959" y="4725089"/>
                </a:cubicBezTo>
                <a:cubicBezTo>
                  <a:pt x="2863959" y="4730704"/>
                  <a:pt x="2878930" y="4740060"/>
                  <a:pt x="2880803" y="4738189"/>
                </a:cubicBezTo>
                <a:cubicBezTo>
                  <a:pt x="2893900" y="4732574"/>
                  <a:pt x="2907001" y="4723219"/>
                  <a:pt x="2916357" y="4713861"/>
                </a:cubicBezTo>
                <a:cubicBezTo>
                  <a:pt x="2923841" y="4708248"/>
                  <a:pt x="2923841" y="4697020"/>
                  <a:pt x="2925715" y="4691405"/>
                </a:cubicBezTo>
                <a:cubicBezTo>
                  <a:pt x="2912614" y="4680177"/>
                  <a:pt x="2903258" y="4670821"/>
                  <a:pt x="2892031" y="4667079"/>
                </a:cubicBezTo>
                <a:cubicBezTo>
                  <a:pt x="2887352" y="4665207"/>
                  <a:pt x="2880333" y="4665207"/>
                  <a:pt x="2874486" y="4665910"/>
                </a:cubicBezTo>
                <a:close/>
                <a:moveTo>
                  <a:pt x="3092260" y="4665206"/>
                </a:moveTo>
                <a:cubicBezTo>
                  <a:pt x="3088519" y="4667079"/>
                  <a:pt x="3084776" y="4667079"/>
                  <a:pt x="3081033" y="4668949"/>
                </a:cubicBezTo>
                <a:cubicBezTo>
                  <a:pt x="3084776" y="4683920"/>
                  <a:pt x="3086648" y="4698890"/>
                  <a:pt x="3094133" y="4711991"/>
                </a:cubicBezTo>
                <a:cubicBezTo>
                  <a:pt x="3097875" y="4717604"/>
                  <a:pt x="3116589" y="4710118"/>
                  <a:pt x="3129687" y="4706376"/>
                </a:cubicBezTo>
                <a:cubicBezTo>
                  <a:pt x="3129687" y="4702633"/>
                  <a:pt x="3127817" y="4698890"/>
                  <a:pt x="3127817" y="4693277"/>
                </a:cubicBezTo>
                <a:cubicBezTo>
                  <a:pt x="3116589" y="4683920"/>
                  <a:pt x="3103489" y="4674564"/>
                  <a:pt x="3092260" y="4665206"/>
                </a:cubicBezTo>
                <a:close/>
                <a:moveTo>
                  <a:pt x="2212740" y="4659593"/>
                </a:moveTo>
                <a:cubicBezTo>
                  <a:pt x="2205254" y="4659593"/>
                  <a:pt x="2188413" y="4672692"/>
                  <a:pt x="2190283" y="4678307"/>
                </a:cubicBezTo>
                <a:cubicBezTo>
                  <a:pt x="2194026" y="4698890"/>
                  <a:pt x="2197769" y="4723219"/>
                  <a:pt x="2212740" y="4736317"/>
                </a:cubicBezTo>
                <a:cubicBezTo>
                  <a:pt x="2261394" y="4786844"/>
                  <a:pt x="2257651" y="4820528"/>
                  <a:pt x="2194026" y="4844854"/>
                </a:cubicBezTo>
                <a:cubicBezTo>
                  <a:pt x="2175313" y="4852339"/>
                  <a:pt x="2165957" y="4867309"/>
                  <a:pt x="2184671" y="4878538"/>
                </a:cubicBezTo>
                <a:cubicBezTo>
                  <a:pt x="2210869" y="4893508"/>
                  <a:pt x="2203384" y="4912221"/>
                  <a:pt x="2199641" y="4930934"/>
                </a:cubicBezTo>
                <a:cubicBezTo>
                  <a:pt x="2199641" y="4949648"/>
                  <a:pt x="2192156" y="4962749"/>
                  <a:pt x="2188413" y="4977719"/>
                </a:cubicBezTo>
                <a:cubicBezTo>
                  <a:pt x="2192156" y="4981461"/>
                  <a:pt x="2195898" y="4985204"/>
                  <a:pt x="2197769" y="4988947"/>
                </a:cubicBezTo>
                <a:cubicBezTo>
                  <a:pt x="2214612" y="4979589"/>
                  <a:pt x="2233325" y="4970233"/>
                  <a:pt x="2248296" y="4959006"/>
                </a:cubicBezTo>
                <a:cubicBezTo>
                  <a:pt x="2265136" y="4945905"/>
                  <a:pt x="2276365" y="4921579"/>
                  <a:pt x="2295077" y="4914094"/>
                </a:cubicBezTo>
                <a:cubicBezTo>
                  <a:pt x="2313791" y="4904736"/>
                  <a:pt x="2315663" y="4899123"/>
                  <a:pt x="2310048" y="4882280"/>
                </a:cubicBezTo>
                <a:cubicBezTo>
                  <a:pt x="2287592" y="4814913"/>
                  <a:pt x="2267009" y="4745675"/>
                  <a:pt x="2242681" y="4678307"/>
                </a:cubicBezTo>
                <a:cubicBezTo>
                  <a:pt x="2238938" y="4668949"/>
                  <a:pt x="2223967" y="4661464"/>
                  <a:pt x="2212740" y="4659593"/>
                </a:cubicBezTo>
                <a:close/>
                <a:moveTo>
                  <a:pt x="2674957" y="4642751"/>
                </a:moveTo>
                <a:cubicBezTo>
                  <a:pt x="2658114" y="4644623"/>
                  <a:pt x="2641273" y="4648366"/>
                  <a:pt x="2616945" y="4652109"/>
                </a:cubicBezTo>
                <a:cubicBezTo>
                  <a:pt x="2622560" y="4663336"/>
                  <a:pt x="2628173" y="4670821"/>
                  <a:pt x="2633787" y="4680177"/>
                </a:cubicBezTo>
                <a:cubicBezTo>
                  <a:pt x="2648759" y="4670821"/>
                  <a:pt x="2663729" y="4659593"/>
                  <a:pt x="2678700" y="4650236"/>
                </a:cubicBezTo>
                <a:cubicBezTo>
                  <a:pt x="2676828" y="4648366"/>
                  <a:pt x="2674957" y="4644623"/>
                  <a:pt x="2674957" y="4642751"/>
                </a:cubicBezTo>
                <a:close/>
                <a:moveTo>
                  <a:pt x="2454141" y="4586612"/>
                </a:moveTo>
                <a:cubicBezTo>
                  <a:pt x="2450399" y="4584741"/>
                  <a:pt x="2442913" y="4590353"/>
                  <a:pt x="2435428" y="4592226"/>
                </a:cubicBezTo>
                <a:cubicBezTo>
                  <a:pt x="2439170" y="4599711"/>
                  <a:pt x="2444784" y="4607197"/>
                  <a:pt x="2448526" y="4614682"/>
                </a:cubicBezTo>
                <a:cubicBezTo>
                  <a:pt x="2452268" y="4627780"/>
                  <a:pt x="2456011" y="4640880"/>
                  <a:pt x="2457883" y="4653978"/>
                </a:cubicBezTo>
                <a:cubicBezTo>
                  <a:pt x="2461626" y="4680177"/>
                  <a:pt x="2463496" y="4706376"/>
                  <a:pt x="2467239" y="4738189"/>
                </a:cubicBezTo>
                <a:cubicBezTo>
                  <a:pt x="2476597" y="4710118"/>
                  <a:pt x="2485952" y="4691405"/>
                  <a:pt x="2493438" y="4674564"/>
                </a:cubicBezTo>
                <a:cubicBezTo>
                  <a:pt x="2487825" y="4650236"/>
                  <a:pt x="2485952" y="4631523"/>
                  <a:pt x="2478467" y="4612810"/>
                </a:cubicBezTo>
                <a:cubicBezTo>
                  <a:pt x="2474725" y="4601582"/>
                  <a:pt x="2463496" y="4594096"/>
                  <a:pt x="2454141" y="4586612"/>
                </a:cubicBezTo>
                <a:close/>
                <a:moveTo>
                  <a:pt x="2588877" y="4356439"/>
                </a:moveTo>
                <a:cubicBezTo>
                  <a:pt x="2596361" y="4371410"/>
                  <a:pt x="2600104" y="4380766"/>
                  <a:pt x="2605717" y="4391993"/>
                </a:cubicBezTo>
                <a:cubicBezTo>
                  <a:pt x="2618818" y="4384508"/>
                  <a:pt x="2633787" y="4378895"/>
                  <a:pt x="2646887" y="4371410"/>
                </a:cubicBezTo>
                <a:cubicBezTo>
                  <a:pt x="2645016" y="4369538"/>
                  <a:pt x="2645016" y="4365795"/>
                  <a:pt x="2643144" y="4363924"/>
                </a:cubicBezTo>
                <a:cubicBezTo>
                  <a:pt x="2628173" y="4362052"/>
                  <a:pt x="2613203" y="4360182"/>
                  <a:pt x="2588877" y="4356439"/>
                </a:cubicBezTo>
                <a:close/>
                <a:moveTo>
                  <a:pt x="9967499" y="2472017"/>
                </a:moveTo>
                <a:cubicBezTo>
                  <a:pt x="9918846" y="2490730"/>
                  <a:pt x="9873932" y="2507573"/>
                  <a:pt x="9827150" y="2524414"/>
                </a:cubicBezTo>
                <a:cubicBezTo>
                  <a:pt x="9832765" y="2539384"/>
                  <a:pt x="9838378" y="2550612"/>
                  <a:pt x="9845863" y="2569325"/>
                </a:cubicBezTo>
                <a:cubicBezTo>
                  <a:pt x="9864577" y="2556228"/>
                  <a:pt x="9883290" y="2548742"/>
                  <a:pt x="9896388" y="2535641"/>
                </a:cubicBezTo>
                <a:cubicBezTo>
                  <a:pt x="9911358" y="2520670"/>
                  <a:pt x="9918846" y="2494472"/>
                  <a:pt x="9948785" y="2500087"/>
                </a:cubicBezTo>
                <a:cubicBezTo>
                  <a:pt x="9952528" y="2500087"/>
                  <a:pt x="9958143" y="2485117"/>
                  <a:pt x="9967499" y="2472017"/>
                </a:cubicBezTo>
                <a:close/>
                <a:moveTo>
                  <a:pt x="8848448" y="0"/>
                </a:moveTo>
                <a:cubicBezTo>
                  <a:pt x="9187158" y="552040"/>
                  <a:pt x="9527739" y="1098465"/>
                  <a:pt x="9819665" y="1682318"/>
                </a:cubicBezTo>
                <a:cubicBezTo>
                  <a:pt x="9819665" y="1671091"/>
                  <a:pt x="9821535" y="1667348"/>
                  <a:pt x="9819665" y="1663605"/>
                </a:cubicBezTo>
                <a:cubicBezTo>
                  <a:pt x="9819665" y="1657992"/>
                  <a:pt x="9817793" y="1654249"/>
                  <a:pt x="9815922" y="1650506"/>
                </a:cubicBezTo>
                <a:cubicBezTo>
                  <a:pt x="9789724" y="1575654"/>
                  <a:pt x="9761653" y="1502672"/>
                  <a:pt x="9737326" y="1427819"/>
                </a:cubicBezTo>
                <a:cubicBezTo>
                  <a:pt x="9696158" y="1300569"/>
                  <a:pt x="9656861" y="1171449"/>
                  <a:pt x="9617562" y="1044198"/>
                </a:cubicBezTo>
                <a:cubicBezTo>
                  <a:pt x="9598848" y="986186"/>
                  <a:pt x="9580135" y="928176"/>
                  <a:pt x="9557680" y="870164"/>
                </a:cubicBezTo>
                <a:cubicBezTo>
                  <a:pt x="9546452" y="838352"/>
                  <a:pt x="9552065" y="821510"/>
                  <a:pt x="9591364" y="819639"/>
                </a:cubicBezTo>
                <a:cubicBezTo>
                  <a:pt x="9610076" y="870164"/>
                  <a:pt x="9626920" y="924434"/>
                  <a:pt x="9645633" y="976830"/>
                </a:cubicBezTo>
                <a:cubicBezTo>
                  <a:pt x="9688672" y="1098465"/>
                  <a:pt x="9729842" y="1220103"/>
                  <a:pt x="9772882" y="1341737"/>
                </a:cubicBezTo>
                <a:cubicBezTo>
                  <a:pt x="9780366" y="1360451"/>
                  <a:pt x="9793466" y="1377294"/>
                  <a:pt x="9804694" y="1394135"/>
                </a:cubicBezTo>
                <a:cubicBezTo>
                  <a:pt x="9808437" y="1399750"/>
                  <a:pt x="9810309" y="1405363"/>
                  <a:pt x="9810309" y="1410978"/>
                </a:cubicBezTo>
                <a:cubicBezTo>
                  <a:pt x="9819665" y="1515771"/>
                  <a:pt x="9870192" y="1607466"/>
                  <a:pt x="9902002" y="1704775"/>
                </a:cubicBezTo>
                <a:cubicBezTo>
                  <a:pt x="9952528" y="1858223"/>
                  <a:pt x="10006798" y="2011672"/>
                  <a:pt x="10062937" y="2163249"/>
                </a:cubicBezTo>
                <a:cubicBezTo>
                  <a:pt x="10079777" y="2210032"/>
                  <a:pt x="10100363" y="2254944"/>
                  <a:pt x="10120947" y="2299855"/>
                </a:cubicBezTo>
                <a:cubicBezTo>
                  <a:pt x="10126562" y="2312955"/>
                  <a:pt x="10145275" y="2320441"/>
                  <a:pt x="10156503" y="2331668"/>
                </a:cubicBezTo>
                <a:cubicBezTo>
                  <a:pt x="10158373" y="2329796"/>
                  <a:pt x="10162118" y="2327925"/>
                  <a:pt x="10163988" y="2324183"/>
                </a:cubicBezTo>
                <a:cubicBezTo>
                  <a:pt x="10167731" y="2337281"/>
                  <a:pt x="10171474" y="2352251"/>
                  <a:pt x="10177086" y="2367222"/>
                </a:cubicBezTo>
                <a:cubicBezTo>
                  <a:pt x="10180831" y="2355995"/>
                  <a:pt x="10184573" y="2346639"/>
                  <a:pt x="10186444" y="2337281"/>
                </a:cubicBezTo>
                <a:cubicBezTo>
                  <a:pt x="10192057" y="2376580"/>
                  <a:pt x="10212642" y="2389679"/>
                  <a:pt x="10250069" y="2397163"/>
                </a:cubicBezTo>
                <a:cubicBezTo>
                  <a:pt x="10326792" y="2412134"/>
                  <a:pt x="10401645" y="2432719"/>
                  <a:pt x="10478371" y="2453303"/>
                </a:cubicBezTo>
                <a:cubicBezTo>
                  <a:pt x="10523282" y="2464531"/>
                  <a:pt x="10568194" y="2477631"/>
                  <a:pt x="10613105" y="2490730"/>
                </a:cubicBezTo>
                <a:cubicBezTo>
                  <a:pt x="10624333" y="2494472"/>
                  <a:pt x="10633691" y="2503830"/>
                  <a:pt x="10643047" y="2511315"/>
                </a:cubicBezTo>
                <a:cubicBezTo>
                  <a:pt x="10676731" y="2541256"/>
                  <a:pt x="10710415" y="2573068"/>
                  <a:pt x="10744098" y="2603009"/>
                </a:cubicBezTo>
                <a:cubicBezTo>
                  <a:pt x="10766554" y="2623595"/>
                  <a:pt x="10762811" y="2644178"/>
                  <a:pt x="10732870" y="2662891"/>
                </a:cubicBezTo>
                <a:cubicBezTo>
                  <a:pt x="10714156" y="2675992"/>
                  <a:pt x="10693573" y="2689089"/>
                  <a:pt x="10672988" y="2702190"/>
                </a:cubicBezTo>
                <a:cubicBezTo>
                  <a:pt x="10674860" y="2705933"/>
                  <a:pt x="10676731" y="2707803"/>
                  <a:pt x="10676731" y="2707803"/>
                </a:cubicBezTo>
                <a:cubicBezTo>
                  <a:pt x="10751583" y="2705933"/>
                  <a:pt x="10759068" y="2709676"/>
                  <a:pt x="10781525" y="2788271"/>
                </a:cubicBezTo>
                <a:cubicBezTo>
                  <a:pt x="10789009" y="2816340"/>
                  <a:pt x="10803980" y="2833183"/>
                  <a:pt x="10832049" y="2840668"/>
                </a:cubicBezTo>
                <a:cubicBezTo>
                  <a:pt x="10854508" y="2846281"/>
                  <a:pt x="10876963" y="2859382"/>
                  <a:pt x="10899419" y="2864995"/>
                </a:cubicBezTo>
                <a:cubicBezTo>
                  <a:pt x="10912517" y="2868737"/>
                  <a:pt x="10929360" y="2863124"/>
                  <a:pt x="10944329" y="2859382"/>
                </a:cubicBezTo>
                <a:cubicBezTo>
                  <a:pt x="10989243" y="2881837"/>
                  <a:pt x="10998598" y="2909906"/>
                  <a:pt x="10992984" y="2962303"/>
                </a:cubicBezTo>
                <a:cubicBezTo>
                  <a:pt x="10987369" y="3005344"/>
                  <a:pt x="10994855" y="3050256"/>
                  <a:pt x="10985500" y="3093296"/>
                </a:cubicBezTo>
                <a:cubicBezTo>
                  <a:pt x="10968657" y="3173763"/>
                  <a:pt x="10946201" y="3252359"/>
                  <a:pt x="10921872" y="3329083"/>
                </a:cubicBezTo>
                <a:cubicBezTo>
                  <a:pt x="10914390" y="3351538"/>
                  <a:pt x="10895676" y="3372123"/>
                  <a:pt x="10880706" y="3396450"/>
                </a:cubicBezTo>
                <a:cubicBezTo>
                  <a:pt x="10903160" y="3415163"/>
                  <a:pt x="10933102" y="3433876"/>
                  <a:pt x="10953686" y="3460075"/>
                </a:cubicBezTo>
                <a:cubicBezTo>
                  <a:pt x="10963042" y="3471302"/>
                  <a:pt x="10957428" y="3501243"/>
                  <a:pt x="10948073" y="3516214"/>
                </a:cubicBezTo>
                <a:cubicBezTo>
                  <a:pt x="10923745" y="3557384"/>
                  <a:pt x="10914390" y="3600425"/>
                  <a:pt x="10910647" y="3645336"/>
                </a:cubicBezTo>
                <a:cubicBezTo>
                  <a:pt x="10901289" y="3737030"/>
                  <a:pt x="10890061" y="3828726"/>
                  <a:pt x="10878834" y="3918549"/>
                </a:cubicBezTo>
                <a:cubicBezTo>
                  <a:pt x="10876963" y="3939134"/>
                  <a:pt x="10875091" y="3959719"/>
                  <a:pt x="10873220" y="3978432"/>
                </a:cubicBezTo>
                <a:cubicBezTo>
                  <a:pt x="10867605" y="4053285"/>
                  <a:pt x="10813335" y="4096325"/>
                  <a:pt x="10764683" y="4141237"/>
                </a:cubicBezTo>
                <a:cubicBezTo>
                  <a:pt x="10699186" y="4201119"/>
                  <a:pt x="10620590" y="4195505"/>
                  <a:pt x="10540125" y="4184277"/>
                </a:cubicBezTo>
                <a:cubicBezTo>
                  <a:pt x="10513924" y="4180534"/>
                  <a:pt x="10485855" y="4182405"/>
                  <a:pt x="10459657" y="4186148"/>
                </a:cubicBezTo>
                <a:cubicBezTo>
                  <a:pt x="10349250" y="4197376"/>
                  <a:pt x="10240714" y="4195505"/>
                  <a:pt x="10149017" y="4118780"/>
                </a:cubicBezTo>
                <a:cubicBezTo>
                  <a:pt x="10175217" y="4146852"/>
                  <a:pt x="10171474" y="4199248"/>
                  <a:pt x="10223870" y="4210476"/>
                </a:cubicBezTo>
                <a:cubicBezTo>
                  <a:pt x="10235099" y="4212347"/>
                  <a:pt x="10242583" y="4231060"/>
                  <a:pt x="10250069" y="4242288"/>
                </a:cubicBezTo>
                <a:cubicBezTo>
                  <a:pt x="10265040" y="4270359"/>
                  <a:pt x="10276267" y="4300300"/>
                  <a:pt x="10293110" y="4333983"/>
                </a:cubicBezTo>
                <a:cubicBezTo>
                  <a:pt x="10246326" y="4339597"/>
                  <a:pt x="10244455" y="4363924"/>
                  <a:pt x="10248196" y="4397608"/>
                </a:cubicBezTo>
                <a:cubicBezTo>
                  <a:pt x="10250069" y="4420065"/>
                  <a:pt x="10236971" y="4446263"/>
                  <a:pt x="10229484" y="4468719"/>
                </a:cubicBezTo>
                <a:cubicBezTo>
                  <a:pt x="10222000" y="4489302"/>
                  <a:pt x="10208899" y="4509888"/>
                  <a:pt x="10201415" y="4530471"/>
                </a:cubicBezTo>
                <a:cubicBezTo>
                  <a:pt x="10188316" y="4567898"/>
                  <a:pt x="10171474" y="4605324"/>
                  <a:pt x="10207030" y="4642751"/>
                </a:cubicBezTo>
                <a:cubicBezTo>
                  <a:pt x="10238841" y="4648366"/>
                  <a:pt x="10276267" y="4653978"/>
                  <a:pt x="10311824" y="4659593"/>
                </a:cubicBezTo>
                <a:cubicBezTo>
                  <a:pt x="10317436" y="4678307"/>
                  <a:pt x="10323050" y="4693277"/>
                  <a:pt x="10326792" y="4708248"/>
                </a:cubicBezTo>
                <a:cubicBezTo>
                  <a:pt x="10300596" y="4661464"/>
                  <a:pt x="10259426" y="4653978"/>
                  <a:pt x="10220128" y="4655850"/>
                </a:cubicBezTo>
                <a:cubicBezTo>
                  <a:pt x="10227613" y="4706376"/>
                  <a:pt x="10235099" y="4756903"/>
                  <a:pt x="10242583" y="4807427"/>
                </a:cubicBezTo>
                <a:cubicBezTo>
                  <a:pt x="10244455" y="4813042"/>
                  <a:pt x="10250069" y="4820528"/>
                  <a:pt x="10255684" y="4824271"/>
                </a:cubicBezTo>
                <a:cubicBezTo>
                  <a:pt x="10351120" y="4906608"/>
                  <a:pt x="10375449" y="5003917"/>
                  <a:pt x="10324922" y="5116197"/>
                </a:cubicBezTo>
                <a:cubicBezTo>
                  <a:pt x="10321179" y="5125553"/>
                  <a:pt x="10319308" y="5140523"/>
                  <a:pt x="10323050" y="5149880"/>
                </a:cubicBezTo>
                <a:cubicBezTo>
                  <a:pt x="10336150" y="5181692"/>
                  <a:pt x="10330537" y="5206020"/>
                  <a:pt x="10302466" y="5224733"/>
                </a:cubicBezTo>
                <a:cubicBezTo>
                  <a:pt x="10308079" y="5250932"/>
                  <a:pt x="10315566" y="5265903"/>
                  <a:pt x="10347377" y="5273387"/>
                </a:cubicBezTo>
                <a:cubicBezTo>
                  <a:pt x="10384804" y="5282743"/>
                  <a:pt x="10431588" y="5293972"/>
                  <a:pt x="10440944" y="5344498"/>
                </a:cubicBezTo>
                <a:cubicBezTo>
                  <a:pt x="10442816" y="5350111"/>
                  <a:pt x="10457785" y="5355726"/>
                  <a:pt x="10467142" y="5357596"/>
                </a:cubicBezTo>
                <a:cubicBezTo>
                  <a:pt x="10515796" y="5370696"/>
                  <a:pt x="10530767" y="5393152"/>
                  <a:pt x="10517669" y="5441806"/>
                </a:cubicBezTo>
                <a:cubicBezTo>
                  <a:pt x="10510181" y="5473618"/>
                  <a:pt x="10510181" y="5496074"/>
                  <a:pt x="10549480" y="5509174"/>
                </a:cubicBezTo>
                <a:cubicBezTo>
                  <a:pt x="10568194" y="5514787"/>
                  <a:pt x="10579421" y="5542858"/>
                  <a:pt x="10594392" y="5557829"/>
                </a:cubicBezTo>
                <a:cubicBezTo>
                  <a:pt x="10601878" y="5565314"/>
                  <a:pt x="10611235" y="5572799"/>
                  <a:pt x="10620590" y="5572799"/>
                </a:cubicBezTo>
                <a:cubicBezTo>
                  <a:pt x="10659888" y="5578412"/>
                  <a:pt x="10699186" y="5578412"/>
                  <a:pt x="10738483" y="5584027"/>
                </a:cubicBezTo>
                <a:cubicBezTo>
                  <a:pt x="10781525" y="5591513"/>
                  <a:pt x="10800238" y="5574669"/>
                  <a:pt x="10790880" y="5535372"/>
                </a:cubicBezTo>
                <a:cubicBezTo>
                  <a:pt x="10805853" y="5520402"/>
                  <a:pt x="10818950" y="5511044"/>
                  <a:pt x="10830179" y="5496074"/>
                </a:cubicBezTo>
                <a:cubicBezTo>
                  <a:pt x="10850762" y="5468006"/>
                  <a:pt x="10869476" y="5441806"/>
                  <a:pt x="10905032" y="5432450"/>
                </a:cubicBezTo>
                <a:cubicBezTo>
                  <a:pt x="10916259" y="5428707"/>
                  <a:pt x="10927487" y="5413736"/>
                  <a:pt x="10931230" y="5402507"/>
                </a:cubicBezTo>
                <a:cubicBezTo>
                  <a:pt x="10951816" y="5357596"/>
                  <a:pt x="10979885" y="5351983"/>
                  <a:pt x="11022927" y="5372566"/>
                </a:cubicBezTo>
                <a:cubicBezTo>
                  <a:pt x="11056608" y="5389410"/>
                  <a:pt x="11071579" y="5415608"/>
                  <a:pt x="11079066" y="5447420"/>
                </a:cubicBezTo>
                <a:cubicBezTo>
                  <a:pt x="11095906" y="5432450"/>
                  <a:pt x="11110877" y="5419351"/>
                  <a:pt x="11125847" y="5404380"/>
                </a:cubicBezTo>
                <a:cubicBezTo>
                  <a:pt x="11127718" y="5406250"/>
                  <a:pt x="11131461" y="5409993"/>
                  <a:pt x="11133333" y="5411865"/>
                </a:cubicBezTo>
                <a:cubicBezTo>
                  <a:pt x="11137076" y="5396895"/>
                  <a:pt x="11142691" y="5380052"/>
                  <a:pt x="11146432" y="5363211"/>
                </a:cubicBezTo>
                <a:cubicBezTo>
                  <a:pt x="11165145" y="5396895"/>
                  <a:pt x="11183857" y="5430579"/>
                  <a:pt x="11204443" y="5464263"/>
                </a:cubicBezTo>
                <a:cubicBezTo>
                  <a:pt x="11211929" y="5445549"/>
                  <a:pt x="11219413" y="5424964"/>
                  <a:pt x="11228771" y="5400638"/>
                </a:cubicBezTo>
                <a:cubicBezTo>
                  <a:pt x="11236257" y="5402507"/>
                  <a:pt x="11245613" y="5406250"/>
                  <a:pt x="11256840" y="5409993"/>
                </a:cubicBezTo>
                <a:cubicBezTo>
                  <a:pt x="11254970" y="5395023"/>
                  <a:pt x="11254970" y="5381924"/>
                  <a:pt x="11253098" y="5366953"/>
                </a:cubicBezTo>
                <a:cubicBezTo>
                  <a:pt x="11254970" y="5366953"/>
                  <a:pt x="11258710" y="5365081"/>
                  <a:pt x="11260583" y="5365081"/>
                </a:cubicBezTo>
                <a:cubicBezTo>
                  <a:pt x="11268068" y="5385667"/>
                  <a:pt x="11273683" y="5404380"/>
                  <a:pt x="11281167" y="5424964"/>
                </a:cubicBezTo>
                <a:cubicBezTo>
                  <a:pt x="11303624" y="5408122"/>
                  <a:pt x="11326081" y="5391280"/>
                  <a:pt x="11350407" y="5370696"/>
                </a:cubicBezTo>
                <a:cubicBezTo>
                  <a:pt x="11357891" y="5387537"/>
                  <a:pt x="11365377" y="5406250"/>
                  <a:pt x="11374733" y="5432450"/>
                </a:cubicBezTo>
                <a:cubicBezTo>
                  <a:pt x="11369120" y="5402507"/>
                  <a:pt x="11365377" y="5378181"/>
                  <a:pt x="11361634" y="5351983"/>
                </a:cubicBezTo>
                <a:cubicBezTo>
                  <a:pt x="11370990" y="5355726"/>
                  <a:pt x="11376605" y="5359469"/>
                  <a:pt x="11384091" y="5363211"/>
                </a:cubicBezTo>
                <a:cubicBezTo>
                  <a:pt x="11384091" y="5329528"/>
                  <a:pt x="11384091" y="5297713"/>
                  <a:pt x="11384091" y="5265903"/>
                </a:cubicBezTo>
                <a:cubicBezTo>
                  <a:pt x="11385963" y="5264030"/>
                  <a:pt x="11389703" y="5264030"/>
                  <a:pt x="11391575" y="5262160"/>
                </a:cubicBezTo>
                <a:cubicBezTo>
                  <a:pt x="11406546" y="5293972"/>
                  <a:pt x="11421517" y="5323913"/>
                  <a:pt x="11440230" y="5365081"/>
                </a:cubicBezTo>
                <a:cubicBezTo>
                  <a:pt x="11443973" y="5325785"/>
                  <a:pt x="11445843" y="5295844"/>
                  <a:pt x="11447715" y="5265903"/>
                </a:cubicBezTo>
                <a:cubicBezTo>
                  <a:pt x="11449586" y="5265903"/>
                  <a:pt x="11453330" y="5265903"/>
                  <a:pt x="11455201" y="5265903"/>
                </a:cubicBezTo>
                <a:cubicBezTo>
                  <a:pt x="11457073" y="5293972"/>
                  <a:pt x="11460816" y="5322042"/>
                  <a:pt x="11462685" y="5357596"/>
                </a:cubicBezTo>
                <a:cubicBezTo>
                  <a:pt x="11475786" y="5338883"/>
                  <a:pt x="11483270" y="5329528"/>
                  <a:pt x="11488885" y="5320170"/>
                </a:cubicBezTo>
                <a:cubicBezTo>
                  <a:pt x="11496369" y="5359469"/>
                  <a:pt x="11501982" y="5398765"/>
                  <a:pt x="11509470" y="5439934"/>
                </a:cubicBezTo>
                <a:cubicBezTo>
                  <a:pt x="11513212" y="5439934"/>
                  <a:pt x="11516955" y="5439934"/>
                  <a:pt x="11520695" y="5439934"/>
                </a:cubicBezTo>
                <a:cubicBezTo>
                  <a:pt x="11528184" y="5417479"/>
                  <a:pt x="11535668" y="5396895"/>
                  <a:pt x="11543152" y="5370696"/>
                </a:cubicBezTo>
                <a:cubicBezTo>
                  <a:pt x="11546896" y="5400638"/>
                  <a:pt x="11550639" y="5424964"/>
                  <a:pt x="11554382" y="5451162"/>
                </a:cubicBezTo>
                <a:cubicBezTo>
                  <a:pt x="11558122" y="5451162"/>
                  <a:pt x="11561865" y="5451162"/>
                  <a:pt x="11563737" y="5451162"/>
                </a:cubicBezTo>
                <a:cubicBezTo>
                  <a:pt x="11567480" y="5439934"/>
                  <a:pt x="11569352" y="5428707"/>
                  <a:pt x="11573095" y="5419351"/>
                </a:cubicBezTo>
                <a:cubicBezTo>
                  <a:pt x="11574965" y="5419351"/>
                  <a:pt x="11576836" y="5419351"/>
                  <a:pt x="11578708" y="5419351"/>
                </a:cubicBezTo>
                <a:cubicBezTo>
                  <a:pt x="11580578" y="5432450"/>
                  <a:pt x="11582451" y="5443677"/>
                  <a:pt x="11584323" y="5451162"/>
                </a:cubicBezTo>
                <a:cubicBezTo>
                  <a:pt x="11597421" y="5438064"/>
                  <a:pt x="11612392" y="5423094"/>
                  <a:pt x="11631104" y="5402507"/>
                </a:cubicBezTo>
                <a:cubicBezTo>
                  <a:pt x="11632975" y="5430579"/>
                  <a:pt x="11634847" y="5449292"/>
                  <a:pt x="11634847" y="5466132"/>
                </a:cubicBezTo>
                <a:cubicBezTo>
                  <a:pt x="11634847" y="5466132"/>
                  <a:pt x="11636718" y="5466132"/>
                  <a:pt x="11636718" y="5466132"/>
                </a:cubicBezTo>
                <a:cubicBezTo>
                  <a:pt x="11638590" y="5451162"/>
                  <a:pt x="11640462" y="5436191"/>
                  <a:pt x="11642333" y="5413736"/>
                </a:cubicBezTo>
                <a:cubicBezTo>
                  <a:pt x="11651689" y="5428707"/>
                  <a:pt x="11655430" y="5436191"/>
                  <a:pt x="11661045" y="5443677"/>
                </a:cubicBezTo>
                <a:cubicBezTo>
                  <a:pt x="11662919" y="5439934"/>
                  <a:pt x="11664788" y="5438064"/>
                  <a:pt x="11664788" y="5434322"/>
                </a:cubicBezTo>
                <a:cubicBezTo>
                  <a:pt x="11668531" y="5447420"/>
                  <a:pt x="11672274" y="5460520"/>
                  <a:pt x="11677889" y="5481103"/>
                </a:cubicBezTo>
                <a:cubicBezTo>
                  <a:pt x="11681631" y="5468006"/>
                  <a:pt x="11685374" y="5460520"/>
                  <a:pt x="11687245" y="5453035"/>
                </a:cubicBezTo>
                <a:cubicBezTo>
                  <a:pt x="11690988" y="5456777"/>
                  <a:pt x="11694729" y="5462391"/>
                  <a:pt x="11698472" y="5466132"/>
                </a:cubicBezTo>
                <a:cubicBezTo>
                  <a:pt x="11722801" y="5417479"/>
                  <a:pt x="11676016" y="5396895"/>
                  <a:pt x="11657304" y="5363211"/>
                </a:cubicBezTo>
                <a:cubicBezTo>
                  <a:pt x="11664788" y="5365081"/>
                  <a:pt x="11672274" y="5366953"/>
                  <a:pt x="11681631" y="5368824"/>
                </a:cubicBezTo>
                <a:cubicBezTo>
                  <a:pt x="11681631" y="5363211"/>
                  <a:pt x="11681631" y="5357596"/>
                  <a:pt x="11681631" y="5361339"/>
                </a:cubicBezTo>
                <a:cubicBezTo>
                  <a:pt x="11705958" y="5389410"/>
                  <a:pt x="11734028" y="5421221"/>
                  <a:pt x="11763967" y="5454905"/>
                </a:cubicBezTo>
                <a:cubicBezTo>
                  <a:pt x="11773325" y="5445549"/>
                  <a:pt x="11777068" y="5439934"/>
                  <a:pt x="11780811" y="5436191"/>
                </a:cubicBezTo>
                <a:cubicBezTo>
                  <a:pt x="11786424" y="5453035"/>
                  <a:pt x="11792039" y="5468006"/>
                  <a:pt x="11797654" y="5482976"/>
                </a:cubicBezTo>
                <a:cubicBezTo>
                  <a:pt x="11801394" y="5481103"/>
                  <a:pt x="11805137" y="5481103"/>
                  <a:pt x="11810752" y="5479233"/>
                </a:cubicBezTo>
                <a:cubicBezTo>
                  <a:pt x="11801394" y="5430579"/>
                  <a:pt x="11792039" y="5380052"/>
                  <a:pt x="11784553" y="5331397"/>
                </a:cubicBezTo>
                <a:cubicBezTo>
                  <a:pt x="11788296" y="5329528"/>
                  <a:pt x="11792039" y="5329528"/>
                  <a:pt x="11793911" y="5327654"/>
                </a:cubicBezTo>
                <a:cubicBezTo>
                  <a:pt x="11812624" y="5381924"/>
                  <a:pt x="11831338" y="5438064"/>
                  <a:pt x="11848178" y="5492332"/>
                </a:cubicBezTo>
                <a:cubicBezTo>
                  <a:pt x="11851921" y="5492332"/>
                  <a:pt x="11853793" y="5490461"/>
                  <a:pt x="11857533" y="5490461"/>
                </a:cubicBezTo>
                <a:cubicBezTo>
                  <a:pt x="11853793" y="5454905"/>
                  <a:pt x="11850050" y="5419351"/>
                  <a:pt x="11846308" y="5383795"/>
                </a:cubicBezTo>
                <a:cubicBezTo>
                  <a:pt x="11846308" y="5372566"/>
                  <a:pt x="11850050" y="5359469"/>
                  <a:pt x="11851921" y="5348240"/>
                </a:cubicBezTo>
                <a:cubicBezTo>
                  <a:pt x="11859405" y="5357596"/>
                  <a:pt x="11866891" y="5365081"/>
                  <a:pt x="11874377" y="5374439"/>
                </a:cubicBezTo>
                <a:cubicBezTo>
                  <a:pt x="11878119" y="5380052"/>
                  <a:pt x="11879990" y="5387537"/>
                  <a:pt x="11885605" y="5402507"/>
                </a:cubicBezTo>
                <a:cubicBezTo>
                  <a:pt x="11894960" y="5359469"/>
                  <a:pt x="11902447" y="5327654"/>
                  <a:pt x="11883734" y="5293972"/>
                </a:cubicBezTo>
                <a:cubicBezTo>
                  <a:pt x="11866891" y="5262160"/>
                  <a:pt x="11851921" y="5228476"/>
                  <a:pt x="11835079" y="5196662"/>
                </a:cubicBezTo>
                <a:cubicBezTo>
                  <a:pt x="11831338" y="5187307"/>
                  <a:pt x="11827595" y="5176079"/>
                  <a:pt x="11820108" y="5172336"/>
                </a:cubicBezTo>
                <a:cubicBezTo>
                  <a:pt x="11775197" y="5149880"/>
                  <a:pt x="11786424" y="5095610"/>
                  <a:pt x="11758355" y="5065669"/>
                </a:cubicBezTo>
                <a:cubicBezTo>
                  <a:pt x="11756485" y="5063799"/>
                  <a:pt x="11760227" y="5060057"/>
                  <a:pt x="11763967" y="5043214"/>
                </a:cubicBezTo>
                <a:cubicBezTo>
                  <a:pt x="11823849" y="5131168"/>
                  <a:pt x="11876247" y="5215376"/>
                  <a:pt x="11969813" y="5264030"/>
                </a:cubicBezTo>
                <a:cubicBezTo>
                  <a:pt x="11967942" y="5250932"/>
                  <a:pt x="11967942" y="5241574"/>
                  <a:pt x="11964201" y="5220991"/>
                </a:cubicBezTo>
                <a:cubicBezTo>
                  <a:pt x="11986656" y="5249059"/>
                  <a:pt x="12003498" y="5269645"/>
                  <a:pt x="12027825" y="5295844"/>
                </a:cubicBezTo>
                <a:cubicBezTo>
                  <a:pt x="12042796" y="5237831"/>
                  <a:pt x="11979171" y="5232218"/>
                  <a:pt x="11973556" y="5183564"/>
                </a:cubicBezTo>
                <a:cubicBezTo>
                  <a:pt x="12009112" y="5215376"/>
                  <a:pt x="12037182" y="5239703"/>
                  <a:pt x="12070866" y="5269645"/>
                </a:cubicBezTo>
                <a:cubicBezTo>
                  <a:pt x="12068994" y="5230346"/>
                  <a:pt x="12067122" y="5200405"/>
                  <a:pt x="12063379" y="5157366"/>
                </a:cubicBezTo>
                <a:cubicBezTo>
                  <a:pt x="12085835" y="5172336"/>
                  <a:pt x="12100805" y="5181692"/>
                  <a:pt x="12123262" y="5194792"/>
                </a:cubicBezTo>
                <a:cubicBezTo>
                  <a:pt x="12115778" y="5146138"/>
                  <a:pt x="12110163" y="5101225"/>
                  <a:pt x="12104548" y="5056314"/>
                </a:cubicBezTo>
                <a:cubicBezTo>
                  <a:pt x="12106420" y="5056314"/>
                  <a:pt x="12108293" y="5054442"/>
                  <a:pt x="12108293" y="5054442"/>
                </a:cubicBezTo>
                <a:cubicBezTo>
                  <a:pt x="12112035" y="5067542"/>
                  <a:pt x="12117649" y="5078770"/>
                  <a:pt x="12121391" y="5091869"/>
                </a:cubicBezTo>
                <a:cubicBezTo>
                  <a:pt x="12123262" y="5091869"/>
                  <a:pt x="12125134" y="5091869"/>
                  <a:pt x="12127006" y="5091869"/>
                </a:cubicBezTo>
                <a:cubicBezTo>
                  <a:pt x="12125134" y="5069412"/>
                  <a:pt x="12123262" y="5046957"/>
                  <a:pt x="12121391" y="5024500"/>
                </a:cubicBezTo>
                <a:cubicBezTo>
                  <a:pt x="12125134" y="5024500"/>
                  <a:pt x="12127006" y="5022631"/>
                  <a:pt x="12130749" y="5022631"/>
                </a:cubicBezTo>
                <a:cubicBezTo>
                  <a:pt x="12134492" y="5043214"/>
                  <a:pt x="12140104" y="5065669"/>
                  <a:pt x="12143847" y="5091869"/>
                </a:cubicBezTo>
                <a:cubicBezTo>
                  <a:pt x="12149462" y="5082513"/>
                  <a:pt x="12151332" y="5076898"/>
                  <a:pt x="12155075" y="5071284"/>
                </a:cubicBezTo>
                <a:cubicBezTo>
                  <a:pt x="12160687" y="5112454"/>
                  <a:pt x="12166302" y="5149880"/>
                  <a:pt x="12171917" y="5189177"/>
                </a:cubicBezTo>
                <a:cubicBezTo>
                  <a:pt x="12175658" y="5189177"/>
                  <a:pt x="12179401" y="5189177"/>
                  <a:pt x="12183146" y="5189177"/>
                </a:cubicBezTo>
                <a:lnTo>
                  <a:pt x="12192001" y="5138128"/>
                </a:lnTo>
                <a:lnTo>
                  <a:pt x="12192001" y="6033034"/>
                </a:lnTo>
                <a:lnTo>
                  <a:pt x="0" y="6033034"/>
                </a:lnTo>
                <a:lnTo>
                  <a:pt x="135" y="5958993"/>
                </a:lnTo>
                <a:lnTo>
                  <a:pt x="293" y="5348573"/>
                </a:lnTo>
                <a:lnTo>
                  <a:pt x="96254" y="5323171"/>
                </a:lnTo>
                <a:lnTo>
                  <a:pt x="312822" y="5311139"/>
                </a:lnTo>
                <a:cubicBezTo>
                  <a:pt x="312822" y="5311139"/>
                  <a:pt x="336559" y="5320319"/>
                  <a:pt x="348917" y="5323171"/>
                </a:cubicBezTo>
                <a:cubicBezTo>
                  <a:pt x="388769" y="5332368"/>
                  <a:pt x="429128" y="5339213"/>
                  <a:pt x="469233" y="5347234"/>
                </a:cubicBezTo>
                <a:lnTo>
                  <a:pt x="625643" y="5407392"/>
                </a:lnTo>
                <a:lnTo>
                  <a:pt x="757990" y="5407392"/>
                </a:lnTo>
                <a:lnTo>
                  <a:pt x="860817" y="5378013"/>
                </a:lnTo>
                <a:lnTo>
                  <a:pt x="882230" y="5383795"/>
                </a:lnTo>
                <a:cubicBezTo>
                  <a:pt x="914042" y="5381924"/>
                  <a:pt x="943983" y="5372566"/>
                  <a:pt x="973924" y="5370696"/>
                </a:cubicBezTo>
                <a:cubicBezTo>
                  <a:pt x="1024451" y="5370696"/>
                  <a:pt x="1074975" y="5355726"/>
                  <a:pt x="1127373" y="5378181"/>
                </a:cubicBezTo>
                <a:cubicBezTo>
                  <a:pt x="1164798" y="5393152"/>
                  <a:pt x="1209710" y="5393152"/>
                  <a:pt x="1250880" y="5398765"/>
                </a:cubicBezTo>
                <a:cubicBezTo>
                  <a:pt x="1256495" y="5398765"/>
                  <a:pt x="1265850" y="5395023"/>
                  <a:pt x="1269593" y="5391280"/>
                </a:cubicBezTo>
                <a:cubicBezTo>
                  <a:pt x="1295792" y="5368824"/>
                  <a:pt x="1321990" y="5346368"/>
                  <a:pt x="1346318" y="5322042"/>
                </a:cubicBezTo>
                <a:cubicBezTo>
                  <a:pt x="1361289" y="5307071"/>
                  <a:pt x="1381872" y="5282743"/>
                  <a:pt x="1380002" y="5267772"/>
                </a:cubicBezTo>
                <a:cubicBezTo>
                  <a:pt x="1374386" y="5235961"/>
                  <a:pt x="1353803" y="5207890"/>
                  <a:pt x="1336960" y="5168593"/>
                </a:cubicBezTo>
                <a:cubicBezTo>
                  <a:pt x="1320120" y="5219118"/>
                  <a:pt x="1295792" y="5183564"/>
                  <a:pt x="1277078" y="5181692"/>
                </a:cubicBezTo>
                <a:cubicBezTo>
                  <a:pt x="1269593" y="5196662"/>
                  <a:pt x="1267723" y="5213505"/>
                  <a:pt x="1258365" y="5224733"/>
                </a:cubicBezTo>
                <a:cubicBezTo>
                  <a:pt x="1220939" y="5262160"/>
                  <a:pt x="1177899" y="5288358"/>
                  <a:pt x="1121759" y="5277130"/>
                </a:cubicBezTo>
                <a:cubicBezTo>
                  <a:pt x="1110531" y="5275258"/>
                  <a:pt x="1091818" y="5284616"/>
                  <a:pt x="1084333" y="5295844"/>
                </a:cubicBezTo>
                <a:cubicBezTo>
                  <a:pt x="1063748" y="5325785"/>
                  <a:pt x="1039421" y="5312684"/>
                  <a:pt x="1020708" y="5301456"/>
                </a:cubicBezTo>
                <a:cubicBezTo>
                  <a:pt x="996379" y="5286486"/>
                  <a:pt x="962695" y="5262160"/>
                  <a:pt x="979539" y="5234088"/>
                </a:cubicBezTo>
                <a:cubicBezTo>
                  <a:pt x="1003865" y="5194792"/>
                  <a:pt x="1037549" y="5148008"/>
                  <a:pt x="1076847" y="5134909"/>
                </a:cubicBezTo>
                <a:cubicBezTo>
                  <a:pt x="1129245" y="5118067"/>
                  <a:pt x="1190997" y="5119939"/>
                  <a:pt x="1247137" y="5151751"/>
                </a:cubicBezTo>
                <a:cubicBezTo>
                  <a:pt x="1254622" y="5110582"/>
                  <a:pt x="1280821" y="5099353"/>
                  <a:pt x="1320120" y="5108711"/>
                </a:cubicBezTo>
                <a:cubicBezTo>
                  <a:pt x="1335091" y="5112454"/>
                  <a:pt x="1348188" y="5110582"/>
                  <a:pt x="1363159" y="5114324"/>
                </a:cubicBezTo>
                <a:cubicBezTo>
                  <a:pt x="1396843" y="5121810"/>
                  <a:pt x="1417428" y="5104968"/>
                  <a:pt x="1430527" y="5078770"/>
                </a:cubicBezTo>
                <a:cubicBezTo>
                  <a:pt x="1439885" y="5054442"/>
                  <a:pt x="1445497" y="5031986"/>
                  <a:pt x="1456725" y="5002045"/>
                </a:cubicBezTo>
                <a:cubicBezTo>
                  <a:pt x="1428656" y="5002045"/>
                  <a:pt x="1404329" y="5003917"/>
                  <a:pt x="1381872" y="5002045"/>
                </a:cubicBezTo>
                <a:cubicBezTo>
                  <a:pt x="1350060" y="4998302"/>
                  <a:pt x="1318247" y="4996431"/>
                  <a:pt x="1290178" y="4987075"/>
                </a:cubicBezTo>
                <a:cubicBezTo>
                  <a:pt x="1260704" y="4977251"/>
                  <a:pt x="1234389" y="4964268"/>
                  <a:pt x="1204916" y="4966286"/>
                </a:cubicBezTo>
                <a:cubicBezTo>
                  <a:pt x="1195092" y="4966959"/>
                  <a:pt x="1184917" y="4969297"/>
                  <a:pt x="1174156" y="4973976"/>
                </a:cubicBezTo>
                <a:cubicBezTo>
                  <a:pt x="1153571" y="4983332"/>
                  <a:pt x="1123630" y="4975846"/>
                  <a:pt x="1097432" y="4975846"/>
                </a:cubicBezTo>
                <a:cubicBezTo>
                  <a:pt x="1084333" y="4975846"/>
                  <a:pt x="1067490" y="4970233"/>
                  <a:pt x="1060005" y="4975846"/>
                </a:cubicBezTo>
                <a:lnTo>
                  <a:pt x="1034155" y="4991788"/>
                </a:lnTo>
                <a:lnTo>
                  <a:pt x="962527" y="4926129"/>
                </a:lnTo>
                <a:lnTo>
                  <a:pt x="1121920" y="4850628"/>
                </a:lnTo>
                <a:lnTo>
                  <a:pt x="1129245" y="4848597"/>
                </a:lnTo>
                <a:cubicBezTo>
                  <a:pt x="1134857" y="4846726"/>
                  <a:pt x="1144215" y="4850469"/>
                  <a:pt x="1149828" y="4854212"/>
                </a:cubicBezTo>
                <a:cubicBezTo>
                  <a:pt x="1176026" y="4872924"/>
                  <a:pt x="1202225" y="4871052"/>
                  <a:pt x="1232166" y="4865439"/>
                </a:cubicBezTo>
                <a:cubicBezTo>
                  <a:pt x="1260237" y="4861696"/>
                  <a:pt x="1292049" y="4867309"/>
                  <a:pt x="1318247" y="4876667"/>
                </a:cubicBezTo>
                <a:cubicBezTo>
                  <a:pt x="1331348" y="4882280"/>
                  <a:pt x="1338832" y="4904736"/>
                  <a:pt x="1348188" y="4919707"/>
                </a:cubicBezTo>
                <a:cubicBezTo>
                  <a:pt x="1351931" y="4925322"/>
                  <a:pt x="1353803" y="4930934"/>
                  <a:pt x="1359416" y="4932806"/>
                </a:cubicBezTo>
                <a:cubicBezTo>
                  <a:pt x="1385615" y="4942162"/>
                  <a:pt x="1411813" y="4951520"/>
                  <a:pt x="1445497" y="4962749"/>
                </a:cubicBezTo>
                <a:cubicBezTo>
                  <a:pt x="1438011" y="4912221"/>
                  <a:pt x="1479181" y="4899123"/>
                  <a:pt x="1509122" y="4876667"/>
                </a:cubicBezTo>
                <a:cubicBezTo>
                  <a:pt x="1514737" y="4872924"/>
                  <a:pt x="1535321" y="4876667"/>
                  <a:pt x="1537192" y="4880410"/>
                </a:cubicBezTo>
                <a:cubicBezTo>
                  <a:pt x="1550291" y="4929064"/>
                  <a:pt x="1597075" y="4923450"/>
                  <a:pt x="1630759" y="4942162"/>
                </a:cubicBezTo>
                <a:cubicBezTo>
                  <a:pt x="1632630" y="4929064"/>
                  <a:pt x="1630759" y="4917836"/>
                  <a:pt x="1627016" y="4910351"/>
                </a:cubicBezTo>
                <a:cubicBezTo>
                  <a:pt x="1597075" y="4863567"/>
                  <a:pt x="1567134" y="4818656"/>
                  <a:pt x="1533450" y="4773743"/>
                </a:cubicBezTo>
                <a:cubicBezTo>
                  <a:pt x="1527836" y="4766258"/>
                  <a:pt x="1509122" y="4762515"/>
                  <a:pt x="1497895" y="4764387"/>
                </a:cubicBezTo>
                <a:cubicBezTo>
                  <a:pt x="1396843" y="4796199"/>
                  <a:pt x="1295792" y="4764387"/>
                  <a:pt x="1194740" y="4758772"/>
                </a:cubicBezTo>
                <a:cubicBezTo>
                  <a:pt x="1166671" y="4756903"/>
                  <a:pt x="1159186" y="4736317"/>
                  <a:pt x="1174156" y="4711991"/>
                </a:cubicBezTo>
                <a:cubicBezTo>
                  <a:pt x="1196613" y="4676435"/>
                  <a:pt x="1230296" y="4659593"/>
                  <a:pt x="1271466" y="4657721"/>
                </a:cubicBezTo>
                <a:cubicBezTo>
                  <a:pt x="1288306" y="4657721"/>
                  <a:pt x="1305148" y="4655850"/>
                  <a:pt x="1321990" y="4650236"/>
                </a:cubicBezTo>
                <a:cubicBezTo>
                  <a:pt x="1340703" y="4644623"/>
                  <a:pt x="1346318" y="4625909"/>
                  <a:pt x="1329476" y="4614682"/>
                </a:cubicBezTo>
                <a:cubicBezTo>
                  <a:pt x="1310762" y="4597839"/>
                  <a:pt x="1286436" y="4588484"/>
                  <a:pt x="1260237" y="4571641"/>
                </a:cubicBezTo>
                <a:cubicBezTo>
                  <a:pt x="1249009" y="4586612"/>
                  <a:pt x="1239651" y="4603454"/>
                  <a:pt x="1226554" y="4614682"/>
                </a:cubicBezTo>
                <a:cubicBezTo>
                  <a:pt x="1209710" y="4627780"/>
                  <a:pt x="1190997" y="4637138"/>
                  <a:pt x="1170413" y="4640880"/>
                </a:cubicBezTo>
                <a:cubicBezTo>
                  <a:pt x="1166671" y="4642751"/>
                  <a:pt x="1155443" y="4616553"/>
                  <a:pt x="1147958" y="4601582"/>
                </a:cubicBezTo>
                <a:cubicBezTo>
                  <a:pt x="1144215" y="4594096"/>
                  <a:pt x="1142343" y="4586612"/>
                  <a:pt x="1138600" y="4577256"/>
                </a:cubicBezTo>
                <a:cubicBezTo>
                  <a:pt x="1127373" y="4582869"/>
                  <a:pt x="1116144" y="4588484"/>
                  <a:pt x="1104916" y="4594096"/>
                </a:cubicBezTo>
                <a:cubicBezTo>
                  <a:pt x="1089946" y="4566027"/>
                  <a:pt x="1063748" y="4541699"/>
                  <a:pt x="1089946" y="4508016"/>
                </a:cubicBezTo>
                <a:cubicBezTo>
                  <a:pt x="1091818" y="4504273"/>
                  <a:pt x="1089946" y="4498660"/>
                  <a:pt x="1091818" y="4493045"/>
                </a:cubicBezTo>
                <a:cubicBezTo>
                  <a:pt x="1095561" y="4464976"/>
                  <a:pt x="1106788" y="4461233"/>
                  <a:pt x="1129245" y="4478075"/>
                </a:cubicBezTo>
                <a:cubicBezTo>
                  <a:pt x="1183512" y="4515501"/>
                  <a:pt x="1262108" y="4511758"/>
                  <a:pt x="1314505" y="4470589"/>
                </a:cubicBezTo>
                <a:cubicBezTo>
                  <a:pt x="1321990" y="4464976"/>
                  <a:pt x="1348188" y="4464976"/>
                  <a:pt x="1351931" y="4472461"/>
                </a:cubicBezTo>
                <a:cubicBezTo>
                  <a:pt x="1366902" y="4494917"/>
                  <a:pt x="1396843" y="4508016"/>
                  <a:pt x="1396843" y="4543572"/>
                </a:cubicBezTo>
                <a:cubicBezTo>
                  <a:pt x="1396843" y="4554800"/>
                  <a:pt x="1419299" y="4566027"/>
                  <a:pt x="1434270" y="4575383"/>
                </a:cubicBezTo>
                <a:cubicBezTo>
                  <a:pt x="1443626" y="4580998"/>
                  <a:pt x="1462340" y="4584741"/>
                  <a:pt x="1462340" y="4586612"/>
                </a:cubicBezTo>
                <a:cubicBezTo>
                  <a:pt x="1456725" y="4627780"/>
                  <a:pt x="1497895" y="4637138"/>
                  <a:pt x="1514737" y="4665206"/>
                </a:cubicBezTo>
                <a:cubicBezTo>
                  <a:pt x="1554034" y="4734446"/>
                  <a:pt x="1593333" y="4801814"/>
                  <a:pt x="1634502" y="4871052"/>
                </a:cubicBezTo>
                <a:cubicBezTo>
                  <a:pt x="1651342" y="4900993"/>
                  <a:pt x="1668186" y="4930934"/>
                  <a:pt x="1690641" y="4970233"/>
                </a:cubicBezTo>
                <a:cubicBezTo>
                  <a:pt x="1703740" y="4947777"/>
                  <a:pt x="1718710" y="4932806"/>
                  <a:pt x="1722453" y="4915964"/>
                </a:cubicBezTo>
                <a:cubicBezTo>
                  <a:pt x="1728068" y="4887895"/>
                  <a:pt x="1739296" y="4878538"/>
                  <a:pt x="1767365" y="4882280"/>
                </a:cubicBezTo>
                <a:cubicBezTo>
                  <a:pt x="1774849" y="4884153"/>
                  <a:pt x="1784207" y="4872924"/>
                  <a:pt x="1793563" y="4867309"/>
                </a:cubicBezTo>
                <a:cubicBezTo>
                  <a:pt x="1786078" y="4859824"/>
                  <a:pt x="1780464" y="4850469"/>
                  <a:pt x="1772980" y="4842983"/>
                </a:cubicBezTo>
                <a:cubicBezTo>
                  <a:pt x="1750523" y="4816785"/>
                  <a:pt x="1718710" y="4792456"/>
                  <a:pt x="1705612" y="4762515"/>
                </a:cubicBezTo>
                <a:cubicBezTo>
                  <a:pt x="1688769" y="4721346"/>
                  <a:pt x="1726195" y="4689534"/>
                  <a:pt x="1743039" y="4653978"/>
                </a:cubicBezTo>
                <a:cubicBezTo>
                  <a:pt x="1746782" y="4648366"/>
                  <a:pt x="1758009" y="4644623"/>
                  <a:pt x="1765494" y="4644623"/>
                </a:cubicBezTo>
                <a:cubicBezTo>
                  <a:pt x="1806664" y="4642751"/>
                  <a:pt x="1847832" y="4640880"/>
                  <a:pt x="1887129" y="4640880"/>
                </a:cubicBezTo>
                <a:cubicBezTo>
                  <a:pt x="1898357" y="4640880"/>
                  <a:pt x="1909584" y="4652109"/>
                  <a:pt x="1920813" y="4655850"/>
                </a:cubicBezTo>
                <a:cubicBezTo>
                  <a:pt x="1915199" y="4665206"/>
                  <a:pt x="1909584" y="4676435"/>
                  <a:pt x="1902100" y="4682050"/>
                </a:cubicBezTo>
                <a:cubicBezTo>
                  <a:pt x="1877774" y="4698890"/>
                  <a:pt x="1872158" y="4719476"/>
                  <a:pt x="1881516" y="4747545"/>
                </a:cubicBezTo>
                <a:cubicBezTo>
                  <a:pt x="1885258" y="4760645"/>
                  <a:pt x="1881516" y="4779358"/>
                  <a:pt x="1877774" y="4794328"/>
                </a:cubicBezTo>
                <a:cubicBezTo>
                  <a:pt x="1870289" y="4820528"/>
                  <a:pt x="1909584" y="4876667"/>
                  <a:pt x="1933913" y="4865439"/>
                </a:cubicBezTo>
                <a:cubicBezTo>
                  <a:pt x="1961982" y="4852339"/>
                  <a:pt x="1971340" y="4867309"/>
                  <a:pt x="1988180" y="4882280"/>
                </a:cubicBezTo>
                <a:cubicBezTo>
                  <a:pt x="2005024" y="4899123"/>
                  <a:pt x="2027479" y="4908479"/>
                  <a:pt x="2048063" y="4923450"/>
                </a:cubicBezTo>
                <a:cubicBezTo>
                  <a:pt x="2053678" y="4927191"/>
                  <a:pt x="2059291" y="4934677"/>
                  <a:pt x="2063034" y="4942162"/>
                </a:cubicBezTo>
                <a:cubicBezTo>
                  <a:pt x="2076134" y="4966490"/>
                  <a:pt x="2091104" y="4990816"/>
                  <a:pt x="2104203" y="5015145"/>
                </a:cubicBezTo>
                <a:cubicBezTo>
                  <a:pt x="2109818" y="5015145"/>
                  <a:pt x="2113561" y="5015145"/>
                  <a:pt x="2119173" y="5013273"/>
                </a:cubicBezTo>
                <a:cubicBezTo>
                  <a:pt x="2124788" y="4979589"/>
                  <a:pt x="2130401" y="4944035"/>
                  <a:pt x="2136016" y="4904736"/>
                </a:cubicBezTo>
                <a:cubicBezTo>
                  <a:pt x="2115430" y="4906608"/>
                  <a:pt x="2102332" y="4908479"/>
                  <a:pt x="2089232" y="4908479"/>
                </a:cubicBezTo>
                <a:cubicBezTo>
                  <a:pt x="2083618" y="4899123"/>
                  <a:pt x="2078005" y="4886023"/>
                  <a:pt x="2076134" y="4884153"/>
                </a:cubicBezTo>
                <a:cubicBezTo>
                  <a:pt x="2104203" y="4814913"/>
                  <a:pt x="2128531" y="4756903"/>
                  <a:pt x="2186540" y="4717604"/>
                </a:cubicBezTo>
                <a:cubicBezTo>
                  <a:pt x="2162214" y="4702633"/>
                  <a:pt x="2149114" y="4693277"/>
                  <a:pt x="2134144" y="4683920"/>
                </a:cubicBezTo>
                <a:cubicBezTo>
                  <a:pt x="2126658" y="4678307"/>
                  <a:pt x="2115430" y="4672692"/>
                  <a:pt x="2115430" y="4667079"/>
                </a:cubicBezTo>
                <a:cubicBezTo>
                  <a:pt x="2115430" y="4659593"/>
                  <a:pt x="2124788" y="4650236"/>
                  <a:pt x="2132273" y="4646494"/>
                </a:cubicBezTo>
                <a:cubicBezTo>
                  <a:pt x="2171571" y="4620294"/>
                  <a:pt x="2182799" y="4588484"/>
                  <a:pt x="2171571" y="4541699"/>
                </a:cubicBezTo>
                <a:cubicBezTo>
                  <a:pt x="2169700" y="4532343"/>
                  <a:pt x="2175313" y="4513631"/>
                  <a:pt x="2184671" y="4506145"/>
                </a:cubicBezTo>
                <a:cubicBezTo>
                  <a:pt x="2218355" y="4481816"/>
                  <a:pt x="2220224" y="4470589"/>
                  <a:pt x="2182799" y="4444391"/>
                </a:cubicBezTo>
                <a:cubicBezTo>
                  <a:pt x="2152857" y="4423807"/>
                  <a:pt x="2149114" y="4401351"/>
                  <a:pt x="2169700" y="4371410"/>
                </a:cubicBezTo>
                <a:cubicBezTo>
                  <a:pt x="2173443" y="4367667"/>
                  <a:pt x="2175313" y="4362052"/>
                  <a:pt x="2175313" y="4362052"/>
                </a:cubicBezTo>
                <a:cubicBezTo>
                  <a:pt x="2162214" y="4356439"/>
                  <a:pt x="2147244" y="4354567"/>
                  <a:pt x="2143502" y="4347082"/>
                </a:cubicBezTo>
                <a:cubicBezTo>
                  <a:pt x="2139759" y="4339597"/>
                  <a:pt x="2141629" y="4319012"/>
                  <a:pt x="2149114" y="4315271"/>
                </a:cubicBezTo>
                <a:cubicBezTo>
                  <a:pt x="2158472" y="4309656"/>
                  <a:pt x="2173443" y="4313397"/>
                  <a:pt x="2184671" y="4317140"/>
                </a:cubicBezTo>
                <a:cubicBezTo>
                  <a:pt x="2203384" y="4324626"/>
                  <a:pt x="2222098" y="4333983"/>
                  <a:pt x="2238938" y="4343339"/>
                </a:cubicBezTo>
                <a:cubicBezTo>
                  <a:pt x="2268879" y="4360182"/>
                  <a:pt x="2274494" y="4356439"/>
                  <a:pt x="2285721" y="4322755"/>
                </a:cubicBezTo>
                <a:cubicBezTo>
                  <a:pt x="2289464" y="4311528"/>
                  <a:pt x="2306306" y="4292814"/>
                  <a:pt x="2311921" y="4294685"/>
                </a:cubicBezTo>
                <a:cubicBezTo>
                  <a:pt x="2334376" y="4302170"/>
                  <a:pt x="2356832" y="4313397"/>
                  <a:pt x="2377416" y="4328368"/>
                </a:cubicBezTo>
                <a:cubicBezTo>
                  <a:pt x="2401744" y="4345212"/>
                  <a:pt x="2405487" y="4371410"/>
                  <a:pt x="2418584" y="4397608"/>
                </a:cubicBezTo>
                <a:cubicBezTo>
                  <a:pt x="2433555" y="4427549"/>
                  <a:pt x="2461626" y="4451875"/>
                  <a:pt x="2484083" y="4478075"/>
                </a:cubicBezTo>
                <a:cubicBezTo>
                  <a:pt x="2491567" y="4487431"/>
                  <a:pt x="2502795" y="4504273"/>
                  <a:pt x="2499053" y="4509888"/>
                </a:cubicBezTo>
                <a:cubicBezTo>
                  <a:pt x="2470982" y="4551057"/>
                  <a:pt x="2495310" y="4551057"/>
                  <a:pt x="2530864" y="4547314"/>
                </a:cubicBezTo>
                <a:cubicBezTo>
                  <a:pt x="2527121" y="4569770"/>
                  <a:pt x="2525251" y="4586612"/>
                  <a:pt x="2519636" y="4614682"/>
                </a:cubicBezTo>
                <a:cubicBezTo>
                  <a:pt x="2538350" y="4594096"/>
                  <a:pt x="2549578" y="4580998"/>
                  <a:pt x="2560805" y="4566027"/>
                </a:cubicBezTo>
                <a:cubicBezTo>
                  <a:pt x="2564548" y="4567898"/>
                  <a:pt x="2568290" y="4569770"/>
                  <a:pt x="2572033" y="4571641"/>
                </a:cubicBezTo>
                <a:cubicBezTo>
                  <a:pt x="2568290" y="4582869"/>
                  <a:pt x="2566420" y="4595968"/>
                  <a:pt x="2562677" y="4607197"/>
                </a:cubicBezTo>
                <a:cubicBezTo>
                  <a:pt x="2555193" y="4633395"/>
                  <a:pt x="2566420" y="4659593"/>
                  <a:pt x="2583262" y="4652109"/>
                </a:cubicBezTo>
                <a:cubicBezTo>
                  <a:pt x="2607589" y="4640880"/>
                  <a:pt x="2628173" y="4620294"/>
                  <a:pt x="2650629" y="4601582"/>
                </a:cubicBezTo>
                <a:cubicBezTo>
                  <a:pt x="2652501" y="4599711"/>
                  <a:pt x="2646887" y="4586612"/>
                  <a:pt x="2643144" y="4580998"/>
                </a:cubicBezTo>
                <a:cubicBezTo>
                  <a:pt x="2635658" y="4573513"/>
                  <a:pt x="2626302" y="4569770"/>
                  <a:pt x="2615075" y="4562284"/>
                </a:cubicBezTo>
                <a:cubicBezTo>
                  <a:pt x="2633787" y="4539829"/>
                  <a:pt x="2633787" y="4521115"/>
                  <a:pt x="2605717" y="4506145"/>
                </a:cubicBezTo>
                <a:cubicBezTo>
                  <a:pt x="2594489" y="4519243"/>
                  <a:pt x="2583262" y="4532343"/>
                  <a:pt x="2573906" y="4545442"/>
                </a:cubicBezTo>
                <a:cubicBezTo>
                  <a:pt x="2570163" y="4543572"/>
                  <a:pt x="2568290" y="4541699"/>
                  <a:pt x="2564548" y="4541699"/>
                </a:cubicBezTo>
                <a:cubicBezTo>
                  <a:pt x="2570163" y="4522986"/>
                  <a:pt x="2568290" y="4502402"/>
                  <a:pt x="2579519" y="4487431"/>
                </a:cubicBezTo>
                <a:cubicBezTo>
                  <a:pt x="2615075" y="4442520"/>
                  <a:pt x="2577648" y="4403222"/>
                  <a:pt x="2579519" y="4367667"/>
                </a:cubicBezTo>
                <a:cubicBezTo>
                  <a:pt x="2551450" y="4373280"/>
                  <a:pt x="2530864" y="4377023"/>
                  <a:pt x="2510281" y="4380766"/>
                </a:cubicBezTo>
                <a:cubicBezTo>
                  <a:pt x="2465369" y="4388250"/>
                  <a:pt x="2480340" y="4350824"/>
                  <a:pt x="2472854" y="4330241"/>
                </a:cubicBezTo>
                <a:cubicBezTo>
                  <a:pt x="2469111" y="4317140"/>
                  <a:pt x="2463496" y="4304042"/>
                  <a:pt x="2463496" y="4290942"/>
                </a:cubicBezTo>
                <a:cubicBezTo>
                  <a:pt x="2461626" y="4251646"/>
                  <a:pt x="2459754" y="4214219"/>
                  <a:pt x="2463496" y="4174919"/>
                </a:cubicBezTo>
                <a:cubicBezTo>
                  <a:pt x="2463496" y="4165564"/>
                  <a:pt x="2489695" y="4152464"/>
                  <a:pt x="2500923" y="4152464"/>
                </a:cubicBezTo>
                <a:cubicBezTo>
                  <a:pt x="2517766" y="4154336"/>
                  <a:pt x="2536479" y="4163692"/>
                  <a:pt x="2547707" y="4176793"/>
                </a:cubicBezTo>
                <a:cubicBezTo>
                  <a:pt x="2564548" y="4199248"/>
                  <a:pt x="2575776" y="4225446"/>
                  <a:pt x="2590746" y="4249773"/>
                </a:cubicBezTo>
                <a:cubicBezTo>
                  <a:pt x="2598232" y="4262873"/>
                  <a:pt x="2607589" y="4279715"/>
                  <a:pt x="2618818" y="4283456"/>
                </a:cubicBezTo>
                <a:cubicBezTo>
                  <a:pt x="2630045" y="4285330"/>
                  <a:pt x="2645016" y="4274101"/>
                  <a:pt x="2658114" y="4264744"/>
                </a:cubicBezTo>
                <a:cubicBezTo>
                  <a:pt x="2667472" y="4257258"/>
                  <a:pt x="2673085" y="4247903"/>
                  <a:pt x="2676828" y="4244160"/>
                </a:cubicBezTo>
                <a:cubicBezTo>
                  <a:pt x="2701155" y="4246031"/>
                  <a:pt x="2719869" y="4246031"/>
                  <a:pt x="2738582" y="4247903"/>
                </a:cubicBezTo>
                <a:cubicBezTo>
                  <a:pt x="2746067" y="4247903"/>
                  <a:pt x="2757296" y="4253515"/>
                  <a:pt x="2759165" y="4257258"/>
                </a:cubicBezTo>
                <a:cubicBezTo>
                  <a:pt x="2764780" y="4277844"/>
                  <a:pt x="2770393" y="4300300"/>
                  <a:pt x="2768523" y="4320883"/>
                </a:cubicBezTo>
                <a:cubicBezTo>
                  <a:pt x="2764780" y="4371410"/>
                  <a:pt x="2762908" y="4421934"/>
                  <a:pt x="2781622" y="4470589"/>
                </a:cubicBezTo>
                <a:cubicBezTo>
                  <a:pt x="2792849" y="4500530"/>
                  <a:pt x="2828405" y="4522986"/>
                  <a:pt x="2860217" y="4519243"/>
                </a:cubicBezTo>
                <a:cubicBezTo>
                  <a:pt x="2899515" y="4515501"/>
                  <a:pt x="2938812" y="4509888"/>
                  <a:pt x="2983724" y="4504273"/>
                </a:cubicBezTo>
                <a:cubicBezTo>
                  <a:pt x="2985597" y="4491174"/>
                  <a:pt x="2991210" y="4468719"/>
                  <a:pt x="2994952" y="4446263"/>
                </a:cubicBezTo>
                <a:cubicBezTo>
                  <a:pt x="2978111" y="4455618"/>
                  <a:pt x="2965011" y="4474332"/>
                  <a:pt x="2957526" y="4472461"/>
                </a:cubicBezTo>
                <a:cubicBezTo>
                  <a:pt x="2938812" y="4466846"/>
                  <a:pt x="2905129" y="4451875"/>
                  <a:pt x="2907001" y="4444391"/>
                </a:cubicBezTo>
                <a:cubicBezTo>
                  <a:pt x="2910743" y="4416322"/>
                  <a:pt x="2925715" y="4390123"/>
                  <a:pt x="2938812" y="4363924"/>
                </a:cubicBezTo>
                <a:cubicBezTo>
                  <a:pt x="2938812" y="4363924"/>
                  <a:pt x="2948170" y="4365795"/>
                  <a:pt x="2951913" y="4367667"/>
                </a:cubicBezTo>
                <a:cubicBezTo>
                  <a:pt x="2996825" y="4384508"/>
                  <a:pt x="3006180" y="4378895"/>
                  <a:pt x="3006180" y="4332111"/>
                </a:cubicBezTo>
                <a:lnTo>
                  <a:pt x="3008849" y="4137337"/>
                </a:lnTo>
                <a:lnTo>
                  <a:pt x="3030518" y="4140433"/>
                </a:lnTo>
                <a:lnTo>
                  <a:pt x="3026766" y="4208604"/>
                </a:lnTo>
                <a:cubicBezTo>
                  <a:pt x="3026766" y="4232932"/>
                  <a:pt x="3030509" y="4257258"/>
                  <a:pt x="3030509" y="4279715"/>
                </a:cubicBezTo>
                <a:cubicBezTo>
                  <a:pt x="3030509" y="4304042"/>
                  <a:pt x="3043607" y="4315271"/>
                  <a:pt x="3067934" y="4320883"/>
                </a:cubicBezTo>
                <a:cubicBezTo>
                  <a:pt x="3092260" y="4326498"/>
                  <a:pt x="3118460" y="4335854"/>
                  <a:pt x="3140915" y="4347082"/>
                </a:cubicBezTo>
                <a:cubicBezTo>
                  <a:pt x="3165244" y="4358309"/>
                  <a:pt x="3163371" y="4373280"/>
                  <a:pt x="3148401" y="4391993"/>
                </a:cubicBezTo>
                <a:cubicBezTo>
                  <a:pt x="3140915" y="4401351"/>
                  <a:pt x="3133430" y="4416322"/>
                  <a:pt x="3131559" y="4427549"/>
                </a:cubicBezTo>
                <a:cubicBezTo>
                  <a:pt x="3127817" y="4457490"/>
                  <a:pt x="3082905" y="4491174"/>
                  <a:pt x="3052964" y="4491174"/>
                </a:cubicBezTo>
                <a:cubicBezTo>
                  <a:pt x="3039864" y="4491174"/>
                  <a:pt x="3013666" y="4504273"/>
                  <a:pt x="3013666" y="4509888"/>
                </a:cubicBezTo>
                <a:cubicBezTo>
                  <a:pt x="3015538" y="4528601"/>
                  <a:pt x="3023023" y="4549185"/>
                  <a:pt x="3036121" y="4562284"/>
                </a:cubicBezTo>
                <a:cubicBezTo>
                  <a:pt x="3051092" y="4577256"/>
                  <a:pt x="3071677" y="4584741"/>
                  <a:pt x="3090391" y="4594096"/>
                </a:cubicBezTo>
                <a:cubicBezTo>
                  <a:pt x="3096003" y="4597839"/>
                  <a:pt x="3107231" y="4601582"/>
                  <a:pt x="3109104" y="4599711"/>
                </a:cubicBezTo>
                <a:cubicBezTo>
                  <a:pt x="3124075" y="4579126"/>
                  <a:pt x="3140915" y="4560412"/>
                  <a:pt x="3150273" y="4537957"/>
                </a:cubicBezTo>
                <a:cubicBezTo>
                  <a:pt x="3163371" y="4508016"/>
                  <a:pt x="3167114" y="4472461"/>
                  <a:pt x="3185827" y="4446263"/>
                </a:cubicBezTo>
                <a:cubicBezTo>
                  <a:pt x="3195185" y="4435035"/>
                  <a:pt x="3228869" y="4438778"/>
                  <a:pt x="3251324" y="4440648"/>
                </a:cubicBezTo>
                <a:cubicBezTo>
                  <a:pt x="3258810" y="4440648"/>
                  <a:pt x="3268165" y="4459361"/>
                  <a:pt x="3268165" y="4468719"/>
                </a:cubicBezTo>
                <a:cubicBezTo>
                  <a:pt x="3271908" y="4502402"/>
                  <a:pt x="3283136" y="4543572"/>
                  <a:pt x="3270037" y="4571641"/>
                </a:cubicBezTo>
                <a:cubicBezTo>
                  <a:pt x="3251324" y="4609067"/>
                  <a:pt x="3264422" y="4648366"/>
                  <a:pt x="3249452" y="4683920"/>
                </a:cubicBezTo>
                <a:cubicBezTo>
                  <a:pt x="3245709" y="4693277"/>
                  <a:pt x="3234481" y="4700762"/>
                  <a:pt x="3225126" y="4704505"/>
                </a:cubicBezTo>
                <a:cubicBezTo>
                  <a:pt x="3197055" y="4711991"/>
                  <a:pt x="3167114" y="4715733"/>
                  <a:pt x="3140915" y="4725089"/>
                </a:cubicBezTo>
                <a:cubicBezTo>
                  <a:pt x="3122202" y="4732574"/>
                  <a:pt x="3103489" y="4743802"/>
                  <a:pt x="3094133" y="4760645"/>
                </a:cubicBezTo>
                <a:cubicBezTo>
                  <a:pt x="3060450" y="4814913"/>
                  <a:pt x="3030509" y="4872924"/>
                  <a:pt x="2998695" y="4930934"/>
                </a:cubicBezTo>
                <a:cubicBezTo>
                  <a:pt x="2987467" y="4951520"/>
                  <a:pt x="2981854" y="4973976"/>
                  <a:pt x="2972496" y="5000174"/>
                </a:cubicBezTo>
                <a:cubicBezTo>
                  <a:pt x="3045479" y="4985204"/>
                  <a:pt x="3109104" y="4972104"/>
                  <a:pt x="3174599" y="4957134"/>
                </a:cubicBezTo>
                <a:cubicBezTo>
                  <a:pt x="3189570" y="4906608"/>
                  <a:pt x="3208283" y="4846726"/>
                  <a:pt x="3225126" y="4786844"/>
                </a:cubicBezTo>
                <a:cubicBezTo>
                  <a:pt x="3228869" y="4775616"/>
                  <a:pt x="3221383" y="4758772"/>
                  <a:pt x="3228869" y="4753160"/>
                </a:cubicBezTo>
                <a:cubicBezTo>
                  <a:pt x="3238224" y="4741932"/>
                  <a:pt x="3255067" y="4738189"/>
                  <a:pt x="3268165" y="4730704"/>
                </a:cubicBezTo>
                <a:cubicBezTo>
                  <a:pt x="3277522" y="4725089"/>
                  <a:pt x="3290621" y="4721346"/>
                  <a:pt x="3296236" y="4711991"/>
                </a:cubicBezTo>
                <a:cubicBezTo>
                  <a:pt x="3303721" y="4697020"/>
                  <a:pt x="3301849" y="4667079"/>
                  <a:pt x="3311206" y="4663336"/>
                </a:cubicBezTo>
                <a:cubicBezTo>
                  <a:pt x="3341147" y="4652109"/>
                  <a:pt x="3371088" y="4624037"/>
                  <a:pt x="3404772" y="4650236"/>
                </a:cubicBezTo>
                <a:cubicBezTo>
                  <a:pt x="3406643" y="4652109"/>
                  <a:pt x="3408515" y="4650236"/>
                  <a:pt x="3414128" y="4650236"/>
                </a:cubicBezTo>
                <a:cubicBezTo>
                  <a:pt x="3417871" y="4609067"/>
                  <a:pt x="3445942" y="4610939"/>
                  <a:pt x="3477753" y="4618425"/>
                </a:cubicBezTo>
                <a:cubicBezTo>
                  <a:pt x="3503951" y="4624037"/>
                  <a:pt x="3532023" y="4625909"/>
                  <a:pt x="3561964" y="4631523"/>
                </a:cubicBezTo>
                <a:cubicBezTo>
                  <a:pt x="3563835" y="4624037"/>
                  <a:pt x="3563835" y="4612810"/>
                  <a:pt x="3567576" y="4607197"/>
                </a:cubicBezTo>
                <a:cubicBezTo>
                  <a:pt x="3573191" y="4601582"/>
                  <a:pt x="3588162" y="4595968"/>
                  <a:pt x="3591905" y="4599711"/>
                </a:cubicBezTo>
                <a:cubicBezTo>
                  <a:pt x="3612488" y="4624037"/>
                  <a:pt x="3631202" y="4648366"/>
                  <a:pt x="3649915" y="4674564"/>
                </a:cubicBezTo>
                <a:cubicBezTo>
                  <a:pt x="3651787" y="4678307"/>
                  <a:pt x="3646172" y="4689534"/>
                  <a:pt x="3640559" y="4695147"/>
                </a:cubicBezTo>
                <a:cubicBezTo>
                  <a:pt x="3612488" y="4717604"/>
                  <a:pt x="3582547" y="4736317"/>
                  <a:pt x="3558221" y="4762515"/>
                </a:cubicBezTo>
                <a:cubicBezTo>
                  <a:pt x="3546993" y="4773743"/>
                  <a:pt x="3550736" y="4798071"/>
                  <a:pt x="3548864" y="4816785"/>
                </a:cubicBezTo>
                <a:cubicBezTo>
                  <a:pt x="3545121" y="4842983"/>
                  <a:pt x="3543250" y="4869182"/>
                  <a:pt x="3539508" y="4889766"/>
                </a:cubicBezTo>
                <a:cubicBezTo>
                  <a:pt x="3565707" y="4889766"/>
                  <a:pt x="3590033" y="4889766"/>
                  <a:pt x="3616231" y="4889766"/>
                </a:cubicBezTo>
                <a:cubicBezTo>
                  <a:pt x="3642429" y="4854212"/>
                  <a:pt x="3715412" y="4842983"/>
                  <a:pt x="3758452" y="4867309"/>
                </a:cubicBezTo>
                <a:cubicBezTo>
                  <a:pt x="3765936" y="4872924"/>
                  <a:pt x="3779037" y="4872924"/>
                  <a:pt x="3788393" y="4871052"/>
                </a:cubicBezTo>
                <a:cubicBezTo>
                  <a:pt x="3846404" y="4857954"/>
                  <a:pt x="3902545" y="4841111"/>
                  <a:pt x="3960555" y="4828012"/>
                </a:cubicBezTo>
                <a:cubicBezTo>
                  <a:pt x="4100905" y="4794328"/>
                  <a:pt x="4241252" y="4760645"/>
                  <a:pt x="4381603" y="4726961"/>
                </a:cubicBezTo>
                <a:cubicBezTo>
                  <a:pt x="4501368" y="4698890"/>
                  <a:pt x="4623002" y="4706376"/>
                  <a:pt x="4744640" y="4719476"/>
                </a:cubicBezTo>
                <a:cubicBezTo>
                  <a:pt x="4770838" y="4723219"/>
                  <a:pt x="4798908" y="4717604"/>
                  <a:pt x="4826978" y="4717604"/>
                </a:cubicBezTo>
                <a:cubicBezTo>
                  <a:pt x="4840076" y="4717604"/>
                  <a:pt x="4855046" y="4717604"/>
                  <a:pt x="4864405" y="4723219"/>
                </a:cubicBezTo>
                <a:cubicBezTo>
                  <a:pt x="4913059" y="4755031"/>
                  <a:pt x="4969199" y="4764387"/>
                  <a:pt x="5023465" y="4771873"/>
                </a:cubicBezTo>
                <a:cubicBezTo>
                  <a:pt x="5049665" y="4775616"/>
                  <a:pt x="5079604" y="4764387"/>
                  <a:pt x="5107677" y="4758772"/>
                </a:cubicBezTo>
                <a:cubicBezTo>
                  <a:pt x="5120774" y="4756903"/>
                  <a:pt x="5137618" y="4745675"/>
                  <a:pt x="5145102" y="4751288"/>
                </a:cubicBezTo>
                <a:cubicBezTo>
                  <a:pt x="5195628" y="4788715"/>
                  <a:pt x="5259253" y="4756903"/>
                  <a:pt x="5309779" y="4783101"/>
                </a:cubicBezTo>
                <a:cubicBezTo>
                  <a:pt x="5328493" y="4792456"/>
                  <a:pt x="5349077" y="4798071"/>
                  <a:pt x="5369661" y="4805557"/>
                </a:cubicBezTo>
                <a:cubicBezTo>
                  <a:pt x="5382760" y="4809300"/>
                  <a:pt x="5399602" y="4818656"/>
                  <a:pt x="5410831" y="4816785"/>
                </a:cubicBezTo>
                <a:cubicBezTo>
                  <a:pt x="5451999" y="4803685"/>
                  <a:pt x="5483811" y="4822397"/>
                  <a:pt x="5517495" y="4839241"/>
                </a:cubicBezTo>
                <a:cubicBezTo>
                  <a:pt x="5543693" y="4850469"/>
                  <a:pt x="5573634" y="4857954"/>
                  <a:pt x="5603576" y="4865439"/>
                </a:cubicBezTo>
                <a:cubicBezTo>
                  <a:pt x="5627903" y="4871052"/>
                  <a:pt x="5644744" y="4861696"/>
                  <a:pt x="5665331" y="4848597"/>
                </a:cubicBezTo>
                <a:cubicBezTo>
                  <a:pt x="5689657" y="4831755"/>
                  <a:pt x="5725213" y="4828012"/>
                  <a:pt x="5755154" y="4826140"/>
                </a:cubicBezTo>
                <a:cubicBezTo>
                  <a:pt x="5777610" y="4824271"/>
                  <a:pt x="5788837" y="4841111"/>
                  <a:pt x="5783223" y="4869182"/>
                </a:cubicBezTo>
                <a:cubicBezTo>
                  <a:pt x="5779480" y="4884153"/>
                  <a:pt x="5790707" y="4914094"/>
                  <a:pt x="5801936" y="4917836"/>
                </a:cubicBezTo>
                <a:cubicBezTo>
                  <a:pt x="5824392" y="4925322"/>
                  <a:pt x="5831877" y="4904736"/>
                  <a:pt x="5835620" y="4882280"/>
                </a:cubicBezTo>
                <a:cubicBezTo>
                  <a:pt x="5837491" y="4871052"/>
                  <a:pt x="5850590" y="4861696"/>
                  <a:pt x="5867434" y="4854212"/>
                </a:cubicBezTo>
                <a:cubicBezTo>
                  <a:pt x="5854333" y="4906608"/>
                  <a:pt x="5888017" y="4936549"/>
                  <a:pt x="5916087" y="4964618"/>
                </a:cubicBezTo>
                <a:cubicBezTo>
                  <a:pt x="5929186" y="4977719"/>
                  <a:pt x="5946029" y="4994559"/>
                  <a:pt x="5961000" y="4994559"/>
                </a:cubicBezTo>
                <a:cubicBezTo>
                  <a:pt x="6005910" y="4992690"/>
                  <a:pt x="6048950" y="5022631"/>
                  <a:pt x="6097604" y="5003917"/>
                </a:cubicBezTo>
                <a:cubicBezTo>
                  <a:pt x="6114447" y="4998302"/>
                  <a:pt x="6140646" y="5007660"/>
                  <a:pt x="6159359" y="5017016"/>
                </a:cubicBezTo>
                <a:cubicBezTo>
                  <a:pt x="6202398" y="5037601"/>
                  <a:pt x="6241698" y="5056314"/>
                  <a:pt x="6294095" y="5043214"/>
                </a:cubicBezTo>
                <a:cubicBezTo>
                  <a:pt x="6312809" y="5037601"/>
                  <a:pt x="6339006" y="5056314"/>
                  <a:pt x="6361462" y="5065669"/>
                </a:cubicBezTo>
                <a:cubicBezTo>
                  <a:pt x="6372690" y="5069412"/>
                  <a:pt x="6383918" y="5076898"/>
                  <a:pt x="6395146" y="5084383"/>
                </a:cubicBezTo>
                <a:cubicBezTo>
                  <a:pt x="6408244" y="5084383"/>
                  <a:pt x="6423215" y="5082513"/>
                  <a:pt x="6440058" y="5082513"/>
                </a:cubicBezTo>
                <a:cubicBezTo>
                  <a:pt x="6438185" y="5075027"/>
                  <a:pt x="6438185" y="5065669"/>
                  <a:pt x="6436315" y="5056314"/>
                </a:cubicBezTo>
                <a:cubicBezTo>
                  <a:pt x="6438185" y="5054442"/>
                  <a:pt x="6441928" y="5052572"/>
                  <a:pt x="6443801" y="5050699"/>
                </a:cubicBezTo>
                <a:cubicBezTo>
                  <a:pt x="6455028" y="5067542"/>
                  <a:pt x="6466256" y="5084383"/>
                  <a:pt x="6477485" y="5101225"/>
                </a:cubicBezTo>
                <a:cubicBezTo>
                  <a:pt x="6479355" y="5101225"/>
                  <a:pt x="6481227" y="5099353"/>
                  <a:pt x="6483098" y="5099353"/>
                </a:cubicBezTo>
                <a:cubicBezTo>
                  <a:pt x="6477485" y="5056314"/>
                  <a:pt x="6473742" y="5013273"/>
                  <a:pt x="6468126" y="4970233"/>
                </a:cubicBezTo>
                <a:cubicBezTo>
                  <a:pt x="6469999" y="4970233"/>
                  <a:pt x="6473742" y="4968361"/>
                  <a:pt x="6475612" y="4968361"/>
                </a:cubicBezTo>
                <a:cubicBezTo>
                  <a:pt x="6479355" y="4987075"/>
                  <a:pt x="6483098" y="5003917"/>
                  <a:pt x="6488712" y="5022631"/>
                </a:cubicBezTo>
                <a:cubicBezTo>
                  <a:pt x="6490582" y="5022631"/>
                  <a:pt x="6492455" y="5022631"/>
                  <a:pt x="6494325" y="5022631"/>
                </a:cubicBezTo>
                <a:cubicBezTo>
                  <a:pt x="6490582" y="4992690"/>
                  <a:pt x="6486839" y="4960875"/>
                  <a:pt x="6483098" y="4930934"/>
                </a:cubicBezTo>
                <a:cubicBezTo>
                  <a:pt x="6484969" y="4930934"/>
                  <a:pt x="6486839" y="4930934"/>
                  <a:pt x="6486839" y="4930934"/>
                </a:cubicBezTo>
                <a:cubicBezTo>
                  <a:pt x="6501810" y="4985204"/>
                  <a:pt x="6516782" y="5039471"/>
                  <a:pt x="6531752" y="5093741"/>
                </a:cubicBezTo>
                <a:cubicBezTo>
                  <a:pt x="6533624" y="5093741"/>
                  <a:pt x="6535494" y="5093741"/>
                  <a:pt x="6539237" y="5091869"/>
                </a:cubicBezTo>
                <a:cubicBezTo>
                  <a:pt x="6541108" y="5082513"/>
                  <a:pt x="6542980" y="5073155"/>
                  <a:pt x="6544851" y="5063799"/>
                </a:cubicBezTo>
                <a:cubicBezTo>
                  <a:pt x="6548594" y="5078770"/>
                  <a:pt x="6552337" y="5093741"/>
                  <a:pt x="6556079" y="5108711"/>
                </a:cubicBezTo>
                <a:cubicBezTo>
                  <a:pt x="6563565" y="5101225"/>
                  <a:pt x="6569178" y="5093741"/>
                  <a:pt x="6580405" y="5080640"/>
                </a:cubicBezTo>
                <a:cubicBezTo>
                  <a:pt x="6582278" y="5099353"/>
                  <a:pt x="6582278" y="5108711"/>
                  <a:pt x="6584148" y="5129294"/>
                </a:cubicBezTo>
                <a:cubicBezTo>
                  <a:pt x="6591634" y="5112454"/>
                  <a:pt x="6595377" y="5103096"/>
                  <a:pt x="6599120" y="5089998"/>
                </a:cubicBezTo>
                <a:cubicBezTo>
                  <a:pt x="6602862" y="5101225"/>
                  <a:pt x="6604733" y="5108711"/>
                  <a:pt x="6610348" y="5127425"/>
                </a:cubicBezTo>
                <a:cubicBezTo>
                  <a:pt x="6619704" y="5103096"/>
                  <a:pt x="6627190" y="5088126"/>
                  <a:pt x="6630932" y="5075027"/>
                </a:cubicBezTo>
                <a:cubicBezTo>
                  <a:pt x="6632803" y="5088126"/>
                  <a:pt x="6636546" y="5104968"/>
                  <a:pt x="6638418" y="5121810"/>
                </a:cubicBezTo>
                <a:cubicBezTo>
                  <a:pt x="6640287" y="5121810"/>
                  <a:pt x="6644030" y="5121810"/>
                  <a:pt x="6645902" y="5121810"/>
                </a:cubicBezTo>
                <a:cubicBezTo>
                  <a:pt x="6647773" y="5108711"/>
                  <a:pt x="6649645" y="5095610"/>
                  <a:pt x="6649645" y="5088126"/>
                </a:cubicBezTo>
                <a:cubicBezTo>
                  <a:pt x="6655258" y="5099353"/>
                  <a:pt x="6664617" y="5114324"/>
                  <a:pt x="6673971" y="5129294"/>
                </a:cubicBezTo>
                <a:cubicBezTo>
                  <a:pt x="6677714" y="5127425"/>
                  <a:pt x="6681457" y="5125553"/>
                  <a:pt x="6687072" y="5123682"/>
                </a:cubicBezTo>
                <a:cubicBezTo>
                  <a:pt x="6677714" y="5078770"/>
                  <a:pt x="6670228" y="5033858"/>
                  <a:pt x="6660874" y="4987075"/>
                </a:cubicBezTo>
                <a:cubicBezTo>
                  <a:pt x="6662744" y="4987075"/>
                  <a:pt x="6666487" y="4985204"/>
                  <a:pt x="6668359" y="4985204"/>
                </a:cubicBezTo>
                <a:cubicBezTo>
                  <a:pt x="6679587" y="5031986"/>
                  <a:pt x="6690814" y="5078770"/>
                  <a:pt x="6700171" y="5127425"/>
                </a:cubicBezTo>
                <a:cubicBezTo>
                  <a:pt x="6702043" y="5127425"/>
                  <a:pt x="6703914" y="5127425"/>
                  <a:pt x="6705786" y="5127425"/>
                </a:cubicBezTo>
                <a:cubicBezTo>
                  <a:pt x="6707657" y="5116197"/>
                  <a:pt x="6709527" y="5106839"/>
                  <a:pt x="6711398" y="5093741"/>
                </a:cubicBezTo>
                <a:cubicBezTo>
                  <a:pt x="6726369" y="5104968"/>
                  <a:pt x="6702043" y="5134909"/>
                  <a:pt x="6735727" y="5138652"/>
                </a:cubicBezTo>
                <a:cubicBezTo>
                  <a:pt x="6752567" y="5140523"/>
                  <a:pt x="6769411" y="5153623"/>
                  <a:pt x="6789994" y="5164850"/>
                </a:cubicBezTo>
                <a:cubicBezTo>
                  <a:pt x="6789994" y="5119939"/>
                  <a:pt x="6789994" y="5084383"/>
                  <a:pt x="6789994" y="5048829"/>
                </a:cubicBezTo>
                <a:cubicBezTo>
                  <a:pt x="6791866" y="5048829"/>
                  <a:pt x="6793737" y="5048829"/>
                  <a:pt x="6795609" y="5048829"/>
                </a:cubicBezTo>
                <a:cubicBezTo>
                  <a:pt x="6797480" y="5082513"/>
                  <a:pt x="6803094" y="5118067"/>
                  <a:pt x="6803094" y="5151751"/>
                </a:cubicBezTo>
                <a:cubicBezTo>
                  <a:pt x="6803094" y="5172336"/>
                  <a:pt x="6810579" y="5183564"/>
                  <a:pt x="6829292" y="5181692"/>
                </a:cubicBezTo>
                <a:cubicBezTo>
                  <a:pt x="6881690" y="5174206"/>
                  <a:pt x="6917243" y="5202277"/>
                  <a:pt x="6952801" y="5232218"/>
                </a:cubicBezTo>
                <a:cubicBezTo>
                  <a:pt x="6960285" y="5237831"/>
                  <a:pt x="6969641" y="5241574"/>
                  <a:pt x="6978999" y="5247189"/>
                </a:cubicBezTo>
                <a:cubicBezTo>
                  <a:pt x="6982741" y="5235961"/>
                  <a:pt x="6986483" y="5226604"/>
                  <a:pt x="6988354" y="5217248"/>
                </a:cubicBezTo>
                <a:cubicBezTo>
                  <a:pt x="6990226" y="5217248"/>
                  <a:pt x="6992096" y="5217248"/>
                  <a:pt x="6993969" y="5217248"/>
                </a:cubicBezTo>
                <a:cubicBezTo>
                  <a:pt x="6995839" y="5228476"/>
                  <a:pt x="6997711" y="5239703"/>
                  <a:pt x="7001454" y="5252802"/>
                </a:cubicBezTo>
                <a:cubicBezTo>
                  <a:pt x="7014552" y="5256545"/>
                  <a:pt x="7029523" y="5260288"/>
                  <a:pt x="7050110" y="5264030"/>
                </a:cubicBezTo>
                <a:cubicBezTo>
                  <a:pt x="7050110" y="5209762"/>
                  <a:pt x="7050110" y="5159235"/>
                  <a:pt x="7050110" y="5108711"/>
                </a:cubicBezTo>
                <a:cubicBezTo>
                  <a:pt x="7051979" y="5108711"/>
                  <a:pt x="7053851" y="5108711"/>
                  <a:pt x="7057594" y="5108711"/>
                </a:cubicBezTo>
                <a:cubicBezTo>
                  <a:pt x="7057594" y="5161109"/>
                  <a:pt x="7057594" y="5213505"/>
                  <a:pt x="7057594" y="5262160"/>
                </a:cubicBezTo>
                <a:cubicBezTo>
                  <a:pt x="7078177" y="5250932"/>
                  <a:pt x="7102506" y="5230346"/>
                  <a:pt x="7121218" y="5234088"/>
                </a:cubicBezTo>
                <a:cubicBezTo>
                  <a:pt x="7141803" y="5237831"/>
                  <a:pt x="7160515" y="5262160"/>
                  <a:pt x="7175485" y="5280873"/>
                </a:cubicBezTo>
                <a:cubicBezTo>
                  <a:pt x="7192329" y="5301456"/>
                  <a:pt x="7211041" y="5310814"/>
                  <a:pt x="7237241" y="5308942"/>
                </a:cubicBezTo>
                <a:cubicBezTo>
                  <a:pt x="7334549" y="5299587"/>
                  <a:pt x="7424373" y="5318299"/>
                  <a:pt x="7501096" y="5380052"/>
                </a:cubicBezTo>
                <a:cubicBezTo>
                  <a:pt x="7510454" y="5387537"/>
                  <a:pt x="7523552" y="5396895"/>
                  <a:pt x="7532909" y="5393152"/>
                </a:cubicBezTo>
                <a:cubicBezTo>
                  <a:pt x="7596534" y="5368824"/>
                  <a:pt x="7654544" y="5421221"/>
                  <a:pt x="7716299" y="5406250"/>
                </a:cubicBezTo>
                <a:cubicBezTo>
                  <a:pt x="7723784" y="5404380"/>
                  <a:pt x="7735012" y="5415608"/>
                  <a:pt x="7744368" y="5421221"/>
                </a:cubicBezTo>
                <a:cubicBezTo>
                  <a:pt x="7796765" y="5466132"/>
                  <a:pt x="7860390" y="5471747"/>
                  <a:pt x="7924015" y="5464263"/>
                </a:cubicBezTo>
                <a:cubicBezTo>
                  <a:pt x="7944601" y="5462391"/>
                  <a:pt x="7963313" y="5441806"/>
                  <a:pt x="7983898" y="5430579"/>
                </a:cubicBezTo>
                <a:cubicBezTo>
                  <a:pt x="8013839" y="5518530"/>
                  <a:pt x="8062492" y="5507302"/>
                  <a:pt x="8137346" y="5482976"/>
                </a:cubicBezTo>
                <a:cubicBezTo>
                  <a:pt x="8165416" y="5473618"/>
                  <a:pt x="8157932" y="5447420"/>
                  <a:pt x="8148574" y="5428707"/>
                </a:cubicBezTo>
                <a:cubicBezTo>
                  <a:pt x="8126117" y="5376309"/>
                  <a:pt x="8137346" y="5340755"/>
                  <a:pt x="8189742" y="5312684"/>
                </a:cubicBezTo>
                <a:cubicBezTo>
                  <a:pt x="8232784" y="5290229"/>
                  <a:pt x="8296409" y="5303328"/>
                  <a:pt x="8320737" y="5338883"/>
                </a:cubicBezTo>
                <a:cubicBezTo>
                  <a:pt x="8343191" y="5374439"/>
                  <a:pt x="8337578" y="5409993"/>
                  <a:pt x="8305765" y="5438064"/>
                </a:cubicBezTo>
                <a:cubicBezTo>
                  <a:pt x="8296409" y="5447420"/>
                  <a:pt x="8288924" y="5458648"/>
                  <a:pt x="8281439" y="5469875"/>
                </a:cubicBezTo>
                <a:cubicBezTo>
                  <a:pt x="8294539" y="5473618"/>
                  <a:pt x="8305765" y="5481103"/>
                  <a:pt x="8318865" y="5482976"/>
                </a:cubicBezTo>
                <a:cubicBezTo>
                  <a:pt x="8358164" y="5488589"/>
                  <a:pt x="8397460" y="5492332"/>
                  <a:pt x="8436757" y="5492332"/>
                </a:cubicBezTo>
                <a:cubicBezTo>
                  <a:pt x="8442372" y="5492332"/>
                  <a:pt x="8453599" y="5477361"/>
                  <a:pt x="8455470" y="5468006"/>
                </a:cubicBezTo>
                <a:cubicBezTo>
                  <a:pt x="8459214" y="5447420"/>
                  <a:pt x="8455470" y="5424964"/>
                  <a:pt x="8459214" y="5404380"/>
                </a:cubicBezTo>
                <a:cubicBezTo>
                  <a:pt x="8468570" y="5359469"/>
                  <a:pt x="8511610" y="5322042"/>
                  <a:pt x="8558393" y="5316427"/>
                </a:cubicBezTo>
                <a:cubicBezTo>
                  <a:pt x="8588334" y="5312684"/>
                  <a:pt x="8601435" y="5327654"/>
                  <a:pt x="8608921" y="5355726"/>
                </a:cubicBezTo>
                <a:cubicBezTo>
                  <a:pt x="8618277" y="5391280"/>
                  <a:pt x="8627633" y="5426836"/>
                  <a:pt x="8644475" y="5458648"/>
                </a:cubicBezTo>
                <a:cubicBezTo>
                  <a:pt x="8668803" y="5501688"/>
                  <a:pt x="8726812" y="5511044"/>
                  <a:pt x="8771725" y="5490461"/>
                </a:cubicBezTo>
                <a:cubicBezTo>
                  <a:pt x="8827864" y="5462391"/>
                  <a:pt x="8887747" y="5439934"/>
                  <a:pt x="8945759" y="5415608"/>
                </a:cubicBezTo>
                <a:cubicBezTo>
                  <a:pt x="8951372" y="5413736"/>
                  <a:pt x="8958856" y="5411865"/>
                  <a:pt x="8962599" y="5413736"/>
                </a:cubicBezTo>
                <a:cubicBezTo>
                  <a:pt x="9018739" y="5441806"/>
                  <a:pt x="9076751" y="5421221"/>
                  <a:pt x="9132890" y="5423094"/>
                </a:cubicBezTo>
                <a:cubicBezTo>
                  <a:pt x="9144119" y="5423094"/>
                  <a:pt x="9155347" y="5424964"/>
                  <a:pt x="9168445" y="5424964"/>
                </a:cubicBezTo>
                <a:cubicBezTo>
                  <a:pt x="9155347" y="5299587"/>
                  <a:pt x="9155347" y="5177949"/>
                  <a:pt x="9245170" y="5080640"/>
                </a:cubicBezTo>
                <a:cubicBezTo>
                  <a:pt x="9222713" y="5039471"/>
                  <a:pt x="9202128" y="5003917"/>
                  <a:pt x="9179673" y="4966490"/>
                </a:cubicBezTo>
                <a:cubicBezTo>
                  <a:pt x="9166572" y="4968361"/>
                  <a:pt x="9149732" y="4972104"/>
                  <a:pt x="9131018" y="4975846"/>
                </a:cubicBezTo>
                <a:cubicBezTo>
                  <a:pt x="9160960" y="4880410"/>
                  <a:pt x="9189031" y="4786844"/>
                  <a:pt x="9220842" y="4693277"/>
                </a:cubicBezTo>
                <a:cubicBezTo>
                  <a:pt x="9230200" y="4667079"/>
                  <a:pt x="9247040" y="4644623"/>
                  <a:pt x="9263884" y="4622168"/>
                </a:cubicBezTo>
                <a:cubicBezTo>
                  <a:pt x="9295695" y="4580998"/>
                  <a:pt x="9308793" y="4536086"/>
                  <a:pt x="9297565" y="4483690"/>
                </a:cubicBezTo>
                <a:cubicBezTo>
                  <a:pt x="9295695" y="4474332"/>
                  <a:pt x="9301309" y="4461233"/>
                  <a:pt x="9301309" y="4450006"/>
                </a:cubicBezTo>
                <a:cubicBezTo>
                  <a:pt x="9303180" y="4427549"/>
                  <a:pt x="9306923" y="4405094"/>
                  <a:pt x="9306923" y="4380766"/>
                </a:cubicBezTo>
                <a:cubicBezTo>
                  <a:pt x="9306923" y="4362052"/>
                  <a:pt x="9299437" y="4341469"/>
                  <a:pt x="9305052" y="4324626"/>
                </a:cubicBezTo>
                <a:cubicBezTo>
                  <a:pt x="9329379" y="4259130"/>
                  <a:pt x="9357450" y="4195505"/>
                  <a:pt x="9385518" y="4131881"/>
                </a:cubicBezTo>
                <a:cubicBezTo>
                  <a:pt x="9394876" y="4111295"/>
                  <a:pt x="9411717" y="4090711"/>
                  <a:pt x="9394876" y="4073868"/>
                </a:cubicBezTo>
                <a:cubicBezTo>
                  <a:pt x="9383646" y="4060770"/>
                  <a:pt x="9359320" y="4058898"/>
                  <a:pt x="9340606" y="4055155"/>
                </a:cubicBezTo>
                <a:cubicBezTo>
                  <a:pt x="9323766" y="4051412"/>
                  <a:pt x="9306923" y="4053285"/>
                  <a:pt x="9291953" y="4053285"/>
                </a:cubicBezTo>
                <a:cubicBezTo>
                  <a:pt x="9254526" y="4049542"/>
                  <a:pt x="9258269" y="4086968"/>
                  <a:pt x="9245170" y="4103810"/>
                </a:cubicBezTo>
                <a:cubicBezTo>
                  <a:pt x="9217099" y="4139366"/>
                  <a:pt x="9198386" y="4182405"/>
                  <a:pt x="9168445" y="4217961"/>
                </a:cubicBezTo>
                <a:cubicBezTo>
                  <a:pt x="9151604" y="4238545"/>
                  <a:pt x="9153475" y="4255388"/>
                  <a:pt x="9170317" y="4266616"/>
                </a:cubicBezTo>
                <a:cubicBezTo>
                  <a:pt x="9190901" y="4281587"/>
                  <a:pt x="9202128" y="4298427"/>
                  <a:pt x="9189031" y="4317140"/>
                </a:cubicBezTo>
                <a:cubicBezTo>
                  <a:pt x="9181545" y="4328368"/>
                  <a:pt x="9157217" y="4328368"/>
                  <a:pt x="9132890" y="4333983"/>
                </a:cubicBezTo>
                <a:cubicBezTo>
                  <a:pt x="9132890" y="4332111"/>
                  <a:pt x="9129146" y="4341469"/>
                  <a:pt x="9125406" y="4352696"/>
                </a:cubicBezTo>
                <a:cubicBezTo>
                  <a:pt x="9121661" y="4345212"/>
                  <a:pt x="9117920" y="4341469"/>
                  <a:pt x="9110433" y="4328368"/>
                </a:cubicBezTo>
                <a:cubicBezTo>
                  <a:pt x="9104820" y="4341469"/>
                  <a:pt x="9101077" y="4352696"/>
                  <a:pt x="9095465" y="4365795"/>
                </a:cubicBezTo>
                <a:cubicBezTo>
                  <a:pt x="9091719" y="4363924"/>
                  <a:pt x="9087979" y="4362052"/>
                  <a:pt x="9084235" y="4358309"/>
                </a:cubicBezTo>
                <a:cubicBezTo>
                  <a:pt x="9067393" y="4326498"/>
                  <a:pt x="9052423" y="4292814"/>
                  <a:pt x="9033709" y="4259130"/>
                </a:cubicBezTo>
                <a:cubicBezTo>
                  <a:pt x="9005641" y="4266616"/>
                  <a:pt x="8981313" y="4264744"/>
                  <a:pt x="8970085" y="4227317"/>
                </a:cubicBezTo>
                <a:cubicBezTo>
                  <a:pt x="8966342" y="4216089"/>
                  <a:pt x="8945759" y="4210476"/>
                  <a:pt x="8928915" y="4201119"/>
                </a:cubicBezTo>
                <a:cubicBezTo>
                  <a:pt x="8930787" y="4221704"/>
                  <a:pt x="8934529" y="4236675"/>
                  <a:pt x="8936401" y="4253515"/>
                </a:cubicBezTo>
                <a:cubicBezTo>
                  <a:pt x="8936401" y="4261001"/>
                  <a:pt x="8940144" y="4270359"/>
                  <a:pt x="8936401" y="4274101"/>
                </a:cubicBezTo>
                <a:cubicBezTo>
                  <a:pt x="8891490" y="4333983"/>
                  <a:pt x="8910202" y="4406964"/>
                  <a:pt x="8902717" y="4472461"/>
                </a:cubicBezTo>
                <a:cubicBezTo>
                  <a:pt x="8898974" y="4498660"/>
                  <a:pt x="8900846" y="4526728"/>
                  <a:pt x="8893362" y="4551057"/>
                </a:cubicBezTo>
                <a:cubicBezTo>
                  <a:pt x="8889619" y="4560412"/>
                  <a:pt x="8869033" y="4569770"/>
                  <a:pt x="8857806" y="4569770"/>
                </a:cubicBezTo>
                <a:cubicBezTo>
                  <a:pt x="8837222" y="4569770"/>
                  <a:pt x="8829734" y="4554800"/>
                  <a:pt x="8833479" y="4534214"/>
                </a:cubicBezTo>
                <a:cubicBezTo>
                  <a:pt x="8840963" y="4476204"/>
                  <a:pt x="8844707" y="4416322"/>
                  <a:pt x="8859675" y="4360182"/>
                </a:cubicBezTo>
                <a:cubicBezTo>
                  <a:pt x="8882134" y="4270359"/>
                  <a:pt x="8863420" y="4191763"/>
                  <a:pt x="8812894" y="4118780"/>
                </a:cubicBezTo>
                <a:cubicBezTo>
                  <a:pt x="8762368" y="4120652"/>
                  <a:pt x="8724943" y="4077611"/>
                  <a:pt x="8734298" y="4025214"/>
                </a:cubicBezTo>
                <a:cubicBezTo>
                  <a:pt x="8734298" y="4023344"/>
                  <a:pt x="8736168" y="4019601"/>
                  <a:pt x="8736168" y="4017729"/>
                </a:cubicBezTo>
                <a:cubicBezTo>
                  <a:pt x="8732427" y="3946618"/>
                  <a:pt x="8760496" y="3879251"/>
                  <a:pt x="8760496" y="3808140"/>
                </a:cubicBezTo>
                <a:cubicBezTo>
                  <a:pt x="8760496" y="3778199"/>
                  <a:pt x="8771725" y="3759486"/>
                  <a:pt x="8805408" y="3753873"/>
                </a:cubicBezTo>
                <a:cubicBezTo>
                  <a:pt x="8833479" y="3750130"/>
                  <a:pt x="8859675" y="3737030"/>
                  <a:pt x="8885875" y="3729545"/>
                </a:cubicBezTo>
                <a:cubicBezTo>
                  <a:pt x="8885875" y="3723932"/>
                  <a:pt x="8885875" y="3720189"/>
                  <a:pt x="8885875" y="3714574"/>
                </a:cubicBezTo>
                <a:cubicBezTo>
                  <a:pt x="8872776" y="3714574"/>
                  <a:pt x="8854063" y="3718317"/>
                  <a:pt x="8846578" y="3712704"/>
                </a:cubicBezTo>
                <a:cubicBezTo>
                  <a:pt x="8835349" y="3703346"/>
                  <a:pt x="8831607" y="3686506"/>
                  <a:pt x="8824121" y="3671536"/>
                </a:cubicBezTo>
                <a:cubicBezTo>
                  <a:pt x="8872776" y="3654692"/>
                  <a:pt x="8872776" y="3654692"/>
                  <a:pt x="8872776" y="3619138"/>
                </a:cubicBezTo>
                <a:cubicBezTo>
                  <a:pt x="8809151" y="3598553"/>
                  <a:pt x="8803536" y="3585454"/>
                  <a:pt x="8831607" y="3501243"/>
                </a:cubicBezTo>
                <a:cubicBezTo>
                  <a:pt x="8812894" y="3480660"/>
                  <a:pt x="8792308" y="3460075"/>
                  <a:pt x="8820379" y="3432006"/>
                </a:cubicBezTo>
                <a:cubicBezTo>
                  <a:pt x="8824121" y="3428263"/>
                  <a:pt x="8825994" y="3420778"/>
                  <a:pt x="8824121" y="3415163"/>
                </a:cubicBezTo>
                <a:cubicBezTo>
                  <a:pt x="8814766" y="3372123"/>
                  <a:pt x="8857806" y="3353410"/>
                  <a:pt x="8869033" y="3317854"/>
                </a:cubicBezTo>
                <a:cubicBezTo>
                  <a:pt x="8876519" y="3291656"/>
                  <a:pt x="8915816" y="3297271"/>
                  <a:pt x="8947629" y="3325340"/>
                </a:cubicBezTo>
                <a:cubicBezTo>
                  <a:pt x="8947629" y="3246744"/>
                  <a:pt x="8947629" y="3170020"/>
                  <a:pt x="8947629" y="3091426"/>
                </a:cubicBezTo>
                <a:cubicBezTo>
                  <a:pt x="8940144" y="3108266"/>
                  <a:pt x="8934529" y="3121366"/>
                  <a:pt x="8928915" y="3136338"/>
                </a:cubicBezTo>
                <a:cubicBezTo>
                  <a:pt x="8925172" y="3136338"/>
                  <a:pt x="8923300" y="3134464"/>
                  <a:pt x="8919560" y="3134464"/>
                </a:cubicBezTo>
                <a:cubicBezTo>
                  <a:pt x="8921431" y="3119494"/>
                  <a:pt x="8921431" y="3102654"/>
                  <a:pt x="8927046" y="3091426"/>
                </a:cubicBezTo>
                <a:cubicBezTo>
                  <a:pt x="8951372" y="3052127"/>
                  <a:pt x="8977570" y="3012829"/>
                  <a:pt x="9003768" y="2973531"/>
                </a:cubicBezTo>
                <a:cubicBezTo>
                  <a:pt x="9005641" y="2969788"/>
                  <a:pt x="9009382" y="2966045"/>
                  <a:pt x="9011254" y="2966045"/>
                </a:cubicBezTo>
                <a:cubicBezTo>
                  <a:pt x="9050553" y="2967917"/>
                  <a:pt x="9071136" y="2939847"/>
                  <a:pt x="9095465" y="2911778"/>
                </a:cubicBezTo>
                <a:cubicBezTo>
                  <a:pt x="9110433" y="2930492"/>
                  <a:pt x="9123534" y="2945462"/>
                  <a:pt x="9136633" y="2962303"/>
                </a:cubicBezTo>
                <a:cubicBezTo>
                  <a:pt x="9153475" y="2936104"/>
                  <a:pt x="9155347" y="2883708"/>
                  <a:pt x="9207743" y="2923007"/>
                </a:cubicBezTo>
                <a:cubicBezTo>
                  <a:pt x="9239555" y="2885580"/>
                  <a:pt x="9271367" y="2850024"/>
                  <a:pt x="9301309" y="2812597"/>
                </a:cubicBezTo>
                <a:cubicBezTo>
                  <a:pt x="9297565" y="2812597"/>
                  <a:pt x="9291953" y="2812597"/>
                  <a:pt x="9288210" y="2810727"/>
                </a:cubicBezTo>
                <a:cubicBezTo>
                  <a:pt x="9280724" y="2788271"/>
                  <a:pt x="9265753" y="2765815"/>
                  <a:pt x="9265753" y="2743359"/>
                </a:cubicBezTo>
                <a:cubicBezTo>
                  <a:pt x="9265753" y="2692833"/>
                  <a:pt x="9269496" y="2642308"/>
                  <a:pt x="9276981" y="2593653"/>
                </a:cubicBezTo>
                <a:cubicBezTo>
                  <a:pt x="9280724" y="2558098"/>
                  <a:pt x="9248913" y="2511315"/>
                  <a:pt x="9213357" y="2505700"/>
                </a:cubicBezTo>
                <a:cubicBezTo>
                  <a:pt x="9153475" y="2496344"/>
                  <a:pt x="9149732" y="2492601"/>
                  <a:pt x="9138504" y="2432719"/>
                </a:cubicBezTo>
                <a:cubicBezTo>
                  <a:pt x="9134761" y="2414007"/>
                  <a:pt x="9132890" y="2395294"/>
                  <a:pt x="9129146" y="2374708"/>
                </a:cubicBezTo>
                <a:cubicBezTo>
                  <a:pt x="9127275" y="2361610"/>
                  <a:pt x="9121661" y="2346639"/>
                  <a:pt x="9117920" y="2333539"/>
                </a:cubicBezTo>
                <a:cubicBezTo>
                  <a:pt x="9101077" y="2342896"/>
                  <a:pt x="9084235" y="2350382"/>
                  <a:pt x="9067393" y="2359737"/>
                </a:cubicBezTo>
                <a:cubicBezTo>
                  <a:pt x="9065521" y="2355995"/>
                  <a:pt x="9063650" y="2352251"/>
                  <a:pt x="9059909" y="2348510"/>
                </a:cubicBezTo>
                <a:cubicBezTo>
                  <a:pt x="9065521" y="2342896"/>
                  <a:pt x="9071136" y="2335411"/>
                  <a:pt x="9078621" y="2331668"/>
                </a:cubicBezTo>
                <a:cubicBezTo>
                  <a:pt x="9108563" y="2318568"/>
                  <a:pt x="9110433" y="2303597"/>
                  <a:pt x="9095465" y="2277399"/>
                </a:cubicBezTo>
                <a:cubicBezTo>
                  <a:pt x="9078621" y="2249330"/>
                  <a:pt x="9067393" y="2217516"/>
                  <a:pt x="9058038" y="2183833"/>
                </a:cubicBezTo>
                <a:cubicBezTo>
                  <a:pt x="9052423" y="2159506"/>
                  <a:pt x="9052423" y="2137051"/>
                  <a:pt x="9028094" y="2118338"/>
                </a:cubicBezTo>
                <a:cubicBezTo>
                  <a:pt x="9016867" y="2108980"/>
                  <a:pt x="9020612" y="2077169"/>
                  <a:pt x="9022482" y="2056583"/>
                </a:cubicBezTo>
                <a:cubicBezTo>
                  <a:pt x="9028094" y="2013544"/>
                  <a:pt x="9031839" y="1968632"/>
                  <a:pt x="9050553" y="1931205"/>
                </a:cubicBezTo>
                <a:cubicBezTo>
                  <a:pt x="9071136" y="1890036"/>
                  <a:pt x="9087979" y="1837639"/>
                  <a:pt x="9147860" y="1824539"/>
                </a:cubicBezTo>
                <a:cubicBezTo>
                  <a:pt x="9189031" y="1815184"/>
                  <a:pt x="9226457" y="1792727"/>
                  <a:pt x="9265753" y="1781500"/>
                </a:cubicBezTo>
                <a:cubicBezTo>
                  <a:pt x="9342479" y="1762786"/>
                  <a:pt x="9421073" y="1766529"/>
                  <a:pt x="9497798" y="1788984"/>
                </a:cubicBezTo>
                <a:cubicBezTo>
                  <a:pt x="9544581" y="1802083"/>
                  <a:pt x="9585750" y="1824539"/>
                  <a:pt x="9619434" y="1860095"/>
                </a:cubicBezTo>
                <a:cubicBezTo>
                  <a:pt x="9673701" y="1916234"/>
                  <a:pt x="9703642" y="1985472"/>
                  <a:pt x="9707385" y="2064068"/>
                </a:cubicBezTo>
                <a:cubicBezTo>
                  <a:pt x="9707385" y="2090266"/>
                  <a:pt x="9707385" y="2114595"/>
                  <a:pt x="9729842" y="2131436"/>
                </a:cubicBezTo>
                <a:cubicBezTo>
                  <a:pt x="9733583" y="2135178"/>
                  <a:pt x="9735457" y="2142664"/>
                  <a:pt x="9735457" y="2150149"/>
                </a:cubicBezTo>
                <a:cubicBezTo>
                  <a:pt x="9737326" y="2166992"/>
                  <a:pt x="9737326" y="2181963"/>
                  <a:pt x="9739198" y="2206289"/>
                </a:cubicBezTo>
                <a:cubicBezTo>
                  <a:pt x="9727969" y="2215647"/>
                  <a:pt x="9726099" y="2226875"/>
                  <a:pt x="9733583" y="2251200"/>
                </a:cubicBezTo>
                <a:cubicBezTo>
                  <a:pt x="9744812" y="2281142"/>
                  <a:pt x="9707385" y="2290499"/>
                  <a:pt x="9686800" y="2303597"/>
                </a:cubicBezTo>
                <a:cubicBezTo>
                  <a:pt x="9677444" y="2309213"/>
                  <a:pt x="9664346" y="2309213"/>
                  <a:pt x="9647503" y="2312955"/>
                </a:cubicBezTo>
                <a:cubicBezTo>
                  <a:pt x="9658731" y="2320441"/>
                  <a:pt x="9664346" y="2324183"/>
                  <a:pt x="9679316" y="2335411"/>
                </a:cubicBezTo>
                <a:cubicBezTo>
                  <a:pt x="9656861" y="2359737"/>
                  <a:pt x="9638147" y="2382193"/>
                  <a:pt x="9615690" y="2400906"/>
                </a:cubicBezTo>
                <a:cubicBezTo>
                  <a:pt x="9593234" y="2421492"/>
                  <a:pt x="9591364" y="2438333"/>
                  <a:pt x="9615690" y="2472017"/>
                </a:cubicBezTo>
                <a:cubicBezTo>
                  <a:pt x="9668086" y="2451433"/>
                  <a:pt x="9716743" y="2458918"/>
                  <a:pt x="9765395" y="2486988"/>
                </a:cubicBezTo>
                <a:cubicBezTo>
                  <a:pt x="9782238" y="2479502"/>
                  <a:pt x="9800952" y="2473889"/>
                  <a:pt x="9817793" y="2466403"/>
                </a:cubicBezTo>
                <a:cubicBezTo>
                  <a:pt x="9836505" y="2457045"/>
                  <a:pt x="9851478" y="2457045"/>
                  <a:pt x="9870192" y="2472017"/>
                </a:cubicBezTo>
                <a:cubicBezTo>
                  <a:pt x="9877675" y="2479502"/>
                  <a:pt x="9902002" y="2481374"/>
                  <a:pt x="9905745" y="2475759"/>
                </a:cubicBezTo>
                <a:cubicBezTo>
                  <a:pt x="9933814" y="2442075"/>
                  <a:pt x="9961885" y="2445818"/>
                  <a:pt x="9995569" y="2464531"/>
                </a:cubicBezTo>
                <a:cubicBezTo>
                  <a:pt x="9999312" y="2466403"/>
                  <a:pt x="10006798" y="2464531"/>
                  <a:pt x="10016154" y="2466403"/>
                </a:cubicBezTo>
                <a:cubicBezTo>
                  <a:pt x="10012412" y="2455176"/>
                  <a:pt x="10010539" y="2447690"/>
                  <a:pt x="10006798" y="2432719"/>
                </a:cubicBezTo>
                <a:cubicBezTo>
                  <a:pt x="10023638" y="2436462"/>
                  <a:pt x="10036739" y="2440205"/>
                  <a:pt x="10047966" y="2442075"/>
                </a:cubicBezTo>
                <a:cubicBezTo>
                  <a:pt x="10055451" y="2391550"/>
                  <a:pt x="10059194" y="2389679"/>
                  <a:pt x="10117204" y="2395294"/>
                </a:cubicBezTo>
                <a:cubicBezTo>
                  <a:pt x="10085392" y="2320441"/>
                  <a:pt x="10055451" y="2249330"/>
                  <a:pt x="10027381" y="2183833"/>
                </a:cubicBezTo>
                <a:cubicBezTo>
                  <a:pt x="10008667" y="2191318"/>
                  <a:pt x="9993699" y="2202546"/>
                  <a:pt x="9980598" y="2200676"/>
                </a:cubicBezTo>
                <a:cubicBezTo>
                  <a:pt x="9971241" y="2198803"/>
                  <a:pt x="9960015" y="2181963"/>
                  <a:pt x="9958143" y="2170734"/>
                </a:cubicBezTo>
                <a:cubicBezTo>
                  <a:pt x="9941301" y="2107110"/>
                  <a:pt x="9933814" y="2039742"/>
                  <a:pt x="9911358" y="1977988"/>
                </a:cubicBezTo>
                <a:cubicBezTo>
                  <a:pt x="9870192" y="1871323"/>
                  <a:pt x="9825280" y="1766529"/>
                  <a:pt x="9771010" y="1665477"/>
                </a:cubicBezTo>
                <a:cubicBezTo>
                  <a:pt x="9582008" y="1315539"/>
                  <a:pt x="9393004" y="965603"/>
                  <a:pt x="9196513" y="619407"/>
                </a:cubicBezTo>
                <a:cubicBezTo>
                  <a:pt x="9091719" y="434147"/>
                  <a:pt x="8973827" y="258243"/>
                  <a:pt x="8861548" y="78596"/>
                </a:cubicBezTo>
                <a:cubicBezTo>
                  <a:pt x="8831607" y="31812"/>
                  <a:pt x="8829734" y="31812"/>
                  <a:pt x="884844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9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723765"/>
            <a:ext cx="4871870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7320144" y="4089341"/>
            <a:ext cx="4871858" cy="13681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AFB14A29-9DB3-4438-921C-3A2E2DDA88A5}"/>
              </a:ext>
            </a:extLst>
          </p:cNvPr>
          <p:cNvGrpSpPr/>
          <p:nvPr userDrawn="1"/>
        </p:nvGrpSpPr>
        <p:grpSpPr>
          <a:xfrm>
            <a:off x="4871870" y="1990159"/>
            <a:ext cx="2448272" cy="4303935"/>
            <a:chOff x="445712" y="1449040"/>
            <a:chExt cx="2113018" cy="3924176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C2825A4D-504A-4BE8-846E-0B3420902E19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EFC66CBE-0B29-440B-B8E9-02ED4EF50B0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22" name="Group 6">
              <a:extLst>
                <a:ext uri="{FF2B5EF4-FFF2-40B4-BE49-F238E27FC236}">
                  <a16:creationId xmlns:a16="http://schemas.microsoft.com/office/drawing/2014/main" id="{90CA33D0-D1A2-412E-AAC6-7F047A3199E8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3" name="Oval 7">
                <a:extLst>
                  <a:ext uri="{FF2B5EF4-FFF2-40B4-BE49-F238E27FC236}">
                    <a16:creationId xmlns:a16="http://schemas.microsoft.com/office/drawing/2014/main" id="{7C422800-5898-42C6-8498-8A56D0BB527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4" name="Rounded Rectangle 8">
                <a:extLst>
                  <a:ext uri="{FF2B5EF4-FFF2-40B4-BE49-F238E27FC236}">
                    <a16:creationId xmlns:a16="http://schemas.microsoft.com/office/drawing/2014/main" id="{3989E3EA-780D-4D08-A804-4AC862CB069D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C6024068-94D6-4F24-9A64-8F69CDF7ED34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0" y="244993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49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제목 1">
            <a:extLst>
              <a:ext uri="{FF2B5EF4-FFF2-40B4-BE49-F238E27FC236}">
                <a16:creationId xmlns:a16="http://schemas.microsoft.com/office/drawing/2014/main" id="{9099AC61-1714-44EF-95DB-C3E1D342C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DEDDA702-7BD7-4FBF-AE39-0DF68E4F6615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8" name="Oval 9">
            <a:extLst>
              <a:ext uri="{FF2B5EF4-FFF2-40B4-BE49-F238E27FC236}">
                <a16:creationId xmlns:a16="http://schemas.microsoft.com/office/drawing/2014/main" id="{E82BEB7C-F700-427B-9B6D-07AF4DCFC4D6}"/>
              </a:ext>
            </a:extLst>
          </p:cNvPr>
          <p:cNvSpPr/>
          <p:nvPr userDrawn="1"/>
        </p:nvSpPr>
        <p:spPr>
          <a:xfrm>
            <a:off x="6714751" y="3822261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28" name="Picture 18" descr="Screen Clipping">
            <a:extLst>
              <a:ext uri="{FF2B5EF4-FFF2-40B4-BE49-F238E27FC236}">
                <a16:creationId xmlns:a16="http://schemas.microsoft.com/office/drawing/2014/main" id="{36AD953A-B3F8-4444-871F-7FCDDA7B07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02" y="2081628"/>
            <a:ext cx="2519999" cy="4276180"/>
          </a:xfrm>
          <a:prstGeom prst="rect">
            <a:avLst/>
          </a:prstGeom>
        </p:spPr>
      </p:pic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7ED0E029-9FE5-464D-8D99-5F5FDE24665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828608" y="2270539"/>
            <a:ext cx="2363393" cy="273681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grpSp>
        <p:nvGrpSpPr>
          <p:cNvPr id="33" name="Group 20">
            <a:extLst>
              <a:ext uri="{FF2B5EF4-FFF2-40B4-BE49-F238E27FC236}">
                <a16:creationId xmlns:a16="http://schemas.microsoft.com/office/drawing/2014/main" id="{9154414E-F9D0-4176-8423-AD2B0FDFF273}"/>
              </a:ext>
            </a:extLst>
          </p:cNvPr>
          <p:cNvGrpSpPr/>
          <p:nvPr userDrawn="1"/>
        </p:nvGrpSpPr>
        <p:grpSpPr>
          <a:xfrm>
            <a:off x="7019112" y="2420331"/>
            <a:ext cx="1890758" cy="3323854"/>
            <a:chOff x="445712" y="1449040"/>
            <a:chExt cx="2113018" cy="3924176"/>
          </a:xfrm>
        </p:grpSpPr>
        <p:sp>
          <p:nvSpPr>
            <p:cNvPr id="34" name="Rounded Rectangle 21">
              <a:extLst>
                <a:ext uri="{FF2B5EF4-FFF2-40B4-BE49-F238E27FC236}">
                  <a16:creationId xmlns:a16="http://schemas.microsoft.com/office/drawing/2014/main" id="{48E8CA5B-130B-4AD8-AB4B-4E5FAED2D7F0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id="{245400F7-8368-40C0-BB3D-0AD35E01855B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36" name="Group 23">
              <a:extLst>
                <a:ext uri="{FF2B5EF4-FFF2-40B4-BE49-F238E27FC236}">
                  <a16:creationId xmlns:a16="http://schemas.microsoft.com/office/drawing/2014/main" id="{FF3A9B8F-6595-4BDF-BD37-651F326557E5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37" name="Oval 24">
                <a:extLst>
                  <a:ext uri="{FF2B5EF4-FFF2-40B4-BE49-F238E27FC236}">
                    <a16:creationId xmlns:a16="http://schemas.microsoft.com/office/drawing/2014/main" id="{FADAA692-E4F3-412A-BA4C-194DE2CBC22F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38" name="Rounded Rectangle 25">
                <a:extLst>
                  <a:ext uri="{FF2B5EF4-FFF2-40B4-BE49-F238E27FC236}">
                    <a16:creationId xmlns:a16="http://schemas.microsoft.com/office/drawing/2014/main" id="{D44E170A-6DEE-45EF-886B-6671E94CB4A0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BAA35CAB-B035-468E-9BA1-B8848776C9F8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145482" y="2747285"/>
            <a:ext cx="1624041" cy="26634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430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3C468676-AFF3-48C1-9822-ACE1AABEA72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그림 개체 틀 5">
            <a:extLst>
              <a:ext uri="{FF2B5EF4-FFF2-40B4-BE49-F238E27FC236}">
                <a16:creationId xmlns:a16="http://schemas.microsoft.com/office/drawing/2014/main" id="{5C62372A-493F-41CA-8B53-D454FBD940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38588" y="637903"/>
            <a:ext cx="4314824" cy="5582195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352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6CAC6C94-EF5E-4D40-8064-70C4AE8D53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55734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03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6CAC6C94-EF5E-4D40-8064-70C4AE8D53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80011" y="3572698"/>
            <a:ext cx="274320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그림 개체 틀 5">
            <a:extLst>
              <a:ext uri="{FF2B5EF4-FFF2-40B4-BE49-F238E27FC236}">
                <a16:creationId xmlns:a16="http://schemas.microsoft.com/office/drawing/2014/main" id="{FD31565C-2926-4592-8A61-0F10AFB84A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33109" y="3572698"/>
            <a:ext cx="274320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그림 개체 틀 5">
            <a:extLst>
              <a:ext uri="{FF2B5EF4-FFF2-40B4-BE49-F238E27FC236}">
                <a16:creationId xmlns:a16="http://schemas.microsoft.com/office/drawing/2014/main" id="{56938BD1-B98B-4510-BA28-5E205124E6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6207" y="3572698"/>
            <a:ext cx="274320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722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3720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620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3BA6D116-08C4-4B82-9CED-6CAA135A4C41}"/>
              </a:ext>
            </a:extLst>
          </p:cNvPr>
          <p:cNvSpPr/>
          <p:nvPr userDrawn="1"/>
        </p:nvSpPr>
        <p:spPr>
          <a:xfrm>
            <a:off x="647699" y="619125"/>
            <a:ext cx="10906125" cy="5619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94D1C30F-C049-4A2E-AA78-FB452C660A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33600" y="0"/>
            <a:ext cx="3960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373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BB8D3E-A3B1-4E56-B306-AD282AE99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17DB683-CC03-4ED9-8D16-E888ACB5F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9743-5511-455A-9CEE-B8B470C96CBE}" type="datetimeFigureOut">
              <a:rPr lang="es-EC" smtClean="0"/>
              <a:t>27/10/2021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192C0F-6D3A-4EC1-B3CF-2B729E1A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A74667A-DD92-44F2-82EE-1B6CD505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E1B-C8C1-4E72-B1B8-E344056BDA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6384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87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71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7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6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74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526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3C381-27B4-495F-B171-7C5DEA9C8DA3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2D4F-DDA0-47ED-B7FB-95D71B087A2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72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1682" y="672788"/>
            <a:ext cx="9984561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5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7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6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74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627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3C381-27B4-495F-B171-7C5DEA9C8DA3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2D4F-DDA0-47ED-B7FB-95D71B087A2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15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1682" y="672788"/>
            <a:ext cx="9984561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9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9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864639-1074-4546-AD57-A9888C88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9743-5511-455A-9CEE-B8B470C96CBE}" type="datetimeFigureOut">
              <a:rPr lang="es-EC" smtClean="0"/>
              <a:t>27/10/2021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3E5518E-29C4-49AB-87EF-1EA13ED0E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90CB4B-70AB-48F1-BC7C-C1A3C786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E1B-C8C1-4E72-B1B8-E344056BDA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35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7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6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74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096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1682" y="672788"/>
            <a:ext cx="9984561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15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6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7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6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74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159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3C381-27B4-495F-B171-7C5DEA9C8DA3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2D4F-DDA0-47ED-B7FB-95D71B087A2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01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1682" y="672788"/>
            <a:ext cx="9984561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45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21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7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6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74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458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3C381-27B4-495F-B171-7C5DEA9C8DA3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72D4F-DDA0-47ED-B7FB-95D71B087A2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66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04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DECBB-6C3B-4985-B405-CC9461CB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BD6BBA-D893-413E-A5C3-19709BE4C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19DD2D-2542-4066-BB4A-EA7B00373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C984EB-4C07-4D6C-9116-7EFCB5704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9743-5511-455A-9CEE-B8B470C96CBE}" type="datetimeFigureOut">
              <a:rPr lang="es-EC" smtClean="0"/>
              <a:t>27/10/2021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997025-B113-4622-8BD2-F7588EA7C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B3A6E4-C3BE-4FD9-8D64-3EDFB7A65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E1B-C8C1-4E72-B1B8-E344056BDA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633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E68AC4-931B-40F0-8E58-96E8A631CF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30589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E68AC4-931B-40F0-8E58-96E8A631CF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48882"/>
            <a:ext cx="5299788" cy="3760236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6516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E68AC4-931B-40F0-8E58-96E8A631CF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35260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E68AC4-931B-40F0-8E58-96E8A631CF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09722" y="0"/>
            <a:ext cx="3982278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81654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E68AC4-931B-40F0-8E58-96E8A631CF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46806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E68AC4-931B-40F0-8E58-96E8A631CF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40696" y="0"/>
            <a:ext cx="3710608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28947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E68AC4-931B-40F0-8E58-96E8A631CF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3429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2497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C43A3D-42D6-4D7A-A176-160CFA033D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3950" y="1981200"/>
            <a:ext cx="2324100" cy="232410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6D3E94-9746-4F33-BBDB-AD79316782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15300" y="1981200"/>
            <a:ext cx="2324100" cy="232410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B83EAB-2509-4293-8AA4-2B055FD937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52600" y="1981200"/>
            <a:ext cx="2324100" cy="232410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31297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B83EAB-2509-4293-8AA4-2B055FD937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28700" y="1466850"/>
            <a:ext cx="3905250" cy="390525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C43A3D-42D6-4D7A-A176-160CFA033D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38525" y="762000"/>
            <a:ext cx="1771650" cy="177165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6D3E94-9746-4F33-BBDB-AD79316782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24350" y="2533650"/>
            <a:ext cx="1771650" cy="177165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13FBF24-1990-4F17-ADD2-8B1183C3BA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38525" y="4305300"/>
            <a:ext cx="1771650" cy="177165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6496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E68AC4-931B-40F0-8E58-96E8A631CF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8200" y="1847850"/>
            <a:ext cx="2895600" cy="20574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8E0D9A36-4729-4BF4-BF57-6843DEC7711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53400" y="1847850"/>
            <a:ext cx="2895600" cy="20574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A8AFA13-34EA-4668-9783-A3BB5319E5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43000" y="1847850"/>
            <a:ext cx="2895600" cy="20574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6151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BF927-C23E-4411-8B83-F4B56376B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4C1A5F2-4F44-4F41-89CD-503EACA65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012EED-9582-456C-B017-464B5AD84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53D359-A06A-438C-9D9D-32773E51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9743-5511-455A-9CEE-B8B470C96CBE}" type="datetimeFigureOut">
              <a:rPr lang="es-EC" smtClean="0"/>
              <a:t>27/10/2021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2A9C8A-159B-4E9D-B237-251FB4F9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1FCFE2-4422-4C4E-82D2-46EC5EA9D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E1B-C8C1-4E72-B1B8-E344056BDA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043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A8AFA13-34EA-4668-9783-A3BB5319E5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04900" y="1905000"/>
            <a:ext cx="1924050" cy="20193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4CB4F71-27BB-4C00-82C1-279EA32583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33800" y="1905000"/>
            <a:ext cx="1924050" cy="20193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3C1C2C7-ECA4-4270-AD3E-72113C0C8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62700" y="1905000"/>
            <a:ext cx="1924050" cy="20193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16AC1B5-1B39-4EE9-9196-09587D42E2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91600" y="1905000"/>
            <a:ext cx="1924050" cy="20193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81020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A8AFA13-34EA-4668-9783-A3BB5319E5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3429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E316B9-9F08-4A6F-B7CA-2B5EDC1BDF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3429000"/>
            <a:ext cx="6096000" cy="3429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94958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E316B9-9F08-4A6F-B7CA-2B5EDC1BDF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0550" y="781050"/>
            <a:ext cx="3390900" cy="52959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2599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6D3E94-9746-4F33-BBDB-AD79316782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05700" y="1981200"/>
            <a:ext cx="2324100" cy="232410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B83EAB-2509-4293-8AA4-2B055FD937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62200" y="1981200"/>
            <a:ext cx="2324100" cy="232410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00662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E316B9-9F08-4A6F-B7CA-2B5EDC1BDF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6096000" cy="3429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4D9600E-4744-4D2A-8CCF-B4A3E8CDB5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429000"/>
            <a:ext cx="6096000" cy="3429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7D51A77-13EF-47D9-A0F6-DA39871128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3429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6442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4D9600E-4744-4D2A-8CCF-B4A3E8CDB5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1466850"/>
            <a:ext cx="3048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0CB406E6-91CD-4C87-BCE0-27B233551A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466850"/>
            <a:ext cx="3048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986CBCE-8DF4-4A1B-8AF8-59E6E087260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48000" y="1466850"/>
            <a:ext cx="3048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06F60F1-7BD7-4B85-ADBC-A4F3B71051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466850"/>
            <a:ext cx="3048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529ACB22-2D8C-49DC-8D3B-5BC0803FFDC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43400" y="3981450"/>
            <a:ext cx="3505200" cy="287655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2D474F2-AB26-4B45-978D-8D13AAB5788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848600" y="3981450"/>
            <a:ext cx="3505200" cy="287655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67381B0-D574-409E-94F2-F94CB7EA286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200" y="3981450"/>
            <a:ext cx="3505200" cy="287655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4109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4D9600E-4744-4D2A-8CCF-B4A3E8CDB5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1828800"/>
            <a:ext cx="3048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0CB406E6-91CD-4C87-BCE0-27B233551A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828800"/>
            <a:ext cx="3048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986CBCE-8DF4-4A1B-8AF8-59E6E087260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48000" y="1828800"/>
            <a:ext cx="3048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06F60F1-7BD7-4B85-ADBC-A4F3B71051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828800"/>
            <a:ext cx="3048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12A26461-5C99-4D4E-B15C-EAB75ABEA6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44000" y="4343400"/>
            <a:ext cx="3048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1895EBCB-E12E-4DBC-B4F6-ADB29A977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4343400"/>
            <a:ext cx="3048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5BE7B1C-DFA7-46A4-8DB0-619882CC3AC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048000" y="4343400"/>
            <a:ext cx="3048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EE8FFEC7-595D-430E-87DD-DEAFD5FB74E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4343400"/>
            <a:ext cx="3048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1014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4D9600E-4744-4D2A-8CCF-B4A3E8CDB5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12A26461-5C99-4D4E-B15C-EAB75ABEA6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4343400"/>
            <a:ext cx="12192000" cy="25146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3877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4D9600E-4744-4D2A-8CCF-B4A3E8CDB5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8686800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7189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CORR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6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9" Type="http://schemas.openxmlformats.org/officeDocument/2006/relationships/theme" Target="../theme/theme10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38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37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ACE860D-8CB2-4E2D-B257-6A98AF34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C7B0AC-6762-4D03-86C2-2D8A2EB1F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A3107F-1C5C-471A-92D9-8E07CCBC1E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C9743-5511-455A-9CEE-B8B470C96CBE}" type="datetimeFigureOut">
              <a:rPr lang="es-EC" smtClean="0"/>
              <a:t>27/10/2021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CDBE5D-3ECF-43DF-BDA5-D1919B5DB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93706B-2974-4A2B-B167-4E939D3DF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DE1B-C8C1-4E72-B1B8-E344056BDA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181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71" r:id="rId12"/>
    <p:sldLayoutId id="2147483835" r:id="rId13"/>
  </p:sldLayoutIdLst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072CD-9043-4E68-B268-F65E41B1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E8A77-8127-4986-A5EC-8CEF10F41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210EB-4192-434B-8C9D-0475F23E0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6938C-0F74-4C66-8A5F-D4B9E4B9BBA8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C8D9D-1DE7-4F87-AFFD-A3D10EEFC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BB061-B068-4C3A-B442-610C50734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0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</p:sldLayoutIdLst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03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</p:sldLayoutIdLst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67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69" r:id="rId5"/>
    <p:sldLayoutId id="2147483770" r:id="rId6"/>
  </p:sldLayoutIdLst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50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719" r:id="rId22"/>
  </p:sldLayoutIdLst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03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3" r:id="rId15"/>
    <p:sldLayoutId id="2147483704" r:id="rId16"/>
    <p:sldLayoutId id="2147483705" r:id="rId17"/>
    <p:sldLayoutId id="2147483707" r:id="rId18"/>
  </p:sldLayoutIdLst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49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28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06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</p:sldLayoutIdLst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1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</p:sldLayoutIdLst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03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</p:sldLayoutIdLst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tmp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46.xm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slide" Target="slide28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slide" Target="slide22.xml"/><Relationship Id="rId5" Type="http://schemas.openxmlformats.org/officeDocument/2006/relationships/image" Target="../media/image30.png"/><Relationship Id="rId10" Type="http://schemas.openxmlformats.org/officeDocument/2006/relationships/slide" Target="slide19.xml"/><Relationship Id="rId4" Type="http://schemas.openxmlformats.org/officeDocument/2006/relationships/image" Target="../media/image29.png"/><Relationship Id="rId9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tmp"/><Relationship Id="rId4" Type="http://schemas.openxmlformats.org/officeDocument/2006/relationships/image" Target="../media/image56.tm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3.jpg"/><Relationship Id="rId4" Type="http://schemas.openxmlformats.org/officeDocument/2006/relationships/image" Target="../media/image7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2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6.jpg"/><Relationship Id="rId5" Type="http://schemas.openxmlformats.org/officeDocument/2006/relationships/image" Target="../media/image49.jpg"/><Relationship Id="rId4" Type="http://schemas.openxmlformats.org/officeDocument/2006/relationships/image" Target="../media/image3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3D4590-00C8-465C-A254-3F10FE156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56" y="-1221154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6C8D4C74-AB40-4CCE-A3E7-8FF7D899AFC3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124628"/>
            <a:ext cx="2757902" cy="100344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9228745-B320-4FA4-B8B6-AA696D98682A}"/>
              </a:ext>
            </a:extLst>
          </p:cNvPr>
          <p:cNvSpPr/>
          <p:nvPr/>
        </p:nvSpPr>
        <p:spPr>
          <a:xfrm>
            <a:off x="1491175" y="1875962"/>
            <a:ext cx="10269678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kumimoji="0" lang="es-EC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TEMA: </a:t>
            </a:r>
            <a:r>
              <a:rPr kumimoji="0" lang="es-EC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DIAGNÓSTICO DEL FUNCIONAMIENTO DEL SISTEMA LOGÍSTICO DEL EJÉRCITO Y PROPUESTA DE UN PLAN PILOTO PARA LA IMPLEMENTACIÓN DE UN SISTEMA DE GESTIÓN DE CALIDAD BASADO EN LA NORMA ISO 9001:2015 EN EL COMANDO DE APOYO LOGÍSTICO DEL CUERPO DE INGENIEROS DEL EJÉRCITO</a:t>
            </a: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endParaRPr lang="es-EC" b="1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4DCFE40-013A-4019-B16A-6CD86A332C50}"/>
              </a:ext>
            </a:extLst>
          </p:cNvPr>
          <p:cNvCxnSpPr/>
          <p:nvPr/>
        </p:nvCxnSpPr>
        <p:spPr>
          <a:xfrm>
            <a:off x="1565830" y="1838081"/>
            <a:ext cx="10195023" cy="202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465738D-198B-4870-A7CA-A8822D641337}"/>
              </a:ext>
            </a:extLst>
          </p:cNvPr>
          <p:cNvCxnSpPr/>
          <p:nvPr/>
        </p:nvCxnSpPr>
        <p:spPr>
          <a:xfrm>
            <a:off x="1565830" y="3912541"/>
            <a:ext cx="10195023" cy="202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0B743C5-F810-4C4C-8B9E-1855FADECAC8}"/>
              </a:ext>
            </a:extLst>
          </p:cNvPr>
          <p:cNvSpPr txBox="1"/>
          <p:nvPr/>
        </p:nvSpPr>
        <p:spPr>
          <a:xfrm>
            <a:off x="3410676" y="1131054"/>
            <a:ext cx="7025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MAESTRÍA EN DEFENSA Y SEGURIDAD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6EED808-35FA-4943-8C84-DA0A3AC211A8}"/>
              </a:ext>
            </a:extLst>
          </p:cNvPr>
          <p:cNvSpPr txBox="1"/>
          <p:nvPr/>
        </p:nvSpPr>
        <p:spPr>
          <a:xfrm>
            <a:off x="2249265" y="4131330"/>
            <a:ext cx="882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TCRN E.M RICARDO G. CAICEDO T. Y TCRN E.M.S EDWIN E. GAONA 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DIRECTOR: TCRN E.M. LUIS DARWIN R. MONTOYA F.</a:t>
            </a:r>
          </a:p>
        </p:txBody>
      </p:sp>
      <p:pic>
        <p:nvPicPr>
          <p:cNvPr id="17" name="Imagen 16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BE129FE6-3BC9-4980-A585-B9FC59016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87" y="5634616"/>
            <a:ext cx="1385741" cy="1203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 descr="Un par de personas de pie en la calle&#10;&#10;Descripción generada automáticamente con confianza media">
            <a:extLst>
              <a:ext uri="{FF2B5EF4-FFF2-40B4-BE49-F238E27FC236}">
                <a16:creationId xmlns:a16="http://schemas.microsoft.com/office/drawing/2014/main" id="{723D444C-4B63-4D25-BFC9-929CD2327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" y="5634616"/>
            <a:ext cx="3044858" cy="1203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n 18" descr="Edificio con letrero en la calle&#10;&#10;Descripción generada automáticamente con confianza media">
            <a:extLst>
              <a:ext uri="{FF2B5EF4-FFF2-40B4-BE49-F238E27FC236}">
                <a16:creationId xmlns:a16="http://schemas.microsoft.com/office/drawing/2014/main" id="{02D68015-1CA2-4962-9434-A633838684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887" y="5647737"/>
            <a:ext cx="2209014" cy="1203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19" descr="Un grupo de personas con uniforme militar&#10;&#10;Descripción generada automáticamente con confianza media">
            <a:extLst>
              <a:ext uri="{FF2B5EF4-FFF2-40B4-BE49-F238E27FC236}">
                <a16:creationId xmlns:a16="http://schemas.microsoft.com/office/drawing/2014/main" id="{162D9F5B-5405-401D-9557-97E37FD05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73" y="5634616"/>
            <a:ext cx="2209014" cy="1203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 descr="Un camión en una carretera&#10;&#10;Descripción generada automáticamente con confianza media">
            <a:extLst>
              <a:ext uri="{FF2B5EF4-FFF2-40B4-BE49-F238E27FC236}">
                <a16:creationId xmlns:a16="http://schemas.microsoft.com/office/drawing/2014/main" id="{BB818CAD-5B5B-4049-817C-1F428C69D1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59" y="5634616"/>
            <a:ext cx="2398636" cy="1203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76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">
            <a:extLst>
              <a:ext uri="{FF2B5EF4-FFF2-40B4-BE49-F238E27FC236}">
                <a16:creationId xmlns:a16="http://schemas.microsoft.com/office/drawing/2014/main" id="{581F56A5-8887-44D8-AED2-B753206876DC}"/>
              </a:ext>
            </a:extLst>
          </p:cNvPr>
          <p:cNvSpPr/>
          <p:nvPr/>
        </p:nvSpPr>
        <p:spPr>
          <a:xfrm>
            <a:off x="-187481" y="1499703"/>
            <a:ext cx="12379481" cy="53582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54" name="Google Shape;354;p3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6" b="15816"/>
          <a:stretch/>
        </p:blipFill>
        <p:spPr>
          <a:xfrm>
            <a:off x="1" y="869968"/>
            <a:ext cx="5455799" cy="249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9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8" b="16808"/>
          <a:stretch/>
        </p:blipFill>
        <p:spPr>
          <a:xfrm>
            <a:off x="1" y="3498034"/>
            <a:ext cx="5455799" cy="249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9"/>
          <p:cNvSpPr txBox="1">
            <a:spLocks noGrp="1"/>
          </p:cNvSpPr>
          <p:nvPr>
            <p:ph type="subTitle" idx="1"/>
          </p:nvPr>
        </p:nvSpPr>
        <p:spPr>
          <a:xfrm>
            <a:off x="5880216" y="2243908"/>
            <a:ext cx="5586069" cy="148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" sz="2000" dirty="0"/>
              <a:t>Situación actual deficiente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" sz="2000" dirty="0"/>
              <a:t>Baja capacidad logística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" sz="2000" dirty="0"/>
              <a:t>Sistema de inventarios deficiente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/>
              <a:t>Disminución de personal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/>
              <a:t>Medios obsoletos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/>
              <a:t>Infraestructura con mediana operabilidad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/>
              <a:t>Tecnología no actualizada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/>
              <a:t>Municiones operables y no operables que cumplieron su tiempo útil.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" sz="2000" dirty="0"/>
          </a:p>
        </p:txBody>
      </p:sp>
      <p:sp>
        <p:nvSpPr>
          <p:cNvPr id="359" name="Google Shape;359;p39"/>
          <p:cNvSpPr txBox="1">
            <a:spLocks noGrp="1"/>
          </p:cNvSpPr>
          <p:nvPr>
            <p:ph type="ctrTitle"/>
          </p:nvPr>
        </p:nvSpPr>
        <p:spPr>
          <a:xfrm>
            <a:off x="5880216" y="2114968"/>
            <a:ext cx="6311783" cy="51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>
                <a:solidFill>
                  <a:schemeClr val="bg1"/>
                </a:solidFill>
              </a:rPr>
              <a:t>Levantamiento indígena 2019</a:t>
            </a:r>
            <a:br>
              <a:rPr lang="es" dirty="0">
                <a:solidFill>
                  <a:schemeClr val="bg1"/>
                </a:solidFill>
              </a:rPr>
            </a:br>
            <a:r>
              <a:rPr lang="es-EC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Orden General N° 35, 20 de febrero de 2017</a:t>
            </a:r>
            <a:br>
              <a:rPr lang="en-GB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40FBA4DE-8EBE-461F-9CAF-5B487F1214DD}"/>
              </a:ext>
            </a:extLst>
          </p:cNvPr>
          <p:cNvSpPr txBox="1">
            <a:spLocks/>
          </p:cNvSpPr>
          <p:nvPr/>
        </p:nvSpPr>
        <p:spPr>
          <a:xfrm>
            <a:off x="418391" y="857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C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badi" panose="020B0604020104020204" pitchFamily="34" charset="0"/>
              </a:rPr>
              <a:t>Justificación e Importancia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">
            <a:extLst>
              <a:ext uri="{FF2B5EF4-FFF2-40B4-BE49-F238E27FC236}">
                <a16:creationId xmlns:a16="http://schemas.microsoft.com/office/drawing/2014/main" id="{628D2BE8-FA5B-4614-953F-927ED6845DEE}"/>
              </a:ext>
            </a:extLst>
          </p:cNvPr>
          <p:cNvSpPr/>
          <p:nvPr/>
        </p:nvSpPr>
        <p:spPr>
          <a:xfrm>
            <a:off x="615388" y="2124886"/>
            <a:ext cx="5030669" cy="4085190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 de Deming que se basa en Planificar, Hacer, Verificar y Actuar (PHVA).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Auditorias internas.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Impulsa la mejora continua.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Monitoreo, medición, análisis y evaluaciones por la direcciones.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Evaluación de indicadores de desempeño.</a:t>
            </a:r>
            <a:endParaRPr lang="es-EC" sz="2000" dirty="0">
              <a:solidFill>
                <a:schemeClr val="bg1"/>
              </a:solidFill>
            </a:endParaRPr>
          </a:p>
          <a:p>
            <a:pPr algn="ctr"/>
            <a:endParaRPr lang="zh-CN" altLang="en-US" sz="2000" kern="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2384FC02-D64B-4D0A-BB61-08BDE1406218}"/>
              </a:ext>
            </a:extLst>
          </p:cNvPr>
          <p:cNvSpPr txBox="1">
            <a:spLocks/>
          </p:cNvSpPr>
          <p:nvPr/>
        </p:nvSpPr>
        <p:spPr>
          <a:xfrm>
            <a:off x="500980" y="29963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C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badi" panose="020B0604020104020204" pitchFamily="34" charset="0"/>
              </a:rPr>
              <a:t>Justificación e Importancia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997278-81E1-4FDE-8F1C-2F048C329885}"/>
              </a:ext>
            </a:extLst>
          </p:cNvPr>
          <p:cNvSpPr txBox="1"/>
          <p:nvPr/>
        </p:nvSpPr>
        <p:spPr>
          <a:xfrm>
            <a:off x="8446945" y="196018"/>
            <a:ext cx="3745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solidFill>
                  <a:schemeClr val="bg1"/>
                </a:solidFill>
              </a:rPr>
              <a:t>Requisitos Norma ISO 9001:2015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6ABC8F7-7EC7-4ED1-8B24-1AEA6CBC9C22}"/>
              </a:ext>
            </a:extLst>
          </p:cNvPr>
          <p:cNvSpPr/>
          <p:nvPr/>
        </p:nvSpPr>
        <p:spPr>
          <a:xfrm>
            <a:off x="6287579" y="2159714"/>
            <a:ext cx="5030670" cy="40851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1"/>
                </a:solidFill>
              </a:rPr>
              <a:t>Procesos de gestión logística centralizados y estandarizados.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1"/>
                </a:solidFill>
              </a:rPr>
              <a:t>Optimización y automatización de los procesos de abastecimiento, mantenimiento, transportes, sanidad e infraestructura.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1"/>
                </a:solidFill>
              </a:rPr>
              <a:t>Se facilita el entrenamiento y capacitación de todo el personal logístico.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1"/>
                </a:solidFill>
              </a:rPr>
              <a:t>Control de inventarios.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1"/>
                </a:solidFill>
              </a:rPr>
              <a:t>Mejora en el desempeño.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D632C7-5D93-4D33-ABAF-24FB7D9980A1}"/>
              </a:ext>
            </a:extLst>
          </p:cNvPr>
          <p:cNvSpPr txBox="1"/>
          <p:nvPr/>
        </p:nvSpPr>
        <p:spPr>
          <a:xfrm>
            <a:off x="615388" y="1027015"/>
            <a:ext cx="4812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/>
              <a:t>REQUISITOS NORMA ISO 9001:2015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A2EAA13-8666-466A-8838-DEACA295390E}"/>
              </a:ext>
            </a:extLst>
          </p:cNvPr>
          <p:cNvSpPr txBox="1"/>
          <p:nvPr/>
        </p:nvSpPr>
        <p:spPr>
          <a:xfrm>
            <a:off x="6821714" y="1052867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/>
              <a:t>BENEFICIOS PARA EL SISTEMA LOGÍSTICO</a:t>
            </a:r>
          </a:p>
        </p:txBody>
      </p:sp>
    </p:spTree>
    <p:extLst>
      <p:ext uri="{BB962C8B-B14F-4D97-AF65-F5344CB8AC3E}">
        <p14:creationId xmlns:p14="http://schemas.microsoft.com/office/powerpoint/2010/main" val="9174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C651F5B-DC74-4114-8AFD-B726D9FA98A3}"/>
              </a:ext>
            </a:extLst>
          </p:cNvPr>
          <p:cNvGrpSpPr/>
          <p:nvPr/>
        </p:nvGrpSpPr>
        <p:grpSpPr>
          <a:xfrm>
            <a:off x="4192344" y="2042586"/>
            <a:ext cx="3744414" cy="3744416"/>
            <a:chOff x="2699794" y="1988840"/>
            <a:chExt cx="3744414" cy="3744416"/>
          </a:xfrm>
        </p:grpSpPr>
        <p:sp>
          <p:nvSpPr>
            <p:cNvPr id="4" name="Block Arc 20">
              <a:extLst>
                <a:ext uri="{FF2B5EF4-FFF2-40B4-BE49-F238E27FC236}">
                  <a16:creationId xmlns:a16="http://schemas.microsoft.com/office/drawing/2014/main" id="{9851790D-B335-419B-A026-6794BEE87DB6}"/>
                </a:ext>
              </a:extLst>
            </p:cNvPr>
            <p:cNvSpPr/>
            <p:nvPr/>
          </p:nvSpPr>
          <p:spPr>
            <a:xfrm rot="5400000">
              <a:off x="4570246" y="2375755"/>
              <a:ext cx="2260846" cy="1487016"/>
            </a:xfrm>
            <a:custGeom>
              <a:avLst/>
              <a:gdLst/>
              <a:ahLst/>
              <a:cxnLst/>
              <a:rect l="l" t="t" r="r" b="b"/>
              <a:pathLst>
                <a:path w="2260846" h="1487016">
                  <a:moveTo>
                    <a:pt x="126" y="1487016"/>
                  </a:moveTo>
                  <a:cubicBezTo>
                    <a:pt x="-4997" y="1096104"/>
                    <a:pt x="146037" y="719300"/>
                    <a:pt x="419742" y="440151"/>
                  </a:cubicBezTo>
                  <a:cubicBezTo>
                    <a:pt x="693447" y="161002"/>
                    <a:pt x="1067203" y="2576"/>
                    <a:pt x="1458140" y="0"/>
                  </a:cubicBezTo>
                  <a:lnTo>
                    <a:pt x="1460343" y="334356"/>
                  </a:lnTo>
                  <a:lnTo>
                    <a:pt x="2018530" y="334356"/>
                  </a:lnTo>
                  <a:lnTo>
                    <a:pt x="2018530" y="213198"/>
                  </a:lnTo>
                  <a:lnTo>
                    <a:pt x="2260846" y="455514"/>
                  </a:lnTo>
                  <a:lnTo>
                    <a:pt x="2018530" y="697830"/>
                  </a:lnTo>
                  <a:lnTo>
                    <a:pt x="2018530" y="576672"/>
                  </a:lnTo>
                  <a:lnTo>
                    <a:pt x="1461940" y="576672"/>
                  </a:lnTo>
                  <a:cubicBezTo>
                    <a:pt x="1462705" y="692809"/>
                    <a:pt x="1463470" y="808946"/>
                    <a:pt x="1464235" y="925083"/>
                  </a:cubicBezTo>
                  <a:cubicBezTo>
                    <a:pt x="1319690" y="926035"/>
                    <a:pt x="1181497" y="984612"/>
                    <a:pt x="1080298" y="1087824"/>
                  </a:cubicBezTo>
                  <a:cubicBezTo>
                    <a:pt x="979099" y="1191036"/>
                    <a:pt x="923255" y="1330356"/>
                    <a:pt x="925149" y="147489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" name="Block Arc 21">
              <a:extLst>
                <a:ext uri="{FF2B5EF4-FFF2-40B4-BE49-F238E27FC236}">
                  <a16:creationId xmlns:a16="http://schemas.microsoft.com/office/drawing/2014/main" id="{C9ACFD3B-EB5E-4A5D-8EAC-91839F3E074D}"/>
                </a:ext>
              </a:extLst>
            </p:cNvPr>
            <p:cNvSpPr/>
            <p:nvPr/>
          </p:nvSpPr>
          <p:spPr>
            <a:xfrm rot="10800000">
              <a:off x="4167603" y="4223716"/>
              <a:ext cx="2276605" cy="1509539"/>
            </a:xfrm>
            <a:custGeom>
              <a:avLst/>
              <a:gdLst/>
              <a:ahLst/>
              <a:cxnLst/>
              <a:rect l="l" t="t" r="r" b="b"/>
              <a:pathLst>
                <a:path w="2276605" h="1509539">
                  <a:moveTo>
                    <a:pt x="593" y="1509539"/>
                  </a:moveTo>
                  <a:cubicBezTo>
                    <a:pt x="-10743" y="1110932"/>
                    <a:pt x="140588" y="724868"/>
                    <a:pt x="419780" y="440143"/>
                  </a:cubicBezTo>
                  <a:cubicBezTo>
                    <a:pt x="698972" y="155419"/>
                    <a:pt x="1081993" y="-3457"/>
                    <a:pt x="1480746" y="57"/>
                  </a:cubicBezTo>
                  <a:lnTo>
                    <a:pt x="1478073" y="303452"/>
                  </a:lnTo>
                  <a:lnTo>
                    <a:pt x="2034289" y="303452"/>
                  </a:lnTo>
                  <a:lnTo>
                    <a:pt x="2034289" y="182294"/>
                  </a:lnTo>
                  <a:lnTo>
                    <a:pt x="2276605" y="424610"/>
                  </a:lnTo>
                  <a:lnTo>
                    <a:pt x="2034289" y="666926"/>
                  </a:lnTo>
                  <a:lnTo>
                    <a:pt x="2034289" y="545768"/>
                  </a:lnTo>
                  <a:lnTo>
                    <a:pt x="1475937" y="545768"/>
                  </a:lnTo>
                  <a:lnTo>
                    <a:pt x="1472760" y="906248"/>
                  </a:lnTo>
                  <a:cubicBezTo>
                    <a:pt x="1320197" y="904903"/>
                    <a:pt x="1173654" y="965689"/>
                    <a:pt x="1066835" y="1074625"/>
                  </a:cubicBezTo>
                  <a:cubicBezTo>
                    <a:pt x="960016" y="1183560"/>
                    <a:pt x="902117" y="1331268"/>
                    <a:pt x="906454" y="148377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" name="Block Arc 22">
              <a:extLst>
                <a:ext uri="{FF2B5EF4-FFF2-40B4-BE49-F238E27FC236}">
                  <a16:creationId xmlns:a16="http://schemas.microsoft.com/office/drawing/2014/main" id="{F039BC09-51F4-41BC-902B-D79CD37264D7}"/>
                </a:ext>
              </a:extLst>
            </p:cNvPr>
            <p:cNvSpPr/>
            <p:nvPr/>
          </p:nvSpPr>
          <p:spPr>
            <a:xfrm rot="16200000">
              <a:off x="2295412" y="3861064"/>
              <a:ext cx="2276605" cy="1467779"/>
            </a:xfrm>
            <a:custGeom>
              <a:avLst/>
              <a:gdLst/>
              <a:ahLst/>
              <a:cxnLst/>
              <a:rect l="l" t="t" r="r" b="b"/>
              <a:pathLst>
                <a:path w="2276605" h="1467779">
                  <a:moveTo>
                    <a:pt x="2276605" y="442016"/>
                  </a:moveTo>
                  <a:lnTo>
                    <a:pt x="2034289" y="684332"/>
                  </a:lnTo>
                  <a:lnTo>
                    <a:pt x="2034289" y="563174"/>
                  </a:lnTo>
                  <a:lnTo>
                    <a:pt x="1461851" y="563174"/>
                  </a:lnTo>
                  <a:cubicBezTo>
                    <a:pt x="1462645" y="683810"/>
                    <a:pt x="1463440" y="804446"/>
                    <a:pt x="1464235" y="925082"/>
                  </a:cubicBezTo>
                  <a:cubicBezTo>
                    <a:pt x="1165908" y="927048"/>
                    <a:pt x="925103" y="1169444"/>
                    <a:pt x="925103" y="1467778"/>
                  </a:cubicBezTo>
                  <a:lnTo>
                    <a:pt x="0" y="1467779"/>
                  </a:lnTo>
                  <a:cubicBezTo>
                    <a:pt x="0" y="660904"/>
                    <a:pt x="651282" y="5316"/>
                    <a:pt x="1458140" y="0"/>
                  </a:cubicBezTo>
                  <a:lnTo>
                    <a:pt x="1460254" y="320858"/>
                  </a:lnTo>
                  <a:lnTo>
                    <a:pt x="2034289" y="320858"/>
                  </a:lnTo>
                  <a:lnTo>
                    <a:pt x="2034289" y="1997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le 9">
              <a:extLst>
                <a:ext uri="{FF2B5EF4-FFF2-40B4-BE49-F238E27FC236}">
                  <a16:creationId xmlns:a16="http://schemas.microsoft.com/office/drawing/2014/main" id="{A9546FDC-04FC-48AB-9555-10195E527FAA}"/>
                </a:ext>
              </a:extLst>
            </p:cNvPr>
            <p:cNvSpPr/>
            <p:nvPr/>
          </p:nvSpPr>
          <p:spPr>
            <a:xfrm>
              <a:off x="3771050" y="3068111"/>
              <a:ext cx="1584000" cy="1584176"/>
            </a:xfrm>
            <a:prstGeom prst="roundRect">
              <a:avLst>
                <a:gd name="adj" fmla="val 30355"/>
              </a:avLst>
            </a:pr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" name="Up Arrow 23">
              <a:extLst>
                <a:ext uri="{FF2B5EF4-FFF2-40B4-BE49-F238E27FC236}">
                  <a16:creationId xmlns:a16="http://schemas.microsoft.com/office/drawing/2014/main" id="{9211A78E-84E9-48C6-872C-CEC2AC36B5BC}"/>
                </a:ext>
              </a:extLst>
            </p:cNvPr>
            <p:cNvSpPr/>
            <p:nvPr/>
          </p:nvSpPr>
          <p:spPr>
            <a:xfrm rot="5400000">
              <a:off x="3094948" y="1593716"/>
              <a:ext cx="1486295" cy="2276604"/>
            </a:xfrm>
            <a:custGeom>
              <a:avLst/>
              <a:gdLst/>
              <a:ahLst/>
              <a:cxnLst/>
              <a:rect l="l" t="t" r="r" b="b"/>
              <a:pathLst>
                <a:path w="1486295" h="2276604">
                  <a:moveTo>
                    <a:pt x="0" y="818464"/>
                  </a:moveTo>
                  <a:lnTo>
                    <a:pt x="327724" y="816305"/>
                  </a:lnTo>
                  <a:lnTo>
                    <a:pt x="327724" y="242316"/>
                  </a:lnTo>
                  <a:lnTo>
                    <a:pt x="206566" y="242316"/>
                  </a:lnTo>
                  <a:lnTo>
                    <a:pt x="448882" y="0"/>
                  </a:lnTo>
                  <a:lnTo>
                    <a:pt x="691198" y="242316"/>
                  </a:lnTo>
                  <a:lnTo>
                    <a:pt x="570040" y="242316"/>
                  </a:lnTo>
                  <a:lnTo>
                    <a:pt x="570040" y="814708"/>
                  </a:lnTo>
                  <a:cubicBezTo>
                    <a:pt x="688388" y="813929"/>
                    <a:pt x="806735" y="813149"/>
                    <a:pt x="925083" y="812370"/>
                  </a:cubicBezTo>
                  <a:cubicBezTo>
                    <a:pt x="926035" y="956869"/>
                    <a:pt x="984574" y="1095021"/>
                    <a:pt x="1087729" y="1196214"/>
                  </a:cubicBezTo>
                  <a:cubicBezTo>
                    <a:pt x="1190884" y="1297406"/>
                    <a:pt x="1330135" y="1353282"/>
                    <a:pt x="1474625" y="1351460"/>
                  </a:cubicBezTo>
                  <a:lnTo>
                    <a:pt x="1486295" y="2276488"/>
                  </a:lnTo>
                  <a:cubicBezTo>
                    <a:pt x="1095506" y="2281418"/>
                    <a:pt x="718886" y="2130296"/>
                    <a:pt x="439894" y="1856610"/>
                  </a:cubicBezTo>
                  <a:cubicBezTo>
                    <a:pt x="160901" y="1582924"/>
                    <a:pt x="2575" y="1209276"/>
                    <a:pt x="0" y="81846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44E2D18-5BD8-416F-B84F-8F3EA8DC44D9}"/>
              </a:ext>
            </a:extLst>
          </p:cNvPr>
          <p:cNvSpPr txBox="1"/>
          <p:nvPr/>
        </p:nvSpPr>
        <p:spPr>
          <a:xfrm>
            <a:off x="5373975" y="3364842"/>
            <a:ext cx="15034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SISTEMA DE GESTIÓN DE CALIDAD NORMA ISO 9001:2015</a:t>
            </a:r>
            <a:endParaRPr lang="ko-KR" altLang="en-US" sz="1400" dirty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D839F2-13AF-4C5D-A991-ADD15551FA75}"/>
              </a:ext>
            </a:extLst>
          </p:cNvPr>
          <p:cNvGrpSpPr/>
          <p:nvPr/>
        </p:nvGrpSpPr>
        <p:grpSpPr>
          <a:xfrm>
            <a:off x="8055288" y="873988"/>
            <a:ext cx="4136712" cy="2769989"/>
            <a:chOff x="2033849" y="3868291"/>
            <a:chExt cx="5009340" cy="276998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29596A-025F-4A53-98CE-1895CA8B343B}"/>
                </a:ext>
              </a:extLst>
            </p:cNvPr>
            <p:cNvSpPr txBox="1"/>
            <p:nvPr/>
          </p:nvSpPr>
          <p:spPr>
            <a:xfrm>
              <a:off x="2117804" y="4329956"/>
              <a:ext cx="492538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Identificación de los parámetros que delineen el sistema actual con el Sistema de Gestión de Calidad ISO 9001:2015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</a:p>
            <a:p>
              <a:r>
                <a:rPr lang="es-EC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Cumplimiento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del sexto </a:t>
              </a:r>
              <a:r>
                <a:rPr lang="es-EC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objetivo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s-EC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estratégico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la F.T.</a:t>
              </a:r>
            </a:p>
            <a:p>
              <a:r>
                <a:rPr lang="es-EC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Satisfacción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al </a:t>
              </a:r>
              <a:r>
                <a:rPr lang="es-EC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cliente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(</a:t>
              </a:r>
              <a:r>
                <a:rPr lang="es-EC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Ejército Ecuatoriano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0832BE-1C34-45DF-8375-23E3B8C3675F}"/>
                </a:ext>
              </a:extLst>
            </p:cNvPr>
            <p:cNvSpPr txBox="1"/>
            <p:nvPr/>
          </p:nvSpPr>
          <p:spPr>
            <a:xfrm>
              <a:off x="2033849" y="3868291"/>
              <a:ext cx="4492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24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Relevancia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89EA7C-1BC6-4281-8BBB-60013A689A71}"/>
              </a:ext>
            </a:extLst>
          </p:cNvPr>
          <p:cNvGrpSpPr/>
          <p:nvPr/>
        </p:nvGrpSpPr>
        <p:grpSpPr>
          <a:xfrm>
            <a:off x="8224977" y="4303432"/>
            <a:ext cx="3370770" cy="1924638"/>
            <a:chOff x="1895822" y="3822998"/>
            <a:chExt cx="4551755" cy="192463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FA5154-80AB-4BC9-A493-9F224A0028C1}"/>
                </a:ext>
              </a:extLst>
            </p:cNvPr>
            <p:cNvSpPr txBox="1"/>
            <p:nvPr/>
          </p:nvSpPr>
          <p:spPr>
            <a:xfrm>
              <a:off x="1895822" y="4270308"/>
              <a:ext cx="442821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Innovación para que el sostenimiento logístico mantenga la operabilidad de los abastecimientos, material, equipo y medios.</a:t>
              </a:r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45404A-9EF9-4383-A4C7-1381F0DBFD3C}"/>
                </a:ext>
              </a:extLst>
            </p:cNvPr>
            <p:cNvSpPr txBox="1"/>
            <p:nvPr/>
          </p:nvSpPr>
          <p:spPr>
            <a:xfrm>
              <a:off x="1954783" y="3822998"/>
              <a:ext cx="4492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Interés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0D5FD5-9929-42A2-B175-6D0A717083DE}"/>
              </a:ext>
            </a:extLst>
          </p:cNvPr>
          <p:cNvGrpSpPr/>
          <p:nvPr/>
        </p:nvGrpSpPr>
        <p:grpSpPr>
          <a:xfrm>
            <a:off x="188686" y="1310541"/>
            <a:ext cx="3935422" cy="1750509"/>
            <a:chOff x="1259947" y="4008692"/>
            <a:chExt cx="5312445" cy="175050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BD0ACC-33E5-4B54-A327-89E8E8143A5A}"/>
                </a:ext>
              </a:extLst>
            </p:cNvPr>
            <p:cNvSpPr txBox="1"/>
            <p:nvPr/>
          </p:nvSpPr>
          <p:spPr>
            <a:xfrm>
              <a:off x="1259947" y="4558872"/>
              <a:ext cx="52666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Diagnóstico de la situación actual del sistema logístico.</a:t>
              </a:r>
            </a:p>
            <a:p>
              <a:pPr algn="r"/>
              <a:r>
                <a:rPr lang="es-EC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Propuesta de implementación de la ISO 9001:2015</a:t>
              </a:r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AA5FA4-5B3A-4162-A6DA-45B4B2E35AE0}"/>
                </a:ext>
              </a:extLst>
            </p:cNvPr>
            <p:cNvSpPr txBox="1"/>
            <p:nvPr/>
          </p:nvSpPr>
          <p:spPr>
            <a:xfrm>
              <a:off x="2079598" y="4008692"/>
              <a:ext cx="4492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Originalidad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8898B2-0C3B-4ED9-ADF8-4C233B1A8111}"/>
              </a:ext>
            </a:extLst>
          </p:cNvPr>
          <p:cNvGrpSpPr/>
          <p:nvPr/>
        </p:nvGrpSpPr>
        <p:grpSpPr>
          <a:xfrm>
            <a:off x="188686" y="3933467"/>
            <a:ext cx="3901531" cy="2282639"/>
            <a:chOff x="1259946" y="4030559"/>
            <a:chExt cx="5266696" cy="228263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DC7A0F-EFE2-46B6-AB25-2475B696AC89}"/>
                </a:ext>
              </a:extLst>
            </p:cNvPr>
            <p:cNvSpPr txBox="1"/>
            <p:nvPr/>
          </p:nvSpPr>
          <p:spPr>
            <a:xfrm>
              <a:off x="1259946" y="4558872"/>
              <a:ext cx="526669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Esfuerzo económico.</a:t>
              </a:r>
            </a:p>
            <a:p>
              <a:pPr algn="r"/>
              <a:r>
                <a:rPr lang="es-EC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Asesoría o consultoría de implantación</a:t>
              </a:r>
            </a:p>
            <a:p>
              <a:pPr algn="r"/>
              <a:r>
                <a:rPr lang="es-EC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Análisis de costo -beneficio que definirán de manera cuantitativa la factibilidad de este proyecto. 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1C2902-5205-4414-9B4F-F629EA7D561B}"/>
                </a:ext>
              </a:extLst>
            </p:cNvPr>
            <p:cNvSpPr txBox="1"/>
            <p:nvPr/>
          </p:nvSpPr>
          <p:spPr>
            <a:xfrm>
              <a:off x="2012946" y="4030559"/>
              <a:ext cx="4492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altLang="ko-KR" sz="24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Factibilidad</a:t>
              </a:r>
            </a:p>
          </p:txBody>
        </p:sp>
      </p:grp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C0D38CE4-C272-447C-AE37-9184BD5D26CD}"/>
              </a:ext>
            </a:extLst>
          </p:cNvPr>
          <p:cNvSpPr txBox="1">
            <a:spLocks/>
          </p:cNvSpPr>
          <p:nvPr/>
        </p:nvSpPr>
        <p:spPr>
          <a:xfrm>
            <a:off x="397953" y="115643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C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Abadi" panose="020B0604020104020204" pitchFamily="34" charset="0"/>
              </a:rPr>
              <a:t>Justificación e Importancia</a:t>
            </a:r>
          </a:p>
        </p:txBody>
      </p:sp>
      <p:grpSp>
        <p:nvGrpSpPr>
          <p:cNvPr id="31" name="Google Shape;4068;p57">
            <a:extLst>
              <a:ext uri="{FF2B5EF4-FFF2-40B4-BE49-F238E27FC236}">
                <a16:creationId xmlns:a16="http://schemas.microsoft.com/office/drawing/2014/main" id="{6178365F-E2D2-4A0A-A0ED-6F2BE0D0D1FE}"/>
              </a:ext>
            </a:extLst>
          </p:cNvPr>
          <p:cNvGrpSpPr/>
          <p:nvPr/>
        </p:nvGrpSpPr>
        <p:grpSpPr>
          <a:xfrm>
            <a:off x="4879774" y="2522157"/>
            <a:ext cx="494201" cy="524437"/>
            <a:chOff x="4149138" y="4121151"/>
            <a:chExt cx="344065" cy="368644"/>
          </a:xfrm>
          <a:solidFill>
            <a:schemeClr val="bg2">
              <a:lumMod val="10000"/>
            </a:schemeClr>
          </a:solidFill>
        </p:grpSpPr>
        <p:sp>
          <p:nvSpPr>
            <p:cNvPr id="32" name="Google Shape;4069;p57">
              <a:extLst>
                <a:ext uri="{FF2B5EF4-FFF2-40B4-BE49-F238E27FC236}">
                  <a16:creationId xmlns:a16="http://schemas.microsoft.com/office/drawing/2014/main" id="{99BFC737-BE43-4038-9F2E-5BEC29741CE2}"/>
                </a:ext>
              </a:extLst>
            </p:cNvPr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70;p57">
              <a:extLst>
                <a:ext uri="{FF2B5EF4-FFF2-40B4-BE49-F238E27FC236}">
                  <a16:creationId xmlns:a16="http://schemas.microsoft.com/office/drawing/2014/main" id="{CCAA58AD-BABF-4253-9008-C556FF1CAB4A}"/>
                </a:ext>
              </a:extLst>
            </p:cNvPr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071;p57">
              <a:extLst>
                <a:ext uri="{FF2B5EF4-FFF2-40B4-BE49-F238E27FC236}">
                  <a16:creationId xmlns:a16="http://schemas.microsoft.com/office/drawing/2014/main" id="{3CD45B55-58F4-4DDA-8148-6453DDB4FCAA}"/>
                </a:ext>
              </a:extLst>
            </p:cNvPr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072;p57">
              <a:extLst>
                <a:ext uri="{FF2B5EF4-FFF2-40B4-BE49-F238E27FC236}">
                  <a16:creationId xmlns:a16="http://schemas.microsoft.com/office/drawing/2014/main" id="{4C74CBAB-2651-4A0D-B027-59A0AC1B90AB}"/>
                </a:ext>
              </a:extLst>
            </p:cNvPr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073;p57">
              <a:extLst>
                <a:ext uri="{FF2B5EF4-FFF2-40B4-BE49-F238E27FC236}">
                  <a16:creationId xmlns:a16="http://schemas.microsoft.com/office/drawing/2014/main" id="{4CE3D712-DCD6-463F-BF48-B7F7F5A16E0E}"/>
                </a:ext>
              </a:extLst>
            </p:cNvPr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074;p57">
              <a:extLst>
                <a:ext uri="{FF2B5EF4-FFF2-40B4-BE49-F238E27FC236}">
                  <a16:creationId xmlns:a16="http://schemas.microsoft.com/office/drawing/2014/main" id="{E25C5861-3721-4C23-932A-CA734B6768F4}"/>
                </a:ext>
              </a:extLst>
            </p:cNvPr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075;p57">
              <a:extLst>
                <a:ext uri="{FF2B5EF4-FFF2-40B4-BE49-F238E27FC236}">
                  <a16:creationId xmlns:a16="http://schemas.microsoft.com/office/drawing/2014/main" id="{4367C11F-9966-4AD0-A20D-22A86CA30D43}"/>
                </a:ext>
              </a:extLst>
            </p:cNvPr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076;p57">
              <a:extLst>
                <a:ext uri="{FF2B5EF4-FFF2-40B4-BE49-F238E27FC236}">
                  <a16:creationId xmlns:a16="http://schemas.microsoft.com/office/drawing/2014/main" id="{7A062933-6519-424C-9A8A-3B18A30D344E}"/>
                </a:ext>
              </a:extLst>
            </p:cNvPr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77;p57">
              <a:extLst>
                <a:ext uri="{FF2B5EF4-FFF2-40B4-BE49-F238E27FC236}">
                  <a16:creationId xmlns:a16="http://schemas.microsoft.com/office/drawing/2014/main" id="{7EE2650D-25AA-4D4C-9F8A-0E9F53C4EC31}"/>
                </a:ext>
              </a:extLst>
            </p:cNvPr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078;p57">
              <a:extLst>
                <a:ext uri="{FF2B5EF4-FFF2-40B4-BE49-F238E27FC236}">
                  <a16:creationId xmlns:a16="http://schemas.microsoft.com/office/drawing/2014/main" id="{9769980D-2E7F-4906-8C2D-2F7202FA6B5F}"/>
                </a:ext>
              </a:extLst>
            </p:cNvPr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079;p57">
              <a:extLst>
                <a:ext uri="{FF2B5EF4-FFF2-40B4-BE49-F238E27FC236}">
                  <a16:creationId xmlns:a16="http://schemas.microsoft.com/office/drawing/2014/main" id="{2891E44B-7691-4065-8838-67844224AB7A}"/>
                </a:ext>
              </a:extLst>
            </p:cNvPr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080;p57">
              <a:extLst>
                <a:ext uri="{FF2B5EF4-FFF2-40B4-BE49-F238E27FC236}">
                  <a16:creationId xmlns:a16="http://schemas.microsoft.com/office/drawing/2014/main" id="{7C14C045-99B0-48EC-A310-A579EDBB2FA0}"/>
                </a:ext>
              </a:extLst>
            </p:cNvPr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013;p57">
            <a:extLst>
              <a:ext uri="{FF2B5EF4-FFF2-40B4-BE49-F238E27FC236}">
                <a16:creationId xmlns:a16="http://schemas.microsoft.com/office/drawing/2014/main" id="{74DE02FF-2DE1-451B-8944-AFB28FBB0740}"/>
              </a:ext>
            </a:extLst>
          </p:cNvPr>
          <p:cNvGrpSpPr/>
          <p:nvPr/>
        </p:nvGrpSpPr>
        <p:grpSpPr>
          <a:xfrm>
            <a:off x="7029819" y="4867976"/>
            <a:ext cx="356196" cy="265631"/>
            <a:chOff x="5216456" y="3725484"/>
            <a:chExt cx="356196" cy="265631"/>
          </a:xfrm>
          <a:solidFill>
            <a:schemeClr val="bg2">
              <a:lumMod val="10000"/>
            </a:schemeClr>
          </a:solidFill>
        </p:grpSpPr>
        <p:sp>
          <p:nvSpPr>
            <p:cNvPr id="45" name="Google Shape;4014;p57">
              <a:extLst>
                <a:ext uri="{FF2B5EF4-FFF2-40B4-BE49-F238E27FC236}">
                  <a16:creationId xmlns:a16="http://schemas.microsoft.com/office/drawing/2014/main" id="{9A3BE7B2-D5B2-4FC4-AD0E-92C0B459D08D}"/>
                </a:ext>
              </a:extLst>
            </p:cNvPr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015;p57">
              <a:extLst>
                <a:ext uri="{FF2B5EF4-FFF2-40B4-BE49-F238E27FC236}">
                  <a16:creationId xmlns:a16="http://schemas.microsoft.com/office/drawing/2014/main" id="{BF555BE6-4BAE-4A9F-9313-9A0DAB2B97F9}"/>
                </a:ext>
              </a:extLst>
            </p:cNvPr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357;p58">
            <a:extLst>
              <a:ext uri="{FF2B5EF4-FFF2-40B4-BE49-F238E27FC236}">
                <a16:creationId xmlns:a16="http://schemas.microsoft.com/office/drawing/2014/main" id="{DF3F7A15-D233-459A-94F7-2499094DBE89}"/>
              </a:ext>
            </a:extLst>
          </p:cNvPr>
          <p:cNvSpPr/>
          <p:nvPr/>
        </p:nvSpPr>
        <p:spPr>
          <a:xfrm>
            <a:off x="4591347" y="4731638"/>
            <a:ext cx="543715" cy="497241"/>
          </a:xfrm>
          <a:custGeom>
            <a:avLst/>
            <a:gdLst/>
            <a:ahLst/>
            <a:cxnLst/>
            <a:rect l="l" t="t" r="r" b="b"/>
            <a:pathLst>
              <a:path w="10895" h="11216" extrusionOk="0">
                <a:moveTo>
                  <a:pt x="5454" y="322"/>
                </a:moveTo>
                <a:cubicBezTo>
                  <a:pt x="5740" y="322"/>
                  <a:pt x="5954" y="548"/>
                  <a:pt x="5954" y="834"/>
                </a:cubicBezTo>
                <a:cubicBezTo>
                  <a:pt x="5954" y="1012"/>
                  <a:pt x="5871" y="1155"/>
                  <a:pt x="5716" y="1250"/>
                </a:cubicBezTo>
                <a:lnTo>
                  <a:pt x="5704" y="1262"/>
                </a:lnTo>
                <a:lnTo>
                  <a:pt x="5692" y="1262"/>
                </a:lnTo>
                <a:cubicBezTo>
                  <a:pt x="5680" y="1262"/>
                  <a:pt x="5680" y="1274"/>
                  <a:pt x="5656" y="1274"/>
                </a:cubicBezTo>
                <a:lnTo>
                  <a:pt x="5644" y="1274"/>
                </a:lnTo>
                <a:cubicBezTo>
                  <a:pt x="5644" y="1274"/>
                  <a:pt x="5632" y="1274"/>
                  <a:pt x="5632" y="1298"/>
                </a:cubicBezTo>
                <a:lnTo>
                  <a:pt x="5621" y="1298"/>
                </a:lnTo>
                <a:cubicBezTo>
                  <a:pt x="5597" y="1298"/>
                  <a:pt x="5597" y="1298"/>
                  <a:pt x="5585" y="1310"/>
                </a:cubicBezTo>
                <a:lnTo>
                  <a:pt x="5263" y="1310"/>
                </a:lnTo>
                <a:cubicBezTo>
                  <a:pt x="5240" y="1310"/>
                  <a:pt x="5240" y="1310"/>
                  <a:pt x="5228" y="1298"/>
                </a:cubicBezTo>
                <a:lnTo>
                  <a:pt x="5216" y="1298"/>
                </a:lnTo>
                <a:cubicBezTo>
                  <a:pt x="5216" y="1298"/>
                  <a:pt x="5204" y="1298"/>
                  <a:pt x="5204" y="1274"/>
                </a:cubicBezTo>
                <a:lnTo>
                  <a:pt x="5180" y="1274"/>
                </a:lnTo>
                <a:cubicBezTo>
                  <a:pt x="5168" y="1274"/>
                  <a:pt x="5168" y="1262"/>
                  <a:pt x="5156" y="1262"/>
                </a:cubicBezTo>
                <a:lnTo>
                  <a:pt x="5144" y="1262"/>
                </a:lnTo>
                <a:cubicBezTo>
                  <a:pt x="5144" y="1262"/>
                  <a:pt x="5120" y="1262"/>
                  <a:pt x="5120" y="1250"/>
                </a:cubicBezTo>
                <a:cubicBezTo>
                  <a:pt x="4989" y="1155"/>
                  <a:pt x="4882" y="1012"/>
                  <a:pt x="4882" y="834"/>
                </a:cubicBezTo>
                <a:cubicBezTo>
                  <a:pt x="4942" y="548"/>
                  <a:pt x="5168" y="322"/>
                  <a:pt x="5454" y="322"/>
                </a:cubicBezTo>
                <a:close/>
                <a:moveTo>
                  <a:pt x="5644" y="1631"/>
                </a:moveTo>
                <a:lnTo>
                  <a:pt x="5644" y="1834"/>
                </a:lnTo>
                <a:lnTo>
                  <a:pt x="5240" y="1834"/>
                </a:lnTo>
                <a:lnTo>
                  <a:pt x="5240" y="1631"/>
                </a:lnTo>
                <a:lnTo>
                  <a:pt x="5263" y="1631"/>
                </a:lnTo>
                <a:cubicBezTo>
                  <a:pt x="5275" y="1631"/>
                  <a:pt x="5287" y="1631"/>
                  <a:pt x="5287" y="1655"/>
                </a:cubicBezTo>
                <a:lnTo>
                  <a:pt x="5632" y="1655"/>
                </a:lnTo>
                <a:cubicBezTo>
                  <a:pt x="5621" y="1631"/>
                  <a:pt x="5632" y="1631"/>
                  <a:pt x="5644" y="1631"/>
                </a:cubicBezTo>
                <a:close/>
                <a:moveTo>
                  <a:pt x="7002" y="2143"/>
                </a:moveTo>
                <a:cubicBezTo>
                  <a:pt x="7418" y="2143"/>
                  <a:pt x="7799" y="2310"/>
                  <a:pt x="8085" y="2584"/>
                </a:cubicBezTo>
                <a:cubicBezTo>
                  <a:pt x="8335" y="2858"/>
                  <a:pt x="8680" y="3001"/>
                  <a:pt x="9050" y="3001"/>
                </a:cubicBezTo>
                <a:lnTo>
                  <a:pt x="10514" y="3001"/>
                </a:lnTo>
                <a:lnTo>
                  <a:pt x="10514" y="3334"/>
                </a:lnTo>
                <a:lnTo>
                  <a:pt x="9050" y="3334"/>
                </a:lnTo>
                <a:lnTo>
                  <a:pt x="9050" y="3346"/>
                </a:lnTo>
                <a:cubicBezTo>
                  <a:pt x="8597" y="3346"/>
                  <a:pt x="8180" y="3167"/>
                  <a:pt x="7859" y="2846"/>
                </a:cubicBezTo>
                <a:cubicBezTo>
                  <a:pt x="7645" y="2608"/>
                  <a:pt x="7323" y="2465"/>
                  <a:pt x="7002" y="2465"/>
                </a:cubicBezTo>
                <a:lnTo>
                  <a:pt x="3942" y="2465"/>
                </a:lnTo>
                <a:cubicBezTo>
                  <a:pt x="3573" y="2465"/>
                  <a:pt x="3227" y="2620"/>
                  <a:pt x="2977" y="2882"/>
                </a:cubicBezTo>
                <a:cubicBezTo>
                  <a:pt x="2715" y="3167"/>
                  <a:pt x="2311" y="3334"/>
                  <a:pt x="1894" y="3334"/>
                </a:cubicBezTo>
                <a:lnTo>
                  <a:pt x="370" y="3334"/>
                </a:lnTo>
                <a:lnTo>
                  <a:pt x="370" y="3001"/>
                </a:lnTo>
                <a:lnTo>
                  <a:pt x="1834" y="3001"/>
                </a:lnTo>
                <a:cubicBezTo>
                  <a:pt x="2203" y="3001"/>
                  <a:pt x="2549" y="2858"/>
                  <a:pt x="2799" y="2584"/>
                </a:cubicBezTo>
                <a:cubicBezTo>
                  <a:pt x="3073" y="2310"/>
                  <a:pt x="3477" y="2143"/>
                  <a:pt x="3894" y="2143"/>
                </a:cubicBezTo>
                <a:close/>
                <a:moveTo>
                  <a:pt x="1525" y="3894"/>
                </a:moveTo>
                <a:lnTo>
                  <a:pt x="2644" y="6382"/>
                </a:lnTo>
                <a:lnTo>
                  <a:pt x="406" y="6382"/>
                </a:lnTo>
                <a:lnTo>
                  <a:pt x="1525" y="3894"/>
                </a:lnTo>
                <a:close/>
                <a:moveTo>
                  <a:pt x="9371" y="3894"/>
                </a:moveTo>
                <a:lnTo>
                  <a:pt x="10478" y="6382"/>
                </a:lnTo>
                <a:lnTo>
                  <a:pt x="8252" y="6382"/>
                </a:lnTo>
                <a:lnTo>
                  <a:pt x="9371" y="3894"/>
                </a:lnTo>
                <a:close/>
                <a:moveTo>
                  <a:pt x="2739" y="6692"/>
                </a:moveTo>
                <a:cubicBezTo>
                  <a:pt x="2727" y="7335"/>
                  <a:pt x="2227" y="7847"/>
                  <a:pt x="1596" y="7847"/>
                </a:cubicBezTo>
                <a:lnTo>
                  <a:pt x="1477" y="7847"/>
                </a:lnTo>
                <a:cubicBezTo>
                  <a:pt x="858" y="7847"/>
                  <a:pt x="334" y="7335"/>
                  <a:pt x="334" y="6692"/>
                </a:cubicBezTo>
                <a:close/>
                <a:moveTo>
                  <a:pt x="10574" y="6692"/>
                </a:moveTo>
                <a:cubicBezTo>
                  <a:pt x="10574" y="7335"/>
                  <a:pt x="10050" y="7847"/>
                  <a:pt x="9431" y="7847"/>
                </a:cubicBezTo>
                <a:lnTo>
                  <a:pt x="9300" y="7847"/>
                </a:lnTo>
                <a:cubicBezTo>
                  <a:pt x="8680" y="7847"/>
                  <a:pt x="8157" y="7335"/>
                  <a:pt x="8157" y="6692"/>
                </a:cubicBezTo>
                <a:close/>
                <a:moveTo>
                  <a:pt x="7645" y="9585"/>
                </a:moveTo>
                <a:cubicBezTo>
                  <a:pt x="7728" y="9585"/>
                  <a:pt x="7811" y="9656"/>
                  <a:pt x="7811" y="9763"/>
                </a:cubicBezTo>
                <a:lnTo>
                  <a:pt x="7811" y="10049"/>
                </a:lnTo>
                <a:lnTo>
                  <a:pt x="4418" y="10049"/>
                </a:lnTo>
                <a:cubicBezTo>
                  <a:pt x="4335" y="10049"/>
                  <a:pt x="4263" y="10121"/>
                  <a:pt x="4263" y="10204"/>
                </a:cubicBezTo>
                <a:cubicBezTo>
                  <a:pt x="4263" y="10299"/>
                  <a:pt x="4335" y="10371"/>
                  <a:pt x="4418" y="10371"/>
                </a:cubicBezTo>
                <a:lnTo>
                  <a:pt x="8407" y="10371"/>
                </a:lnTo>
                <a:cubicBezTo>
                  <a:pt x="8514" y="10371"/>
                  <a:pt x="8585" y="10442"/>
                  <a:pt x="8585" y="10549"/>
                </a:cubicBezTo>
                <a:lnTo>
                  <a:pt x="8585" y="10906"/>
                </a:lnTo>
                <a:lnTo>
                  <a:pt x="2275" y="10906"/>
                </a:lnTo>
                <a:lnTo>
                  <a:pt x="2275" y="10549"/>
                </a:lnTo>
                <a:cubicBezTo>
                  <a:pt x="2275" y="10442"/>
                  <a:pt x="2358" y="10371"/>
                  <a:pt x="2453" y="10371"/>
                </a:cubicBezTo>
                <a:lnTo>
                  <a:pt x="3382" y="10371"/>
                </a:lnTo>
                <a:cubicBezTo>
                  <a:pt x="3465" y="10371"/>
                  <a:pt x="3549" y="10299"/>
                  <a:pt x="3549" y="10204"/>
                </a:cubicBezTo>
                <a:cubicBezTo>
                  <a:pt x="3549" y="10121"/>
                  <a:pt x="3465" y="10049"/>
                  <a:pt x="3382" y="10049"/>
                </a:cubicBezTo>
                <a:lnTo>
                  <a:pt x="3073" y="10049"/>
                </a:lnTo>
                <a:lnTo>
                  <a:pt x="3073" y="9763"/>
                </a:lnTo>
                <a:cubicBezTo>
                  <a:pt x="3073" y="9668"/>
                  <a:pt x="3144" y="9585"/>
                  <a:pt x="3251" y="9585"/>
                </a:cubicBezTo>
                <a:close/>
                <a:moveTo>
                  <a:pt x="5454" y="0"/>
                </a:moveTo>
                <a:cubicBezTo>
                  <a:pt x="4989" y="0"/>
                  <a:pt x="4632" y="369"/>
                  <a:pt x="4632" y="822"/>
                </a:cubicBezTo>
                <a:cubicBezTo>
                  <a:pt x="4632" y="1072"/>
                  <a:pt x="4751" y="1298"/>
                  <a:pt x="4930" y="1453"/>
                </a:cubicBezTo>
                <a:lnTo>
                  <a:pt x="4930" y="1810"/>
                </a:lnTo>
                <a:lnTo>
                  <a:pt x="3894" y="1810"/>
                </a:lnTo>
                <a:cubicBezTo>
                  <a:pt x="3382" y="1810"/>
                  <a:pt x="2906" y="2024"/>
                  <a:pt x="2584" y="2370"/>
                </a:cubicBezTo>
                <a:cubicBezTo>
                  <a:pt x="2382" y="2572"/>
                  <a:pt x="2120" y="2691"/>
                  <a:pt x="1834" y="2691"/>
                </a:cubicBezTo>
                <a:lnTo>
                  <a:pt x="346" y="2691"/>
                </a:lnTo>
                <a:cubicBezTo>
                  <a:pt x="179" y="2691"/>
                  <a:pt x="48" y="2822"/>
                  <a:pt x="48" y="2989"/>
                </a:cubicBezTo>
                <a:lnTo>
                  <a:pt x="48" y="3382"/>
                </a:lnTo>
                <a:cubicBezTo>
                  <a:pt x="48" y="3536"/>
                  <a:pt x="179" y="3679"/>
                  <a:pt x="346" y="3679"/>
                </a:cubicBezTo>
                <a:lnTo>
                  <a:pt x="1263" y="3679"/>
                </a:lnTo>
                <a:lnTo>
                  <a:pt x="1" y="6477"/>
                </a:lnTo>
                <a:lnTo>
                  <a:pt x="1" y="6489"/>
                </a:lnTo>
                <a:lnTo>
                  <a:pt x="1" y="6501"/>
                </a:lnTo>
                <a:lnTo>
                  <a:pt x="1" y="6513"/>
                </a:lnTo>
                <a:lnTo>
                  <a:pt x="1" y="6537"/>
                </a:lnTo>
                <a:lnTo>
                  <a:pt x="1" y="6692"/>
                </a:lnTo>
                <a:cubicBezTo>
                  <a:pt x="1" y="7501"/>
                  <a:pt x="656" y="8168"/>
                  <a:pt x="1477" y="8168"/>
                </a:cubicBezTo>
                <a:lnTo>
                  <a:pt x="1596" y="8168"/>
                </a:lnTo>
                <a:cubicBezTo>
                  <a:pt x="2406" y="8168"/>
                  <a:pt x="3073" y="7513"/>
                  <a:pt x="3073" y="6692"/>
                </a:cubicBezTo>
                <a:lnTo>
                  <a:pt x="3073" y="6537"/>
                </a:lnTo>
                <a:lnTo>
                  <a:pt x="3073" y="6513"/>
                </a:lnTo>
                <a:lnTo>
                  <a:pt x="3073" y="6501"/>
                </a:lnTo>
                <a:lnTo>
                  <a:pt x="3073" y="6489"/>
                </a:lnTo>
                <a:lnTo>
                  <a:pt x="3073" y="6477"/>
                </a:lnTo>
                <a:lnTo>
                  <a:pt x="1811" y="3679"/>
                </a:lnTo>
                <a:lnTo>
                  <a:pt x="1930" y="3679"/>
                </a:lnTo>
                <a:cubicBezTo>
                  <a:pt x="2430" y="3679"/>
                  <a:pt x="2906" y="3465"/>
                  <a:pt x="3239" y="3120"/>
                </a:cubicBezTo>
                <a:cubicBezTo>
                  <a:pt x="3430" y="2917"/>
                  <a:pt x="3692" y="2798"/>
                  <a:pt x="3977" y="2798"/>
                </a:cubicBezTo>
                <a:lnTo>
                  <a:pt x="4942" y="2798"/>
                </a:lnTo>
                <a:lnTo>
                  <a:pt x="4942" y="9251"/>
                </a:lnTo>
                <a:lnTo>
                  <a:pt x="3275" y="9251"/>
                </a:lnTo>
                <a:cubicBezTo>
                  <a:pt x="3013" y="9251"/>
                  <a:pt x="2787" y="9478"/>
                  <a:pt x="2787" y="9752"/>
                </a:cubicBezTo>
                <a:lnTo>
                  <a:pt x="2787" y="10025"/>
                </a:lnTo>
                <a:lnTo>
                  <a:pt x="2501" y="10025"/>
                </a:lnTo>
                <a:cubicBezTo>
                  <a:pt x="2227" y="10025"/>
                  <a:pt x="2001" y="10252"/>
                  <a:pt x="2001" y="10537"/>
                </a:cubicBezTo>
                <a:lnTo>
                  <a:pt x="2001" y="11061"/>
                </a:lnTo>
                <a:cubicBezTo>
                  <a:pt x="2001" y="11145"/>
                  <a:pt x="2072" y="11216"/>
                  <a:pt x="2168" y="11216"/>
                </a:cubicBezTo>
                <a:lnTo>
                  <a:pt x="8799" y="11216"/>
                </a:lnTo>
                <a:cubicBezTo>
                  <a:pt x="8895" y="11216"/>
                  <a:pt x="8966" y="11145"/>
                  <a:pt x="8966" y="11061"/>
                </a:cubicBezTo>
                <a:lnTo>
                  <a:pt x="8966" y="10537"/>
                </a:lnTo>
                <a:cubicBezTo>
                  <a:pt x="8966" y="10252"/>
                  <a:pt x="8740" y="10025"/>
                  <a:pt x="8454" y="10025"/>
                </a:cubicBezTo>
                <a:lnTo>
                  <a:pt x="8180" y="10025"/>
                </a:lnTo>
                <a:lnTo>
                  <a:pt x="8180" y="9752"/>
                </a:lnTo>
                <a:cubicBezTo>
                  <a:pt x="8180" y="9478"/>
                  <a:pt x="7954" y="9251"/>
                  <a:pt x="7680" y="9251"/>
                </a:cubicBezTo>
                <a:lnTo>
                  <a:pt x="5978" y="9251"/>
                </a:lnTo>
                <a:lnTo>
                  <a:pt x="5978" y="4572"/>
                </a:lnTo>
                <a:cubicBezTo>
                  <a:pt x="5978" y="4477"/>
                  <a:pt x="5894" y="4406"/>
                  <a:pt x="5811" y="4406"/>
                </a:cubicBezTo>
                <a:cubicBezTo>
                  <a:pt x="5716" y="4406"/>
                  <a:pt x="5644" y="4477"/>
                  <a:pt x="5644" y="4572"/>
                </a:cubicBezTo>
                <a:lnTo>
                  <a:pt x="5644" y="9251"/>
                </a:lnTo>
                <a:lnTo>
                  <a:pt x="5240" y="9251"/>
                </a:lnTo>
                <a:lnTo>
                  <a:pt x="5240" y="2798"/>
                </a:lnTo>
                <a:lnTo>
                  <a:pt x="5644" y="2798"/>
                </a:lnTo>
                <a:lnTo>
                  <a:pt x="5644" y="3536"/>
                </a:lnTo>
                <a:cubicBezTo>
                  <a:pt x="5644" y="3632"/>
                  <a:pt x="5716" y="3703"/>
                  <a:pt x="5811" y="3703"/>
                </a:cubicBezTo>
                <a:cubicBezTo>
                  <a:pt x="5894" y="3703"/>
                  <a:pt x="5978" y="3632"/>
                  <a:pt x="5978" y="3536"/>
                </a:cubicBezTo>
                <a:lnTo>
                  <a:pt x="5978" y="2798"/>
                </a:lnTo>
                <a:lnTo>
                  <a:pt x="7002" y="2798"/>
                </a:lnTo>
                <a:cubicBezTo>
                  <a:pt x="7240" y="2798"/>
                  <a:pt x="7466" y="2905"/>
                  <a:pt x="7621" y="3060"/>
                </a:cubicBezTo>
                <a:cubicBezTo>
                  <a:pt x="8002" y="3453"/>
                  <a:pt x="8502" y="3679"/>
                  <a:pt x="9050" y="3679"/>
                </a:cubicBezTo>
                <a:lnTo>
                  <a:pt x="9097" y="3679"/>
                </a:lnTo>
                <a:lnTo>
                  <a:pt x="7835" y="6477"/>
                </a:lnTo>
                <a:lnTo>
                  <a:pt x="7835" y="6489"/>
                </a:lnTo>
                <a:lnTo>
                  <a:pt x="7835" y="6501"/>
                </a:lnTo>
                <a:lnTo>
                  <a:pt x="7835" y="6513"/>
                </a:lnTo>
                <a:lnTo>
                  <a:pt x="7835" y="6537"/>
                </a:lnTo>
                <a:lnTo>
                  <a:pt x="7835" y="6692"/>
                </a:lnTo>
                <a:cubicBezTo>
                  <a:pt x="7835" y="7501"/>
                  <a:pt x="8490" y="8168"/>
                  <a:pt x="9311" y="8168"/>
                </a:cubicBezTo>
                <a:lnTo>
                  <a:pt x="9431" y="8168"/>
                </a:lnTo>
                <a:cubicBezTo>
                  <a:pt x="10228" y="8168"/>
                  <a:pt x="10895" y="7513"/>
                  <a:pt x="10895" y="6692"/>
                </a:cubicBezTo>
                <a:lnTo>
                  <a:pt x="10895" y="6537"/>
                </a:lnTo>
                <a:lnTo>
                  <a:pt x="10895" y="6513"/>
                </a:lnTo>
                <a:lnTo>
                  <a:pt x="10895" y="6501"/>
                </a:lnTo>
                <a:lnTo>
                  <a:pt x="10895" y="6489"/>
                </a:lnTo>
                <a:lnTo>
                  <a:pt x="10895" y="6465"/>
                </a:lnTo>
                <a:lnTo>
                  <a:pt x="9633" y="3667"/>
                </a:lnTo>
                <a:lnTo>
                  <a:pt x="10562" y="3667"/>
                </a:lnTo>
                <a:cubicBezTo>
                  <a:pt x="10716" y="3667"/>
                  <a:pt x="10859" y="3536"/>
                  <a:pt x="10859" y="3370"/>
                </a:cubicBezTo>
                <a:lnTo>
                  <a:pt x="10859" y="2989"/>
                </a:lnTo>
                <a:cubicBezTo>
                  <a:pt x="10859" y="2822"/>
                  <a:pt x="10716" y="2691"/>
                  <a:pt x="10562" y="2691"/>
                </a:cubicBezTo>
                <a:lnTo>
                  <a:pt x="9073" y="2691"/>
                </a:lnTo>
                <a:cubicBezTo>
                  <a:pt x="8788" y="2691"/>
                  <a:pt x="8514" y="2572"/>
                  <a:pt x="8323" y="2370"/>
                </a:cubicBezTo>
                <a:cubicBezTo>
                  <a:pt x="8002" y="2012"/>
                  <a:pt x="7502" y="1810"/>
                  <a:pt x="7014" y="1810"/>
                </a:cubicBezTo>
                <a:lnTo>
                  <a:pt x="5978" y="1810"/>
                </a:lnTo>
                <a:lnTo>
                  <a:pt x="5978" y="1453"/>
                </a:lnTo>
                <a:cubicBezTo>
                  <a:pt x="6156" y="1310"/>
                  <a:pt x="6275" y="1072"/>
                  <a:pt x="6275" y="822"/>
                </a:cubicBezTo>
                <a:cubicBezTo>
                  <a:pt x="6275" y="358"/>
                  <a:pt x="5894" y="0"/>
                  <a:pt x="5454" y="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436;p58">
            <a:extLst>
              <a:ext uri="{FF2B5EF4-FFF2-40B4-BE49-F238E27FC236}">
                <a16:creationId xmlns:a16="http://schemas.microsoft.com/office/drawing/2014/main" id="{1B5E25F6-2DD8-499B-A66B-C1B44F120726}"/>
              </a:ext>
            </a:extLst>
          </p:cNvPr>
          <p:cNvGrpSpPr/>
          <p:nvPr/>
        </p:nvGrpSpPr>
        <p:grpSpPr>
          <a:xfrm>
            <a:off x="6941022" y="2677950"/>
            <a:ext cx="540185" cy="599505"/>
            <a:chOff x="3950316" y="3820307"/>
            <a:chExt cx="369805" cy="353782"/>
          </a:xfrm>
          <a:solidFill>
            <a:schemeClr val="bg2">
              <a:lumMod val="10000"/>
            </a:schemeClr>
          </a:solidFill>
        </p:grpSpPr>
        <p:sp>
          <p:nvSpPr>
            <p:cNvPr id="50" name="Google Shape;4437;p58">
              <a:extLst>
                <a:ext uri="{FF2B5EF4-FFF2-40B4-BE49-F238E27FC236}">
                  <a16:creationId xmlns:a16="http://schemas.microsoft.com/office/drawing/2014/main" id="{CAB3BF96-B194-4796-BA5F-00F38913DED7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438;p58">
              <a:extLst>
                <a:ext uri="{FF2B5EF4-FFF2-40B4-BE49-F238E27FC236}">
                  <a16:creationId xmlns:a16="http://schemas.microsoft.com/office/drawing/2014/main" id="{25B52F1A-6B19-4799-8BD3-3BF259F48460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439;p58">
              <a:extLst>
                <a:ext uri="{FF2B5EF4-FFF2-40B4-BE49-F238E27FC236}">
                  <a16:creationId xmlns:a16="http://schemas.microsoft.com/office/drawing/2014/main" id="{0F9253D1-D977-43B3-9D81-9B3C3906634C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440;p58">
              <a:extLst>
                <a:ext uri="{FF2B5EF4-FFF2-40B4-BE49-F238E27FC236}">
                  <a16:creationId xmlns:a16="http://schemas.microsoft.com/office/drawing/2014/main" id="{9090C046-8D36-4AB9-BF9D-E49D60F4EDEB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1462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090" y="-17118"/>
            <a:ext cx="5548786" cy="6883373"/>
          </a:xfrm>
          <a:custGeom>
            <a:avLst/>
            <a:gdLst/>
            <a:ahLst/>
            <a:cxnLst/>
            <a:rect l="l" t="t" r="r" b="b"/>
            <a:pathLst>
              <a:path w="4958866" h="5163450">
                <a:moveTo>
                  <a:pt x="0" y="0"/>
                </a:moveTo>
                <a:lnTo>
                  <a:pt x="755577" y="0"/>
                </a:lnTo>
                <a:lnTo>
                  <a:pt x="899592" y="0"/>
                </a:lnTo>
                <a:lnTo>
                  <a:pt x="1508303" y="0"/>
                </a:lnTo>
                <a:lnTo>
                  <a:pt x="3955209" y="0"/>
                </a:lnTo>
                <a:lnTo>
                  <a:pt x="4206139" y="0"/>
                </a:lnTo>
                <a:cubicBezTo>
                  <a:pt x="4666577" y="617385"/>
                  <a:pt x="4958866" y="1544845"/>
                  <a:pt x="4958866" y="2581725"/>
                </a:cubicBezTo>
                <a:cubicBezTo>
                  <a:pt x="4958866" y="3614989"/>
                  <a:pt x="4668612" y="4539595"/>
                  <a:pt x="4210704" y="5156800"/>
                </a:cubicBezTo>
                <a:lnTo>
                  <a:pt x="3955209" y="5156800"/>
                </a:lnTo>
                <a:lnTo>
                  <a:pt x="3955209" y="5163450"/>
                </a:lnTo>
                <a:lnTo>
                  <a:pt x="755577" y="5163450"/>
                </a:lnTo>
                <a:lnTo>
                  <a:pt x="755577" y="5156800"/>
                </a:lnTo>
                <a:lnTo>
                  <a:pt x="0" y="5156800"/>
                </a:lnTo>
                <a:close/>
              </a:path>
            </a:pathLst>
          </a:custGeom>
          <a:solidFill>
            <a:srgbClr val="AE030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TextBox 148"/>
          <p:cNvSpPr txBox="1"/>
          <p:nvPr/>
        </p:nvSpPr>
        <p:spPr>
          <a:xfrm>
            <a:off x="0" y="4003239"/>
            <a:ext cx="5278461" cy="763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943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C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Marco teórico</a:t>
            </a:r>
            <a:endParaRPr kumimoji="1" lang="en-US" altLang="ko-KR" sz="4000" b="1" dirty="0">
              <a:solidFill>
                <a:prstClr val="white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363666" y="3236535"/>
            <a:ext cx="2494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3"/>
          <p:cNvSpPr txBox="1"/>
          <p:nvPr/>
        </p:nvSpPr>
        <p:spPr>
          <a:xfrm>
            <a:off x="344892" y="1959109"/>
            <a:ext cx="554878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CAPÍTULO II</a:t>
            </a:r>
            <a:endParaRPr lang="zh-CN" altLang="en-US" sz="5400" b="1" dirty="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/>
      <p:bldP spid="8" grpId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919931" y="3363166"/>
            <a:ext cx="1338608" cy="1338608"/>
            <a:chOff x="6920031" y="3363156"/>
            <a:chExt cx="1338773" cy="1338773"/>
          </a:xfrm>
        </p:grpSpPr>
        <p:sp>
          <p:nvSpPr>
            <p:cNvPr id="8" name="Oval 7"/>
            <p:cNvSpPr/>
            <p:nvPr/>
          </p:nvSpPr>
          <p:spPr>
            <a:xfrm>
              <a:off x="6920031" y="3363156"/>
              <a:ext cx="1338773" cy="1338773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en-GB" sz="1707">
                <a:solidFill>
                  <a:prstClr val="white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" name="AutoShape 42"/>
            <p:cNvSpPr/>
            <p:nvPr/>
          </p:nvSpPr>
          <p:spPr bwMode="auto">
            <a:xfrm>
              <a:off x="7763645" y="3897920"/>
              <a:ext cx="28575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7" tIns="19047" rIns="19047" bIns="19047" anchor="ctr"/>
            <a:lstStyle/>
            <a:p>
              <a:pPr algn="ctr" defTabSz="22817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07">
                <a:solidFill>
                  <a:prstClr val="black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Gill Sans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6096001" y="2566990"/>
            <a:ext cx="1338608" cy="1338608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GB" sz="1707" dirty="0">
              <a:solidFill>
                <a:prstClr val="white"/>
              </a:solidFill>
              <a:latin typeface="Franklin Gothic Medium" panose="020B06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62368" y="1776785"/>
            <a:ext cx="1959856" cy="1959856"/>
            <a:chOff x="4362154" y="1776581"/>
            <a:chExt cx="1960098" cy="1960098"/>
          </a:xfrm>
        </p:grpSpPr>
        <p:sp>
          <p:nvSpPr>
            <p:cNvPr id="6" name="Oval 5"/>
            <p:cNvSpPr/>
            <p:nvPr/>
          </p:nvSpPr>
          <p:spPr>
            <a:xfrm>
              <a:off x="4362154" y="1776581"/>
              <a:ext cx="1960098" cy="1960098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en-GB" sz="1707">
                <a:solidFill>
                  <a:prstClr val="white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4899621" y="2488223"/>
              <a:ext cx="904951" cy="528990"/>
            </a:xfrm>
            <a:custGeom>
              <a:avLst/>
              <a:gdLst>
                <a:gd name="T0" fmla="*/ 232 w 316"/>
                <a:gd name="T1" fmla="*/ 27 h 172"/>
                <a:gd name="T2" fmla="*/ 221 w 316"/>
                <a:gd name="T3" fmla="*/ 20 h 172"/>
                <a:gd name="T4" fmla="*/ 157 w 316"/>
                <a:gd name="T5" fmla="*/ 10 h 172"/>
                <a:gd name="T6" fmla="*/ 92 w 316"/>
                <a:gd name="T7" fmla="*/ 9 h 172"/>
                <a:gd name="T8" fmla="*/ 84 w 316"/>
                <a:gd name="T9" fmla="*/ 13 h 172"/>
                <a:gd name="T10" fmla="*/ 0 w 316"/>
                <a:gd name="T11" fmla="*/ 121 h 172"/>
                <a:gd name="T12" fmla="*/ 78 w 316"/>
                <a:gd name="T13" fmla="*/ 109 h 172"/>
                <a:gd name="T14" fmla="*/ 84 w 316"/>
                <a:gd name="T15" fmla="*/ 113 h 172"/>
                <a:gd name="T16" fmla="*/ 120 w 316"/>
                <a:gd name="T17" fmla="*/ 142 h 172"/>
                <a:gd name="T18" fmla="*/ 159 w 316"/>
                <a:gd name="T19" fmla="*/ 163 h 172"/>
                <a:gd name="T20" fmla="*/ 163 w 316"/>
                <a:gd name="T21" fmla="*/ 165 h 172"/>
                <a:gd name="T22" fmla="*/ 190 w 316"/>
                <a:gd name="T23" fmla="*/ 164 h 172"/>
                <a:gd name="T24" fmla="*/ 217 w 316"/>
                <a:gd name="T25" fmla="*/ 153 h 172"/>
                <a:gd name="T26" fmla="*/ 233 w 316"/>
                <a:gd name="T27" fmla="*/ 146 h 172"/>
                <a:gd name="T28" fmla="*/ 265 w 316"/>
                <a:gd name="T29" fmla="*/ 162 h 172"/>
                <a:gd name="T30" fmla="*/ 288 w 316"/>
                <a:gd name="T31" fmla="*/ 14 h 172"/>
                <a:gd name="T32" fmla="*/ 225 w 316"/>
                <a:gd name="T33" fmla="*/ 129 h 172"/>
                <a:gd name="T34" fmla="*/ 225 w 316"/>
                <a:gd name="T35" fmla="*/ 139 h 172"/>
                <a:gd name="T36" fmla="*/ 216 w 316"/>
                <a:gd name="T37" fmla="*/ 142 h 172"/>
                <a:gd name="T38" fmla="*/ 207 w 316"/>
                <a:gd name="T39" fmla="*/ 142 h 172"/>
                <a:gd name="T40" fmla="*/ 189 w 316"/>
                <a:gd name="T41" fmla="*/ 153 h 172"/>
                <a:gd name="T42" fmla="*/ 185 w 316"/>
                <a:gd name="T43" fmla="*/ 153 h 172"/>
                <a:gd name="T44" fmla="*/ 180 w 316"/>
                <a:gd name="T45" fmla="*/ 156 h 172"/>
                <a:gd name="T46" fmla="*/ 157 w 316"/>
                <a:gd name="T47" fmla="*/ 149 h 172"/>
                <a:gd name="T48" fmla="*/ 130 w 316"/>
                <a:gd name="T49" fmla="*/ 128 h 172"/>
                <a:gd name="T50" fmla="*/ 88 w 316"/>
                <a:gd name="T51" fmla="*/ 103 h 172"/>
                <a:gd name="T52" fmla="*/ 71 w 316"/>
                <a:gd name="T53" fmla="*/ 91 h 172"/>
                <a:gd name="T54" fmla="*/ 71 w 316"/>
                <a:gd name="T55" fmla="*/ 90 h 172"/>
                <a:gd name="T56" fmla="*/ 72 w 316"/>
                <a:gd name="T57" fmla="*/ 88 h 172"/>
                <a:gd name="T58" fmla="*/ 93 w 316"/>
                <a:gd name="T59" fmla="*/ 20 h 172"/>
                <a:gd name="T60" fmla="*/ 132 w 316"/>
                <a:gd name="T61" fmla="*/ 24 h 172"/>
                <a:gd name="T62" fmla="*/ 127 w 316"/>
                <a:gd name="T63" fmla="*/ 72 h 172"/>
                <a:gd name="T64" fmla="*/ 185 w 316"/>
                <a:gd name="T65" fmla="*/ 54 h 172"/>
                <a:gd name="T66" fmla="*/ 241 w 316"/>
                <a:gd name="T67" fmla="*/ 11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6" h="172">
                  <a:moveTo>
                    <a:pt x="288" y="14"/>
                  </a:moveTo>
                  <a:cubicBezTo>
                    <a:pt x="232" y="27"/>
                    <a:pt x="232" y="27"/>
                    <a:pt x="232" y="27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28" y="22"/>
                    <a:pt x="221" y="20"/>
                    <a:pt x="221" y="20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173" y="5"/>
                    <a:pt x="165" y="7"/>
                    <a:pt x="157" y="10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1" y="9"/>
                    <a:pt x="87" y="10"/>
                    <a:pt x="84" y="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69" y="144"/>
                    <a:pt x="76" y="120"/>
                    <a:pt x="78" y="109"/>
                  </a:cubicBezTo>
                  <a:cubicBezTo>
                    <a:pt x="82" y="112"/>
                    <a:pt x="82" y="112"/>
                    <a:pt x="82" y="112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84" y="120"/>
                    <a:pt x="85" y="130"/>
                    <a:pt x="99" y="127"/>
                  </a:cubicBezTo>
                  <a:cubicBezTo>
                    <a:pt x="99" y="127"/>
                    <a:pt x="100" y="157"/>
                    <a:pt x="120" y="142"/>
                  </a:cubicBezTo>
                  <a:cubicBezTo>
                    <a:pt x="120" y="142"/>
                    <a:pt x="120" y="161"/>
                    <a:pt x="138" y="155"/>
                  </a:cubicBezTo>
                  <a:cubicBezTo>
                    <a:pt x="138" y="155"/>
                    <a:pt x="141" y="172"/>
                    <a:pt x="159" y="163"/>
                  </a:cubicBezTo>
                  <a:cubicBezTo>
                    <a:pt x="162" y="165"/>
                    <a:pt x="162" y="165"/>
                    <a:pt x="162" y="165"/>
                  </a:cubicBezTo>
                  <a:cubicBezTo>
                    <a:pt x="163" y="165"/>
                    <a:pt x="163" y="165"/>
                    <a:pt x="163" y="165"/>
                  </a:cubicBezTo>
                  <a:cubicBezTo>
                    <a:pt x="164" y="165"/>
                    <a:pt x="173" y="168"/>
                    <a:pt x="181" y="167"/>
                  </a:cubicBezTo>
                  <a:cubicBezTo>
                    <a:pt x="185" y="167"/>
                    <a:pt x="188" y="166"/>
                    <a:pt x="190" y="164"/>
                  </a:cubicBezTo>
                  <a:cubicBezTo>
                    <a:pt x="196" y="163"/>
                    <a:pt x="208" y="161"/>
                    <a:pt x="214" y="153"/>
                  </a:cubicBezTo>
                  <a:cubicBezTo>
                    <a:pt x="215" y="153"/>
                    <a:pt x="216" y="153"/>
                    <a:pt x="217" y="153"/>
                  </a:cubicBezTo>
                  <a:cubicBezTo>
                    <a:pt x="217" y="153"/>
                    <a:pt x="217" y="153"/>
                    <a:pt x="217" y="153"/>
                  </a:cubicBezTo>
                  <a:cubicBezTo>
                    <a:pt x="224" y="153"/>
                    <a:pt x="230" y="150"/>
                    <a:pt x="233" y="146"/>
                  </a:cubicBezTo>
                  <a:cubicBezTo>
                    <a:pt x="235" y="143"/>
                    <a:pt x="236" y="140"/>
                    <a:pt x="236" y="136"/>
                  </a:cubicBezTo>
                  <a:cubicBezTo>
                    <a:pt x="236" y="136"/>
                    <a:pt x="248" y="160"/>
                    <a:pt x="265" y="162"/>
                  </a:cubicBezTo>
                  <a:cubicBezTo>
                    <a:pt x="316" y="137"/>
                    <a:pt x="316" y="137"/>
                    <a:pt x="316" y="137"/>
                  </a:cubicBezTo>
                  <a:lnTo>
                    <a:pt x="288" y="14"/>
                  </a:lnTo>
                  <a:close/>
                  <a:moveTo>
                    <a:pt x="230" y="127"/>
                  </a:moveTo>
                  <a:cubicBezTo>
                    <a:pt x="225" y="129"/>
                    <a:pt x="225" y="129"/>
                    <a:pt x="225" y="129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6" y="137"/>
                    <a:pt x="225" y="139"/>
                    <a:pt x="225" y="139"/>
                  </a:cubicBezTo>
                  <a:cubicBezTo>
                    <a:pt x="223" y="141"/>
                    <a:pt x="220" y="142"/>
                    <a:pt x="216" y="142"/>
                  </a:cubicBezTo>
                  <a:cubicBezTo>
                    <a:pt x="216" y="142"/>
                    <a:pt x="216" y="142"/>
                    <a:pt x="216" y="142"/>
                  </a:cubicBezTo>
                  <a:cubicBezTo>
                    <a:pt x="214" y="143"/>
                    <a:pt x="212" y="142"/>
                    <a:pt x="211" y="142"/>
                  </a:cubicBezTo>
                  <a:cubicBezTo>
                    <a:pt x="207" y="142"/>
                    <a:pt x="207" y="142"/>
                    <a:pt x="207" y="142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4" y="150"/>
                    <a:pt x="196" y="153"/>
                    <a:pt x="189" y="153"/>
                  </a:cubicBezTo>
                  <a:cubicBezTo>
                    <a:pt x="188" y="153"/>
                    <a:pt x="188" y="153"/>
                    <a:pt x="188" y="153"/>
                  </a:cubicBezTo>
                  <a:cubicBezTo>
                    <a:pt x="185" y="153"/>
                    <a:pt x="185" y="153"/>
                    <a:pt x="185" y="153"/>
                  </a:cubicBezTo>
                  <a:cubicBezTo>
                    <a:pt x="184" y="155"/>
                    <a:pt x="184" y="155"/>
                    <a:pt x="184" y="155"/>
                  </a:cubicBezTo>
                  <a:cubicBezTo>
                    <a:pt x="183" y="156"/>
                    <a:pt x="182" y="156"/>
                    <a:pt x="180" y="156"/>
                  </a:cubicBezTo>
                  <a:cubicBezTo>
                    <a:pt x="175" y="157"/>
                    <a:pt x="169" y="155"/>
                    <a:pt x="167" y="155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6" y="144"/>
                    <a:pt x="154" y="140"/>
                    <a:pt x="149" y="140"/>
                  </a:cubicBezTo>
                  <a:cubicBezTo>
                    <a:pt x="149" y="140"/>
                    <a:pt x="147" y="116"/>
                    <a:pt x="130" y="128"/>
                  </a:cubicBezTo>
                  <a:cubicBezTo>
                    <a:pt x="130" y="128"/>
                    <a:pt x="125" y="108"/>
                    <a:pt x="109" y="117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90" y="26"/>
                    <a:pt x="91" y="21"/>
                  </a:cubicBezTo>
                  <a:cubicBezTo>
                    <a:pt x="91" y="21"/>
                    <a:pt x="93" y="20"/>
                    <a:pt x="93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34" y="22"/>
                    <a:pt x="132" y="24"/>
                    <a:pt x="132" y="24"/>
                  </a:cubicBezTo>
                  <a:cubicBezTo>
                    <a:pt x="125" y="30"/>
                    <a:pt x="122" y="60"/>
                    <a:pt x="122" y="60"/>
                  </a:cubicBezTo>
                  <a:cubicBezTo>
                    <a:pt x="119" y="67"/>
                    <a:pt x="127" y="72"/>
                    <a:pt x="127" y="72"/>
                  </a:cubicBezTo>
                  <a:cubicBezTo>
                    <a:pt x="140" y="81"/>
                    <a:pt x="154" y="47"/>
                    <a:pt x="154" y="47"/>
                  </a:cubicBezTo>
                  <a:cubicBezTo>
                    <a:pt x="161" y="41"/>
                    <a:pt x="172" y="45"/>
                    <a:pt x="185" y="54"/>
                  </a:cubicBezTo>
                  <a:cubicBezTo>
                    <a:pt x="206" y="76"/>
                    <a:pt x="232" y="102"/>
                    <a:pt x="239" y="111"/>
                  </a:cubicBezTo>
                  <a:cubicBezTo>
                    <a:pt x="241" y="114"/>
                    <a:pt x="242" y="117"/>
                    <a:pt x="241" y="119"/>
                  </a:cubicBezTo>
                  <a:cubicBezTo>
                    <a:pt x="240" y="123"/>
                    <a:pt x="233" y="126"/>
                    <a:pt x="230" y="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29" tIns="45714" rIns="91429" bIns="45714" numCol="1" anchor="t" anchorCtr="0" compatLnSpc="1"/>
            <a:lstStyle/>
            <a:p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endParaRPr lang="en-GB" sz="1707">
                <a:solidFill>
                  <a:prstClr val="black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6096002" y="4400252"/>
            <a:ext cx="1781687" cy="1781687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GB" sz="1707">
              <a:solidFill>
                <a:prstClr val="white"/>
              </a:solidFill>
              <a:latin typeface="Franklin Gothic Medium" panose="020B06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954002" y="3376814"/>
            <a:ext cx="1338608" cy="1338608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GB" sz="1707" dirty="0">
              <a:solidFill>
                <a:prstClr val="white"/>
              </a:solidFill>
              <a:latin typeface="Franklin Gothic Medium" panose="020B06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286300" y="4550037"/>
            <a:ext cx="1184959" cy="1005716"/>
            <a:chOff x="3773254" y="4597078"/>
            <a:chExt cx="1185105" cy="1005840"/>
          </a:xfrm>
        </p:grpSpPr>
        <p:sp>
          <p:nvSpPr>
            <p:cNvPr id="4" name="Oval 3"/>
            <p:cNvSpPr/>
            <p:nvPr/>
          </p:nvSpPr>
          <p:spPr>
            <a:xfrm>
              <a:off x="3773254" y="4597078"/>
              <a:ext cx="1005840" cy="100584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en-GB" sz="1707" dirty="0">
                <a:solidFill>
                  <a:prstClr val="white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899621" y="4955536"/>
              <a:ext cx="58738" cy="159543"/>
              <a:chOff x="2944019" y="1783557"/>
              <a:chExt cx="58738" cy="159543"/>
            </a:xfrm>
            <a:solidFill>
              <a:schemeClr val="bg2"/>
            </a:solidFill>
          </p:grpSpPr>
          <p:sp>
            <p:nvSpPr>
              <p:cNvPr id="39" name="AutoShape 142"/>
              <p:cNvSpPr/>
              <p:nvPr/>
            </p:nvSpPr>
            <p:spPr bwMode="auto">
              <a:xfrm>
                <a:off x="2944019" y="1783557"/>
                <a:ext cx="43656" cy="4286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7200"/>
                    </a:moveTo>
                    <a:cubicBezTo>
                      <a:pt x="12779" y="7200"/>
                      <a:pt x="14399" y="8820"/>
                      <a:pt x="14399" y="10800"/>
                    </a:cubicBezTo>
                    <a:cubicBezTo>
                      <a:pt x="14399" y="12779"/>
                      <a:pt x="12779" y="14400"/>
                      <a:pt x="10800" y="14400"/>
                    </a:cubicBezTo>
                    <a:cubicBezTo>
                      <a:pt x="8820" y="14400"/>
                      <a:pt x="7199" y="12779"/>
                      <a:pt x="7199" y="10800"/>
                    </a:cubicBezTo>
                    <a:cubicBezTo>
                      <a:pt x="7199" y="8820"/>
                      <a:pt x="8820" y="7200"/>
                      <a:pt x="10800" y="7200"/>
                    </a:cubicBezTo>
                    <a:moveTo>
                      <a:pt x="10800" y="21599"/>
                    </a:move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47" tIns="19047" rIns="19047" bIns="19047" anchor="ctr"/>
              <a:lstStyle/>
              <a:p>
                <a:pPr algn="ctr" defTabSz="228174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98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Franklin Gothic Medium" panose="020B06030201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Gill Sans" charset="0"/>
                </a:endParaRPr>
              </a:p>
            </p:txBody>
          </p:sp>
          <p:sp>
            <p:nvSpPr>
              <p:cNvPr id="41" name="AutoShape 144"/>
              <p:cNvSpPr/>
              <p:nvPr/>
            </p:nvSpPr>
            <p:spPr bwMode="auto">
              <a:xfrm>
                <a:off x="2944019" y="1928019"/>
                <a:ext cx="58738" cy="150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10" y="0"/>
                      <a:pt x="0" y="4841"/>
                      <a:pt x="0" y="10800"/>
                    </a:cubicBezTo>
                    <a:cubicBezTo>
                      <a:pt x="0" y="16758"/>
                      <a:pt x="1210" y="21599"/>
                      <a:pt x="2699" y="21599"/>
                    </a:cubicBezTo>
                    <a:lnTo>
                      <a:pt x="18899" y="21599"/>
                    </a:lnTo>
                    <a:cubicBezTo>
                      <a:pt x="20389" y="21599"/>
                      <a:pt x="21600" y="16758"/>
                      <a:pt x="21600" y="10800"/>
                    </a:cubicBezTo>
                    <a:cubicBezTo>
                      <a:pt x="21600" y="4841"/>
                      <a:pt x="20389" y="0"/>
                      <a:pt x="18899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47" tIns="19047" rIns="19047" bIns="19047" anchor="ctr"/>
              <a:lstStyle/>
              <a:p>
                <a:pPr algn="ctr" defTabSz="228174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98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Franklin Gothic Medium" panose="020B06030201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Gill Sans" charset="0"/>
                </a:endParaRPr>
              </a:p>
            </p:txBody>
          </p:sp>
        </p:grpSp>
      </p:grpSp>
      <p:sp>
        <p:nvSpPr>
          <p:cNvPr id="68" name="TextBox 170"/>
          <p:cNvSpPr txBox="1"/>
          <p:nvPr/>
        </p:nvSpPr>
        <p:spPr>
          <a:xfrm>
            <a:off x="431045" y="5616018"/>
            <a:ext cx="4753552" cy="11663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La aplicación de la Norma ISO 9001:2015 es generalizada en empresas tanto públicas como privadas. 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TextBox 170"/>
          <p:cNvSpPr txBox="1"/>
          <p:nvPr/>
        </p:nvSpPr>
        <p:spPr>
          <a:xfrm>
            <a:off x="-1" y="3004150"/>
            <a:ext cx="3919295" cy="227439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Implementar un sistema de gestión logístico permite llevar un control continuo, fortaleciendo la cadena de abastecimiento a corto, mediano y largo plazo.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TextBox 170"/>
          <p:cNvSpPr txBox="1"/>
          <p:nvPr/>
        </p:nvSpPr>
        <p:spPr>
          <a:xfrm>
            <a:off x="518518" y="932930"/>
            <a:ext cx="3814881" cy="190506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La logística militar y las Normas ISO, empatan en la revisión periódica .</a:t>
            </a:r>
          </a:p>
          <a:p>
            <a:pPr algn="r"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Actualizar y satisfagan las necesidades de los usuarios.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TextBox 170"/>
          <p:cNvSpPr txBox="1"/>
          <p:nvPr/>
        </p:nvSpPr>
        <p:spPr>
          <a:xfrm>
            <a:off x="8209389" y="4861963"/>
            <a:ext cx="3754011" cy="153573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Los conflictos del futuro obligan a la Logística militar a evolucionar y modificar sus marcos de referencia.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6" name="TextBox 170"/>
          <p:cNvSpPr txBox="1"/>
          <p:nvPr/>
        </p:nvSpPr>
        <p:spPr>
          <a:xfrm>
            <a:off x="8287903" y="2752801"/>
            <a:ext cx="4062621" cy="11663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Es necesario que el equipo militar pueda comunicarse intercambiar datos y servicios.</a:t>
            </a:r>
          </a:p>
        </p:txBody>
      </p:sp>
      <p:sp>
        <p:nvSpPr>
          <p:cNvPr id="80" name="TextBox 170"/>
          <p:cNvSpPr txBox="1"/>
          <p:nvPr/>
        </p:nvSpPr>
        <p:spPr>
          <a:xfrm>
            <a:off x="7252020" y="1179672"/>
            <a:ext cx="3429315" cy="153573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La normalización es la regulación o puesta en buen orden de aquello que no lo estaba.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Content Placeholder 2"/>
          <p:cNvSpPr txBox="1"/>
          <p:nvPr/>
        </p:nvSpPr>
        <p:spPr>
          <a:xfrm>
            <a:off x="343182" y="74635"/>
            <a:ext cx="5752818" cy="305681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433471" fontAlgn="base">
              <a:spcAft>
                <a:spcPts val="569"/>
              </a:spcAft>
              <a:buClr>
                <a:srgbClr val="F0A12C">
                  <a:lumMod val="75000"/>
                </a:srgbClr>
              </a:buClr>
            </a:pPr>
            <a:r>
              <a:rPr lang="es-PE" altLang="zh-CN" sz="4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Marco teórico</a:t>
            </a:r>
            <a:endParaRPr lang="en-US" sz="4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0" grpId="0"/>
      <p:bldP spid="72" grpId="0"/>
      <p:bldP spid="74" grpId="0"/>
      <p:bldP spid="76" grpId="0"/>
      <p:bldP spid="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"/>
          <p:cNvSpPr/>
          <p:nvPr/>
        </p:nvSpPr>
        <p:spPr>
          <a:xfrm rot="1891259">
            <a:off x="8398215" y="1715867"/>
            <a:ext cx="2546906" cy="2976652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-1" fmla="*/ 424422 w 2801257"/>
              <a:gd name="connsiteY0-2" fmla="*/ 313631 h 3802743"/>
              <a:gd name="connsiteX1-3" fmla="*/ 2801257 w 2801257"/>
              <a:gd name="connsiteY1-4" fmla="*/ 0 h 3802743"/>
              <a:gd name="connsiteX2-5" fmla="*/ 2801257 w 2801257"/>
              <a:gd name="connsiteY2-6" fmla="*/ 3802743 h 3802743"/>
              <a:gd name="connsiteX3-7" fmla="*/ 0 w 2801257"/>
              <a:gd name="connsiteY3-8" fmla="*/ 3802743 h 3802743"/>
              <a:gd name="connsiteX4-9" fmla="*/ 424422 w 2801257"/>
              <a:gd name="connsiteY4-10" fmla="*/ 313631 h 3802743"/>
              <a:gd name="connsiteX0-11" fmla="*/ 424422 w 3256770"/>
              <a:gd name="connsiteY0-12" fmla="*/ 313631 h 3806294"/>
              <a:gd name="connsiteX1-13" fmla="*/ 2801257 w 3256770"/>
              <a:gd name="connsiteY1-14" fmla="*/ 0 h 3806294"/>
              <a:gd name="connsiteX2-15" fmla="*/ 3256770 w 3256770"/>
              <a:gd name="connsiteY2-16" fmla="*/ 3806294 h 3806294"/>
              <a:gd name="connsiteX3-17" fmla="*/ 0 w 3256770"/>
              <a:gd name="connsiteY3-18" fmla="*/ 3802743 h 3806294"/>
              <a:gd name="connsiteX4-19" fmla="*/ 424422 w 3256770"/>
              <a:gd name="connsiteY4-20" fmla="*/ 313631 h 38062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53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9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277572" y="1553840"/>
            <a:ext cx="2366630" cy="307520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53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9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277203" y="2133600"/>
            <a:ext cx="2373200" cy="187488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3" name="矩形 1"/>
          <p:cNvSpPr/>
          <p:nvPr/>
        </p:nvSpPr>
        <p:spPr>
          <a:xfrm rot="765310">
            <a:off x="4577130" y="1355822"/>
            <a:ext cx="2814249" cy="3289105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-1" fmla="*/ 424422 w 2801257"/>
              <a:gd name="connsiteY0-2" fmla="*/ 313631 h 3802743"/>
              <a:gd name="connsiteX1-3" fmla="*/ 2801257 w 2801257"/>
              <a:gd name="connsiteY1-4" fmla="*/ 0 h 3802743"/>
              <a:gd name="connsiteX2-5" fmla="*/ 2801257 w 2801257"/>
              <a:gd name="connsiteY2-6" fmla="*/ 3802743 h 3802743"/>
              <a:gd name="connsiteX3-7" fmla="*/ 0 w 2801257"/>
              <a:gd name="connsiteY3-8" fmla="*/ 3802743 h 3802743"/>
              <a:gd name="connsiteX4-9" fmla="*/ 424422 w 2801257"/>
              <a:gd name="connsiteY4-10" fmla="*/ 313631 h 3802743"/>
              <a:gd name="connsiteX0-11" fmla="*/ 424422 w 3256770"/>
              <a:gd name="connsiteY0-12" fmla="*/ 313631 h 3806294"/>
              <a:gd name="connsiteX1-13" fmla="*/ 2801257 w 3256770"/>
              <a:gd name="connsiteY1-14" fmla="*/ 0 h 3806294"/>
              <a:gd name="connsiteX2-15" fmla="*/ 3256770 w 3256770"/>
              <a:gd name="connsiteY2-16" fmla="*/ 3806294 h 3806294"/>
              <a:gd name="connsiteX3-17" fmla="*/ 0 w 3256770"/>
              <a:gd name="connsiteY3-18" fmla="*/ 3802743 h 3806294"/>
              <a:gd name="connsiteX4-19" fmla="*/ 424422 w 3256770"/>
              <a:gd name="connsiteY4-20" fmla="*/ 313631 h 38062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53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9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837717" y="1537662"/>
            <a:ext cx="2366630" cy="3075202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53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9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828105" y="2000250"/>
            <a:ext cx="2373200" cy="200823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1" name="矩形 1"/>
          <p:cNvSpPr/>
          <p:nvPr/>
        </p:nvSpPr>
        <p:spPr>
          <a:xfrm rot="1321971">
            <a:off x="1491956" y="1267184"/>
            <a:ext cx="2546906" cy="2976652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-1" fmla="*/ 424422 w 2801257"/>
              <a:gd name="connsiteY0-2" fmla="*/ 313631 h 3802743"/>
              <a:gd name="connsiteX1-3" fmla="*/ 2801257 w 2801257"/>
              <a:gd name="connsiteY1-4" fmla="*/ 0 h 3802743"/>
              <a:gd name="connsiteX2-5" fmla="*/ 2801257 w 2801257"/>
              <a:gd name="connsiteY2-6" fmla="*/ 3802743 h 3802743"/>
              <a:gd name="connsiteX3-7" fmla="*/ 0 w 2801257"/>
              <a:gd name="connsiteY3-8" fmla="*/ 3802743 h 3802743"/>
              <a:gd name="connsiteX4-9" fmla="*/ 424422 w 2801257"/>
              <a:gd name="connsiteY4-10" fmla="*/ 313631 h 3802743"/>
              <a:gd name="connsiteX0-11" fmla="*/ 424422 w 3256770"/>
              <a:gd name="connsiteY0-12" fmla="*/ 313631 h 3806294"/>
              <a:gd name="connsiteX1-13" fmla="*/ 2801257 w 3256770"/>
              <a:gd name="connsiteY1-14" fmla="*/ 0 h 3806294"/>
              <a:gd name="connsiteX2-15" fmla="*/ 3256770 w 3256770"/>
              <a:gd name="connsiteY2-16" fmla="*/ 3806294 h 3806294"/>
              <a:gd name="connsiteX3-17" fmla="*/ 0 w 3256770"/>
              <a:gd name="connsiteY3-18" fmla="*/ 3802743 h 3806294"/>
              <a:gd name="connsiteX4-19" fmla="*/ 424422 w 3256770"/>
              <a:gd name="connsiteY4-20" fmla="*/ 313631 h 38062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53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9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360159" y="1537662"/>
            <a:ext cx="2366630" cy="307520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53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9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97995" y="4952652"/>
            <a:ext cx="37240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66943" fontAlgn="base"/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Constitución de la República del Ecuador (2008)</a:t>
            </a:r>
          </a:p>
          <a:p>
            <a:pPr algn="just" defTabSz="866943" fontAlgn="base"/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Art. 158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53588" y="2000250"/>
            <a:ext cx="2373200" cy="202234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475264" y="4870978"/>
            <a:ext cx="3186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943" fontAlgn="base"/>
            <a:r>
              <a:rPr lang="es-EC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Agenda Política de la Defensa (2018)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Content Placeholder 2"/>
          <p:cNvSpPr txBox="1"/>
          <p:nvPr/>
        </p:nvSpPr>
        <p:spPr>
          <a:xfrm>
            <a:off x="325601" y="9576"/>
            <a:ext cx="9334218" cy="361225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433471" fontAlgn="base">
              <a:spcAft>
                <a:spcPts val="569"/>
              </a:spcAft>
              <a:buClr>
                <a:srgbClr val="F0A12C">
                  <a:lumMod val="75000"/>
                </a:srgbClr>
              </a:buClr>
            </a:pPr>
            <a:r>
              <a:rPr lang="es-419" altLang="zh-CN" sz="4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Fundamentación legal</a:t>
            </a:r>
            <a:endParaRPr lang="en-US" sz="4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599F4B6-E939-476C-B42A-622F29D5E9E3}"/>
              </a:ext>
            </a:extLst>
          </p:cNvPr>
          <p:cNvSpPr txBox="1"/>
          <p:nvPr/>
        </p:nvSpPr>
        <p:spPr>
          <a:xfrm>
            <a:off x="4470687" y="4929124"/>
            <a:ext cx="38122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Plan Nacional de Desarrollo “Toda una vida” 2017-2021.</a:t>
            </a:r>
          </a:p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Garantizar la soberanía y posicionar estratégicamente al país en la región y el mundo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20" grpId="0" animBg="1"/>
      <p:bldP spid="33" grpId="0" animBg="1"/>
      <p:bldP spid="34" grpId="0" animBg="1"/>
      <p:bldP spid="19" grpId="0" animBg="1"/>
      <p:bldP spid="31" grpId="0" animBg="1"/>
      <p:bldP spid="32" grpId="0" animBg="1"/>
      <p:bldP spid="41" grpId="0"/>
      <p:bldP spid="2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6480" y="1068189"/>
            <a:ext cx="11583120" cy="5523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896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75431" y="1653869"/>
            <a:ext cx="6244519" cy="42330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21" name="直接连接符 20"/>
          <p:cNvCxnSpPr>
            <a:cxnSpLocks/>
          </p:cNvCxnSpPr>
          <p:nvPr/>
        </p:nvCxnSpPr>
        <p:spPr>
          <a:xfrm flipV="1">
            <a:off x="7575956" y="2019718"/>
            <a:ext cx="3318128" cy="15624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/>
          <p:nvPr/>
        </p:nvSpPr>
        <p:spPr>
          <a:xfrm>
            <a:off x="7541129" y="1692930"/>
            <a:ext cx="2067284" cy="339194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 defTabSz="433471" fontAlgn="base">
              <a:spcBef>
                <a:spcPts val="0"/>
              </a:spcBef>
              <a:spcAft>
                <a:spcPts val="0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LOGÍSTICA</a:t>
            </a:r>
            <a:endParaRPr 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7512062" y="2188238"/>
            <a:ext cx="4527538" cy="912131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433471" fontAlgn="base">
              <a:spcBef>
                <a:spcPts val="0"/>
              </a:spcBef>
              <a:spcAft>
                <a:spcPts val="0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18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Una parte del arte de la guerra, que tiene por objeto proporcionar a las Fuerzas Militares, los medios de personal, material y servicios necesarios, para satisfacer en cantidad, calidad, momento y lugar adecuados las necesidades y exigencias de la guerra</a:t>
            </a:r>
            <a:endParaRPr lang="en-US" altLang="zh-CN" sz="18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>
            <a:cxnSpLocks/>
          </p:cNvCxnSpPr>
          <p:nvPr/>
        </p:nvCxnSpPr>
        <p:spPr>
          <a:xfrm>
            <a:off x="7583168" y="5182873"/>
            <a:ext cx="3310916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/>
          <p:nvPr/>
        </p:nvSpPr>
        <p:spPr>
          <a:xfrm>
            <a:off x="7511881" y="4463223"/>
            <a:ext cx="4193063" cy="382611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 defTabSz="433471" fontAlgn="base">
              <a:spcBef>
                <a:spcPts val="0"/>
              </a:spcBef>
              <a:spcAft>
                <a:spcPts val="0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SISTEM A DE GESTIÓN DE LA CALIDAD ISO 9001:2015</a:t>
            </a:r>
            <a:endParaRPr 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Content Placeholder 2"/>
          <p:cNvSpPr txBox="1"/>
          <p:nvPr/>
        </p:nvSpPr>
        <p:spPr>
          <a:xfrm>
            <a:off x="7541129" y="5352134"/>
            <a:ext cx="4346071" cy="912131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433471" fontAlgn="base">
              <a:spcBef>
                <a:spcPts val="0"/>
              </a:spcBef>
              <a:spcAft>
                <a:spcPts val="0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18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Conjunto de actividades y procesos que interactúan entre sí para lograr unos objetivos orientados a la calidad de la organización. </a:t>
            </a:r>
            <a:endParaRPr lang="en-US" altLang="zh-CN" sz="18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305082" y="0"/>
            <a:ext cx="7238718" cy="325381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433471" fontAlgn="base">
              <a:spcAft>
                <a:spcPts val="569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4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Fundamentación teórica</a:t>
            </a:r>
            <a:endParaRPr lang="en-US" sz="4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8E2419-BF99-4BF3-B3E8-7F5B834D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2" r="18552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301EA8F-6F80-4335-A8F0-E62A350D839A}"/>
              </a:ext>
            </a:extLst>
          </p:cNvPr>
          <p:cNvSpPr/>
          <p:nvPr/>
        </p:nvSpPr>
        <p:spPr>
          <a:xfrm>
            <a:off x="844294" y="4791550"/>
            <a:ext cx="3099056" cy="1399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Hipótesis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8D67B4C-493B-4555-AC15-934E94F3572E}"/>
              </a:ext>
            </a:extLst>
          </p:cNvPr>
          <p:cNvSpPr txBox="1"/>
          <p:nvPr/>
        </p:nvSpPr>
        <p:spPr>
          <a:xfrm>
            <a:off x="4811701" y="4847395"/>
            <a:ext cx="6096000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s-EC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implementación de un Sistema de Gestión de Calidad ISO 9001:2015 mejorará el Sistema Logístico del Ejército ecuatoriano.</a:t>
            </a:r>
          </a:p>
        </p:txBody>
      </p:sp>
    </p:spTree>
    <p:extLst>
      <p:ext uri="{BB962C8B-B14F-4D97-AF65-F5344CB8AC3E}">
        <p14:creationId xmlns:p14="http://schemas.microsoft.com/office/powerpoint/2010/main" val="42366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329D49BA-F694-460C-B525-88E094678234}"/>
              </a:ext>
            </a:extLst>
          </p:cNvPr>
          <p:cNvSpPr/>
          <p:nvPr/>
        </p:nvSpPr>
        <p:spPr>
          <a:xfrm>
            <a:off x="412503" y="2812766"/>
            <a:ext cx="4978127" cy="4030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87">
            <a:extLst>
              <a:ext uri="{FF2B5EF4-FFF2-40B4-BE49-F238E27FC236}">
                <a16:creationId xmlns:a16="http://schemas.microsoft.com/office/drawing/2014/main" id="{6624B5D6-47C0-4294-9B6F-680A5F541992}"/>
              </a:ext>
            </a:extLst>
          </p:cNvPr>
          <p:cNvSpPr/>
          <p:nvPr/>
        </p:nvSpPr>
        <p:spPr>
          <a:xfrm>
            <a:off x="6457735" y="2859640"/>
            <a:ext cx="4978127" cy="40304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7D003D77-CDD5-43FE-ABD6-7D58672B0F2E}"/>
              </a:ext>
            </a:extLst>
          </p:cNvPr>
          <p:cNvSpPr txBox="1"/>
          <p:nvPr/>
        </p:nvSpPr>
        <p:spPr>
          <a:xfrm>
            <a:off x="6936804" y="3241373"/>
            <a:ext cx="4359846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VARIABLE DEPENDIENTE</a:t>
            </a:r>
          </a:p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Sistema de Gestión de Calidad ISO 9001:2015</a:t>
            </a:r>
          </a:p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Dimensiones:</a:t>
            </a:r>
            <a:endParaRPr lang="zh-CN" altLang="en-US" sz="20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indent="-342900"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Gestión de calidad</a:t>
            </a:r>
          </a:p>
          <a:p>
            <a:pPr marL="342900" indent="-342900"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Técnica</a:t>
            </a:r>
          </a:p>
          <a:p>
            <a:pPr marL="342900" indent="-342900"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Capacidades operativas</a:t>
            </a:r>
            <a:endParaRPr lang="zh-CN" altLang="en-US" sz="20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Imagen 2" descr="Una camioneta de color negro&#10;&#10;Descripción generada automáticamente">
            <a:extLst>
              <a:ext uri="{FF2B5EF4-FFF2-40B4-BE49-F238E27FC236}">
                <a16:creationId xmlns:a16="http://schemas.microsoft.com/office/drawing/2014/main" id="{E599F2CD-6B35-4F66-9A05-57B96A4498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r="5183" b="-2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Un grupo de personas en uniforme militar&#10;&#10;Descripción generada automáticamente con confianza media">
            <a:extLst>
              <a:ext uri="{FF2B5EF4-FFF2-40B4-BE49-F238E27FC236}">
                <a16:creationId xmlns:a16="http://schemas.microsoft.com/office/drawing/2014/main" id="{96890335-86C8-4E80-B610-F76DBC50E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r="8652" b="2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009A3AD-749F-42EC-B86F-C7CBA4175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r="16786"/>
          <a:stretch/>
        </p:blipFill>
        <p:spPr>
          <a:xfrm>
            <a:off x="1" y="-36834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32">
            <a:extLst>
              <a:ext uri="{FF2B5EF4-FFF2-40B4-BE49-F238E27FC236}">
                <a16:creationId xmlns:a16="http://schemas.microsoft.com/office/drawing/2014/main" id="{2832DEEB-C5A3-4C50-AABA-BEAE480555BB}"/>
              </a:ext>
            </a:extLst>
          </p:cNvPr>
          <p:cNvSpPr txBox="1"/>
          <p:nvPr/>
        </p:nvSpPr>
        <p:spPr>
          <a:xfrm>
            <a:off x="496158" y="3333450"/>
            <a:ext cx="4965475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VARIABLE INDEPENDIENTE</a:t>
            </a:r>
          </a:p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Sistema de Gestión Logístico del Ejército</a:t>
            </a:r>
            <a:endParaRPr lang="zh-CN" altLang="en-US" sz="20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Dimensiones:</a:t>
            </a:r>
          </a:p>
          <a:p>
            <a:pPr marL="342900" indent="-342900"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Política  F.T.</a:t>
            </a:r>
          </a:p>
          <a:p>
            <a:pPr marL="342900" indent="-342900"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Logísticas</a:t>
            </a:r>
          </a:p>
          <a:p>
            <a:pPr marL="342900" indent="-342900"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Institucionales</a:t>
            </a:r>
          </a:p>
          <a:p>
            <a:pPr marL="342900" indent="-342900"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Administrativa</a:t>
            </a:r>
            <a:endParaRPr lang="zh-CN" altLang="en-US" sz="20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C1DA9B-B2D9-448C-AD77-2E2FF63768ED}"/>
              </a:ext>
            </a:extLst>
          </p:cNvPr>
          <p:cNvSpPr txBox="1"/>
          <p:nvPr/>
        </p:nvSpPr>
        <p:spPr>
          <a:xfrm>
            <a:off x="3276739" y="2271784"/>
            <a:ext cx="9067519" cy="391901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433471" fontAlgn="base">
              <a:spcAft>
                <a:spcPts val="569"/>
              </a:spcAft>
              <a:buClr>
                <a:srgbClr val="F0A12C">
                  <a:lumMod val="75000"/>
                </a:srgbClr>
              </a:buClr>
            </a:pPr>
            <a:r>
              <a:rPr lang="es-PE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Variables de la investigación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365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090" y="-17118"/>
            <a:ext cx="5548786" cy="6883373"/>
          </a:xfrm>
          <a:custGeom>
            <a:avLst/>
            <a:gdLst/>
            <a:ahLst/>
            <a:cxnLst/>
            <a:rect l="l" t="t" r="r" b="b"/>
            <a:pathLst>
              <a:path w="4958866" h="5163450">
                <a:moveTo>
                  <a:pt x="0" y="0"/>
                </a:moveTo>
                <a:lnTo>
                  <a:pt x="755577" y="0"/>
                </a:lnTo>
                <a:lnTo>
                  <a:pt x="899592" y="0"/>
                </a:lnTo>
                <a:lnTo>
                  <a:pt x="1508303" y="0"/>
                </a:lnTo>
                <a:lnTo>
                  <a:pt x="3955209" y="0"/>
                </a:lnTo>
                <a:lnTo>
                  <a:pt x="4206139" y="0"/>
                </a:lnTo>
                <a:cubicBezTo>
                  <a:pt x="4666577" y="617385"/>
                  <a:pt x="4958866" y="1544845"/>
                  <a:pt x="4958866" y="2581725"/>
                </a:cubicBezTo>
                <a:cubicBezTo>
                  <a:pt x="4958866" y="3614989"/>
                  <a:pt x="4668612" y="4539595"/>
                  <a:pt x="4210704" y="5156800"/>
                </a:cubicBezTo>
                <a:lnTo>
                  <a:pt x="3955209" y="5156800"/>
                </a:lnTo>
                <a:lnTo>
                  <a:pt x="3955209" y="5163450"/>
                </a:lnTo>
                <a:lnTo>
                  <a:pt x="755577" y="5163450"/>
                </a:lnTo>
                <a:lnTo>
                  <a:pt x="755577" y="5156800"/>
                </a:lnTo>
                <a:lnTo>
                  <a:pt x="0" y="5156800"/>
                </a:lnTo>
                <a:close/>
              </a:path>
            </a:pathLst>
          </a:custGeom>
          <a:solidFill>
            <a:srgbClr val="00378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TextBox 148">
            <a:extLst>
              <a:ext uri="{FF2B5EF4-FFF2-40B4-BE49-F238E27FC236}">
                <a16:creationId xmlns:a16="http://schemas.microsoft.com/office/drawing/2014/main" id="{FC847A71-8C2F-44D6-8EF4-549D5C831920}"/>
              </a:ext>
            </a:extLst>
          </p:cNvPr>
          <p:cNvSpPr txBox="1"/>
          <p:nvPr/>
        </p:nvSpPr>
        <p:spPr>
          <a:xfrm>
            <a:off x="0" y="4003239"/>
            <a:ext cx="5278461" cy="1501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943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C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Metodología de la</a:t>
            </a:r>
          </a:p>
          <a:p>
            <a:pPr algn="ctr" defTabSz="866943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C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investigación</a:t>
            </a:r>
            <a:endParaRPr kumimoji="1" lang="en-US" altLang="ko-KR" sz="4000" b="1" dirty="0">
              <a:solidFill>
                <a:prstClr val="white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1" name="直接连接符 4">
            <a:extLst>
              <a:ext uri="{FF2B5EF4-FFF2-40B4-BE49-F238E27FC236}">
                <a16:creationId xmlns:a16="http://schemas.microsoft.com/office/drawing/2014/main" id="{F31B0D09-A63D-4AEB-BE0E-8E4B5F53CD03}"/>
              </a:ext>
            </a:extLst>
          </p:cNvPr>
          <p:cNvCxnSpPr/>
          <p:nvPr/>
        </p:nvCxnSpPr>
        <p:spPr>
          <a:xfrm>
            <a:off x="1363666" y="3236535"/>
            <a:ext cx="2494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3">
            <a:extLst>
              <a:ext uri="{FF2B5EF4-FFF2-40B4-BE49-F238E27FC236}">
                <a16:creationId xmlns:a16="http://schemas.microsoft.com/office/drawing/2014/main" id="{F6BF2B75-60C7-4359-96F2-26F14A471727}"/>
              </a:ext>
            </a:extLst>
          </p:cNvPr>
          <p:cNvSpPr txBox="1"/>
          <p:nvPr/>
        </p:nvSpPr>
        <p:spPr>
          <a:xfrm>
            <a:off x="344892" y="1959109"/>
            <a:ext cx="554878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CAPÍTULO III</a:t>
            </a:r>
            <a:endParaRPr lang="zh-CN" altLang="en-US" sz="5400" b="1" dirty="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/>
      <p:bldP spid="10" grpId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B0A72F-169B-4842-B6CA-36A3BFD1A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500062"/>
            <a:ext cx="5410200" cy="1325563"/>
          </a:xfrm>
        </p:spPr>
        <p:txBody>
          <a:bodyPr>
            <a:normAutofit/>
          </a:bodyPr>
          <a:lstStyle/>
          <a:p>
            <a:r>
              <a:rPr lang="es-EC" sz="4000" b="1" dirty="0">
                <a:latin typeface="Arial" panose="020B0604020202020204" pitchFamily="34" charset="0"/>
                <a:cs typeface="Arial" panose="020B0604020202020204" pitchFamily="34" charset="0"/>
              </a:rPr>
              <a:t>Tabla de contenidos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Vista general de resumen 4">
                <a:extLst>
                  <a:ext uri="{FF2B5EF4-FFF2-40B4-BE49-F238E27FC236}">
                    <a16:creationId xmlns:a16="http://schemas.microsoft.com/office/drawing/2014/main" id="{65437525-36D3-4D93-9BF7-90C2BCBA77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255592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D8DFA8E8-D421-475E-B648-9BE25DACEFCA}">
                    <psuz:zmPr id="{AA3DD7E7-2514-466F-8330-D6C4B4E71848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82E44E3-3F2C-433A-81AF-37DB725AA6A7}">
                    <psuz:zmPr id="{BB4BC32F-D5F0-4BC8-A343-7254D568BC5B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AB9F984-846A-4004-A322-86DBA0FFE7EC}">
                    <psuz:zmPr id="{B6C25C62-17D5-409C-BDAA-D949B37EB00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D5B2F35-EDBE-4A0C-A896-9DC10FF61D48}">
                    <psuz:zmPr id="{8A851346-B8B3-4040-BCF6-D11435F3DF1F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92ECF1B-065F-4AC6-A16C-5B87B6E8ECAA}">
                    <psuz:zmPr id="{8629C068-FE20-4EC1-812E-C24A80FAAB35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D1BCB16-2F38-42F2-9605-805FCD3ABC39}">
                    <psuz:zmPr id="{A02754E2-2485-4902-B15E-1BDAD5ACBD8A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Vista general de resumen 4">
                <a:extLst>
                  <a:ext uri="{FF2B5EF4-FFF2-40B4-BE49-F238E27FC236}">
                    <a16:creationId xmlns:a16="http://schemas.microsoft.com/office/drawing/2014/main" id="{65437525-36D3-4D93-9BF7-90C2BCBA774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Imagen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5679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Imagen 4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18660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Imagen 6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91641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Imagen 7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45679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Imagen 8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8660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Imagen 9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91641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26236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9540" y="3555735"/>
            <a:ext cx="12190495" cy="3280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GB" sz="1707">
              <a:solidFill>
                <a:prstClr val="white"/>
              </a:solidFill>
              <a:latin typeface="Franklin Gothic Medium" panose="020B06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05171" y="3458012"/>
            <a:ext cx="291320" cy="291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GB" sz="1707">
              <a:solidFill>
                <a:prstClr val="white"/>
              </a:solidFill>
              <a:latin typeface="Franklin Gothic Medium" panose="020B06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908667" y="3926081"/>
            <a:ext cx="291320" cy="291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GB" sz="1707">
              <a:solidFill>
                <a:prstClr val="white"/>
              </a:solidFill>
              <a:latin typeface="Franklin Gothic Medium" panose="020B06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35720" y="960192"/>
            <a:ext cx="10120559" cy="2390600"/>
            <a:chOff x="894415" y="1742325"/>
            <a:chExt cx="10121809" cy="2390895"/>
          </a:xfrm>
        </p:grpSpPr>
        <p:sp>
          <p:nvSpPr>
            <p:cNvPr id="4" name="Oval 3"/>
            <p:cNvSpPr/>
            <p:nvPr/>
          </p:nvSpPr>
          <p:spPr>
            <a:xfrm>
              <a:off x="10101824" y="2729424"/>
              <a:ext cx="914400" cy="9144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en-GB" sz="1707">
                <a:solidFill>
                  <a:prstClr val="white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8598927" y="2295670"/>
              <a:ext cx="1781907" cy="17819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en-GB" sz="1707">
                <a:solidFill>
                  <a:prstClr val="white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222788" y="2295669"/>
              <a:ext cx="1781907" cy="17819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en-GB" sz="1707">
                <a:solidFill>
                  <a:prstClr val="white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894415" y="2578091"/>
              <a:ext cx="1217066" cy="1217066"/>
            </a:xfrm>
            <a:prstGeom prst="ellips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en-GB" sz="1707">
                <a:solidFill>
                  <a:prstClr val="white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849953" y="2351313"/>
              <a:ext cx="1781907" cy="17819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en-GB" sz="1707">
                <a:solidFill>
                  <a:prstClr val="white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859822" y="2683701"/>
              <a:ext cx="1005840" cy="10058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en-GB" sz="1707">
                <a:solidFill>
                  <a:prstClr val="white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229898" y="2683701"/>
              <a:ext cx="1005840" cy="1005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en-GB" sz="1707">
                <a:solidFill>
                  <a:prstClr val="white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" name="Freeform 6"/>
            <p:cNvSpPr/>
            <p:nvPr/>
          </p:nvSpPr>
          <p:spPr bwMode="auto">
            <a:xfrm>
              <a:off x="4176615" y="3002513"/>
              <a:ext cx="351924" cy="368215"/>
            </a:xfrm>
            <a:custGeom>
              <a:avLst/>
              <a:gdLst>
                <a:gd name="T0" fmla="*/ 174 w 181"/>
                <a:gd name="T1" fmla="*/ 78 h 190"/>
                <a:gd name="T2" fmla="*/ 105 w 181"/>
                <a:gd name="T3" fmla="*/ 9 h 190"/>
                <a:gd name="T4" fmla="*/ 73 w 181"/>
                <a:gd name="T5" fmla="*/ 9 h 190"/>
                <a:gd name="T6" fmla="*/ 73 w 181"/>
                <a:gd name="T7" fmla="*/ 41 h 190"/>
                <a:gd name="T8" fmla="*/ 100 w 181"/>
                <a:gd name="T9" fmla="*/ 68 h 190"/>
                <a:gd name="T10" fmla="*/ 26 w 181"/>
                <a:gd name="T11" fmla="*/ 68 h 190"/>
                <a:gd name="T12" fmla="*/ 0 w 181"/>
                <a:gd name="T13" fmla="*/ 92 h 190"/>
                <a:gd name="T14" fmla="*/ 26 w 181"/>
                <a:gd name="T15" fmla="*/ 116 h 190"/>
                <a:gd name="T16" fmla="*/ 104 w 181"/>
                <a:gd name="T17" fmla="*/ 116 h 190"/>
                <a:gd name="T18" fmla="*/ 73 w 181"/>
                <a:gd name="T19" fmla="*/ 148 h 190"/>
                <a:gd name="T20" fmla="*/ 73 w 181"/>
                <a:gd name="T21" fmla="*/ 181 h 190"/>
                <a:gd name="T22" fmla="*/ 105 w 181"/>
                <a:gd name="T23" fmla="*/ 181 h 190"/>
                <a:gd name="T24" fmla="*/ 174 w 181"/>
                <a:gd name="T25" fmla="*/ 112 h 190"/>
                <a:gd name="T26" fmla="*/ 181 w 181"/>
                <a:gd name="T27" fmla="*/ 95 h 190"/>
                <a:gd name="T28" fmla="*/ 174 w 181"/>
                <a:gd name="T29" fmla="*/ 7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1" h="190">
                  <a:moveTo>
                    <a:pt x="174" y="78"/>
                  </a:moveTo>
                  <a:cubicBezTo>
                    <a:pt x="105" y="9"/>
                    <a:pt x="105" y="9"/>
                    <a:pt x="105" y="9"/>
                  </a:cubicBezTo>
                  <a:cubicBezTo>
                    <a:pt x="96" y="0"/>
                    <a:pt x="82" y="0"/>
                    <a:pt x="73" y="9"/>
                  </a:cubicBezTo>
                  <a:cubicBezTo>
                    <a:pt x="64" y="18"/>
                    <a:pt x="64" y="32"/>
                    <a:pt x="73" y="41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12" y="68"/>
                    <a:pt x="0" y="78"/>
                    <a:pt x="0" y="92"/>
                  </a:cubicBezTo>
                  <a:cubicBezTo>
                    <a:pt x="0" y="106"/>
                    <a:pt x="12" y="116"/>
                    <a:pt x="26" y="116"/>
                  </a:cubicBezTo>
                  <a:cubicBezTo>
                    <a:pt x="104" y="116"/>
                    <a:pt x="104" y="116"/>
                    <a:pt x="104" y="116"/>
                  </a:cubicBezTo>
                  <a:cubicBezTo>
                    <a:pt x="73" y="148"/>
                    <a:pt x="73" y="148"/>
                    <a:pt x="73" y="148"/>
                  </a:cubicBezTo>
                  <a:cubicBezTo>
                    <a:pt x="64" y="157"/>
                    <a:pt x="64" y="172"/>
                    <a:pt x="73" y="181"/>
                  </a:cubicBezTo>
                  <a:cubicBezTo>
                    <a:pt x="82" y="190"/>
                    <a:pt x="96" y="190"/>
                    <a:pt x="105" y="181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9" y="107"/>
                    <a:pt x="181" y="101"/>
                    <a:pt x="181" y="95"/>
                  </a:cubicBezTo>
                  <a:cubicBezTo>
                    <a:pt x="181" y="89"/>
                    <a:pt x="179" y="83"/>
                    <a:pt x="174" y="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9" tIns="45714" rIns="91429" bIns="45714" numCol="1" anchor="t" anchorCtr="0" compatLnSpc="1"/>
            <a:lstStyle/>
            <a:p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endParaRPr lang="en-GB" sz="1707">
                <a:solidFill>
                  <a:prstClr val="black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" name="Freeform 6"/>
            <p:cNvSpPr/>
            <p:nvPr/>
          </p:nvSpPr>
          <p:spPr bwMode="auto">
            <a:xfrm>
              <a:off x="7550112" y="3002513"/>
              <a:ext cx="351924" cy="368215"/>
            </a:xfrm>
            <a:custGeom>
              <a:avLst/>
              <a:gdLst>
                <a:gd name="T0" fmla="*/ 174 w 181"/>
                <a:gd name="T1" fmla="*/ 78 h 190"/>
                <a:gd name="T2" fmla="*/ 105 w 181"/>
                <a:gd name="T3" fmla="*/ 9 h 190"/>
                <a:gd name="T4" fmla="*/ 73 w 181"/>
                <a:gd name="T5" fmla="*/ 9 h 190"/>
                <a:gd name="T6" fmla="*/ 73 w 181"/>
                <a:gd name="T7" fmla="*/ 41 h 190"/>
                <a:gd name="T8" fmla="*/ 100 w 181"/>
                <a:gd name="T9" fmla="*/ 68 h 190"/>
                <a:gd name="T10" fmla="*/ 26 w 181"/>
                <a:gd name="T11" fmla="*/ 68 h 190"/>
                <a:gd name="T12" fmla="*/ 0 w 181"/>
                <a:gd name="T13" fmla="*/ 92 h 190"/>
                <a:gd name="T14" fmla="*/ 26 w 181"/>
                <a:gd name="T15" fmla="*/ 116 h 190"/>
                <a:gd name="T16" fmla="*/ 104 w 181"/>
                <a:gd name="T17" fmla="*/ 116 h 190"/>
                <a:gd name="T18" fmla="*/ 73 w 181"/>
                <a:gd name="T19" fmla="*/ 148 h 190"/>
                <a:gd name="T20" fmla="*/ 73 w 181"/>
                <a:gd name="T21" fmla="*/ 181 h 190"/>
                <a:gd name="T22" fmla="*/ 105 w 181"/>
                <a:gd name="T23" fmla="*/ 181 h 190"/>
                <a:gd name="T24" fmla="*/ 174 w 181"/>
                <a:gd name="T25" fmla="*/ 112 h 190"/>
                <a:gd name="T26" fmla="*/ 181 w 181"/>
                <a:gd name="T27" fmla="*/ 95 h 190"/>
                <a:gd name="T28" fmla="*/ 174 w 181"/>
                <a:gd name="T29" fmla="*/ 7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1" h="190">
                  <a:moveTo>
                    <a:pt x="174" y="78"/>
                  </a:moveTo>
                  <a:cubicBezTo>
                    <a:pt x="105" y="9"/>
                    <a:pt x="105" y="9"/>
                    <a:pt x="105" y="9"/>
                  </a:cubicBezTo>
                  <a:cubicBezTo>
                    <a:pt x="96" y="0"/>
                    <a:pt x="82" y="0"/>
                    <a:pt x="73" y="9"/>
                  </a:cubicBezTo>
                  <a:cubicBezTo>
                    <a:pt x="64" y="18"/>
                    <a:pt x="64" y="32"/>
                    <a:pt x="73" y="41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12" y="68"/>
                    <a:pt x="0" y="78"/>
                    <a:pt x="0" y="92"/>
                  </a:cubicBezTo>
                  <a:cubicBezTo>
                    <a:pt x="0" y="106"/>
                    <a:pt x="12" y="116"/>
                    <a:pt x="26" y="116"/>
                  </a:cubicBezTo>
                  <a:cubicBezTo>
                    <a:pt x="104" y="116"/>
                    <a:pt x="104" y="116"/>
                    <a:pt x="104" y="116"/>
                  </a:cubicBezTo>
                  <a:cubicBezTo>
                    <a:pt x="73" y="148"/>
                    <a:pt x="73" y="148"/>
                    <a:pt x="73" y="148"/>
                  </a:cubicBezTo>
                  <a:cubicBezTo>
                    <a:pt x="64" y="157"/>
                    <a:pt x="64" y="172"/>
                    <a:pt x="73" y="181"/>
                  </a:cubicBezTo>
                  <a:cubicBezTo>
                    <a:pt x="82" y="190"/>
                    <a:pt x="96" y="190"/>
                    <a:pt x="105" y="181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9" y="107"/>
                    <a:pt x="181" y="101"/>
                    <a:pt x="181" y="95"/>
                  </a:cubicBezTo>
                  <a:cubicBezTo>
                    <a:pt x="181" y="89"/>
                    <a:pt x="179" y="83"/>
                    <a:pt x="174" y="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9" tIns="45714" rIns="91429" bIns="45714" numCol="1" anchor="t" anchorCtr="0" compatLnSpc="1"/>
            <a:lstStyle/>
            <a:p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endParaRPr lang="en-GB" sz="1707">
                <a:solidFill>
                  <a:prstClr val="black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Freeform 29"/>
            <p:cNvSpPr>
              <a:spLocks noChangeAspect="1" noChangeArrowheads="1"/>
            </p:cNvSpPr>
            <p:nvPr/>
          </p:nvSpPr>
          <p:spPr bwMode="auto">
            <a:xfrm>
              <a:off x="5945027" y="2832647"/>
              <a:ext cx="423005" cy="383365"/>
            </a:xfrm>
            <a:custGeom>
              <a:avLst/>
              <a:gdLst>
                <a:gd name="connsiteX0" fmla="*/ 496512 w 622984"/>
                <a:gd name="connsiteY0" fmla="*/ 492841 h 564606"/>
                <a:gd name="connsiteX1" fmla="*/ 473955 w 622984"/>
                <a:gd name="connsiteY1" fmla="*/ 515853 h 564606"/>
                <a:gd name="connsiteX2" fmla="*/ 496512 w 622984"/>
                <a:gd name="connsiteY2" fmla="*/ 535354 h 564606"/>
                <a:gd name="connsiteX3" fmla="*/ 519457 w 622984"/>
                <a:gd name="connsiteY3" fmla="*/ 515853 h 564606"/>
                <a:gd name="connsiteX4" fmla="*/ 496512 w 622984"/>
                <a:gd name="connsiteY4" fmla="*/ 492841 h 564606"/>
                <a:gd name="connsiteX5" fmla="*/ 249694 w 622984"/>
                <a:gd name="connsiteY5" fmla="*/ 352049 h 564606"/>
                <a:gd name="connsiteX6" fmla="*/ 272741 w 622984"/>
                <a:gd name="connsiteY6" fmla="*/ 374570 h 564606"/>
                <a:gd name="connsiteX7" fmla="*/ 171569 w 622984"/>
                <a:gd name="connsiteY7" fmla="*/ 475137 h 564606"/>
                <a:gd name="connsiteX8" fmla="*/ 177819 w 622984"/>
                <a:gd name="connsiteY8" fmla="*/ 481738 h 564606"/>
                <a:gd name="connsiteX9" fmla="*/ 155163 w 622984"/>
                <a:gd name="connsiteY9" fmla="*/ 510860 h 564606"/>
                <a:gd name="connsiteX10" fmla="*/ 73522 w 622984"/>
                <a:gd name="connsiteY10" fmla="*/ 562891 h 564606"/>
                <a:gd name="connsiteX11" fmla="*/ 60241 w 622984"/>
                <a:gd name="connsiteY11" fmla="*/ 550077 h 564606"/>
                <a:gd name="connsiteX12" fmla="*/ 112585 w 622984"/>
                <a:gd name="connsiteY12" fmla="*/ 468925 h 564606"/>
                <a:gd name="connsiteX13" fmla="*/ 141882 w 622984"/>
                <a:gd name="connsiteY13" fmla="*/ 446015 h 564606"/>
                <a:gd name="connsiteX14" fmla="*/ 148522 w 622984"/>
                <a:gd name="connsiteY14" fmla="*/ 452616 h 564606"/>
                <a:gd name="connsiteX15" fmla="*/ 122234 w 622984"/>
                <a:gd name="connsiteY15" fmla="*/ 15041 h 564606"/>
                <a:gd name="connsiteX16" fmla="*/ 210667 w 622984"/>
                <a:gd name="connsiteY16" fmla="*/ 52502 h 564606"/>
                <a:gd name="connsiteX17" fmla="*/ 242946 w 622984"/>
                <a:gd name="connsiteY17" fmla="*/ 173410 h 564606"/>
                <a:gd name="connsiteX18" fmla="*/ 532291 w 622984"/>
                <a:gd name="connsiteY18" fmla="*/ 463589 h 564606"/>
                <a:gd name="connsiteX19" fmla="*/ 532291 w 622984"/>
                <a:gd name="connsiteY19" fmla="*/ 545105 h 564606"/>
                <a:gd name="connsiteX20" fmla="*/ 493400 w 622984"/>
                <a:gd name="connsiteY20" fmla="*/ 564606 h 564606"/>
                <a:gd name="connsiteX21" fmla="*/ 451010 w 622984"/>
                <a:gd name="connsiteY21" fmla="*/ 545105 h 564606"/>
                <a:gd name="connsiteX22" fmla="*/ 161665 w 622984"/>
                <a:gd name="connsiteY22" fmla="*/ 258046 h 564606"/>
                <a:gd name="connsiteX23" fmla="*/ 34882 w 622984"/>
                <a:gd name="connsiteY23" fmla="*/ 225674 h 564606"/>
                <a:gd name="connsiteX24" fmla="*/ 5715 w 622984"/>
                <a:gd name="connsiteY24" fmla="*/ 104766 h 564606"/>
                <a:gd name="connsiteX25" fmla="*/ 74162 w 622984"/>
                <a:gd name="connsiteY25" fmla="*/ 176530 h 564606"/>
                <a:gd name="connsiteX26" fmla="*/ 142220 w 622984"/>
                <a:gd name="connsiteY26" fmla="*/ 157029 h 564606"/>
                <a:gd name="connsiteX27" fmla="*/ 161665 w 622984"/>
                <a:gd name="connsiteY27" fmla="*/ 88385 h 564606"/>
                <a:gd name="connsiteX28" fmla="*/ 90107 w 622984"/>
                <a:gd name="connsiteY28" fmla="*/ 20130 h 564606"/>
                <a:gd name="connsiteX29" fmla="*/ 122234 w 622984"/>
                <a:gd name="connsiteY29" fmla="*/ 15041 h 564606"/>
                <a:gd name="connsiteX30" fmla="*/ 531841 w 622984"/>
                <a:gd name="connsiteY30" fmla="*/ 0 h 564606"/>
                <a:gd name="connsiteX31" fmla="*/ 622984 w 622984"/>
                <a:gd name="connsiteY31" fmla="*/ 87684 h 564606"/>
                <a:gd name="connsiteX32" fmla="*/ 463289 w 622984"/>
                <a:gd name="connsiteY32" fmla="*/ 247465 h 564606"/>
                <a:gd name="connsiteX33" fmla="*/ 424339 w 622984"/>
                <a:gd name="connsiteY33" fmla="*/ 257207 h 564606"/>
                <a:gd name="connsiteX34" fmla="*/ 362409 w 622984"/>
                <a:gd name="connsiteY34" fmla="*/ 198751 h 564606"/>
                <a:gd name="connsiteX35" fmla="*/ 375263 w 622984"/>
                <a:gd name="connsiteY35" fmla="*/ 159391 h 564606"/>
                <a:gd name="connsiteX36" fmla="*/ 531841 w 622984"/>
                <a:gd name="connsiteY36" fmla="*/ 0 h 56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984" h="564606">
                  <a:moveTo>
                    <a:pt x="496512" y="492841"/>
                  </a:moveTo>
                  <a:cubicBezTo>
                    <a:pt x="483678" y="492841"/>
                    <a:pt x="473955" y="502592"/>
                    <a:pt x="473955" y="515853"/>
                  </a:cubicBezTo>
                  <a:cubicBezTo>
                    <a:pt x="473955" y="525604"/>
                    <a:pt x="483678" y="535354"/>
                    <a:pt x="496512" y="535354"/>
                  </a:cubicBezTo>
                  <a:cubicBezTo>
                    <a:pt x="509734" y="535354"/>
                    <a:pt x="519457" y="525604"/>
                    <a:pt x="519457" y="515853"/>
                  </a:cubicBezTo>
                  <a:cubicBezTo>
                    <a:pt x="519457" y="502592"/>
                    <a:pt x="509734" y="492841"/>
                    <a:pt x="496512" y="492841"/>
                  </a:cubicBezTo>
                  <a:close/>
                  <a:moveTo>
                    <a:pt x="249694" y="352049"/>
                  </a:moveTo>
                  <a:lnTo>
                    <a:pt x="272741" y="374570"/>
                  </a:lnTo>
                  <a:lnTo>
                    <a:pt x="171569" y="475137"/>
                  </a:lnTo>
                  <a:lnTo>
                    <a:pt x="177819" y="481738"/>
                  </a:lnTo>
                  <a:lnTo>
                    <a:pt x="155163" y="510860"/>
                  </a:lnTo>
                  <a:lnTo>
                    <a:pt x="73522" y="562891"/>
                  </a:lnTo>
                  <a:lnTo>
                    <a:pt x="60241" y="550077"/>
                  </a:lnTo>
                  <a:lnTo>
                    <a:pt x="112585" y="468925"/>
                  </a:lnTo>
                  <a:lnTo>
                    <a:pt x="141882" y="446015"/>
                  </a:lnTo>
                  <a:lnTo>
                    <a:pt x="148522" y="452616"/>
                  </a:lnTo>
                  <a:close/>
                  <a:moveTo>
                    <a:pt x="122234" y="15041"/>
                  </a:moveTo>
                  <a:cubicBezTo>
                    <a:pt x="154446" y="14694"/>
                    <a:pt x="186166" y="28223"/>
                    <a:pt x="210667" y="52502"/>
                  </a:cubicBezTo>
                  <a:cubicBezTo>
                    <a:pt x="242946" y="85264"/>
                    <a:pt x="256169" y="130897"/>
                    <a:pt x="242946" y="173410"/>
                  </a:cubicBezTo>
                  <a:lnTo>
                    <a:pt x="532291" y="463589"/>
                  </a:lnTo>
                  <a:cubicBezTo>
                    <a:pt x="555236" y="486211"/>
                    <a:pt x="555236" y="522093"/>
                    <a:pt x="532291" y="545105"/>
                  </a:cubicBezTo>
                  <a:cubicBezTo>
                    <a:pt x="522568" y="557976"/>
                    <a:pt x="506234" y="564606"/>
                    <a:pt x="493400" y="564606"/>
                  </a:cubicBezTo>
                  <a:cubicBezTo>
                    <a:pt x="477066" y="564606"/>
                    <a:pt x="460733" y="557976"/>
                    <a:pt x="451010" y="545105"/>
                  </a:cubicBezTo>
                  <a:cubicBezTo>
                    <a:pt x="451010" y="545105"/>
                    <a:pt x="451010" y="545105"/>
                    <a:pt x="161665" y="258046"/>
                  </a:cubicBezTo>
                  <a:cubicBezTo>
                    <a:pt x="119275" y="270917"/>
                    <a:pt x="70662" y="261556"/>
                    <a:pt x="34882" y="225674"/>
                  </a:cubicBezTo>
                  <a:cubicBezTo>
                    <a:pt x="2215" y="192911"/>
                    <a:pt x="-7508" y="147278"/>
                    <a:pt x="5715" y="104766"/>
                  </a:cubicBezTo>
                  <a:cubicBezTo>
                    <a:pt x="5715" y="104766"/>
                    <a:pt x="5715" y="104766"/>
                    <a:pt x="74162" y="176530"/>
                  </a:cubicBezTo>
                  <a:cubicBezTo>
                    <a:pt x="74162" y="176530"/>
                    <a:pt x="74162" y="176530"/>
                    <a:pt x="142220" y="157029"/>
                  </a:cubicBezTo>
                  <a:cubicBezTo>
                    <a:pt x="142220" y="157029"/>
                    <a:pt x="142220" y="157029"/>
                    <a:pt x="161665" y="88385"/>
                  </a:cubicBezTo>
                  <a:cubicBezTo>
                    <a:pt x="161665" y="88385"/>
                    <a:pt x="161665" y="88385"/>
                    <a:pt x="90107" y="20130"/>
                  </a:cubicBezTo>
                  <a:cubicBezTo>
                    <a:pt x="100704" y="16815"/>
                    <a:pt x="111497" y="15157"/>
                    <a:pt x="122234" y="15041"/>
                  </a:cubicBezTo>
                  <a:close/>
                  <a:moveTo>
                    <a:pt x="531841" y="0"/>
                  </a:moveTo>
                  <a:cubicBezTo>
                    <a:pt x="531841" y="0"/>
                    <a:pt x="531841" y="0"/>
                    <a:pt x="622984" y="87684"/>
                  </a:cubicBezTo>
                  <a:cubicBezTo>
                    <a:pt x="622984" y="87684"/>
                    <a:pt x="622984" y="87684"/>
                    <a:pt x="463289" y="247465"/>
                  </a:cubicBezTo>
                  <a:cubicBezTo>
                    <a:pt x="450436" y="247465"/>
                    <a:pt x="434077" y="250582"/>
                    <a:pt x="424339" y="257207"/>
                  </a:cubicBezTo>
                  <a:lnTo>
                    <a:pt x="362409" y="198751"/>
                  </a:lnTo>
                  <a:cubicBezTo>
                    <a:pt x="372147" y="189009"/>
                    <a:pt x="375263" y="172641"/>
                    <a:pt x="375263" y="159391"/>
                  </a:cubicBezTo>
                  <a:cubicBezTo>
                    <a:pt x="375263" y="159391"/>
                    <a:pt x="375263" y="159391"/>
                    <a:pt x="5318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defTabSz="86694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48" dirty="0">
                <a:solidFill>
                  <a:prstClr val="black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1" name="AutoShape 19"/>
            <p:cNvSpPr>
              <a:spLocks noChangeAspect="1"/>
            </p:cNvSpPr>
            <p:nvPr/>
          </p:nvSpPr>
          <p:spPr bwMode="auto">
            <a:xfrm>
              <a:off x="9319630" y="2848657"/>
              <a:ext cx="393506" cy="393609"/>
            </a:xfrm>
            <a:custGeom>
              <a:avLst/>
              <a:gdLst>
                <a:gd name="T0" fmla="*/ 10800 w 21600"/>
                <a:gd name="T1" fmla="*/ 10789 h 21579"/>
                <a:gd name="T2" fmla="*/ 10800 w 21600"/>
                <a:gd name="T3" fmla="*/ 10789 h 21579"/>
                <a:gd name="T4" fmla="*/ 10800 w 21600"/>
                <a:gd name="T5" fmla="*/ 10789 h 21579"/>
                <a:gd name="T6" fmla="*/ 10800 w 21600"/>
                <a:gd name="T7" fmla="*/ 10789 h 2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79">
                  <a:moveTo>
                    <a:pt x="21599" y="9391"/>
                  </a:moveTo>
                  <a:cubicBezTo>
                    <a:pt x="21599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599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599" y="8895"/>
                    <a:pt x="21599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0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50783" tIns="50783" rIns="50783" bIns="50783" anchor="ctr"/>
            <a:lstStyle/>
            <a:p>
              <a:pPr defTabSz="456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3598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Gill Sans" charset="0"/>
              </a:endParaRPr>
            </a:p>
          </p:txBody>
        </p:sp>
        <p:sp>
          <p:nvSpPr>
            <p:cNvPr id="32" name="Freeform 31"/>
            <p:cNvSpPr>
              <a:spLocks noChangeAspect="1" noChangeArrowheads="1"/>
            </p:cNvSpPr>
            <p:nvPr/>
          </p:nvSpPr>
          <p:spPr bwMode="auto">
            <a:xfrm>
              <a:off x="2550053" y="2830913"/>
              <a:ext cx="371709" cy="444880"/>
            </a:xfrm>
            <a:custGeom>
              <a:avLst/>
              <a:gdLst>
                <a:gd name="connsiteX0" fmla="*/ 206367 w 449768"/>
                <a:gd name="connsiteY0" fmla="*/ 423375 h 538305"/>
                <a:gd name="connsiteX1" fmla="*/ 208536 w 449768"/>
                <a:gd name="connsiteY1" fmla="*/ 434347 h 538305"/>
                <a:gd name="connsiteX2" fmla="*/ 136133 w 449768"/>
                <a:gd name="connsiteY2" fmla="*/ 527584 h 538305"/>
                <a:gd name="connsiteX3" fmla="*/ 120760 w 449768"/>
                <a:gd name="connsiteY3" fmla="*/ 517169 h 538305"/>
                <a:gd name="connsiteX4" fmla="*/ 192667 w 449768"/>
                <a:gd name="connsiteY4" fmla="*/ 423933 h 538305"/>
                <a:gd name="connsiteX5" fmla="*/ 206367 w 449768"/>
                <a:gd name="connsiteY5" fmla="*/ 423375 h 538305"/>
                <a:gd name="connsiteX6" fmla="*/ 158371 w 449768"/>
                <a:gd name="connsiteY6" fmla="*/ 386315 h 538305"/>
                <a:gd name="connsiteX7" fmla="*/ 160292 w 449768"/>
                <a:gd name="connsiteY7" fmla="*/ 397002 h 538305"/>
                <a:gd name="connsiteX8" fmla="*/ 51725 w 449768"/>
                <a:gd name="connsiteY8" fmla="*/ 536376 h 538305"/>
                <a:gd name="connsiteX9" fmla="*/ 41315 w 449768"/>
                <a:gd name="connsiteY9" fmla="*/ 525997 h 538305"/>
                <a:gd name="connsiteX10" fmla="*/ 144924 w 449768"/>
                <a:gd name="connsiteY10" fmla="*/ 387118 h 538305"/>
                <a:gd name="connsiteX11" fmla="*/ 158371 w 449768"/>
                <a:gd name="connsiteY11" fmla="*/ 386315 h 538305"/>
                <a:gd name="connsiteX12" fmla="*/ 112005 w 449768"/>
                <a:gd name="connsiteY12" fmla="*/ 349971 h 538305"/>
                <a:gd name="connsiteX13" fmla="*/ 113740 w 449768"/>
                <a:gd name="connsiteY13" fmla="*/ 362927 h 538305"/>
                <a:gd name="connsiteX14" fmla="*/ 41338 w 449768"/>
                <a:gd name="connsiteY14" fmla="*/ 455221 h 538305"/>
                <a:gd name="connsiteX15" fmla="*/ 25965 w 449768"/>
                <a:gd name="connsiteY15" fmla="*/ 444857 h 538305"/>
                <a:gd name="connsiteX16" fmla="*/ 98367 w 449768"/>
                <a:gd name="connsiteY16" fmla="*/ 352562 h 538305"/>
                <a:gd name="connsiteX17" fmla="*/ 112005 w 449768"/>
                <a:gd name="connsiteY17" fmla="*/ 349971 h 538305"/>
                <a:gd name="connsiteX18" fmla="*/ 287508 w 449768"/>
                <a:gd name="connsiteY18" fmla="*/ 153269 h 538305"/>
                <a:gd name="connsiteX19" fmla="*/ 261020 w 449768"/>
                <a:gd name="connsiteY19" fmla="*/ 165441 h 538305"/>
                <a:gd name="connsiteX20" fmla="*/ 255548 w 449768"/>
                <a:gd name="connsiteY20" fmla="*/ 175874 h 538305"/>
                <a:gd name="connsiteX21" fmla="*/ 276441 w 449768"/>
                <a:gd name="connsiteY21" fmla="*/ 232511 h 538305"/>
                <a:gd name="connsiteX22" fmla="*/ 328174 w 449768"/>
                <a:gd name="connsiteY22" fmla="*/ 227543 h 538305"/>
                <a:gd name="connsiteX23" fmla="*/ 333645 w 449768"/>
                <a:gd name="connsiteY23" fmla="*/ 217110 h 538305"/>
                <a:gd name="connsiteX24" fmla="*/ 317727 w 449768"/>
                <a:gd name="connsiteY24" fmla="*/ 160472 h 538305"/>
                <a:gd name="connsiteX25" fmla="*/ 287508 w 449768"/>
                <a:gd name="connsiteY25" fmla="*/ 153269 h 538305"/>
                <a:gd name="connsiteX26" fmla="*/ 437111 w 449768"/>
                <a:gd name="connsiteY26" fmla="*/ 0 h 538305"/>
                <a:gd name="connsiteX27" fmla="*/ 442086 w 449768"/>
                <a:gd name="connsiteY27" fmla="*/ 0 h 538305"/>
                <a:gd name="connsiteX28" fmla="*/ 447557 w 449768"/>
                <a:gd name="connsiteY28" fmla="*/ 4968 h 538305"/>
                <a:gd name="connsiteX29" fmla="*/ 447557 w 449768"/>
                <a:gd name="connsiteY29" fmla="*/ 9937 h 538305"/>
                <a:gd name="connsiteX30" fmla="*/ 447557 w 449768"/>
                <a:gd name="connsiteY30" fmla="*/ 20370 h 538305"/>
                <a:gd name="connsiteX31" fmla="*/ 447557 w 449768"/>
                <a:gd name="connsiteY31" fmla="*/ 46204 h 538305"/>
                <a:gd name="connsiteX32" fmla="*/ 442086 w 449768"/>
                <a:gd name="connsiteY32" fmla="*/ 103338 h 538305"/>
                <a:gd name="connsiteX33" fmla="*/ 442086 w 449768"/>
                <a:gd name="connsiteY33" fmla="*/ 113771 h 538305"/>
                <a:gd name="connsiteX34" fmla="*/ 437111 w 449768"/>
                <a:gd name="connsiteY34" fmla="*/ 134141 h 538305"/>
                <a:gd name="connsiteX35" fmla="*/ 421194 w 449768"/>
                <a:gd name="connsiteY35" fmla="*/ 175874 h 538305"/>
                <a:gd name="connsiteX36" fmla="*/ 354040 w 449768"/>
                <a:gd name="connsiteY36" fmla="*/ 289645 h 538305"/>
                <a:gd name="connsiteX37" fmla="*/ 344091 w 449768"/>
                <a:gd name="connsiteY37" fmla="*/ 325913 h 538305"/>
                <a:gd name="connsiteX38" fmla="*/ 276441 w 449768"/>
                <a:gd name="connsiteY38" fmla="*/ 506754 h 538305"/>
                <a:gd name="connsiteX39" fmla="*/ 261020 w 449768"/>
                <a:gd name="connsiteY39" fmla="*/ 496321 h 538305"/>
                <a:gd name="connsiteX40" fmla="*/ 17278 w 449768"/>
                <a:gd name="connsiteY40" fmla="*/ 310511 h 538305"/>
                <a:gd name="connsiteX41" fmla="*/ 1858 w 449768"/>
                <a:gd name="connsiteY41" fmla="*/ 289645 h 538305"/>
                <a:gd name="connsiteX42" fmla="*/ 162528 w 449768"/>
                <a:gd name="connsiteY42" fmla="*/ 186307 h 538305"/>
                <a:gd name="connsiteX43" fmla="*/ 193369 w 449768"/>
                <a:gd name="connsiteY43" fmla="*/ 165441 h 538305"/>
                <a:gd name="connsiteX44" fmla="*/ 312753 w 449768"/>
                <a:gd name="connsiteY44" fmla="*/ 51669 h 538305"/>
                <a:gd name="connsiteX45" fmla="*/ 400799 w 449768"/>
                <a:gd name="connsiteY45" fmla="*/ 9937 h 538305"/>
                <a:gd name="connsiteX46" fmla="*/ 426665 w 449768"/>
                <a:gd name="connsiteY46" fmla="*/ 4968 h 538305"/>
                <a:gd name="connsiteX47" fmla="*/ 437111 w 449768"/>
                <a:gd name="connsiteY47" fmla="*/ 0 h 5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49768" h="538305">
                  <a:moveTo>
                    <a:pt x="206367" y="423375"/>
                  </a:moveTo>
                  <a:cubicBezTo>
                    <a:pt x="209652" y="425297"/>
                    <a:pt x="211016" y="429140"/>
                    <a:pt x="208536" y="434347"/>
                  </a:cubicBezTo>
                  <a:cubicBezTo>
                    <a:pt x="198122" y="460136"/>
                    <a:pt x="172335" y="506754"/>
                    <a:pt x="136133" y="527584"/>
                  </a:cubicBezTo>
                  <a:cubicBezTo>
                    <a:pt x="125719" y="532543"/>
                    <a:pt x="115305" y="527584"/>
                    <a:pt x="120760" y="517169"/>
                  </a:cubicBezTo>
                  <a:cubicBezTo>
                    <a:pt x="130678" y="491380"/>
                    <a:pt x="151507" y="450217"/>
                    <a:pt x="192667" y="423933"/>
                  </a:cubicBezTo>
                  <a:cubicBezTo>
                    <a:pt x="197874" y="421453"/>
                    <a:pt x="203081" y="421453"/>
                    <a:pt x="206367" y="423375"/>
                  </a:cubicBezTo>
                  <a:close/>
                  <a:moveTo>
                    <a:pt x="158371" y="386315"/>
                  </a:moveTo>
                  <a:cubicBezTo>
                    <a:pt x="161532" y="388230"/>
                    <a:pt x="162771" y="392060"/>
                    <a:pt x="160292" y="397002"/>
                  </a:cubicBezTo>
                  <a:cubicBezTo>
                    <a:pt x="144924" y="433081"/>
                    <a:pt x="113693" y="500297"/>
                    <a:pt x="51725" y="536376"/>
                  </a:cubicBezTo>
                  <a:cubicBezTo>
                    <a:pt x="41315" y="541318"/>
                    <a:pt x="36357" y="536376"/>
                    <a:pt x="41315" y="525997"/>
                  </a:cubicBezTo>
                  <a:cubicBezTo>
                    <a:pt x="51725" y="489918"/>
                    <a:pt x="82957" y="422702"/>
                    <a:pt x="144924" y="387118"/>
                  </a:cubicBezTo>
                  <a:cubicBezTo>
                    <a:pt x="150130" y="384399"/>
                    <a:pt x="155211" y="384399"/>
                    <a:pt x="158371" y="386315"/>
                  </a:cubicBezTo>
                  <a:close/>
                  <a:moveTo>
                    <a:pt x="112005" y="349971"/>
                  </a:moveTo>
                  <a:cubicBezTo>
                    <a:pt x="115228" y="352562"/>
                    <a:pt x="116468" y="357744"/>
                    <a:pt x="113740" y="362927"/>
                  </a:cubicBezTo>
                  <a:cubicBezTo>
                    <a:pt x="103326" y="388591"/>
                    <a:pt x="77539" y="429556"/>
                    <a:pt x="41338" y="455221"/>
                  </a:cubicBezTo>
                  <a:cubicBezTo>
                    <a:pt x="25965" y="460157"/>
                    <a:pt x="21006" y="455221"/>
                    <a:pt x="25965" y="444857"/>
                  </a:cubicBezTo>
                  <a:cubicBezTo>
                    <a:pt x="36379" y="419192"/>
                    <a:pt x="57207" y="378227"/>
                    <a:pt x="98367" y="352562"/>
                  </a:cubicBezTo>
                  <a:cubicBezTo>
                    <a:pt x="103574" y="347380"/>
                    <a:pt x="108781" y="347380"/>
                    <a:pt x="112005" y="349971"/>
                  </a:cubicBezTo>
                  <a:close/>
                  <a:moveTo>
                    <a:pt x="287508" y="153269"/>
                  </a:moveTo>
                  <a:cubicBezTo>
                    <a:pt x="277809" y="153890"/>
                    <a:pt x="268730" y="157740"/>
                    <a:pt x="261020" y="165441"/>
                  </a:cubicBezTo>
                  <a:cubicBezTo>
                    <a:pt x="261020" y="170409"/>
                    <a:pt x="261020" y="170409"/>
                    <a:pt x="255548" y="175874"/>
                  </a:cubicBezTo>
                  <a:cubicBezTo>
                    <a:pt x="245600" y="196243"/>
                    <a:pt x="250574" y="222575"/>
                    <a:pt x="276441" y="232511"/>
                  </a:cubicBezTo>
                  <a:cubicBezTo>
                    <a:pt x="291861" y="242944"/>
                    <a:pt x="317727" y="242944"/>
                    <a:pt x="328174" y="227543"/>
                  </a:cubicBezTo>
                  <a:cubicBezTo>
                    <a:pt x="333645" y="222575"/>
                    <a:pt x="333645" y="222575"/>
                    <a:pt x="333645" y="217110"/>
                  </a:cubicBezTo>
                  <a:cubicBezTo>
                    <a:pt x="349066" y="196243"/>
                    <a:pt x="338620" y="170409"/>
                    <a:pt x="317727" y="160472"/>
                  </a:cubicBezTo>
                  <a:cubicBezTo>
                    <a:pt x="307530" y="155256"/>
                    <a:pt x="297208" y="152648"/>
                    <a:pt x="287508" y="153269"/>
                  </a:cubicBezTo>
                  <a:close/>
                  <a:moveTo>
                    <a:pt x="437111" y="0"/>
                  </a:moveTo>
                  <a:lnTo>
                    <a:pt x="442086" y="0"/>
                  </a:lnTo>
                  <a:cubicBezTo>
                    <a:pt x="447557" y="0"/>
                    <a:pt x="452532" y="0"/>
                    <a:pt x="447557" y="4968"/>
                  </a:cubicBezTo>
                  <a:lnTo>
                    <a:pt x="447557" y="9937"/>
                  </a:lnTo>
                  <a:cubicBezTo>
                    <a:pt x="452532" y="15402"/>
                    <a:pt x="447557" y="15402"/>
                    <a:pt x="447557" y="20370"/>
                  </a:cubicBezTo>
                  <a:cubicBezTo>
                    <a:pt x="447557" y="25835"/>
                    <a:pt x="447557" y="36268"/>
                    <a:pt x="447557" y="46204"/>
                  </a:cubicBezTo>
                  <a:cubicBezTo>
                    <a:pt x="447557" y="62102"/>
                    <a:pt x="447557" y="82472"/>
                    <a:pt x="442086" y="103338"/>
                  </a:cubicBezTo>
                  <a:cubicBezTo>
                    <a:pt x="442086" y="108306"/>
                    <a:pt x="442086" y="108306"/>
                    <a:pt x="442086" y="113771"/>
                  </a:cubicBezTo>
                  <a:cubicBezTo>
                    <a:pt x="437111" y="124205"/>
                    <a:pt x="437111" y="129173"/>
                    <a:pt x="437111" y="134141"/>
                  </a:cubicBezTo>
                  <a:cubicBezTo>
                    <a:pt x="431640" y="150039"/>
                    <a:pt x="426665" y="165441"/>
                    <a:pt x="421194" y="175874"/>
                  </a:cubicBezTo>
                  <a:cubicBezTo>
                    <a:pt x="406271" y="212141"/>
                    <a:pt x="385378" y="248409"/>
                    <a:pt x="354040" y="289645"/>
                  </a:cubicBezTo>
                  <a:cubicBezTo>
                    <a:pt x="349066" y="294613"/>
                    <a:pt x="344091" y="315479"/>
                    <a:pt x="344091" y="325913"/>
                  </a:cubicBezTo>
                  <a:cubicBezTo>
                    <a:pt x="354040" y="367148"/>
                    <a:pt x="359512" y="460053"/>
                    <a:pt x="276441" y="506754"/>
                  </a:cubicBezTo>
                  <a:cubicBezTo>
                    <a:pt x="265994" y="517187"/>
                    <a:pt x="255548" y="512219"/>
                    <a:pt x="261020" y="496321"/>
                  </a:cubicBezTo>
                  <a:cubicBezTo>
                    <a:pt x="261020" y="439684"/>
                    <a:pt x="240128" y="305046"/>
                    <a:pt x="17278" y="310511"/>
                  </a:cubicBezTo>
                  <a:cubicBezTo>
                    <a:pt x="1858" y="310511"/>
                    <a:pt x="-3117" y="300078"/>
                    <a:pt x="1858" y="289645"/>
                  </a:cubicBezTo>
                  <a:cubicBezTo>
                    <a:pt x="17278" y="253377"/>
                    <a:pt x="59062" y="180842"/>
                    <a:pt x="162528" y="186307"/>
                  </a:cubicBezTo>
                  <a:cubicBezTo>
                    <a:pt x="172975" y="186307"/>
                    <a:pt x="188395" y="175874"/>
                    <a:pt x="193369" y="165441"/>
                  </a:cubicBezTo>
                  <a:cubicBezTo>
                    <a:pt x="214261" y="139606"/>
                    <a:pt x="250574" y="87937"/>
                    <a:pt x="312753" y="51669"/>
                  </a:cubicBezTo>
                  <a:cubicBezTo>
                    <a:pt x="349066" y="25835"/>
                    <a:pt x="379907" y="15402"/>
                    <a:pt x="400799" y="9937"/>
                  </a:cubicBezTo>
                  <a:cubicBezTo>
                    <a:pt x="416219" y="9937"/>
                    <a:pt x="426665" y="9937"/>
                    <a:pt x="426665" y="4968"/>
                  </a:cubicBezTo>
                  <a:cubicBezTo>
                    <a:pt x="431640" y="4968"/>
                    <a:pt x="431640" y="0"/>
                    <a:pt x="4371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defTabSz="86694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399" dirty="0">
                <a:solidFill>
                  <a:prstClr val="black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023503" y="1742325"/>
              <a:ext cx="678476" cy="355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66943">
                <a:defRPr/>
              </a:pPr>
              <a:r>
                <a:rPr lang="en-US" altLang="zh-CN" sz="1707" b="1" dirty="0">
                  <a:solidFill>
                    <a:prstClr val="white"/>
                  </a:solidFill>
                  <a:latin typeface="Franklin Gothic Book" panose="020B0503020102020204" pitchFamily="34" charset="0"/>
                  <a:ea typeface="Segoe UI Emoji" panose="020B0502040204020203" pitchFamily="34" charset="0"/>
                </a:rPr>
                <a:t>TITLE</a:t>
              </a:r>
              <a:endParaRPr lang="zh-CN" altLang="en-US" sz="1707" b="1" dirty="0">
                <a:solidFill>
                  <a:prstClr val="white"/>
                </a:solidFill>
                <a:latin typeface="Franklin Gothic Book" panose="020B05030201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293302" y="4751003"/>
            <a:ext cx="2763158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Cualitativo </a:t>
            </a:r>
          </a:p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Cuantitativo</a:t>
            </a:r>
            <a:endParaRPr lang="en-GB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3069" y="3840870"/>
            <a:ext cx="2222520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Enfoque de la investigación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889475" y="4751003"/>
            <a:ext cx="2176722" cy="1422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Exploratorio</a:t>
            </a:r>
          </a:p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Descriptivo</a:t>
            </a:r>
          </a:p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Correlacional</a:t>
            </a:r>
            <a:endParaRPr lang="en-GB" altLang="zh-CN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682338" y="4849083"/>
            <a:ext cx="2763158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Transversal descriptiva</a:t>
            </a:r>
            <a:endParaRPr lang="en-GB" altLang="zh-CN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139619" y="3877594"/>
            <a:ext cx="1810567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Diseño de la investigación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889475" y="3877594"/>
            <a:ext cx="1686668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Tipos de investigación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349368" y="-2639"/>
            <a:ext cx="8705569" cy="516608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433471" fontAlgn="base">
              <a:spcAft>
                <a:spcPts val="569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4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Metodología de la investigación</a:t>
            </a:r>
            <a:endParaRPr lang="en-US" sz="4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0" name="TextBox 57">
            <a:extLst>
              <a:ext uri="{FF2B5EF4-FFF2-40B4-BE49-F238E27FC236}">
                <a16:creationId xmlns:a16="http://schemas.microsoft.com/office/drawing/2014/main" id="{CF21745E-B8AF-4C79-A11C-025835BDB816}"/>
              </a:ext>
            </a:extLst>
          </p:cNvPr>
          <p:cNvSpPr txBox="1"/>
          <p:nvPr/>
        </p:nvSpPr>
        <p:spPr>
          <a:xfrm>
            <a:off x="8943635" y="3726320"/>
            <a:ext cx="1686668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Técnicas de recolección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Rectangle 54">
            <a:extLst>
              <a:ext uri="{FF2B5EF4-FFF2-40B4-BE49-F238E27FC236}">
                <a16:creationId xmlns:a16="http://schemas.microsoft.com/office/drawing/2014/main" id="{4F076711-EB7A-4C81-B4F8-9789772DC660}"/>
              </a:ext>
            </a:extLst>
          </p:cNvPr>
          <p:cNvSpPr/>
          <p:nvPr/>
        </p:nvSpPr>
        <p:spPr>
          <a:xfrm>
            <a:off x="7961220" y="4766210"/>
            <a:ext cx="4561544" cy="188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Encuesta = muestra 229</a:t>
            </a:r>
          </a:p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Escala Likert – preguntas cerradas</a:t>
            </a:r>
          </a:p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Entrevista = 5 oficiales </a:t>
            </a:r>
          </a:p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Cuestionario preguntas abiertas</a:t>
            </a:r>
            <a:endParaRPr lang="en-GB" altLang="zh-CN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Oval 20">
            <a:extLst>
              <a:ext uri="{FF2B5EF4-FFF2-40B4-BE49-F238E27FC236}">
                <a16:creationId xmlns:a16="http://schemas.microsoft.com/office/drawing/2014/main" id="{ED0AC541-9A9D-429F-888D-340FB7C77F32}"/>
              </a:ext>
            </a:extLst>
          </p:cNvPr>
          <p:cNvSpPr/>
          <p:nvPr/>
        </p:nvSpPr>
        <p:spPr>
          <a:xfrm>
            <a:off x="3873102" y="3458012"/>
            <a:ext cx="291320" cy="291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GB" sz="1707">
              <a:solidFill>
                <a:prstClr val="white"/>
              </a:solidFill>
              <a:latin typeface="Franklin Gothic Medium" panose="020B06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5" name="Oval 20">
            <a:extLst>
              <a:ext uri="{FF2B5EF4-FFF2-40B4-BE49-F238E27FC236}">
                <a16:creationId xmlns:a16="http://schemas.microsoft.com/office/drawing/2014/main" id="{CAC26C13-ACAA-4071-B5A6-EFC585546B64}"/>
              </a:ext>
            </a:extLst>
          </p:cNvPr>
          <p:cNvSpPr/>
          <p:nvPr/>
        </p:nvSpPr>
        <p:spPr>
          <a:xfrm>
            <a:off x="6577585" y="3437535"/>
            <a:ext cx="291320" cy="291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GB" sz="1707">
              <a:solidFill>
                <a:prstClr val="white"/>
              </a:solidFill>
              <a:latin typeface="Franklin Gothic Medium" panose="020B06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Oval 20">
            <a:extLst>
              <a:ext uri="{FF2B5EF4-FFF2-40B4-BE49-F238E27FC236}">
                <a16:creationId xmlns:a16="http://schemas.microsoft.com/office/drawing/2014/main" id="{BFC6D936-336E-4D06-9B37-0441761023CD}"/>
              </a:ext>
            </a:extLst>
          </p:cNvPr>
          <p:cNvSpPr/>
          <p:nvPr/>
        </p:nvSpPr>
        <p:spPr>
          <a:xfrm>
            <a:off x="9554077" y="3417185"/>
            <a:ext cx="291320" cy="291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GB" sz="1707">
              <a:solidFill>
                <a:prstClr val="white"/>
              </a:solidFill>
              <a:latin typeface="Franklin Gothic Medium" panose="020B06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53" grpId="0"/>
      <p:bldP spid="54" grpId="0"/>
      <p:bldP spid="55" grpId="0"/>
      <p:bldP spid="56" grpId="0"/>
      <p:bldP spid="57" grpId="0"/>
      <p:bldP spid="58" grpId="0"/>
      <p:bldP spid="40" grpId="0"/>
      <p:bldP spid="43" grpId="0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3E8D83C-9AC7-41D9-B212-833E8B5132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7918688"/>
              </p:ext>
            </p:extLst>
          </p:nvPr>
        </p:nvGraphicFramePr>
        <p:xfrm>
          <a:off x="6493386" y="985927"/>
          <a:ext cx="5540054" cy="4646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48BD16-6896-4BB6-B1D2-2A8A7BDC1324}"/>
              </a:ext>
            </a:extLst>
          </p:cNvPr>
          <p:cNvSpPr txBox="1"/>
          <p:nvPr/>
        </p:nvSpPr>
        <p:spPr>
          <a:xfrm>
            <a:off x="367344" y="210033"/>
            <a:ext cx="8705569" cy="516608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433471" fontAlgn="base">
              <a:spcAft>
                <a:spcPts val="569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4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Análisis e interpretación de datos</a:t>
            </a:r>
            <a:endParaRPr lang="en-US" sz="4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63204B0-C96C-4460-8912-1C16E19A9DE4}"/>
              </a:ext>
            </a:extLst>
          </p:cNvPr>
          <p:cNvSpPr txBox="1"/>
          <p:nvPr/>
        </p:nvSpPr>
        <p:spPr>
          <a:xfrm>
            <a:off x="1562100" y="5321148"/>
            <a:ext cx="9067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justifica el alto porcentaje del 80% como NADA ÓPTIMO para la variable dependiente en relación con las características de un Sistema de Gestión de Calidad revisadas en el Sistema Logístico.</a:t>
            </a:r>
            <a:endParaRPr lang="es-EC" sz="2000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761A73A-32D9-4EAA-95A5-2EBE61D3F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855918"/>
              </p:ext>
            </p:extLst>
          </p:nvPr>
        </p:nvGraphicFramePr>
        <p:xfrm>
          <a:off x="367344" y="1963093"/>
          <a:ext cx="6681156" cy="238089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557116">
                  <a:extLst>
                    <a:ext uri="{9D8B030D-6E8A-4147-A177-3AD203B41FA5}">
                      <a16:colId xmlns:a16="http://schemas.microsoft.com/office/drawing/2014/main" val="2777974810"/>
                    </a:ext>
                  </a:extLst>
                </a:gridCol>
                <a:gridCol w="1825166">
                  <a:extLst>
                    <a:ext uri="{9D8B030D-6E8A-4147-A177-3AD203B41FA5}">
                      <a16:colId xmlns:a16="http://schemas.microsoft.com/office/drawing/2014/main" val="2538621674"/>
                    </a:ext>
                  </a:extLst>
                </a:gridCol>
                <a:gridCol w="2298874">
                  <a:extLst>
                    <a:ext uri="{9D8B030D-6E8A-4147-A177-3AD203B41FA5}">
                      <a16:colId xmlns:a16="http://schemas.microsoft.com/office/drawing/2014/main" val="1400848894"/>
                    </a:ext>
                  </a:extLst>
                </a:gridCol>
              </a:tblGrid>
              <a:tr h="46160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EC" sz="1800">
                          <a:effectLst/>
                        </a:rPr>
                        <a:t>Opciones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</a:rPr>
                        <a:t>V. dependiente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</a:rPr>
                        <a:t>V. independiente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41541445"/>
                  </a:ext>
                </a:extLst>
              </a:tr>
              <a:tr h="4570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</a:rPr>
                        <a:t>Óptimo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</a:rPr>
                        <a:t>6%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</a:rPr>
                        <a:t>23%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14539781"/>
                  </a:ext>
                </a:extLst>
              </a:tr>
              <a:tr h="548226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</a:rPr>
                        <a:t>Medianamente Óptimo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</a:rPr>
                        <a:t>13%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</a:rPr>
                        <a:t>24%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91746556"/>
                  </a:ext>
                </a:extLst>
              </a:tr>
              <a:tr h="4570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</a:rPr>
                        <a:t>Nada Óptimo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</a:rPr>
                        <a:t>80%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</a:rPr>
                        <a:t>52%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2230377"/>
                  </a:ext>
                </a:extLst>
              </a:tr>
              <a:tr h="45702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</a:rPr>
                        <a:t>100%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</a:rPr>
                        <a:t>100%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64515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1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090" y="-17118"/>
            <a:ext cx="5548786" cy="6883373"/>
          </a:xfrm>
          <a:custGeom>
            <a:avLst/>
            <a:gdLst/>
            <a:ahLst/>
            <a:cxnLst/>
            <a:rect l="l" t="t" r="r" b="b"/>
            <a:pathLst>
              <a:path w="4958866" h="5163450">
                <a:moveTo>
                  <a:pt x="0" y="0"/>
                </a:moveTo>
                <a:lnTo>
                  <a:pt x="755577" y="0"/>
                </a:lnTo>
                <a:lnTo>
                  <a:pt x="899592" y="0"/>
                </a:lnTo>
                <a:lnTo>
                  <a:pt x="1508303" y="0"/>
                </a:lnTo>
                <a:lnTo>
                  <a:pt x="3955209" y="0"/>
                </a:lnTo>
                <a:lnTo>
                  <a:pt x="4206139" y="0"/>
                </a:lnTo>
                <a:cubicBezTo>
                  <a:pt x="4666577" y="617385"/>
                  <a:pt x="4958866" y="1544845"/>
                  <a:pt x="4958866" y="2581725"/>
                </a:cubicBezTo>
                <a:cubicBezTo>
                  <a:pt x="4958866" y="3614989"/>
                  <a:pt x="4668612" y="4539595"/>
                  <a:pt x="4210704" y="5156800"/>
                </a:cubicBezTo>
                <a:lnTo>
                  <a:pt x="3955209" y="5156800"/>
                </a:lnTo>
                <a:lnTo>
                  <a:pt x="3955209" y="5163450"/>
                </a:lnTo>
                <a:lnTo>
                  <a:pt x="755577" y="5163450"/>
                </a:lnTo>
                <a:lnTo>
                  <a:pt x="755577" y="5156800"/>
                </a:lnTo>
                <a:lnTo>
                  <a:pt x="0" y="5156800"/>
                </a:lnTo>
                <a:close/>
              </a:path>
            </a:pathLst>
          </a:custGeom>
          <a:solidFill>
            <a:srgbClr val="F0A12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363666" y="3236535"/>
            <a:ext cx="2494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48">
            <a:extLst>
              <a:ext uri="{FF2B5EF4-FFF2-40B4-BE49-F238E27FC236}">
                <a16:creationId xmlns:a16="http://schemas.microsoft.com/office/drawing/2014/main" id="{701F7B50-ADFF-4B2E-BB9F-DE36F31FC4EF}"/>
              </a:ext>
            </a:extLst>
          </p:cNvPr>
          <p:cNvSpPr txBox="1"/>
          <p:nvPr/>
        </p:nvSpPr>
        <p:spPr>
          <a:xfrm>
            <a:off x="0" y="4003239"/>
            <a:ext cx="5278461" cy="1501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943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C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Desarrollo de la </a:t>
            </a:r>
          </a:p>
          <a:p>
            <a:pPr algn="ctr" defTabSz="866943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C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investigación</a:t>
            </a:r>
            <a:endParaRPr kumimoji="1" lang="en-US" altLang="ko-KR" sz="4000" b="1" dirty="0">
              <a:solidFill>
                <a:prstClr val="white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1" name="直接连接符 4">
            <a:extLst>
              <a:ext uri="{FF2B5EF4-FFF2-40B4-BE49-F238E27FC236}">
                <a16:creationId xmlns:a16="http://schemas.microsoft.com/office/drawing/2014/main" id="{9FEC01FA-63A2-48A7-9E19-0C2AACB7592D}"/>
              </a:ext>
            </a:extLst>
          </p:cNvPr>
          <p:cNvCxnSpPr/>
          <p:nvPr/>
        </p:nvCxnSpPr>
        <p:spPr>
          <a:xfrm>
            <a:off x="1363666" y="3236535"/>
            <a:ext cx="2494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3">
            <a:extLst>
              <a:ext uri="{FF2B5EF4-FFF2-40B4-BE49-F238E27FC236}">
                <a16:creationId xmlns:a16="http://schemas.microsoft.com/office/drawing/2014/main" id="{757CAFA0-7168-439C-827F-F16AFB68AD6A}"/>
              </a:ext>
            </a:extLst>
          </p:cNvPr>
          <p:cNvSpPr txBox="1"/>
          <p:nvPr/>
        </p:nvSpPr>
        <p:spPr>
          <a:xfrm>
            <a:off x="344892" y="1959109"/>
            <a:ext cx="575110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CAPÍTULO IV</a:t>
            </a:r>
            <a:endParaRPr lang="zh-CN" altLang="en-US" sz="5400" b="1" dirty="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/>
      <p:bldP spid="10" grpId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1">
            <a:extLst>
              <a:ext uri="{FF2B5EF4-FFF2-40B4-BE49-F238E27FC236}">
                <a16:creationId xmlns:a16="http://schemas.microsoft.com/office/drawing/2014/main" id="{C12A49A5-CE68-4173-BE54-B8A58BDB69A3}"/>
              </a:ext>
            </a:extLst>
          </p:cNvPr>
          <p:cNvSpPr/>
          <p:nvPr/>
        </p:nvSpPr>
        <p:spPr>
          <a:xfrm>
            <a:off x="7722864" y="3547204"/>
            <a:ext cx="4435138" cy="2935525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566020" y="827893"/>
            <a:ext cx="3990322" cy="1864929"/>
            <a:chOff x="-3288198" y="1885750"/>
            <a:chExt cx="7470775" cy="1430293"/>
          </a:xfrm>
        </p:grpSpPr>
        <p:sp>
          <p:nvSpPr>
            <p:cNvPr id="96" name="TextBox 95"/>
            <p:cNvSpPr txBox="1"/>
            <p:nvPr/>
          </p:nvSpPr>
          <p:spPr>
            <a:xfrm>
              <a:off x="-2208271" y="1885750"/>
              <a:ext cx="6390848" cy="540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EC" altLang="zh-CN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Orden General N° 114, 14 de junio 2013</a:t>
              </a:r>
              <a:endParaRPr lang="en-GB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3288198" y="2560693"/>
              <a:ext cx="6700700" cy="75535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C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Las unidades logísticas (COLOGE, COLOG 25, C.L.R, C.A.L), sean dependientes de un solo sistema logístico.</a:t>
              </a:r>
              <a:endParaRPr lang="en-GB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87672" y="3220492"/>
            <a:ext cx="3609841" cy="2687444"/>
            <a:chOff x="-1626135" y="1367921"/>
            <a:chExt cx="5347597" cy="3095142"/>
          </a:xfrm>
        </p:grpSpPr>
        <p:sp>
          <p:nvSpPr>
            <p:cNvPr id="100" name="TextBox 99"/>
            <p:cNvSpPr txBox="1"/>
            <p:nvPr/>
          </p:nvSpPr>
          <p:spPr>
            <a:xfrm>
              <a:off x="-1626135" y="1367921"/>
              <a:ext cx="4852117" cy="708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C" altLang="zh-CN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Orden General N° 35, 20 de febrero de 2017</a:t>
              </a:r>
              <a:endParaRPr lang="en-GB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-1452820" y="2406190"/>
              <a:ext cx="5174282" cy="205687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EC" altLang="zh-CN" sz="14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La organización logística de más alto nivel el C.L.T, y subordinado a este; el COLOG 25, los C.L.R, los C.A.L y las CÍAS LOG; con una relación de mando orgánica entre las unidades logísticas y con una relación de apoyo a las unidades operativas en cada nivel. </a:t>
              </a:r>
              <a:endParaRPr lang="en-GB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7756862" y="808614"/>
            <a:ext cx="4495942" cy="2392433"/>
            <a:chOff x="135217" y="1316568"/>
            <a:chExt cx="6914134" cy="2755373"/>
          </a:xfrm>
        </p:grpSpPr>
        <p:sp>
          <p:nvSpPr>
            <p:cNvPr id="103" name="TextBox 102"/>
            <p:cNvSpPr txBox="1"/>
            <p:nvPr/>
          </p:nvSpPr>
          <p:spPr>
            <a:xfrm>
              <a:off x="135217" y="1316568"/>
              <a:ext cx="6480989" cy="7089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C" altLang="zh-CN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Orden General N° 120, 26 de junio de 2019</a:t>
              </a:r>
              <a:endParaRPr lang="en-GB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33297" y="2015071"/>
              <a:ext cx="6716054" cy="205687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EC" altLang="zh-CN" sz="14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Se establecen las relaciones de mando y apoyo del Sistema Logístico del Ejército, con el Comando Logístico Terrestre (C.L.T) dependiente del Comando del Ejército con una relación de mando orgánica; el Comando Logístico N° 25 “REINO DE QUITO” dependiente del C.L.T con una relación de mando orgánica.</a:t>
              </a:r>
              <a:endParaRPr lang="en-GB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7782118" y="3665625"/>
            <a:ext cx="4409883" cy="2607844"/>
            <a:chOff x="1101828" y="1391602"/>
            <a:chExt cx="5602514" cy="3003463"/>
          </a:xfrm>
        </p:grpSpPr>
        <p:sp>
          <p:nvSpPr>
            <p:cNvPr id="109" name="TextBox 108"/>
            <p:cNvSpPr txBox="1"/>
            <p:nvPr/>
          </p:nvSpPr>
          <p:spPr>
            <a:xfrm>
              <a:off x="1101828" y="1391602"/>
              <a:ext cx="5516126" cy="708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C" altLang="zh-CN" sz="2000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Análisis de octubre 2019 y pandemia COVID-19</a:t>
              </a:r>
              <a:endParaRPr lang="en-GB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1156131" y="2410049"/>
              <a:ext cx="5548211" cy="19850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285750" indent="-285750" defTabSz="86694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s-EC" altLang="zh-CN" sz="1400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Estructura logística actual no permite la administración eficiente de los recursos logístico .</a:t>
              </a:r>
            </a:p>
            <a:p>
              <a:pPr marL="285750" indent="-285750" defTabSz="86694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s-EC" altLang="zh-CN" sz="1400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Aumento de la burocracia en los trámites administrativos.</a:t>
              </a:r>
            </a:p>
            <a:p>
              <a:pPr marL="285750" indent="-285750" defTabSz="86694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s-EC" altLang="zh-CN" sz="1400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Afecta a los principios de las operaciones logísticas.</a:t>
              </a:r>
            </a:p>
            <a:p>
              <a:pPr marL="285750" indent="-285750" defTabSz="86694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s-EC" altLang="zh-CN" sz="1400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Necesidad de descentralizar sus unidades.</a:t>
              </a:r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5D728B78-3732-4DA7-9EEE-1900D574B59B}"/>
              </a:ext>
            </a:extLst>
          </p:cNvPr>
          <p:cNvSpPr txBox="1"/>
          <p:nvPr/>
        </p:nvSpPr>
        <p:spPr>
          <a:xfrm>
            <a:off x="4231981" y="3013294"/>
            <a:ext cx="29847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s-EC" altLang="zh-CN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Diagnosticar la situación actual del Sistema Logístico del Ejército Ecuatoriano.</a:t>
            </a:r>
          </a:p>
        </p:txBody>
      </p:sp>
      <p:cxnSp>
        <p:nvCxnSpPr>
          <p:cNvPr id="6" name="Conector: angular 5">
            <a:extLst>
              <a:ext uri="{FF2B5EF4-FFF2-40B4-BE49-F238E27FC236}">
                <a16:creationId xmlns:a16="http://schemas.microsoft.com/office/drawing/2014/main" id="{7C078BB2-7BA2-4E64-BE91-9590861D5D9D}"/>
              </a:ext>
            </a:extLst>
          </p:cNvPr>
          <p:cNvCxnSpPr>
            <a:cxnSpLocks/>
            <a:endCxn id="54" idx="0"/>
          </p:cNvCxnSpPr>
          <p:nvPr/>
        </p:nvCxnSpPr>
        <p:spPr>
          <a:xfrm rot="16200000" flipH="1">
            <a:off x="4423690" y="1712630"/>
            <a:ext cx="1619822" cy="981506"/>
          </a:xfrm>
          <a:prstGeom prst="bentConnector3">
            <a:avLst/>
          </a:prstGeom>
          <a:ln w="22225" cap="rnd">
            <a:solidFill>
              <a:schemeClr val="accent6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C17E83EC-8253-48DF-A3F8-246EB6F21567}"/>
              </a:ext>
            </a:extLst>
          </p:cNvPr>
          <p:cNvCxnSpPr>
            <a:cxnSpLocks/>
            <a:stCxn id="103" idx="1"/>
            <a:endCxn id="54" idx="3"/>
          </p:cNvCxnSpPr>
          <p:nvPr/>
        </p:nvCxnSpPr>
        <p:spPr>
          <a:xfrm rot="10800000" flipV="1">
            <a:off x="7216728" y="1116391"/>
            <a:ext cx="540135" cy="2497068"/>
          </a:xfrm>
          <a:prstGeom prst="bentConnector3">
            <a:avLst>
              <a:gd name="adj1" fmla="val 50000"/>
            </a:avLst>
          </a:prstGeom>
          <a:ln w="22225" cap="rnd">
            <a:solidFill>
              <a:schemeClr val="accent6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1636121F-033D-4999-8E3D-E9B872F9322D}"/>
              </a:ext>
            </a:extLst>
          </p:cNvPr>
          <p:cNvCxnSpPr>
            <a:cxnSpLocks/>
            <a:stCxn id="109" idx="1"/>
            <a:endCxn id="54" idx="2"/>
          </p:cNvCxnSpPr>
          <p:nvPr/>
        </p:nvCxnSpPr>
        <p:spPr>
          <a:xfrm rot="10800000" flipV="1">
            <a:off x="5724354" y="3973401"/>
            <a:ext cx="2057764" cy="240221"/>
          </a:xfrm>
          <a:prstGeom prst="bentConnector4">
            <a:avLst>
              <a:gd name="adj1" fmla="val 13738"/>
              <a:gd name="adj2" fmla="val 223284"/>
            </a:avLst>
          </a:prstGeom>
          <a:ln w="22225" cap="rnd">
            <a:solidFill>
              <a:schemeClr val="accent6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2AD3ED1A-C37A-417A-A98D-28DD74BA2922}"/>
              </a:ext>
            </a:extLst>
          </p:cNvPr>
          <p:cNvCxnSpPr>
            <a:cxnSpLocks/>
            <a:stCxn id="100" idx="3"/>
            <a:endCxn id="54" idx="1"/>
          </p:cNvCxnSpPr>
          <p:nvPr/>
        </p:nvCxnSpPr>
        <p:spPr>
          <a:xfrm>
            <a:off x="3563044" y="3528269"/>
            <a:ext cx="668937" cy="85190"/>
          </a:xfrm>
          <a:prstGeom prst="bentConnector3">
            <a:avLst>
              <a:gd name="adj1" fmla="val 50000"/>
            </a:avLst>
          </a:prstGeom>
          <a:ln w="22225" cap="rnd">
            <a:solidFill>
              <a:schemeClr val="accent6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2D8B4A-4A5D-407D-B674-63F6EB4748C9}"/>
              </a:ext>
            </a:extLst>
          </p:cNvPr>
          <p:cNvSpPr txBox="1"/>
          <p:nvPr/>
        </p:nvSpPr>
        <p:spPr>
          <a:xfrm>
            <a:off x="295229" y="74492"/>
            <a:ext cx="6535630" cy="358505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sz="4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Primer objetivo específico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/>
          <p:nvPr/>
        </p:nvSpPr>
        <p:spPr>
          <a:xfrm>
            <a:off x="343181" y="164958"/>
            <a:ext cx="6535630" cy="358505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sz="4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Primer objetivo específico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82844D8-E69E-4A6A-8A7C-7C49EC6D1B45}"/>
              </a:ext>
            </a:extLst>
          </p:cNvPr>
          <p:cNvSpPr txBox="1"/>
          <p:nvPr/>
        </p:nvSpPr>
        <p:spPr>
          <a:xfrm>
            <a:off x="1371722" y="918481"/>
            <a:ext cx="1128036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l">
              <a:lnSpc>
                <a:spcPct val="150000"/>
              </a:lnSpc>
            </a:pP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VARIABLE INDEPENDIENTE: Funcionamiento del sistema logístico del Ejército</a:t>
            </a:r>
          </a:p>
        </p:txBody>
      </p:sp>
      <p:graphicFrame>
        <p:nvGraphicFramePr>
          <p:cNvPr id="39" name="Tabla 38">
            <a:extLst>
              <a:ext uri="{FF2B5EF4-FFF2-40B4-BE49-F238E27FC236}">
                <a16:creationId xmlns:a16="http://schemas.microsoft.com/office/drawing/2014/main" id="{FD203046-1264-4384-918F-BEBDD7671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289423"/>
              </p:ext>
            </p:extLst>
          </p:nvPr>
        </p:nvGraphicFramePr>
        <p:xfrm>
          <a:off x="2312446" y="1518807"/>
          <a:ext cx="7567107" cy="1732289"/>
        </p:xfrm>
        <a:graphic>
          <a:graphicData uri="http://schemas.openxmlformats.org/drawingml/2006/table">
            <a:tbl>
              <a:tblPr firstRow="1" firstCol="1" bandRow="1">
                <a:tableStyleId>{D113A9D2-9D6B-4929-AA2D-F23B5EE8CBE7}</a:tableStyleId>
              </a:tblPr>
              <a:tblGrid>
                <a:gridCol w="1717943">
                  <a:extLst>
                    <a:ext uri="{9D8B030D-6E8A-4147-A177-3AD203B41FA5}">
                      <a16:colId xmlns:a16="http://schemas.microsoft.com/office/drawing/2014/main" val="1218099225"/>
                    </a:ext>
                  </a:extLst>
                </a:gridCol>
                <a:gridCol w="689860">
                  <a:extLst>
                    <a:ext uri="{9D8B030D-6E8A-4147-A177-3AD203B41FA5}">
                      <a16:colId xmlns:a16="http://schemas.microsoft.com/office/drawing/2014/main" val="2284279055"/>
                    </a:ext>
                  </a:extLst>
                </a:gridCol>
                <a:gridCol w="868079">
                  <a:extLst>
                    <a:ext uri="{9D8B030D-6E8A-4147-A177-3AD203B41FA5}">
                      <a16:colId xmlns:a16="http://schemas.microsoft.com/office/drawing/2014/main" val="2385616555"/>
                    </a:ext>
                  </a:extLst>
                </a:gridCol>
                <a:gridCol w="1154049">
                  <a:extLst>
                    <a:ext uri="{9D8B030D-6E8A-4147-A177-3AD203B41FA5}">
                      <a16:colId xmlns:a16="http://schemas.microsoft.com/office/drawing/2014/main" val="3903290507"/>
                    </a:ext>
                  </a:extLst>
                </a:gridCol>
                <a:gridCol w="1249956">
                  <a:extLst>
                    <a:ext uri="{9D8B030D-6E8A-4147-A177-3AD203B41FA5}">
                      <a16:colId xmlns:a16="http://schemas.microsoft.com/office/drawing/2014/main" val="57340703"/>
                    </a:ext>
                  </a:extLst>
                </a:gridCol>
                <a:gridCol w="1044668">
                  <a:extLst>
                    <a:ext uri="{9D8B030D-6E8A-4147-A177-3AD203B41FA5}">
                      <a16:colId xmlns:a16="http://schemas.microsoft.com/office/drawing/2014/main" val="2498031106"/>
                    </a:ext>
                  </a:extLst>
                </a:gridCol>
                <a:gridCol w="842552">
                  <a:extLst>
                    <a:ext uri="{9D8B030D-6E8A-4147-A177-3AD203B41FA5}">
                      <a16:colId xmlns:a16="http://schemas.microsoft.com/office/drawing/2014/main" val="1095824090"/>
                    </a:ext>
                  </a:extLst>
                </a:gridCol>
              </a:tblGrid>
              <a:tr h="217847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</a:rPr>
                        <a:t>Opciones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</a:rPr>
                        <a:t>Político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</a:rPr>
                        <a:t>Logística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</a:rPr>
                        <a:t>Administrativa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</a:rPr>
                        <a:t>Institucional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</a:rPr>
                        <a:t>Promedio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29241090"/>
                  </a:ext>
                </a:extLst>
              </a:tr>
              <a:tr h="2178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</a:rPr>
                        <a:t>Procesos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</a:rPr>
                        <a:t>Indicadores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383615"/>
                  </a:ext>
                </a:extLst>
              </a:tr>
              <a:tr h="30559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</a:rPr>
                        <a:t>Óptimo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</a:rPr>
                        <a:t>17%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</a:rPr>
                        <a:t>11%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</a:rPr>
                        <a:t>73%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</a:rPr>
                        <a:t>9%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</a:rPr>
                        <a:t>7%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</a:rPr>
                        <a:t>23%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36712169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</a:rPr>
                        <a:t>Medianamente Optimo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</a:rPr>
                        <a:t>48%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</a:rPr>
                        <a:t>29%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</a:rPr>
                        <a:t>0%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</a:rPr>
                        <a:t>23%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</a:rPr>
                        <a:t>22%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</a:rPr>
                        <a:t>24%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0484938"/>
                  </a:ext>
                </a:extLst>
              </a:tr>
              <a:tr h="28062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Nada óptimo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35%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60%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27%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68%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71%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52%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99449"/>
                  </a:ext>
                </a:extLst>
              </a:tr>
              <a:tr h="283655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</a:rPr>
                        <a:t>Total general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</a:rPr>
                        <a:t>100%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</a:rPr>
                        <a:t>100%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</a:rPr>
                        <a:t>100%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</a:rPr>
                        <a:t>100%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</a:rPr>
                        <a:t>100%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</a:rPr>
                        <a:t>100%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40172466"/>
                  </a:ext>
                </a:extLst>
              </a:tr>
            </a:tbl>
          </a:graphicData>
        </a:graphic>
      </p:graphicFrame>
      <p:sp>
        <p:nvSpPr>
          <p:cNvPr id="40" name="CuadroTexto 39">
            <a:extLst>
              <a:ext uri="{FF2B5EF4-FFF2-40B4-BE49-F238E27FC236}">
                <a16:creationId xmlns:a16="http://schemas.microsoft.com/office/drawing/2014/main" id="{6E2F9914-FAD4-4923-B377-29108569EC5C}"/>
              </a:ext>
            </a:extLst>
          </p:cNvPr>
          <p:cNvSpPr txBox="1"/>
          <p:nvPr/>
        </p:nvSpPr>
        <p:spPr>
          <a:xfrm>
            <a:off x="2218346" y="3573464"/>
            <a:ext cx="80409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cambio de la administración de los recursos para el abastecimiento de las diferentes divisiones del Sistema Logístico del Ejército ha generado problemas para su cumplimiento.</a:t>
            </a:r>
            <a:endParaRPr lang="es-EC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AEE406B-7D60-434A-BD4E-F882681B07D7}"/>
              </a:ext>
            </a:extLst>
          </p:cNvPr>
          <p:cNvSpPr txBox="1"/>
          <p:nvPr/>
        </p:nvSpPr>
        <p:spPr>
          <a:xfrm>
            <a:off x="2218346" y="4640585"/>
            <a:ext cx="8157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procesos de cadena de valor, cadena de suministros y procesos de gestión logísticos son nada óptimos.</a:t>
            </a:r>
            <a:endParaRPr lang="es-EC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89992B3F-63F6-4A7B-B4EB-D4274EC4665D}"/>
              </a:ext>
            </a:extLst>
          </p:cNvPr>
          <p:cNvSpPr txBox="1"/>
          <p:nvPr/>
        </p:nvSpPr>
        <p:spPr>
          <a:xfrm>
            <a:off x="2143438" y="5395266"/>
            <a:ext cx="7736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 proceso requiere de control de calidad para un desempeño eficiente de la logística.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6136721-2F36-4C24-9DF6-05BCFEEA4483}"/>
              </a:ext>
            </a:extLst>
          </p:cNvPr>
          <p:cNvSpPr txBox="1"/>
          <p:nvPr/>
        </p:nvSpPr>
        <p:spPr>
          <a:xfrm>
            <a:off x="2143438" y="6147333"/>
            <a:ext cx="7281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interoperabilidad debe estandarizarse en todo el sistema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1">
            <a:extLst>
              <a:ext uri="{FF2B5EF4-FFF2-40B4-BE49-F238E27FC236}">
                <a16:creationId xmlns:a16="http://schemas.microsoft.com/office/drawing/2014/main" id="{C12A49A5-CE68-4173-BE54-B8A58BDB69A3}"/>
              </a:ext>
            </a:extLst>
          </p:cNvPr>
          <p:cNvSpPr/>
          <p:nvPr/>
        </p:nvSpPr>
        <p:spPr>
          <a:xfrm>
            <a:off x="7722864" y="3547204"/>
            <a:ext cx="4435138" cy="29355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566020" y="827894"/>
            <a:ext cx="3990322" cy="1372487"/>
            <a:chOff x="-3288198" y="1885750"/>
            <a:chExt cx="7470775" cy="1052618"/>
          </a:xfrm>
        </p:grpSpPr>
        <p:sp>
          <p:nvSpPr>
            <p:cNvPr id="96" name="TextBox 95"/>
            <p:cNvSpPr txBox="1"/>
            <p:nvPr/>
          </p:nvSpPr>
          <p:spPr>
            <a:xfrm>
              <a:off x="-2208271" y="1885750"/>
              <a:ext cx="6390848" cy="540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EC" altLang="zh-CN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Regimiento Logístico “Limache de Chile”</a:t>
              </a:r>
              <a:endParaRPr lang="en-GB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3288198" y="2560693"/>
              <a:ext cx="6700699" cy="3776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C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Abarca todos los servicios del regimiento.</a:t>
              </a:r>
              <a:endParaRPr lang="en-GB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87672" y="3220492"/>
            <a:ext cx="3609841" cy="2428912"/>
            <a:chOff x="-1626135" y="1367921"/>
            <a:chExt cx="5347597" cy="2797390"/>
          </a:xfrm>
        </p:grpSpPr>
        <p:sp>
          <p:nvSpPr>
            <p:cNvPr id="100" name="TextBox 99"/>
            <p:cNvSpPr txBox="1"/>
            <p:nvPr/>
          </p:nvSpPr>
          <p:spPr>
            <a:xfrm>
              <a:off x="-1626135" y="1367921"/>
              <a:ext cx="4852117" cy="708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C" altLang="zh-CN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Ejército Nacional de Colombia </a:t>
              </a:r>
              <a:endParaRPr lang="en-GB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-1452819" y="2406190"/>
              <a:ext cx="5174281" cy="17591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EC" altLang="zh-CN" sz="14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Direccionamiento estratégico, emisión y control de políticas del Ejército Nacional con el finde conducir Operaciones Militares orientadas a defender la soberanía, la independencia, la integridad territorial y el orden Constitucional de la Nación </a:t>
              </a:r>
              <a:endParaRPr lang="en-GB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7756862" y="808614"/>
            <a:ext cx="4495942" cy="1099772"/>
            <a:chOff x="135217" y="1316568"/>
            <a:chExt cx="6914134" cy="1266611"/>
          </a:xfrm>
        </p:grpSpPr>
        <p:sp>
          <p:nvSpPr>
            <p:cNvPr id="103" name="TextBox 102"/>
            <p:cNvSpPr txBox="1"/>
            <p:nvPr/>
          </p:nvSpPr>
          <p:spPr>
            <a:xfrm>
              <a:off x="135217" y="1316568"/>
              <a:ext cx="6480989" cy="7089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C" altLang="zh-CN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FAME. Fabricación y Maestranza del Ejército de Perú</a:t>
              </a:r>
              <a:endParaRPr lang="en-GB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33297" y="2015070"/>
              <a:ext cx="6716054" cy="56810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EC" altLang="zh-CN" sz="14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Incluye todos los servicios de mantenimiento de SEMAN de la Fuerza Aérea del </a:t>
              </a:r>
              <a:r>
                <a:rPr lang="es-EC" altLang="zh-CN" sz="1400" dirty="0" err="1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perú</a:t>
              </a:r>
              <a:endParaRPr lang="en-GB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7885664" y="3818765"/>
            <a:ext cx="4122211" cy="2392401"/>
            <a:chOff x="1101828" y="1391602"/>
            <a:chExt cx="5602514" cy="2755337"/>
          </a:xfrm>
        </p:grpSpPr>
        <p:sp>
          <p:nvSpPr>
            <p:cNvPr id="109" name="TextBox 108"/>
            <p:cNvSpPr txBox="1"/>
            <p:nvPr/>
          </p:nvSpPr>
          <p:spPr>
            <a:xfrm>
              <a:off x="1101828" y="1391602"/>
              <a:ext cx="5516126" cy="708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C" altLang="zh-CN" sz="2000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SISTEMA DE GESTIÓN DE CALIDAD ISO 9001:2015</a:t>
              </a:r>
              <a:endParaRPr lang="en-GB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1156131" y="2410049"/>
              <a:ext cx="5548211" cy="173689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285750" indent="-285750" defTabSz="86694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s-EC" altLang="zh-CN" sz="1400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Un Sistema de Gestión de Calidad (SGC) basado en la norma ISO 9001, proporciona una base sólida para la construcción de un programa de Gestión total de la calidad.</a:t>
              </a:r>
            </a:p>
            <a:p>
              <a:pPr marL="285750" indent="-285750" defTabSz="86694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s-EC" altLang="zh-CN" sz="1400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Mejoramiento continuo con el ciclo de mejora continua o rueda Deming “PDCA (planear, hacer, verificar y actuar</a:t>
              </a:r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5D728B78-3732-4DA7-9EEE-1900D574B59B}"/>
              </a:ext>
            </a:extLst>
          </p:cNvPr>
          <p:cNvSpPr txBox="1"/>
          <p:nvPr/>
        </p:nvSpPr>
        <p:spPr>
          <a:xfrm>
            <a:off x="4273828" y="2543383"/>
            <a:ext cx="29847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s-EC" altLang="zh-CN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Identificar los parámetros, requisitos y lineamientos del Sistema de Gestión de Calidad ISO 9001:2015 para relacionarlos con los procesos logísticos del Comando de Apoyo Logístico del Cuerpo de Ingenieros del Ejército.</a:t>
            </a:r>
          </a:p>
        </p:txBody>
      </p:sp>
      <p:cxnSp>
        <p:nvCxnSpPr>
          <p:cNvPr id="6" name="Conector: angular 5">
            <a:extLst>
              <a:ext uri="{FF2B5EF4-FFF2-40B4-BE49-F238E27FC236}">
                <a16:creationId xmlns:a16="http://schemas.microsoft.com/office/drawing/2014/main" id="{7C078BB2-7BA2-4E64-BE91-9590861D5D9D}"/>
              </a:ext>
            </a:extLst>
          </p:cNvPr>
          <p:cNvCxnSpPr>
            <a:cxnSpLocks/>
            <a:stCxn id="96" idx="3"/>
            <a:endCxn id="54" idx="0"/>
          </p:cNvCxnSpPr>
          <p:nvPr/>
        </p:nvCxnSpPr>
        <p:spPr>
          <a:xfrm>
            <a:off x="4556342" y="1180267"/>
            <a:ext cx="1209859" cy="1363116"/>
          </a:xfrm>
          <a:prstGeom prst="bentConnector2">
            <a:avLst/>
          </a:prstGeom>
          <a:ln w="22225" cap="rnd">
            <a:solidFill>
              <a:schemeClr val="accent6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C17E83EC-8253-48DF-A3F8-246EB6F21567}"/>
              </a:ext>
            </a:extLst>
          </p:cNvPr>
          <p:cNvCxnSpPr>
            <a:cxnSpLocks/>
            <a:stCxn id="103" idx="1"/>
            <a:endCxn id="54" idx="3"/>
          </p:cNvCxnSpPr>
          <p:nvPr/>
        </p:nvCxnSpPr>
        <p:spPr>
          <a:xfrm rot="10800000" flipV="1">
            <a:off x="7258574" y="1116391"/>
            <a:ext cx="498288" cy="2719654"/>
          </a:xfrm>
          <a:prstGeom prst="bentConnector3">
            <a:avLst>
              <a:gd name="adj1" fmla="val 50000"/>
            </a:avLst>
          </a:prstGeom>
          <a:ln w="22225" cap="rnd">
            <a:solidFill>
              <a:schemeClr val="accent6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1636121F-033D-4999-8E3D-E9B872F9322D}"/>
              </a:ext>
            </a:extLst>
          </p:cNvPr>
          <p:cNvCxnSpPr>
            <a:cxnSpLocks/>
            <a:stCxn id="109" idx="1"/>
            <a:endCxn id="54" idx="2"/>
          </p:cNvCxnSpPr>
          <p:nvPr/>
        </p:nvCxnSpPr>
        <p:spPr>
          <a:xfrm rot="10800000" flipV="1">
            <a:off x="5766202" y="4126542"/>
            <a:ext cx="2119463" cy="1002164"/>
          </a:xfrm>
          <a:prstGeom prst="bentConnector4">
            <a:avLst>
              <a:gd name="adj1" fmla="val 14794"/>
              <a:gd name="adj2" fmla="val 122811"/>
            </a:avLst>
          </a:prstGeom>
          <a:ln w="22225" cap="rnd">
            <a:solidFill>
              <a:schemeClr val="accent6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2AD3ED1A-C37A-417A-A98D-28DD74BA2922}"/>
              </a:ext>
            </a:extLst>
          </p:cNvPr>
          <p:cNvCxnSpPr>
            <a:cxnSpLocks/>
            <a:stCxn id="100" idx="3"/>
            <a:endCxn id="54" idx="1"/>
          </p:cNvCxnSpPr>
          <p:nvPr/>
        </p:nvCxnSpPr>
        <p:spPr>
          <a:xfrm>
            <a:off x="3563044" y="3528269"/>
            <a:ext cx="710784" cy="307776"/>
          </a:xfrm>
          <a:prstGeom prst="bentConnector3">
            <a:avLst>
              <a:gd name="adj1" fmla="val 50000"/>
            </a:avLst>
          </a:prstGeom>
          <a:ln w="22225" cap="rnd">
            <a:solidFill>
              <a:schemeClr val="accent6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2D8B4A-4A5D-407D-B674-63F6EB4748C9}"/>
              </a:ext>
            </a:extLst>
          </p:cNvPr>
          <p:cNvSpPr txBox="1"/>
          <p:nvPr/>
        </p:nvSpPr>
        <p:spPr>
          <a:xfrm>
            <a:off x="235897" y="90167"/>
            <a:ext cx="7818257" cy="358505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sz="4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Segundo objetivo específico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77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1514E69-BE53-4CDD-B259-B3B47DA2A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090798"/>
              </p:ext>
            </p:extLst>
          </p:nvPr>
        </p:nvGraphicFramePr>
        <p:xfrm>
          <a:off x="2760852" y="1561423"/>
          <a:ext cx="7046165" cy="1883958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787585">
                  <a:extLst>
                    <a:ext uri="{9D8B030D-6E8A-4147-A177-3AD203B41FA5}">
                      <a16:colId xmlns:a16="http://schemas.microsoft.com/office/drawing/2014/main" val="4027308876"/>
                    </a:ext>
                  </a:extLst>
                </a:gridCol>
                <a:gridCol w="1508201">
                  <a:extLst>
                    <a:ext uri="{9D8B030D-6E8A-4147-A177-3AD203B41FA5}">
                      <a16:colId xmlns:a16="http://schemas.microsoft.com/office/drawing/2014/main" val="2349466939"/>
                    </a:ext>
                  </a:extLst>
                </a:gridCol>
                <a:gridCol w="1065449">
                  <a:extLst>
                    <a:ext uri="{9D8B030D-6E8A-4147-A177-3AD203B41FA5}">
                      <a16:colId xmlns:a16="http://schemas.microsoft.com/office/drawing/2014/main" val="2061174256"/>
                    </a:ext>
                  </a:extLst>
                </a:gridCol>
                <a:gridCol w="1453745">
                  <a:extLst>
                    <a:ext uri="{9D8B030D-6E8A-4147-A177-3AD203B41FA5}">
                      <a16:colId xmlns:a16="http://schemas.microsoft.com/office/drawing/2014/main" val="1636962897"/>
                    </a:ext>
                  </a:extLst>
                </a:gridCol>
                <a:gridCol w="1231185">
                  <a:extLst>
                    <a:ext uri="{9D8B030D-6E8A-4147-A177-3AD203B41FA5}">
                      <a16:colId xmlns:a16="http://schemas.microsoft.com/office/drawing/2014/main" val="831286896"/>
                    </a:ext>
                  </a:extLst>
                </a:gridCol>
              </a:tblGrid>
              <a:tr h="66475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b="1" dirty="0">
                          <a:effectLst/>
                        </a:rPr>
                        <a:t>Opciones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b="1" dirty="0">
                          <a:solidFill>
                            <a:schemeClr val="bg1"/>
                          </a:solidFill>
                          <a:effectLst/>
                        </a:rPr>
                        <a:t>Gestión de Calidad</a:t>
                      </a:r>
                      <a:endParaRPr lang="es-EC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b="1" dirty="0">
                          <a:solidFill>
                            <a:schemeClr val="bg1"/>
                          </a:solidFill>
                          <a:effectLst/>
                        </a:rPr>
                        <a:t>Técnica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b="1" dirty="0">
                          <a:solidFill>
                            <a:schemeClr val="bg1"/>
                          </a:solidFill>
                          <a:effectLst/>
                        </a:rPr>
                        <a:t>Capacidad Operativa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b="1" dirty="0">
                          <a:solidFill>
                            <a:schemeClr val="bg1"/>
                          </a:solidFill>
                          <a:effectLst/>
                        </a:rPr>
                        <a:t>Promedio</a:t>
                      </a:r>
                      <a:endParaRPr lang="es-EC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52215176"/>
                  </a:ext>
                </a:extLst>
              </a:tr>
              <a:tr h="229282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es-EC" sz="1600" dirty="0">
                          <a:solidFill>
                            <a:schemeClr val="bg1"/>
                          </a:solidFill>
                          <a:effectLst/>
                        </a:rPr>
                        <a:t>Óptimo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>
                          <a:solidFill>
                            <a:schemeClr val="bg1"/>
                          </a:solidFill>
                          <a:effectLst/>
                        </a:rPr>
                        <a:t>5%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>
                          <a:solidFill>
                            <a:schemeClr val="bg1"/>
                          </a:solidFill>
                          <a:effectLst/>
                        </a:rPr>
                        <a:t>4%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>
                          <a:solidFill>
                            <a:schemeClr val="bg1"/>
                          </a:solidFill>
                          <a:effectLst/>
                        </a:rPr>
                        <a:t>10%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>
                          <a:solidFill>
                            <a:schemeClr val="bg1"/>
                          </a:solidFill>
                          <a:effectLst/>
                        </a:rPr>
                        <a:t>6%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36594146"/>
                  </a:ext>
                </a:extLst>
              </a:tr>
              <a:tr h="229282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es-EC" sz="1600" dirty="0">
                          <a:solidFill>
                            <a:schemeClr val="bg1"/>
                          </a:solidFill>
                          <a:effectLst/>
                        </a:rPr>
                        <a:t>Medianamente Óptimo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>
                          <a:solidFill>
                            <a:schemeClr val="bg1"/>
                          </a:solidFill>
                          <a:effectLst/>
                        </a:rPr>
                        <a:t>8%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>
                          <a:solidFill>
                            <a:schemeClr val="bg1"/>
                          </a:solidFill>
                          <a:effectLst/>
                        </a:rPr>
                        <a:t>10%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dirty="0">
                          <a:solidFill>
                            <a:schemeClr val="bg1"/>
                          </a:solidFill>
                          <a:effectLst/>
                        </a:rPr>
                        <a:t>22%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>
                          <a:solidFill>
                            <a:schemeClr val="bg1"/>
                          </a:solidFill>
                          <a:effectLst/>
                        </a:rPr>
                        <a:t>13%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67823905"/>
                  </a:ext>
                </a:extLst>
              </a:tr>
              <a:tr h="229282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es-EC" sz="1600">
                          <a:solidFill>
                            <a:schemeClr val="bg1"/>
                          </a:solidFill>
                          <a:effectLst/>
                        </a:rPr>
                        <a:t>Nada Óptimo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dirty="0">
                          <a:solidFill>
                            <a:schemeClr val="bg1"/>
                          </a:solidFill>
                          <a:effectLst/>
                        </a:rPr>
                        <a:t>87%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dirty="0">
                          <a:solidFill>
                            <a:schemeClr val="bg1"/>
                          </a:solidFill>
                          <a:effectLst/>
                        </a:rPr>
                        <a:t>86%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dirty="0">
                          <a:solidFill>
                            <a:schemeClr val="bg1"/>
                          </a:solidFill>
                          <a:effectLst/>
                        </a:rPr>
                        <a:t>68%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dirty="0">
                          <a:solidFill>
                            <a:schemeClr val="bg1"/>
                          </a:solidFill>
                          <a:effectLst/>
                        </a:rPr>
                        <a:t>80%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48852992"/>
                  </a:ext>
                </a:extLst>
              </a:tr>
              <a:tr h="22928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b="1">
                          <a:solidFill>
                            <a:schemeClr val="bg1"/>
                          </a:solidFill>
                          <a:effectLst/>
                        </a:rPr>
                        <a:t>Total general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b="1">
                          <a:solidFill>
                            <a:schemeClr val="bg1"/>
                          </a:solidFill>
                          <a:effectLst/>
                        </a:rPr>
                        <a:t>100.00%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b="1">
                          <a:solidFill>
                            <a:schemeClr val="bg1"/>
                          </a:solidFill>
                          <a:effectLst/>
                        </a:rPr>
                        <a:t>100.00%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b="1">
                          <a:solidFill>
                            <a:schemeClr val="bg1"/>
                          </a:solidFill>
                          <a:effectLst/>
                        </a:rPr>
                        <a:t>100.00%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s-EC" sz="1600" b="1" dirty="0">
                          <a:solidFill>
                            <a:schemeClr val="bg1"/>
                          </a:solidFill>
                          <a:effectLst/>
                        </a:rPr>
                        <a:t>100%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0224391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9BF18-F74A-4F6F-9ED2-D4B72A27E9D8}"/>
              </a:ext>
            </a:extLst>
          </p:cNvPr>
          <p:cNvSpPr txBox="1"/>
          <p:nvPr/>
        </p:nvSpPr>
        <p:spPr>
          <a:xfrm>
            <a:off x="367344" y="248663"/>
            <a:ext cx="9197114" cy="358505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sz="4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Segundo  objetivo específico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469C7D4-FE34-4B01-BA18-16871F8F2BB6}"/>
              </a:ext>
            </a:extLst>
          </p:cNvPr>
          <p:cNvSpPr txBox="1"/>
          <p:nvPr/>
        </p:nvSpPr>
        <p:spPr>
          <a:xfrm>
            <a:off x="1209172" y="852758"/>
            <a:ext cx="10149526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VARIABLE DEPENDIENTE: Sistema de Gestión de Calidad basado en la norma ISO 9001:2015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95C9610-E73F-4F0A-B262-CB7E8F3F00B4}"/>
              </a:ext>
            </a:extLst>
          </p:cNvPr>
          <p:cNvSpPr txBox="1"/>
          <p:nvPr/>
        </p:nvSpPr>
        <p:spPr>
          <a:xfrm>
            <a:off x="2263477" y="4173192"/>
            <a:ext cx="80409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El sistema logístico del Ejército se encuentra en un nivel nada óptimo 80% en relación al Sistema de Gestión de Calidad ISO 9001:2015.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El nivel se puede elevar de manera positiva en las capacidades operativas abarcando los componentes de material, infraestructura, recursos humanos, adiestramiento, doctrina y organización</a:t>
            </a:r>
          </a:p>
        </p:txBody>
      </p:sp>
    </p:spTree>
    <p:extLst>
      <p:ext uri="{BB962C8B-B14F-4D97-AF65-F5344CB8AC3E}">
        <p14:creationId xmlns:p14="http://schemas.microsoft.com/office/powerpoint/2010/main" val="16644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1">
            <a:extLst>
              <a:ext uri="{FF2B5EF4-FFF2-40B4-BE49-F238E27FC236}">
                <a16:creationId xmlns:a16="http://schemas.microsoft.com/office/drawing/2014/main" id="{C12A49A5-CE68-4173-BE54-B8A58BDB69A3}"/>
              </a:ext>
            </a:extLst>
          </p:cNvPr>
          <p:cNvSpPr/>
          <p:nvPr/>
        </p:nvSpPr>
        <p:spPr>
          <a:xfrm>
            <a:off x="7722864" y="3547204"/>
            <a:ext cx="4435138" cy="29355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84006" y="957001"/>
            <a:ext cx="3413507" cy="7047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Cumplimiento de diez requisitos</a:t>
            </a:r>
            <a:endParaRPr lang="en-GB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885664" y="1046194"/>
            <a:ext cx="421428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s-EC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Revisión de la norma de manera permanente, diagnosticar e identificar los puntos que se deben fortalecer.</a:t>
            </a:r>
            <a:endParaRPr lang="en-GB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7885664" y="3818765"/>
            <a:ext cx="4122211" cy="1961514"/>
            <a:chOff x="1101828" y="1391602"/>
            <a:chExt cx="5602514" cy="2259083"/>
          </a:xfrm>
        </p:grpSpPr>
        <p:sp>
          <p:nvSpPr>
            <p:cNvPr id="109" name="TextBox 108"/>
            <p:cNvSpPr txBox="1"/>
            <p:nvPr/>
          </p:nvSpPr>
          <p:spPr>
            <a:xfrm>
              <a:off x="1101828" y="1391602"/>
              <a:ext cx="5516127" cy="3544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C" sz="2000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CONCLUSIONES</a:t>
              </a:r>
              <a:endParaRPr lang="en-GB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1156131" y="2410049"/>
              <a:ext cx="5548211" cy="124063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285750" indent="-285750" defTabSz="86694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s-EC" altLang="zh-CN" sz="1400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Es necesario un Sistema de Gestión basado en la norma ISO 9001:2015 para que el sistema logístico del Ejército sea más efectivo y permita administrar y mejorar la calidad de sus productos</a:t>
              </a:r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5D728B78-3732-4DA7-9EEE-1900D574B59B}"/>
              </a:ext>
            </a:extLst>
          </p:cNvPr>
          <p:cNvSpPr txBox="1"/>
          <p:nvPr/>
        </p:nvSpPr>
        <p:spPr>
          <a:xfrm>
            <a:off x="4522972" y="1650831"/>
            <a:ext cx="298474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s-EC" altLang="zh-CN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Establecer los procedimientos y responsabilidades para la implementación de un plan piloto en el Comando de Apoyo Logístico del Cuerpo de Ingenieros del Ejército basado en un Sistema de Gestión de Calidad ISO 9001:2015.</a:t>
            </a:r>
          </a:p>
        </p:txBody>
      </p:sp>
      <p:cxnSp>
        <p:nvCxnSpPr>
          <p:cNvPr id="6" name="Conector: angular 5">
            <a:extLst>
              <a:ext uri="{FF2B5EF4-FFF2-40B4-BE49-F238E27FC236}">
                <a16:creationId xmlns:a16="http://schemas.microsoft.com/office/drawing/2014/main" id="{7C078BB2-7BA2-4E64-BE91-9590861D5D9D}"/>
              </a:ext>
            </a:extLst>
          </p:cNvPr>
          <p:cNvCxnSpPr>
            <a:cxnSpLocks/>
            <a:stCxn id="96" idx="3"/>
            <a:endCxn id="54" idx="0"/>
          </p:cNvCxnSpPr>
          <p:nvPr/>
        </p:nvCxnSpPr>
        <p:spPr>
          <a:xfrm>
            <a:off x="3897513" y="1309374"/>
            <a:ext cx="2117832" cy="341457"/>
          </a:xfrm>
          <a:prstGeom prst="bentConnector2">
            <a:avLst/>
          </a:prstGeom>
          <a:ln w="22225" cap="rnd">
            <a:solidFill>
              <a:schemeClr val="accent6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C17E83EC-8253-48DF-A3F8-246EB6F21567}"/>
              </a:ext>
            </a:extLst>
          </p:cNvPr>
          <p:cNvCxnSpPr>
            <a:cxnSpLocks/>
            <a:stCxn id="103" idx="1"/>
            <a:endCxn id="54" idx="3"/>
          </p:cNvCxnSpPr>
          <p:nvPr/>
        </p:nvCxnSpPr>
        <p:spPr>
          <a:xfrm rot="10800000" flipV="1">
            <a:off x="7507718" y="1661746"/>
            <a:ext cx="377946" cy="1558745"/>
          </a:xfrm>
          <a:prstGeom prst="bentConnector3">
            <a:avLst>
              <a:gd name="adj1" fmla="val 50000"/>
            </a:avLst>
          </a:prstGeom>
          <a:ln w="22225" cap="rnd">
            <a:solidFill>
              <a:schemeClr val="accent6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1636121F-033D-4999-8E3D-E9B872F9322D}"/>
              </a:ext>
            </a:extLst>
          </p:cNvPr>
          <p:cNvCxnSpPr>
            <a:cxnSpLocks/>
            <a:stCxn id="109" idx="1"/>
            <a:endCxn id="54" idx="2"/>
          </p:cNvCxnSpPr>
          <p:nvPr/>
        </p:nvCxnSpPr>
        <p:spPr>
          <a:xfrm rot="10800000" flipV="1">
            <a:off x="6015346" y="3972654"/>
            <a:ext cx="1870319" cy="817498"/>
          </a:xfrm>
          <a:prstGeom prst="bentConnector4">
            <a:avLst>
              <a:gd name="adj1" fmla="val 10104"/>
              <a:gd name="adj2" fmla="val 127963"/>
            </a:avLst>
          </a:prstGeom>
          <a:ln w="22225" cap="rnd">
            <a:solidFill>
              <a:schemeClr val="accent6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2AD3ED1A-C37A-417A-A98D-28DD74BA2922}"/>
              </a:ext>
            </a:extLst>
          </p:cNvPr>
          <p:cNvCxnSpPr>
            <a:cxnSpLocks/>
            <a:endCxn id="54" idx="1"/>
          </p:cNvCxnSpPr>
          <p:nvPr/>
        </p:nvCxnSpPr>
        <p:spPr>
          <a:xfrm flipV="1">
            <a:off x="2405140" y="3220492"/>
            <a:ext cx="2117832" cy="200668"/>
          </a:xfrm>
          <a:prstGeom prst="bentConnector3">
            <a:avLst>
              <a:gd name="adj1" fmla="val -43891"/>
            </a:avLst>
          </a:prstGeom>
          <a:ln w="22225" cap="rnd">
            <a:solidFill>
              <a:schemeClr val="accent6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2D8B4A-4A5D-407D-B674-63F6EB4748C9}"/>
              </a:ext>
            </a:extLst>
          </p:cNvPr>
          <p:cNvSpPr txBox="1"/>
          <p:nvPr/>
        </p:nvSpPr>
        <p:spPr>
          <a:xfrm>
            <a:off x="235897" y="90167"/>
            <a:ext cx="7818257" cy="358505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sz="4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Tercer objetivo específico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BF01DD8C-EF1E-45D6-B9FB-6F177446D5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365236"/>
              </p:ext>
            </p:extLst>
          </p:nvPr>
        </p:nvGraphicFramePr>
        <p:xfrm>
          <a:off x="364018" y="3436840"/>
          <a:ext cx="3901951" cy="3150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404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090" y="-17118"/>
            <a:ext cx="5548786" cy="6883373"/>
          </a:xfrm>
          <a:custGeom>
            <a:avLst/>
            <a:gdLst/>
            <a:ahLst/>
            <a:cxnLst/>
            <a:rect l="l" t="t" r="r" b="b"/>
            <a:pathLst>
              <a:path w="4958866" h="5163450">
                <a:moveTo>
                  <a:pt x="0" y="0"/>
                </a:moveTo>
                <a:lnTo>
                  <a:pt x="755577" y="0"/>
                </a:lnTo>
                <a:lnTo>
                  <a:pt x="899592" y="0"/>
                </a:lnTo>
                <a:lnTo>
                  <a:pt x="1508303" y="0"/>
                </a:lnTo>
                <a:lnTo>
                  <a:pt x="3955209" y="0"/>
                </a:lnTo>
                <a:lnTo>
                  <a:pt x="4206139" y="0"/>
                </a:lnTo>
                <a:cubicBezTo>
                  <a:pt x="4666577" y="617385"/>
                  <a:pt x="4958866" y="1544845"/>
                  <a:pt x="4958866" y="2581725"/>
                </a:cubicBezTo>
                <a:cubicBezTo>
                  <a:pt x="4958866" y="3614989"/>
                  <a:pt x="4668612" y="4539595"/>
                  <a:pt x="4210704" y="5156800"/>
                </a:cubicBezTo>
                <a:lnTo>
                  <a:pt x="3955209" y="5156800"/>
                </a:lnTo>
                <a:lnTo>
                  <a:pt x="3955209" y="5163450"/>
                </a:lnTo>
                <a:lnTo>
                  <a:pt x="755577" y="5163450"/>
                </a:lnTo>
                <a:lnTo>
                  <a:pt x="755577" y="5156800"/>
                </a:lnTo>
                <a:lnTo>
                  <a:pt x="0" y="5156800"/>
                </a:lnTo>
                <a:close/>
              </a:path>
            </a:pathLst>
          </a:custGeom>
          <a:solidFill>
            <a:srgbClr val="4F5048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cxnSp>
        <p:nvCxnSpPr>
          <p:cNvPr id="10" name="直接连接符 4">
            <a:extLst>
              <a:ext uri="{FF2B5EF4-FFF2-40B4-BE49-F238E27FC236}">
                <a16:creationId xmlns:a16="http://schemas.microsoft.com/office/drawing/2014/main" id="{A8E1FF1C-220F-4896-BF95-47F617334CFE}"/>
              </a:ext>
            </a:extLst>
          </p:cNvPr>
          <p:cNvCxnSpPr/>
          <p:nvPr/>
        </p:nvCxnSpPr>
        <p:spPr>
          <a:xfrm>
            <a:off x="1363666" y="3236535"/>
            <a:ext cx="2494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48">
            <a:extLst>
              <a:ext uri="{FF2B5EF4-FFF2-40B4-BE49-F238E27FC236}">
                <a16:creationId xmlns:a16="http://schemas.microsoft.com/office/drawing/2014/main" id="{0FD0F049-4893-4FA3-B628-47AD19441B6F}"/>
              </a:ext>
            </a:extLst>
          </p:cNvPr>
          <p:cNvSpPr txBox="1"/>
          <p:nvPr/>
        </p:nvSpPr>
        <p:spPr>
          <a:xfrm>
            <a:off x="0" y="4003239"/>
            <a:ext cx="5278461" cy="763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943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C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La propuesta</a:t>
            </a:r>
            <a:endParaRPr kumimoji="1" lang="en-US" altLang="ko-KR" sz="4000" b="1" dirty="0">
              <a:solidFill>
                <a:prstClr val="white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2" name="直接连接符 4">
            <a:extLst>
              <a:ext uri="{FF2B5EF4-FFF2-40B4-BE49-F238E27FC236}">
                <a16:creationId xmlns:a16="http://schemas.microsoft.com/office/drawing/2014/main" id="{A924AE72-FD2C-49FB-8CFF-7CDA9A63CEE8}"/>
              </a:ext>
            </a:extLst>
          </p:cNvPr>
          <p:cNvCxnSpPr/>
          <p:nvPr/>
        </p:nvCxnSpPr>
        <p:spPr>
          <a:xfrm>
            <a:off x="1363666" y="3236535"/>
            <a:ext cx="2494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3">
            <a:extLst>
              <a:ext uri="{FF2B5EF4-FFF2-40B4-BE49-F238E27FC236}">
                <a16:creationId xmlns:a16="http://schemas.microsoft.com/office/drawing/2014/main" id="{FDEC74AC-0B4E-4600-8E42-1DCB69357493}"/>
              </a:ext>
            </a:extLst>
          </p:cNvPr>
          <p:cNvSpPr txBox="1"/>
          <p:nvPr/>
        </p:nvSpPr>
        <p:spPr>
          <a:xfrm>
            <a:off x="344892" y="1959109"/>
            <a:ext cx="575110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CAPÍTULO V</a:t>
            </a:r>
            <a:endParaRPr lang="zh-CN" altLang="en-US" sz="5400" b="1" dirty="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/>
      <p:bldP spid="11" grpId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637BB0E-C73F-497D-8C6A-E1C039F31E0E}"/>
              </a:ext>
            </a:extLst>
          </p:cNvPr>
          <p:cNvSpPr txBox="1"/>
          <p:nvPr/>
        </p:nvSpPr>
        <p:spPr>
          <a:xfrm>
            <a:off x="834572" y="171102"/>
            <a:ext cx="111324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Gestión de Calidad basado en la norma ISO 9001:2015 para ser implementado como plan piloto en C.A.L del CEE.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930109B-3E73-44E1-A153-A52392C3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552274"/>
            <a:ext cx="10160000" cy="513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7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20">
            <a:extLst>
              <a:ext uri="{FF2B5EF4-FFF2-40B4-BE49-F238E27FC236}">
                <a16:creationId xmlns:a16="http://schemas.microsoft.com/office/drawing/2014/main" id="{9607D06C-5FA8-4FB9-94A8-6A4C56C26D35}"/>
              </a:ext>
            </a:extLst>
          </p:cNvPr>
          <p:cNvSpPr/>
          <p:nvPr/>
        </p:nvSpPr>
        <p:spPr>
          <a:xfrm>
            <a:off x="1090" y="-17118"/>
            <a:ext cx="5548786" cy="6883373"/>
          </a:xfrm>
          <a:custGeom>
            <a:avLst/>
            <a:gdLst/>
            <a:ahLst/>
            <a:cxnLst/>
            <a:rect l="l" t="t" r="r" b="b"/>
            <a:pathLst>
              <a:path w="4958866" h="5163450">
                <a:moveTo>
                  <a:pt x="0" y="0"/>
                </a:moveTo>
                <a:lnTo>
                  <a:pt x="755577" y="0"/>
                </a:lnTo>
                <a:lnTo>
                  <a:pt x="899592" y="0"/>
                </a:lnTo>
                <a:lnTo>
                  <a:pt x="1508303" y="0"/>
                </a:lnTo>
                <a:lnTo>
                  <a:pt x="3955209" y="0"/>
                </a:lnTo>
                <a:lnTo>
                  <a:pt x="4206139" y="0"/>
                </a:lnTo>
                <a:cubicBezTo>
                  <a:pt x="4666577" y="617385"/>
                  <a:pt x="4958866" y="1544845"/>
                  <a:pt x="4958866" y="2581725"/>
                </a:cubicBezTo>
                <a:cubicBezTo>
                  <a:pt x="4958866" y="3614989"/>
                  <a:pt x="4668612" y="4539595"/>
                  <a:pt x="4210704" y="5156800"/>
                </a:cubicBezTo>
                <a:lnTo>
                  <a:pt x="3955209" y="5156800"/>
                </a:lnTo>
                <a:lnTo>
                  <a:pt x="3955209" y="5163450"/>
                </a:lnTo>
                <a:lnTo>
                  <a:pt x="755577" y="5163450"/>
                </a:lnTo>
                <a:lnTo>
                  <a:pt x="755577" y="5156800"/>
                </a:lnTo>
                <a:lnTo>
                  <a:pt x="0" y="5156800"/>
                </a:lnTo>
                <a:close/>
              </a:path>
            </a:pathLst>
          </a:custGeom>
          <a:solidFill>
            <a:srgbClr val="406352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TextBox 148">
            <a:extLst>
              <a:ext uri="{FF2B5EF4-FFF2-40B4-BE49-F238E27FC236}">
                <a16:creationId xmlns:a16="http://schemas.microsoft.com/office/drawing/2014/main" id="{9BBEDEB6-0395-4135-8451-8E4C9A1D429D}"/>
              </a:ext>
            </a:extLst>
          </p:cNvPr>
          <p:cNvSpPr txBox="1"/>
          <p:nvPr/>
        </p:nvSpPr>
        <p:spPr>
          <a:xfrm>
            <a:off x="0" y="4003239"/>
            <a:ext cx="5278461" cy="1501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943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C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Planteamiento del </a:t>
            </a:r>
          </a:p>
          <a:p>
            <a:pPr algn="ctr" defTabSz="866943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C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problema</a:t>
            </a:r>
            <a:endParaRPr kumimoji="1" lang="en-US" altLang="ko-KR" sz="4000" b="1" dirty="0">
              <a:solidFill>
                <a:prstClr val="white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2" name="直接连接符 4">
            <a:extLst>
              <a:ext uri="{FF2B5EF4-FFF2-40B4-BE49-F238E27FC236}">
                <a16:creationId xmlns:a16="http://schemas.microsoft.com/office/drawing/2014/main" id="{B8E7B3B0-47C6-4148-B338-E06384A19FA5}"/>
              </a:ext>
            </a:extLst>
          </p:cNvPr>
          <p:cNvCxnSpPr/>
          <p:nvPr/>
        </p:nvCxnSpPr>
        <p:spPr>
          <a:xfrm>
            <a:off x="1363666" y="3236535"/>
            <a:ext cx="2494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3">
            <a:extLst>
              <a:ext uri="{FF2B5EF4-FFF2-40B4-BE49-F238E27FC236}">
                <a16:creationId xmlns:a16="http://schemas.microsoft.com/office/drawing/2014/main" id="{E7378F9C-22D8-4088-9373-C167104A00D4}"/>
              </a:ext>
            </a:extLst>
          </p:cNvPr>
          <p:cNvSpPr txBox="1"/>
          <p:nvPr/>
        </p:nvSpPr>
        <p:spPr>
          <a:xfrm>
            <a:off x="344892" y="1959109"/>
            <a:ext cx="554878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CAPÍTULO I</a:t>
            </a:r>
            <a:endParaRPr lang="zh-CN" altLang="en-US" sz="5400" b="1" dirty="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1" grpId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C4E3C1-CCC1-4CA7-875C-C49F6B3B2A00}"/>
              </a:ext>
            </a:extLst>
          </p:cNvPr>
          <p:cNvSpPr/>
          <p:nvPr/>
        </p:nvSpPr>
        <p:spPr>
          <a:xfrm>
            <a:off x="5299788" y="1548881"/>
            <a:ext cx="6892212" cy="40500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39AB2-1BE1-4D3E-BFC5-CBA5161A4F8A}"/>
              </a:ext>
            </a:extLst>
          </p:cNvPr>
          <p:cNvSpPr txBox="1"/>
          <p:nvPr/>
        </p:nvSpPr>
        <p:spPr>
          <a:xfrm>
            <a:off x="424279" y="263201"/>
            <a:ext cx="998581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C" sz="4000" b="1" dirty="0">
                <a:latin typeface="Arial" panose="020B0604020202020204" pitchFamily="34" charset="0"/>
                <a:cs typeface="Arial" panose="020B0604020202020204" pitchFamily="34" charset="0"/>
              </a:rPr>
              <a:t>Comando de Apoyo Logístico del CEE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E47D4-9C26-43C4-9AF0-97E9AB161BFA}"/>
              </a:ext>
            </a:extLst>
          </p:cNvPr>
          <p:cNvSpPr txBox="1"/>
          <p:nvPr/>
        </p:nvSpPr>
        <p:spPr>
          <a:xfrm>
            <a:off x="5471352" y="1686611"/>
            <a:ext cx="6549084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Ciudad de Quito</a:t>
            </a:r>
          </a:p>
          <a:p>
            <a:pPr>
              <a:lnSpc>
                <a:spcPct val="150000"/>
              </a:lnSpc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Fuerte Militar “Marco Aurelio Subía</a:t>
            </a:r>
          </a:p>
          <a:p>
            <a:pPr>
              <a:lnSpc>
                <a:spcPct val="150000"/>
              </a:lnSpc>
            </a:pP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Misión</a:t>
            </a:r>
          </a:p>
          <a:p>
            <a:pPr>
              <a:lnSpc>
                <a:spcPct val="150000"/>
              </a:lnSpc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El C.A.L CEE proporcionará apoyo logístico integral  a las unidades orgánicas del C.E.E desde ya hasta el termino de las operaciones, en todo el territorio nacional, para mantener los medios operables e incrementar la eficiencia combativa de las tropas, a fin de coadyuvar en el cumplimiento de la misión del C.E.E y estar en condiciones de apoyar futuras operaciones.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9C66409F-C775-401D-BAC3-D886BF728D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r="5735"/>
          <a:stretch/>
        </p:blipFill>
        <p:spPr>
          <a:xfrm>
            <a:off x="0" y="1548882"/>
            <a:ext cx="5299788" cy="4050060"/>
          </a:xfrm>
        </p:spPr>
      </p:pic>
    </p:spTree>
    <p:extLst>
      <p:ext uri="{BB962C8B-B14F-4D97-AF65-F5344CB8AC3E}">
        <p14:creationId xmlns:p14="http://schemas.microsoft.com/office/powerpoint/2010/main" val="40014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">
            <a:extLst>
              <a:ext uri="{FF2B5EF4-FFF2-40B4-BE49-F238E27FC236}">
                <a16:creationId xmlns:a16="http://schemas.microsoft.com/office/drawing/2014/main" id="{774E2B06-2A78-455F-9A3C-029CCA18A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1342" y="785861"/>
            <a:ext cx="5596507" cy="5769400"/>
          </a:xfrm>
          <a:prstGeom prst="rect">
            <a:avLst/>
          </a:prstGeom>
          <a:solidFill>
            <a:srgbClr val="C00000">
              <a:alpha val="76862"/>
            </a:srgbClr>
          </a:solidFill>
          <a:ln>
            <a:noFill/>
          </a:ln>
        </p:spPr>
        <p:txBody>
          <a:bodyPr lIns="179990" tIns="107994" rIns="179990" bIns="10799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just" defTabSz="866943" fontAlgn="base">
              <a:lnSpc>
                <a:spcPct val="150000"/>
              </a:lnSpc>
              <a:spcBef>
                <a:spcPts val="0"/>
              </a:spcBef>
              <a:buNone/>
            </a:pPr>
            <a:endParaRPr lang="es-EC" altLang="zh-CN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343182" y="2647950"/>
            <a:ext cx="5094570" cy="3640349"/>
          </a:xfrm>
          <a:prstGeom prst="rect">
            <a:avLst/>
          </a:prstGeom>
          <a:solidFill>
            <a:schemeClr val="accent1">
              <a:alpha val="76862"/>
            </a:schemeClr>
          </a:solidFill>
          <a:ln>
            <a:noFill/>
          </a:ln>
        </p:spPr>
        <p:txBody>
          <a:bodyPr lIns="179990" tIns="107994" rIns="179990" bIns="10799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just" defTabSz="866943" fontAlgn="base">
              <a:lnSpc>
                <a:spcPct val="150000"/>
              </a:lnSpc>
              <a:spcBef>
                <a:spcPts val="0"/>
              </a:spcBef>
              <a:buNone/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 infraestructura está compuesta de ocho zonas de las cuales cinco se  encargan del funcionamiento y operaciones del C.A.L del CEE, y las tres restantes son complementarias para el trabajo que realiza el personal.</a:t>
            </a:r>
          </a:p>
        </p:txBody>
      </p:sp>
      <p:sp>
        <p:nvSpPr>
          <p:cNvPr id="6" name="Content Placeholder 2"/>
          <p:cNvSpPr txBox="1"/>
          <p:nvPr/>
        </p:nvSpPr>
        <p:spPr>
          <a:xfrm>
            <a:off x="343182" y="1091823"/>
            <a:ext cx="4235444" cy="1800127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 defTabSz="433471" fontAlgn="base">
              <a:spcBef>
                <a:spcPts val="0"/>
              </a:spcBef>
              <a:spcAft>
                <a:spcPts val="0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El Comando de Apoyo Logístico del Cuerpo de Ingenieros (C.A.L del CEE) se encuentra dentro del Fuerte Militar “Marco Aurelio Subía”.</a:t>
            </a:r>
          </a:p>
        </p:txBody>
      </p:sp>
      <p:sp>
        <p:nvSpPr>
          <p:cNvPr id="9" name="Content Placeholder 2"/>
          <p:cNvSpPr txBox="1"/>
          <p:nvPr/>
        </p:nvSpPr>
        <p:spPr>
          <a:xfrm>
            <a:off x="343182" y="0"/>
            <a:ext cx="7943568" cy="87100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433471" fontAlgn="base">
              <a:spcAft>
                <a:spcPts val="569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4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Ubicación del C.A.L. del CEE</a:t>
            </a:r>
            <a:endParaRPr lang="en-US" sz="4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C2BE993-9E87-45FF-BE3C-11F0AAC36C1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02022"/>
            <a:ext cx="6098444" cy="5286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con paraguas&#10;&#10;Descripción generada automáticamente con confianza baja">
            <a:extLst>
              <a:ext uri="{FF2B5EF4-FFF2-40B4-BE49-F238E27FC236}">
                <a16:creationId xmlns:a16="http://schemas.microsoft.com/office/drawing/2014/main" id="{B994CCB9-F805-439B-BBF6-E1704ED461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434">
            <a:off x="4538046" y="402383"/>
            <a:ext cx="3628077" cy="5977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36BDF139-D59F-41AE-A026-6DD23F88A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7136">
            <a:off x="1514914" y="724907"/>
            <a:ext cx="4351180" cy="5773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1E45AB31-4DD0-4312-AB8D-A86FA28D3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6532">
            <a:off x="6578314" y="1180733"/>
            <a:ext cx="4090899" cy="577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1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F5EFF9-C46E-4DF4-B101-66662F251738}"/>
              </a:ext>
            </a:extLst>
          </p:cNvPr>
          <p:cNvSpPr txBox="1"/>
          <p:nvPr/>
        </p:nvSpPr>
        <p:spPr>
          <a:xfrm>
            <a:off x="2644902" y="1859952"/>
            <a:ext cx="9278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/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Contar con normas y políticas para implementar en el C.A.L del CEE encaminadas a mejorar las operaciones logísticas que brindan apoyo a las operaciones de  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defensa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 territorio nacional y ámbito interno, inteligencia militar y operaciones psicológicas, para el cumplimiento de las misiones dispuestas por el escalón superior.</a:t>
            </a:r>
            <a:endParaRPr lang="es-EC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/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mejora continua de los procesos establecidos por las diferentes operaciones logísticas darán un valor de competitividad y alcance a su misión planteada.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3502B962-2184-4D85-9645-F7ACAFF47A67}"/>
              </a:ext>
            </a:extLst>
          </p:cNvPr>
          <p:cNvSpPr txBox="1"/>
          <p:nvPr/>
        </p:nvSpPr>
        <p:spPr>
          <a:xfrm>
            <a:off x="2436448" y="1236341"/>
            <a:ext cx="32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</p:txBody>
      </p:sp>
      <p:grpSp>
        <p:nvGrpSpPr>
          <p:cNvPr id="14" name="Group 16">
            <a:extLst>
              <a:ext uri="{FF2B5EF4-FFF2-40B4-BE49-F238E27FC236}">
                <a16:creationId xmlns:a16="http://schemas.microsoft.com/office/drawing/2014/main" id="{056557CF-9C4A-4510-A106-215F08B3ADD8}"/>
              </a:ext>
            </a:extLst>
          </p:cNvPr>
          <p:cNvGrpSpPr/>
          <p:nvPr/>
        </p:nvGrpSpPr>
        <p:grpSpPr>
          <a:xfrm>
            <a:off x="873291" y="4213950"/>
            <a:ext cx="1520279" cy="2733211"/>
            <a:chOff x="2340172" y="4279900"/>
            <a:chExt cx="2971604" cy="2405062"/>
          </a:xfr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effectLst>
            <a:outerShdw blurRad="88900" dist="38100" sx="102000" sy="102000" algn="t" rotWithShape="0">
              <a:prstClr val="black">
                <a:alpha val="31000"/>
              </a:prstClr>
            </a:outerShdw>
          </a:effectLst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7F18F6C-1630-4E54-9DFD-92B1BF23B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172" y="4279900"/>
              <a:ext cx="1408113" cy="1739900"/>
            </a:xfrm>
            <a:custGeom>
              <a:avLst/>
              <a:gdLst>
                <a:gd name="T0" fmla="*/ 284 w 807"/>
                <a:gd name="T1" fmla="*/ 0 h 998"/>
                <a:gd name="T2" fmla="*/ 24 w 807"/>
                <a:gd name="T3" fmla="*/ 454 h 998"/>
                <a:gd name="T4" fmla="*/ 0 w 807"/>
                <a:gd name="T5" fmla="*/ 545 h 998"/>
                <a:gd name="T6" fmla="*/ 24 w 807"/>
                <a:gd name="T7" fmla="*/ 636 h 998"/>
                <a:gd name="T8" fmla="*/ 233 w 807"/>
                <a:gd name="T9" fmla="*/ 998 h 998"/>
                <a:gd name="T10" fmla="*/ 807 w 807"/>
                <a:gd name="T11" fmla="*/ 0 h 998"/>
                <a:gd name="T12" fmla="*/ 284 w 807"/>
                <a:gd name="T13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7" h="998">
                  <a:moveTo>
                    <a:pt x="284" y="0"/>
                  </a:moveTo>
                  <a:cubicBezTo>
                    <a:pt x="246" y="66"/>
                    <a:pt x="24" y="454"/>
                    <a:pt x="24" y="454"/>
                  </a:cubicBezTo>
                  <a:cubicBezTo>
                    <a:pt x="9" y="481"/>
                    <a:pt x="0" y="512"/>
                    <a:pt x="0" y="545"/>
                  </a:cubicBezTo>
                  <a:cubicBezTo>
                    <a:pt x="0" y="578"/>
                    <a:pt x="9" y="609"/>
                    <a:pt x="24" y="636"/>
                  </a:cubicBezTo>
                  <a:cubicBezTo>
                    <a:pt x="233" y="998"/>
                    <a:pt x="233" y="998"/>
                    <a:pt x="233" y="998"/>
                  </a:cubicBezTo>
                  <a:cubicBezTo>
                    <a:pt x="233" y="998"/>
                    <a:pt x="667" y="242"/>
                    <a:pt x="807" y="0"/>
                  </a:cubicBezTo>
                  <a:lnTo>
                    <a:pt x="284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</a:schemeClr>
                </a:gs>
                <a:gs pos="48000">
                  <a:schemeClr val="bg1">
                    <a:lumMod val="6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92088019-1564-4B4C-96C5-9F94A7793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901" y="4943475"/>
              <a:ext cx="2936875" cy="1741487"/>
            </a:xfrm>
            <a:custGeom>
              <a:avLst/>
              <a:gdLst>
                <a:gd name="T0" fmla="*/ 785 w 1684"/>
                <a:gd name="T1" fmla="*/ 999 h 999"/>
                <a:gd name="T2" fmla="*/ 884 w 1684"/>
                <a:gd name="T3" fmla="*/ 726 h 999"/>
                <a:gd name="T4" fmla="*/ 865 w 1684"/>
                <a:gd name="T5" fmla="*/ 726 h 999"/>
                <a:gd name="T6" fmla="*/ 381 w 1684"/>
                <a:gd name="T7" fmla="*/ 726 h 999"/>
                <a:gd name="T8" fmla="*/ 290 w 1684"/>
                <a:gd name="T9" fmla="*/ 702 h 999"/>
                <a:gd name="T10" fmla="*/ 224 w 1684"/>
                <a:gd name="T11" fmla="*/ 636 h 999"/>
                <a:gd name="T12" fmla="*/ 0 w 1684"/>
                <a:gd name="T13" fmla="*/ 246 h 999"/>
                <a:gd name="T14" fmla="*/ 102 w 1684"/>
                <a:gd name="T15" fmla="*/ 273 h 999"/>
                <a:gd name="T16" fmla="*/ 865 w 1684"/>
                <a:gd name="T17" fmla="*/ 273 h 999"/>
                <a:gd name="T18" fmla="*/ 884 w 1684"/>
                <a:gd name="T19" fmla="*/ 273 h 999"/>
                <a:gd name="T20" fmla="*/ 785 w 1684"/>
                <a:gd name="T21" fmla="*/ 0 h 999"/>
                <a:gd name="T22" fmla="*/ 1683 w 1684"/>
                <a:gd name="T23" fmla="*/ 500 h 999"/>
                <a:gd name="T24" fmla="*/ 1684 w 1684"/>
                <a:gd name="T25" fmla="*/ 500 h 999"/>
                <a:gd name="T26" fmla="*/ 785 w 1684"/>
                <a:gd name="T27" fmla="*/ 999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4" h="999">
                  <a:moveTo>
                    <a:pt x="785" y="999"/>
                  </a:moveTo>
                  <a:cubicBezTo>
                    <a:pt x="884" y="726"/>
                    <a:pt x="884" y="726"/>
                    <a:pt x="884" y="726"/>
                  </a:cubicBezTo>
                  <a:cubicBezTo>
                    <a:pt x="865" y="726"/>
                    <a:pt x="865" y="726"/>
                    <a:pt x="865" y="726"/>
                  </a:cubicBezTo>
                  <a:cubicBezTo>
                    <a:pt x="381" y="726"/>
                    <a:pt x="381" y="726"/>
                    <a:pt x="381" y="726"/>
                  </a:cubicBezTo>
                  <a:cubicBezTo>
                    <a:pt x="350" y="726"/>
                    <a:pt x="319" y="719"/>
                    <a:pt x="290" y="702"/>
                  </a:cubicBezTo>
                  <a:cubicBezTo>
                    <a:pt x="262" y="686"/>
                    <a:pt x="240" y="662"/>
                    <a:pt x="224" y="636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246"/>
                    <a:pt x="39" y="273"/>
                    <a:pt x="102" y="273"/>
                  </a:cubicBezTo>
                  <a:cubicBezTo>
                    <a:pt x="165" y="273"/>
                    <a:pt x="865" y="273"/>
                    <a:pt x="865" y="273"/>
                  </a:cubicBezTo>
                  <a:cubicBezTo>
                    <a:pt x="884" y="273"/>
                    <a:pt x="884" y="273"/>
                    <a:pt x="884" y="273"/>
                  </a:cubicBezTo>
                  <a:cubicBezTo>
                    <a:pt x="785" y="0"/>
                    <a:pt x="785" y="0"/>
                    <a:pt x="785" y="0"/>
                  </a:cubicBezTo>
                  <a:cubicBezTo>
                    <a:pt x="1015" y="200"/>
                    <a:pt x="1385" y="389"/>
                    <a:pt x="1683" y="500"/>
                  </a:cubicBezTo>
                  <a:cubicBezTo>
                    <a:pt x="1683" y="500"/>
                    <a:pt x="1683" y="500"/>
                    <a:pt x="1684" y="500"/>
                  </a:cubicBezTo>
                  <a:cubicBezTo>
                    <a:pt x="1385" y="610"/>
                    <a:pt x="1015" y="799"/>
                    <a:pt x="785" y="99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19DBDD12-787F-47B5-9B3C-8C49BFEE69B5}"/>
              </a:ext>
            </a:extLst>
          </p:cNvPr>
          <p:cNvSpPr>
            <a:spLocks/>
          </p:cNvSpPr>
          <p:nvPr/>
        </p:nvSpPr>
        <p:spPr bwMode="auto">
          <a:xfrm>
            <a:off x="876112" y="1404424"/>
            <a:ext cx="632680" cy="1643535"/>
          </a:xfrm>
          <a:custGeom>
            <a:avLst/>
            <a:gdLst>
              <a:gd name="T0" fmla="*/ 186 w 709"/>
              <a:gd name="T1" fmla="*/ 0 h 830"/>
              <a:gd name="T2" fmla="*/ 24 w 709"/>
              <a:gd name="T3" fmla="*/ 286 h 830"/>
              <a:gd name="T4" fmla="*/ 0 w 709"/>
              <a:gd name="T5" fmla="*/ 377 h 830"/>
              <a:gd name="T6" fmla="*/ 24 w 709"/>
              <a:gd name="T7" fmla="*/ 468 h 830"/>
              <a:gd name="T8" fmla="*/ 233 w 709"/>
              <a:gd name="T9" fmla="*/ 830 h 830"/>
              <a:gd name="T10" fmla="*/ 709 w 709"/>
              <a:gd name="T11" fmla="*/ 0 h 830"/>
              <a:gd name="T12" fmla="*/ 186 w 709"/>
              <a:gd name="T13" fmla="*/ 0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9" h="830">
                <a:moveTo>
                  <a:pt x="186" y="0"/>
                </a:moveTo>
                <a:cubicBezTo>
                  <a:pt x="148" y="66"/>
                  <a:pt x="24" y="286"/>
                  <a:pt x="24" y="286"/>
                </a:cubicBezTo>
                <a:cubicBezTo>
                  <a:pt x="9" y="313"/>
                  <a:pt x="0" y="344"/>
                  <a:pt x="0" y="377"/>
                </a:cubicBezTo>
                <a:cubicBezTo>
                  <a:pt x="0" y="410"/>
                  <a:pt x="9" y="441"/>
                  <a:pt x="24" y="468"/>
                </a:cubicBezTo>
                <a:cubicBezTo>
                  <a:pt x="233" y="830"/>
                  <a:pt x="233" y="830"/>
                  <a:pt x="233" y="830"/>
                </a:cubicBezTo>
                <a:cubicBezTo>
                  <a:pt x="233" y="830"/>
                  <a:pt x="569" y="242"/>
                  <a:pt x="709" y="0"/>
                </a:cubicBezTo>
                <a:lnTo>
                  <a:pt x="186" y="0"/>
                </a:lnTo>
                <a:close/>
              </a:path>
            </a:pathLst>
          </a:custGeom>
          <a:gradFill flip="none" rotWithShape="1">
            <a:gsLst>
              <a:gs pos="0">
                <a:srgbClr val="2DA193"/>
              </a:gs>
              <a:gs pos="55000">
                <a:schemeClr val="accent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D885BB14-9D9B-47F8-BF16-0A57C172333E}"/>
              </a:ext>
            </a:extLst>
          </p:cNvPr>
          <p:cNvSpPr>
            <a:spLocks/>
          </p:cNvSpPr>
          <p:nvPr/>
        </p:nvSpPr>
        <p:spPr bwMode="auto">
          <a:xfrm>
            <a:off x="873291" y="1822976"/>
            <a:ext cx="1502513" cy="1979097"/>
          </a:xfrm>
          <a:custGeom>
            <a:avLst/>
            <a:gdLst>
              <a:gd name="T0" fmla="*/ 785 w 1684"/>
              <a:gd name="T1" fmla="*/ 1000 h 1000"/>
              <a:gd name="T2" fmla="*/ 884 w 1684"/>
              <a:gd name="T3" fmla="*/ 726 h 1000"/>
              <a:gd name="T4" fmla="*/ 865 w 1684"/>
              <a:gd name="T5" fmla="*/ 726 h 1000"/>
              <a:gd name="T6" fmla="*/ 381 w 1684"/>
              <a:gd name="T7" fmla="*/ 726 h 1000"/>
              <a:gd name="T8" fmla="*/ 290 w 1684"/>
              <a:gd name="T9" fmla="*/ 702 h 1000"/>
              <a:gd name="T10" fmla="*/ 224 w 1684"/>
              <a:gd name="T11" fmla="*/ 636 h 1000"/>
              <a:gd name="T12" fmla="*/ 0 w 1684"/>
              <a:gd name="T13" fmla="*/ 246 h 1000"/>
              <a:gd name="T14" fmla="*/ 102 w 1684"/>
              <a:gd name="T15" fmla="*/ 273 h 1000"/>
              <a:gd name="T16" fmla="*/ 865 w 1684"/>
              <a:gd name="T17" fmla="*/ 273 h 1000"/>
              <a:gd name="T18" fmla="*/ 884 w 1684"/>
              <a:gd name="T19" fmla="*/ 273 h 1000"/>
              <a:gd name="T20" fmla="*/ 785 w 1684"/>
              <a:gd name="T21" fmla="*/ 0 h 1000"/>
              <a:gd name="T22" fmla="*/ 1683 w 1684"/>
              <a:gd name="T23" fmla="*/ 500 h 1000"/>
              <a:gd name="T24" fmla="*/ 1684 w 1684"/>
              <a:gd name="T25" fmla="*/ 500 h 1000"/>
              <a:gd name="T26" fmla="*/ 785 w 1684"/>
              <a:gd name="T27" fmla="*/ 100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84" h="1000">
                <a:moveTo>
                  <a:pt x="785" y="1000"/>
                </a:moveTo>
                <a:cubicBezTo>
                  <a:pt x="884" y="726"/>
                  <a:pt x="884" y="726"/>
                  <a:pt x="884" y="726"/>
                </a:cubicBezTo>
                <a:cubicBezTo>
                  <a:pt x="865" y="726"/>
                  <a:pt x="865" y="726"/>
                  <a:pt x="865" y="726"/>
                </a:cubicBezTo>
                <a:cubicBezTo>
                  <a:pt x="381" y="726"/>
                  <a:pt x="381" y="726"/>
                  <a:pt x="381" y="726"/>
                </a:cubicBezTo>
                <a:cubicBezTo>
                  <a:pt x="350" y="726"/>
                  <a:pt x="319" y="719"/>
                  <a:pt x="290" y="702"/>
                </a:cubicBezTo>
                <a:cubicBezTo>
                  <a:pt x="262" y="686"/>
                  <a:pt x="240" y="662"/>
                  <a:pt x="224" y="636"/>
                </a:cubicBezTo>
                <a:cubicBezTo>
                  <a:pt x="0" y="246"/>
                  <a:pt x="0" y="246"/>
                  <a:pt x="0" y="246"/>
                </a:cubicBezTo>
                <a:cubicBezTo>
                  <a:pt x="0" y="246"/>
                  <a:pt x="39" y="273"/>
                  <a:pt x="102" y="273"/>
                </a:cubicBezTo>
                <a:cubicBezTo>
                  <a:pt x="165" y="273"/>
                  <a:pt x="865" y="273"/>
                  <a:pt x="865" y="273"/>
                </a:cubicBezTo>
                <a:cubicBezTo>
                  <a:pt x="884" y="273"/>
                  <a:pt x="884" y="273"/>
                  <a:pt x="884" y="273"/>
                </a:cubicBezTo>
                <a:cubicBezTo>
                  <a:pt x="785" y="0"/>
                  <a:pt x="785" y="0"/>
                  <a:pt x="785" y="0"/>
                </a:cubicBezTo>
                <a:cubicBezTo>
                  <a:pt x="1015" y="200"/>
                  <a:pt x="1385" y="389"/>
                  <a:pt x="1683" y="500"/>
                </a:cubicBezTo>
                <a:cubicBezTo>
                  <a:pt x="1683" y="500"/>
                  <a:pt x="1683" y="500"/>
                  <a:pt x="1684" y="500"/>
                </a:cubicBezTo>
                <a:cubicBezTo>
                  <a:pt x="1385" y="611"/>
                  <a:pt x="1015" y="799"/>
                  <a:pt x="785" y="10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E3C1B0C6-1EFC-4CCF-B41E-ADBBFD841AD3}"/>
              </a:ext>
            </a:extLst>
          </p:cNvPr>
          <p:cNvSpPr txBox="1"/>
          <p:nvPr/>
        </p:nvSpPr>
        <p:spPr>
          <a:xfrm>
            <a:off x="2659559" y="5026149"/>
            <a:ext cx="8716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lineamientos de este documento abarcan los requisitos de la norma ISO 9001:2015 como un Sistema de Gestión de Calidad para ser implementado como una Plan Piloto en el Comando de Apoyo Logístico del Cuerpo de Ingenieros del Ejército.</a:t>
            </a:r>
          </a:p>
          <a:p>
            <a:pPr algn="just"/>
            <a:r>
              <a:rPr lang="es-EC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Servirá de guía documentada para apoyar los procesos a seguirse.</a:t>
            </a: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748063D6-E364-45C4-9C66-FEAEEED4A7C9}"/>
              </a:ext>
            </a:extLst>
          </p:cNvPr>
          <p:cNvSpPr txBox="1"/>
          <p:nvPr/>
        </p:nvSpPr>
        <p:spPr>
          <a:xfrm>
            <a:off x="2581353" y="4381043"/>
            <a:ext cx="3073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ALCANCE</a:t>
            </a:r>
          </a:p>
        </p:txBody>
      </p:sp>
    </p:spTree>
    <p:extLst>
      <p:ext uri="{BB962C8B-B14F-4D97-AF65-F5344CB8AC3E}">
        <p14:creationId xmlns:p14="http://schemas.microsoft.com/office/powerpoint/2010/main" val="101599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4294967295"/>
          </p:nvPr>
        </p:nvSpPr>
        <p:spPr>
          <a:xfrm>
            <a:off x="3995988" y="1724891"/>
            <a:ext cx="5966422" cy="4721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s-EC" altLang="ja-JP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Incluye todas las unidades del C.A.L. del CEE</a:t>
            </a:r>
            <a:endParaRPr kumimoji="1" lang="ja-JP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3812578" y="3429000"/>
            <a:ext cx="5966422" cy="472113"/>
          </a:xfrm>
        </p:spPr>
        <p:txBody>
          <a:bodyPr/>
          <a:lstStyle/>
          <a:p>
            <a:pPr marL="0" indent="0">
              <a:buNone/>
            </a:pPr>
            <a:r>
              <a:rPr kumimoji="1" lang="es-EC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El responsable directo de todos los procesos de control y cumplimiento para alcanzar los objetivos de calidad propuestos es el Comandante de la Institución, como líder para esta implementación.</a:t>
            </a:r>
            <a:endParaRPr kumimoji="1"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1"/>
          </p:nvPr>
        </p:nvSpPr>
        <p:spPr>
          <a:xfrm>
            <a:off x="3904283" y="5247355"/>
            <a:ext cx="6149832" cy="431795"/>
          </a:xfrm>
        </p:spPr>
        <p:txBody>
          <a:bodyPr/>
          <a:lstStyle/>
          <a:p>
            <a:pPr marL="0" indent="0">
              <a:buNone/>
            </a:pPr>
            <a:r>
              <a:rPr lang="es-EC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C.A.L del CEE cuenta con todos los procesos y subprocesos actualizados al 2020 </a:t>
            </a:r>
            <a:endParaRPr kumimoji="1"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B2A5C4-911E-4DFC-B584-944B9CC33BED}"/>
              </a:ext>
            </a:extLst>
          </p:cNvPr>
          <p:cNvSpPr txBox="1"/>
          <p:nvPr/>
        </p:nvSpPr>
        <p:spPr>
          <a:xfrm>
            <a:off x="900762" y="1443299"/>
            <a:ext cx="1169551" cy="46101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Alcance del Sistema de Gestión de Calidad</a:t>
            </a:r>
          </a:p>
        </p:txBody>
      </p:sp>
    </p:spTree>
    <p:extLst>
      <p:ext uri="{BB962C8B-B14F-4D97-AF65-F5344CB8AC3E}">
        <p14:creationId xmlns:p14="http://schemas.microsoft.com/office/powerpoint/2010/main" val="33472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8E003411-0998-49BA-8718-72C0F345C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875">
            <a:off x="2594673" y="746050"/>
            <a:ext cx="4088261" cy="577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FE6EB35-B9D3-4CCE-9969-90B0CDDB322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377">
            <a:off x="3726937" y="296396"/>
            <a:ext cx="4738126" cy="667021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A10D27D-6FC2-45AE-865E-2B7D40A7E1EA}"/>
              </a:ext>
            </a:extLst>
          </p:cNvPr>
          <p:cNvSpPr txBox="1"/>
          <p:nvPr/>
        </p:nvSpPr>
        <p:spPr>
          <a:xfrm>
            <a:off x="747932" y="1093763"/>
            <a:ext cx="1661993" cy="467047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Política de Calidad del Comando de Apoyo Logístico del CEE</a:t>
            </a:r>
          </a:p>
        </p:txBody>
      </p:sp>
      <p:cxnSp>
        <p:nvCxnSpPr>
          <p:cNvPr id="29" name="Straight Connector 44">
            <a:extLst>
              <a:ext uri="{FF2B5EF4-FFF2-40B4-BE49-F238E27FC236}">
                <a16:creationId xmlns:a16="http://schemas.microsoft.com/office/drawing/2014/main" id="{01F4B913-D10B-452C-B6AB-A9D22FC45555}"/>
              </a:ext>
            </a:extLst>
          </p:cNvPr>
          <p:cNvCxnSpPr/>
          <p:nvPr/>
        </p:nvCxnSpPr>
        <p:spPr>
          <a:xfrm>
            <a:off x="10345379" y="4126941"/>
            <a:ext cx="0" cy="1447800"/>
          </a:xfrm>
          <a:prstGeom prst="line">
            <a:avLst/>
          </a:prstGeom>
          <a:ln w="22860"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bg1"/>
                </a:gs>
                <a:gs pos="78000">
                  <a:srgbClr val="AFAFAF"/>
                </a:gs>
                <a:gs pos="28000">
                  <a:schemeClr val="tx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44">
            <a:extLst>
              <a:ext uri="{FF2B5EF4-FFF2-40B4-BE49-F238E27FC236}">
                <a16:creationId xmlns:a16="http://schemas.microsoft.com/office/drawing/2014/main" id="{721C2C51-406A-4D06-80A3-04660E6982AF}"/>
              </a:ext>
            </a:extLst>
          </p:cNvPr>
          <p:cNvCxnSpPr/>
          <p:nvPr/>
        </p:nvCxnSpPr>
        <p:spPr>
          <a:xfrm>
            <a:off x="10389322" y="2112777"/>
            <a:ext cx="0" cy="1447800"/>
          </a:xfrm>
          <a:prstGeom prst="line">
            <a:avLst/>
          </a:prstGeom>
          <a:ln w="22860"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bg1"/>
                </a:gs>
                <a:gs pos="78000">
                  <a:srgbClr val="AFAFAF"/>
                </a:gs>
                <a:gs pos="28000">
                  <a:schemeClr val="tx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2">
            <a:extLst>
              <a:ext uri="{FF2B5EF4-FFF2-40B4-BE49-F238E27FC236}">
                <a16:creationId xmlns:a16="http://schemas.microsoft.com/office/drawing/2014/main" id="{74F3B63C-94B1-4521-A712-31A8C1F5CAC7}"/>
              </a:ext>
            </a:extLst>
          </p:cNvPr>
          <p:cNvGrpSpPr/>
          <p:nvPr/>
        </p:nvGrpSpPr>
        <p:grpSpPr>
          <a:xfrm>
            <a:off x="9641358" y="2778659"/>
            <a:ext cx="1497868" cy="1441600"/>
            <a:chOff x="3835946" y="3104282"/>
            <a:chExt cx="1497868" cy="1441600"/>
          </a:xfrm>
          <a:solidFill>
            <a:srgbClr val="FFC000"/>
          </a:solidFill>
        </p:grpSpPr>
        <p:sp>
          <p:nvSpPr>
            <p:cNvPr id="32" name="Rectangle 19">
              <a:extLst>
                <a:ext uri="{FF2B5EF4-FFF2-40B4-BE49-F238E27FC236}">
                  <a16:creationId xmlns:a16="http://schemas.microsoft.com/office/drawing/2014/main" id="{74E99DD3-6141-4422-8CE5-B65DB8F092FF}"/>
                </a:ext>
              </a:extLst>
            </p:cNvPr>
            <p:cNvSpPr/>
            <p:nvPr/>
          </p:nvSpPr>
          <p:spPr>
            <a:xfrm rot="21599113">
              <a:off x="3835946" y="3104282"/>
              <a:ext cx="1497868" cy="1441600"/>
            </a:xfrm>
            <a:custGeom>
              <a:avLst/>
              <a:gdLst>
                <a:gd name="connsiteX0" fmla="*/ 0 w 1339596"/>
                <a:gd name="connsiteY0" fmla="*/ 0 h 1219200"/>
                <a:gd name="connsiteX1" fmla="*/ 1339596 w 1339596"/>
                <a:gd name="connsiteY1" fmla="*/ 0 h 1219200"/>
                <a:gd name="connsiteX2" fmla="*/ 1339596 w 1339596"/>
                <a:gd name="connsiteY2" fmla="*/ 1219200 h 1219200"/>
                <a:gd name="connsiteX3" fmla="*/ 0 w 1339596"/>
                <a:gd name="connsiteY3" fmla="*/ 1219200 h 1219200"/>
                <a:gd name="connsiteX4" fmla="*/ 0 w 1339596"/>
                <a:gd name="connsiteY4" fmla="*/ 0 h 1219200"/>
                <a:gd name="connsiteX0" fmla="*/ 0 w 1339596"/>
                <a:gd name="connsiteY0" fmla="*/ 11733 h 1230933"/>
                <a:gd name="connsiteX1" fmla="*/ 1306342 w 1339596"/>
                <a:gd name="connsiteY1" fmla="*/ 0 h 1230933"/>
                <a:gd name="connsiteX2" fmla="*/ 1339596 w 1339596"/>
                <a:gd name="connsiteY2" fmla="*/ 1230933 h 1230933"/>
                <a:gd name="connsiteX3" fmla="*/ 0 w 1339596"/>
                <a:gd name="connsiteY3" fmla="*/ 1230933 h 1230933"/>
                <a:gd name="connsiteX4" fmla="*/ 0 w 1339596"/>
                <a:gd name="connsiteY4" fmla="*/ 11733 h 1230933"/>
                <a:gd name="connsiteX0" fmla="*/ 55747 w 1339596"/>
                <a:gd name="connsiteY0" fmla="*/ 12706 h 1230933"/>
                <a:gd name="connsiteX1" fmla="*/ 1306342 w 1339596"/>
                <a:gd name="connsiteY1" fmla="*/ 0 h 1230933"/>
                <a:gd name="connsiteX2" fmla="*/ 1339596 w 1339596"/>
                <a:gd name="connsiteY2" fmla="*/ 1230933 h 1230933"/>
                <a:gd name="connsiteX3" fmla="*/ 0 w 1339596"/>
                <a:gd name="connsiteY3" fmla="*/ 1230933 h 1230933"/>
                <a:gd name="connsiteX4" fmla="*/ 55747 w 1339596"/>
                <a:gd name="connsiteY4" fmla="*/ 12706 h 1230933"/>
                <a:gd name="connsiteX0" fmla="*/ 28195 w 1339596"/>
                <a:gd name="connsiteY0" fmla="*/ 12225 h 1230933"/>
                <a:gd name="connsiteX1" fmla="*/ 1306342 w 1339596"/>
                <a:gd name="connsiteY1" fmla="*/ 0 h 1230933"/>
                <a:gd name="connsiteX2" fmla="*/ 1339596 w 1339596"/>
                <a:gd name="connsiteY2" fmla="*/ 1230933 h 1230933"/>
                <a:gd name="connsiteX3" fmla="*/ 0 w 1339596"/>
                <a:gd name="connsiteY3" fmla="*/ 1230933 h 1230933"/>
                <a:gd name="connsiteX4" fmla="*/ 28195 w 1339596"/>
                <a:gd name="connsiteY4" fmla="*/ 12225 h 1230933"/>
                <a:gd name="connsiteX0" fmla="*/ 28195 w 1353846"/>
                <a:gd name="connsiteY0" fmla="*/ 6385 h 1225093"/>
                <a:gd name="connsiteX1" fmla="*/ 1353846 w 1353846"/>
                <a:gd name="connsiteY1" fmla="*/ 0 h 1225093"/>
                <a:gd name="connsiteX2" fmla="*/ 1339596 w 1353846"/>
                <a:gd name="connsiteY2" fmla="*/ 1225093 h 1225093"/>
                <a:gd name="connsiteX3" fmla="*/ 0 w 1353846"/>
                <a:gd name="connsiteY3" fmla="*/ 1225093 h 1225093"/>
                <a:gd name="connsiteX4" fmla="*/ 28195 w 1353846"/>
                <a:gd name="connsiteY4" fmla="*/ 6385 h 1225093"/>
                <a:gd name="connsiteX0" fmla="*/ 20681 w 1353846"/>
                <a:gd name="connsiteY0" fmla="*/ 6253 h 1225093"/>
                <a:gd name="connsiteX1" fmla="*/ 1353846 w 1353846"/>
                <a:gd name="connsiteY1" fmla="*/ 0 h 1225093"/>
                <a:gd name="connsiteX2" fmla="*/ 1339596 w 1353846"/>
                <a:gd name="connsiteY2" fmla="*/ 1225093 h 1225093"/>
                <a:gd name="connsiteX3" fmla="*/ 0 w 1353846"/>
                <a:gd name="connsiteY3" fmla="*/ 1225093 h 1225093"/>
                <a:gd name="connsiteX4" fmla="*/ 20681 w 1353846"/>
                <a:gd name="connsiteY4" fmla="*/ 6253 h 1225093"/>
                <a:gd name="connsiteX0" fmla="*/ 20681 w 1339596"/>
                <a:gd name="connsiteY0" fmla="*/ 6603 h 1225443"/>
                <a:gd name="connsiteX1" fmla="*/ 1333808 w 1339596"/>
                <a:gd name="connsiteY1" fmla="*/ 0 h 1225443"/>
                <a:gd name="connsiteX2" fmla="*/ 1339596 w 1339596"/>
                <a:gd name="connsiteY2" fmla="*/ 1225443 h 1225443"/>
                <a:gd name="connsiteX3" fmla="*/ 0 w 1339596"/>
                <a:gd name="connsiteY3" fmla="*/ 1225443 h 1225443"/>
                <a:gd name="connsiteX4" fmla="*/ 20681 w 1339596"/>
                <a:gd name="connsiteY4" fmla="*/ 6603 h 1225443"/>
                <a:gd name="connsiteX0" fmla="*/ 33205 w 1339596"/>
                <a:gd name="connsiteY0" fmla="*/ 6822 h 1225443"/>
                <a:gd name="connsiteX1" fmla="*/ 1333808 w 1339596"/>
                <a:gd name="connsiteY1" fmla="*/ 0 h 1225443"/>
                <a:gd name="connsiteX2" fmla="*/ 1339596 w 1339596"/>
                <a:gd name="connsiteY2" fmla="*/ 1225443 h 1225443"/>
                <a:gd name="connsiteX3" fmla="*/ 0 w 1339596"/>
                <a:gd name="connsiteY3" fmla="*/ 1225443 h 1225443"/>
                <a:gd name="connsiteX4" fmla="*/ 33205 w 1339596"/>
                <a:gd name="connsiteY4" fmla="*/ 6822 h 1225443"/>
                <a:gd name="connsiteX0" fmla="*/ 13167 w 1339596"/>
                <a:gd name="connsiteY0" fmla="*/ 6472 h 1225443"/>
                <a:gd name="connsiteX1" fmla="*/ 1333808 w 1339596"/>
                <a:gd name="connsiteY1" fmla="*/ 0 h 1225443"/>
                <a:gd name="connsiteX2" fmla="*/ 1339596 w 1339596"/>
                <a:gd name="connsiteY2" fmla="*/ 1225443 h 1225443"/>
                <a:gd name="connsiteX3" fmla="*/ 0 w 1339596"/>
                <a:gd name="connsiteY3" fmla="*/ 1225443 h 1225443"/>
                <a:gd name="connsiteX4" fmla="*/ 13167 w 1339596"/>
                <a:gd name="connsiteY4" fmla="*/ 6472 h 1225443"/>
                <a:gd name="connsiteX0" fmla="*/ 13167 w 1333884"/>
                <a:gd name="connsiteY0" fmla="*/ 6472 h 1225443"/>
                <a:gd name="connsiteX1" fmla="*/ 1333808 w 1333884"/>
                <a:gd name="connsiteY1" fmla="*/ 0 h 1225443"/>
                <a:gd name="connsiteX2" fmla="*/ 1302330 w 1333884"/>
                <a:gd name="connsiteY2" fmla="*/ 1207253 h 1225443"/>
                <a:gd name="connsiteX3" fmla="*/ 0 w 1333884"/>
                <a:gd name="connsiteY3" fmla="*/ 1225443 h 1225443"/>
                <a:gd name="connsiteX4" fmla="*/ 13167 w 1333884"/>
                <a:gd name="connsiteY4" fmla="*/ 6472 h 1225443"/>
                <a:gd name="connsiteX0" fmla="*/ 13167 w 1334211"/>
                <a:gd name="connsiteY0" fmla="*/ 6472 h 1232826"/>
                <a:gd name="connsiteX1" fmla="*/ 1333808 w 1334211"/>
                <a:gd name="connsiteY1" fmla="*/ 0 h 1232826"/>
                <a:gd name="connsiteX2" fmla="*/ 1331950 w 1334211"/>
                <a:gd name="connsiteY2" fmla="*/ 1232826 h 1232826"/>
                <a:gd name="connsiteX3" fmla="*/ 0 w 1334211"/>
                <a:gd name="connsiteY3" fmla="*/ 1225443 h 1232826"/>
                <a:gd name="connsiteX4" fmla="*/ 13167 w 1334211"/>
                <a:gd name="connsiteY4" fmla="*/ 6472 h 1232826"/>
                <a:gd name="connsiteX0" fmla="*/ 13167 w 1333952"/>
                <a:gd name="connsiteY0" fmla="*/ 6472 h 1225443"/>
                <a:gd name="connsiteX1" fmla="*/ 1333808 w 1333952"/>
                <a:gd name="connsiteY1" fmla="*/ 0 h 1225443"/>
                <a:gd name="connsiteX2" fmla="*/ 1319601 w 1333952"/>
                <a:gd name="connsiteY2" fmla="*/ 1222588 h 1225443"/>
                <a:gd name="connsiteX3" fmla="*/ 0 w 1333952"/>
                <a:gd name="connsiteY3" fmla="*/ 1225443 h 1225443"/>
                <a:gd name="connsiteX4" fmla="*/ 13167 w 1333952"/>
                <a:gd name="connsiteY4" fmla="*/ 6472 h 1225443"/>
                <a:gd name="connsiteX0" fmla="*/ 30785 w 1333952"/>
                <a:gd name="connsiteY0" fmla="*/ 0 h 1235984"/>
                <a:gd name="connsiteX1" fmla="*/ 1333808 w 1333952"/>
                <a:gd name="connsiteY1" fmla="*/ 10541 h 1235984"/>
                <a:gd name="connsiteX2" fmla="*/ 1319601 w 1333952"/>
                <a:gd name="connsiteY2" fmla="*/ 1233129 h 1235984"/>
                <a:gd name="connsiteX3" fmla="*/ 0 w 1333952"/>
                <a:gd name="connsiteY3" fmla="*/ 1235984 h 1235984"/>
                <a:gd name="connsiteX4" fmla="*/ 30785 w 1333952"/>
                <a:gd name="connsiteY4" fmla="*/ 0 h 1235984"/>
                <a:gd name="connsiteX0" fmla="*/ 30785 w 1319601"/>
                <a:gd name="connsiteY0" fmla="*/ 0 h 1235984"/>
                <a:gd name="connsiteX1" fmla="*/ 1312848 w 1319601"/>
                <a:gd name="connsiteY1" fmla="*/ 20567 h 1235984"/>
                <a:gd name="connsiteX2" fmla="*/ 1319601 w 1319601"/>
                <a:gd name="connsiteY2" fmla="*/ 1233129 h 1235984"/>
                <a:gd name="connsiteX3" fmla="*/ 0 w 1319601"/>
                <a:gd name="connsiteY3" fmla="*/ 1235984 h 1235984"/>
                <a:gd name="connsiteX4" fmla="*/ 30785 w 1319601"/>
                <a:gd name="connsiteY4" fmla="*/ 0 h 1235984"/>
                <a:gd name="connsiteX0" fmla="*/ 30785 w 1319601"/>
                <a:gd name="connsiteY0" fmla="*/ 0 h 1258608"/>
                <a:gd name="connsiteX1" fmla="*/ 1312848 w 1319601"/>
                <a:gd name="connsiteY1" fmla="*/ 20567 h 1258608"/>
                <a:gd name="connsiteX2" fmla="*/ 1319601 w 1319601"/>
                <a:gd name="connsiteY2" fmla="*/ 1233129 h 1258608"/>
                <a:gd name="connsiteX3" fmla="*/ 0 w 1319601"/>
                <a:gd name="connsiteY3" fmla="*/ 1235984 h 1258608"/>
                <a:gd name="connsiteX4" fmla="*/ 30785 w 1319601"/>
                <a:gd name="connsiteY4" fmla="*/ 0 h 1258608"/>
                <a:gd name="connsiteX0" fmla="*/ 31250 w 1320066"/>
                <a:gd name="connsiteY0" fmla="*/ 0 h 1267432"/>
                <a:gd name="connsiteX1" fmla="*/ 1313313 w 1320066"/>
                <a:gd name="connsiteY1" fmla="*/ 20567 h 1267432"/>
                <a:gd name="connsiteX2" fmla="*/ 1320066 w 1320066"/>
                <a:gd name="connsiteY2" fmla="*/ 1233129 h 1267432"/>
                <a:gd name="connsiteX3" fmla="*/ 0 w 1320066"/>
                <a:gd name="connsiteY3" fmla="*/ 1260343 h 1267432"/>
                <a:gd name="connsiteX4" fmla="*/ 31250 w 1320066"/>
                <a:gd name="connsiteY4" fmla="*/ 0 h 1267432"/>
                <a:gd name="connsiteX0" fmla="*/ 31250 w 1320066"/>
                <a:gd name="connsiteY0" fmla="*/ 0 h 1268253"/>
                <a:gd name="connsiteX1" fmla="*/ 1313313 w 1320066"/>
                <a:gd name="connsiteY1" fmla="*/ 20567 h 1268253"/>
                <a:gd name="connsiteX2" fmla="*/ 1320066 w 1320066"/>
                <a:gd name="connsiteY2" fmla="*/ 1233129 h 1268253"/>
                <a:gd name="connsiteX3" fmla="*/ 0 w 1320066"/>
                <a:gd name="connsiteY3" fmla="*/ 1260343 h 1268253"/>
                <a:gd name="connsiteX4" fmla="*/ 31250 w 1320066"/>
                <a:gd name="connsiteY4" fmla="*/ 0 h 1268253"/>
                <a:gd name="connsiteX0" fmla="*/ 31250 w 1320066"/>
                <a:gd name="connsiteY0" fmla="*/ 0 h 1263844"/>
                <a:gd name="connsiteX1" fmla="*/ 1313313 w 1320066"/>
                <a:gd name="connsiteY1" fmla="*/ 20567 h 1263844"/>
                <a:gd name="connsiteX2" fmla="*/ 1320066 w 1320066"/>
                <a:gd name="connsiteY2" fmla="*/ 1233129 h 1263844"/>
                <a:gd name="connsiteX3" fmla="*/ 0 w 1320066"/>
                <a:gd name="connsiteY3" fmla="*/ 1260343 h 1263844"/>
                <a:gd name="connsiteX4" fmla="*/ 31250 w 1320066"/>
                <a:gd name="connsiteY4" fmla="*/ 0 h 1263844"/>
                <a:gd name="connsiteX0" fmla="*/ 31250 w 1320066"/>
                <a:gd name="connsiteY0" fmla="*/ 0 h 1263844"/>
                <a:gd name="connsiteX1" fmla="*/ 1313313 w 1320066"/>
                <a:gd name="connsiteY1" fmla="*/ 20567 h 1263844"/>
                <a:gd name="connsiteX2" fmla="*/ 1320066 w 1320066"/>
                <a:gd name="connsiteY2" fmla="*/ 1233129 h 1263844"/>
                <a:gd name="connsiteX3" fmla="*/ 0 w 1320066"/>
                <a:gd name="connsiteY3" fmla="*/ 1260343 h 1263844"/>
                <a:gd name="connsiteX4" fmla="*/ 31250 w 1320066"/>
                <a:gd name="connsiteY4" fmla="*/ 0 h 126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066" h="1263844">
                  <a:moveTo>
                    <a:pt x="31250" y="0"/>
                  </a:moveTo>
                  <a:lnTo>
                    <a:pt x="1313313" y="20567"/>
                  </a:lnTo>
                  <a:cubicBezTo>
                    <a:pt x="1315242" y="429048"/>
                    <a:pt x="1291435" y="859628"/>
                    <a:pt x="1320066" y="1233129"/>
                  </a:cubicBezTo>
                  <a:cubicBezTo>
                    <a:pt x="665493" y="1279400"/>
                    <a:pt x="439867" y="1259391"/>
                    <a:pt x="0" y="1260343"/>
                  </a:cubicBezTo>
                  <a:lnTo>
                    <a:pt x="3125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8100" dist="12700" dir="54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00412CF8-2E4E-485E-BE05-37CB79C35AF4}"/>
                </a:ext>
              </a:extLst>
            </p:cNvPr>
            <p:cNvSpPr/>
            <p:nvPr/>
          </p:nvSpPr>
          <p:spPr>
            <a:xfrm rot="21599113">
              <a:off x="3909824" y="3529851"/>
              <a:ext cx="1347900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itchFamily="66" charset="0"/>
                </a:rPr>
                <a:t>Disponer para todos...</a:t>
              </a:r>
            </a:p>
          </p:txBody>
        </p:sp>
        <p:grpSp>
          <p:nvGrpSpPr>
            <p:cNvPr id="34" name="Group 38">
              <a:extLst>
                <a:ext uri="{FF2B5EF4-FFF2-40B4-BE49-F238E27FC236}">
                  <a16:creationId xmlns:a16="http://schemas.microsoft.com/office/drawing/2014/main" id="{36316AA2-BEE3-4A7A-85D6-CA3F85EFF8EC}"/>
                </a:ext>
              </a:extLst>
            </p:cNvPr>
            <p:cNvGrpSpPr/>
            <p:nvPr/>
          </p:nvGrpSpPr>
          <p:grpSpPr>
            <a:xfrm rot="21599113">
              <a:off x="4509106" y="3113868"/>
              <a:ext cx="203264" cy="205359"/>
              <a:chOff x="4917745" y="2235200"/>
              <a:chExt cx="2584952" cy="2489199"/>
            </a:xfrm>
            <a:grpFill/>
            <a:effectLst>
              <a:outerShdw blurRad="50800" dist="25400" dir="8100000" algn="tr" rotWithShape="0">
                <a:prstClr val="black">
                  <a:alpha val="45000"/>
                </a:prstClr>
              </a:outerShdw>
            </a:effectLst>
          </p:grpSpPr>
          <p:sp>
            <p:nvSpPr>
              <p:cNvPr id="35" name="Oval 39">
                <a:extLst>
                  <a:ext uri="{FF2B5EF4-FFF2-40B4-BE49-F238E27FC236}">
                    <a16:creationId xmlns:a16="http://schemas.microsoft.com/office/drawing/2014/main" id="{B29E1407-45E4-4BBB-B488-D5F22D94BDC9}"/>
                  </a:ext>
                </a:extLst>
              </p:cNvPr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>
                <a:bevelT w="44450" h="6985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36" name="Oval 40">
                <a:extLst>
                  <a:ext uri="{FF2B5EF4-FFF2-40B4-BE49-F238E27FC236}">
                    <a16:creationId xmlns:a16="http://schemas.microsoft.com/office/drawing/2014/main" id="{81A348CA-885D-4F3D-84E1-F3FC5A6D1FB6}"/>
                  </a:ext>
                </a:extLst>
              </p:cNvPr>
              <p:cNvSpPr/>
              <p:nvPr/>
            </p:nvSpPr>
            <p:spPr>
              <a:xfrm>
                <a:off x="5484130" y="2913213"/>
                <a:ext cx="1253454" cy="1253453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37" name="Oval 41">
                <a:extLst>
                  <a:ext uri="{FF2B5EF4-FFF2-40B4-BE49-F238E27FC236}">
                    <a16:creationId xmlns:a16="http://schemas.microsoft.com/office/drawing/2014/main" id="{16F94B86-973C-4896-A26A-E4DBDADABE9B}"/>
                  </a:ext>
                </a:extLst>
              </p:cNvPr>
              <p:cNvSpPr/>
              <p:nvPr/>
            </p:nvSpPr>
            <p:spPr>
              <a:xfrm>
                <a:off x="5972471" y="2235200"/>
                <a:ext cx="1530226" cy="1530226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>
                <a:bevelT w="31750" h="6985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38" name="Group 43">
            <a:extLst>
              <a:ext uri="{FF2B5EF4-FFF2-40B4-BE49-F238E27FC236}">
                <a16:creationId xmlns:a16="http://schemas.microsoft.com/office/drawing/2014/main" id="{FF062CFE-7EC4-4D78-93E4-7498B2848BF3}"/>
              </a:ext>
            </a:extLst>
          </p:cNvPr>
          <p:cNvGrpSpPr/>
          <p:nvPr/>
        </p:nvGrpSpPr>
        <p:grpSpPr>
          <a:xfrm>
            <a:off x="9610108" y="817377"/>
            <a:ext cx="1497868" cy="1441600"/>
            <a:chOff x="3835946" y="3104282"/>
            <a:chExt cx="1497868" cy="1441600"/>
          </a:xfrm>
          <a:solidFill>
            <a:srgbClr val="C00000"/>
          </a:solidFill>
        </p:grpSpPr>
        <p:sp>
          <p:nvSpPr>
            <p:cNvPr id="39" name="Rectangle 19">
              <a:extLst>
                <a:ext uri="{FF2B5EF4-FFF2-40B4-BE49-F238E27FC236}">
                  <a16:creationId xmlns:a16="http://schemas.microsoft.com/office/drawing/2014/main" id="{82D87732-3E46-47B6-9D87-18D0DAF2DF34}"/>
                </a:ext>
              </a:extLst>
            </p:cNvPr>
            <p:cNvSpPr/>
            <p:nvPr/>
          </p:nvSpPr>
          <p:spPr>
            <a:xfrm rot="21599113">
              <a:off x="3835946" y="3104282"/>
              <a:ext cx="1497868" cy="1441600"/>
            </a:xfrm>
            <a:custGeom>
              <a:avLst/>
              <a:gdLst>
                <a:gd name="connsiteX0" fmla="*/ 0 w 1339596"/>
                <a:gd name="connsiteY0" fmla="*/ 0 h 1219200"/>
                <a:gd name="connsiteX1" fmla="*/ 1339596 w 1339596"/>
                <a:gd name="connsiteY1" fmla="*/ 0 h 1219200"/>
                <a:gd name="connsiteX2" fmla="*/ 1339596 w 1339596"/>
                <a:gd name="connsiteY2" fmla="*/ 1219200 h 1219200"/>
                <a:gd name="connsiteX3" fmla="*/ 0 w 1339596"/>
                <a:gd name="connsiteY3" fmla="*/ 1219200 h 1219200"/>
                <a:gd name="connsiteX4" fmla="*/ 0 w 1339596"/>
                <a:gd name="connsiteY4" fmla="*/ 0 h 1219200"/>
                <a:gd name="connsiteX0" fmla="*/ 0 w 1339596"/>
                <a:gd name="connsiteY0" fmla="*/ 11733 h 1230933"/>
                <a:gd name="connsiteX1" fmla="*/ 1306342 w 1339596"/>
                <a:gd name="connsiteY1" fmla="*/ 0 h 1230933"/>
                <a:gd name="connsiteX2" fmla="*/ 1339596 w 1339596"/>
                <a:gd name="connsiteY2" fmla="*/ 1230933 h 1230933"/>
                <a:gd name="connsiteX3" fmla="*/ 0 w 1339596"/>
                <a:gd name="connsiteY3" fmla="*/ 1230933 h 1230933"/>
                <a:gd name="connsiteX4" fmla="*/ 0 w 1339596"/>
                <a:gd name="connsiteY4" fmla="*/ 11733 h 1230933"/>
                <a:gd name="connsiteX0" fmla="*/ 55747 w 1339596"/>
                <a:gd name="connsiteY0" fmla="*/ 12706 h 1230933"/>
                <a:gd name="connsiteX1" fmla="*/ 1306342 w 1339596"/>
                <a:gd name="connsiteY1" fmla="*/ 0 h 1230933"/>
                <a:gd name="connsiteX2" fmla="*/ 1339596 w 1339596"/>
                <a:gd name="connsiteY2" fmla="*/ 1230933 h 1230933"/>
                <a:gd name="connsiteX3" fmla="*/ 0 w 1339596"/>
                <a:gd name="connsiteY3" fmla="*/ 1230933 h 1230933"/>
                <a:gd name="connsiteX4" fmla="*/ 55747 w 1339596"/>
                <a:gd name="connsiteY4" fmla="*/ 12706 h 1230933"/>
                <a:gd name="connsiteX0" fmla="*/ 28195 w 1339596"/>
                <a:gd name="connsiteY0" fmla="*/ 12225 h 1230933"/>
                <a:gd name="connsiteX1" fmla="*/ 1306342 w 1339596"/>
                <a:gd name="connsiteY1" fmla="*/ 0 h 1230933"/>
                <a:gd name="connsiteX2" fmla="*/ 1339596 w 1339596"/>
                <a:gd name="connsiteY2" fmla="*/ 1230933 h 1230933"/>
                <a:gd name="connsiteX3" fmla="*/ 0 w 1339596"/>
                <a:gd name="connsiteY3" fmla="*/ 1230933 h 1230933"/>
                <a:gd name="connsiteX4" fmla="*/ 28195 w 1339596"/>
                <a:gd name="connsiteY4" fmla="*/ 12225 h 1230933"/>
                <a:gd name="connsiteX0" fmla="*/ 28195 w 1353846"/>
                <a:gd name="connsiteY0" fmla="*/ 6385 h 1225093"/>
                <a:gd name="connsiteX1" fmla="*/ 1353846 w 1353846"/>
                <a:gd name="connsiteY1" fmla="*/ 0 h 1225093"/>
                <a:gd name="connsiteX2" fmla="*/ 1339596 w 1353846"/>
                <a:gd name="connsiteY2" fmla="*/ 1225093 h 1225093"/>
                <a:gd name="connsiteX3" fmla="*/ 0 w 1353846"/>
                <a:gd name="connsiteY3" fmla="*/ 1225093 h 1225093"/>
                <a:gd name="connsiteX4" fmla="*/ 28195 w 1353846"/>
                <a:gd name="connsiteY4" fmla="*/ 6385 h 1225093"/>
                <a:gd name="connsiteX0" fmla="*/ 20681 w 1353846"/>
                <a:gd name="connsiteY0" fmla="*/ 6253 h 1225093"/>
                <a:gd name="connsiteX1" fmla="*/ 1353846 w 1353846"/>
                <a:gd name="connsiteY1" fmla="*/ 0 h 1225093"/>
                <a:gd name="connsiteX2" fmla="*/ 1339596 w 1353846"/>
                <a:gd name="connsiteY2" fmla="*/ 1225093 h 1225093"/>
                <a:gd name="connsiteX3" fmla="*/ 0 w 1353846"/>
                <a:gd name="connsiteY3" fmla="*/ 1225093 h 1225093"/>
                <a:gd name="connsiteX4" fmla="*/ 20681 w 1353846"/>
                <a:gd name="connsiteY4" fmla="*/ 6253 h 1225093"/>
                <a:gd name="connsiteX0" fmla="*/ 20681 w 1339596"/>
                <a:gd name="connsiteY0" fmla="*/ 6603 h 1225443"/>
                <a:gd name="connsiteX1" fmla="*/ 1333808 w 1339596"/>
                <a:gd name="connsiteY1" fmla="*/ 0 h 1225443"/>
                <a:gd name="connsiteX2" fmla="*/ 1339596 w 1339596"/>
                <a:gd name="connsiteY2" fmla="*/ 1225443 h 1225443"/>
                <a:gd name="connsiteX3" fmla="*/ 0 w 1339596"/>
                <a:gd name="connsiteY3" fmla="*/ 1225443 h 1225443"/>
                <a:gd name="connsiteX4" fmla="*/ 20681 w 1339596"/>
                <a:gd name="connsiteY4" fmla="*/ 6603 h 1225443"/>
                <a:gd name="connsiteX0" fmla="*/ 33205 w 1339596"/>
                <a:gd name="connsiteY0" fmla="*/ 6822 h 1225443"/>
                <a:gd name="connsiteX1" fmla="*/ 1333808 w 1339596"/>
                <a:gd name="connsiteY1" fmla="*/ 0 h 1225443"/>
                <a:gd name="connsiteX2" fmla="*/ 1339596 w 1339596"/>
                <a:gd name="connsiteY2" fmla="*/ 1225443 h 1225443"/>
                <a:gd name="connsiteX3" fmla="*/ 0 w 1339596"/>
                <a:gd name="connsiteY3" fmla="*/ 1225443 h 1225443"/>
                <a:gd name="connsiteX4" fmla="*/ 33205 w 1339596"/>
                <a:gd name="connsiteY4" fmla="*/ 6822 h 1225443"/>
                <a:gd name="connsiteX0" fmla="*/ 13167 w 1339596"/>
                <a:gd name="connsiteY0" fmla="*/ 6472 h 1225443"/>
                <a:gd name="connsiteX1" fmla="*/ 1333808 w 1339596"/>
                <a:gd name="connsiteY1" fmla="*/ 0 h 1225443"/>
                <a:gd name="connsiteX2" fmla="*/ 1339596 w 1339596"/>
                <a:gd name="connsiteY2" fmla="*/ 1225443 h 1225443"/>
                <a:gd name="connsiteX3" fmla="*/ 0 w 1339596"/>
                <a:gd name="connsiteY3" fmla="*/ 1225443 h 1225443"/>
                <a:gd name="connsiteX4" fmla="*/ 13167 w 1339596"/>
                <a:gd name="connsiteY4" fmla="*/ 6472 h 1225443"/>
                <a:gd name="connsiteX0" fmla="*/ 13167 w 1333884"/>
                <a:gd name="connsiteY0" fmla="*/ 6472 h 1225443"/>
                <a:gd name="connsiteX1" fmla="*/ 1333808 w 1333884"/>
                <a:gd name="connsiteY1" fmla="*/ 0 h 1225443"/>
                <a:gd name="connsiteX2" fmla="*/ 1302330 w 1333884"/>
                <a:gd name="connsiteY2" fmla="*/ 1207253 h 1225443"/>
                <a:gd name="connsiteX3" fmla="*/ 0 w 1333884"/>
                <a:gd name="connsiteY3" fmla="*/ 1225443 h 1225443"/>
                <a:gd name="connsiteX4" fmla="*/ 13167 w 1333884"/>
                <a:gd name="connsiteY4" fmla="*/ 6472 h 1225443"/>
                <a:gd name="connsiteX0" fmla="*/ 13167 w 1334211"/>
                <a:gd name="connsiteY0" fmla="*/ 6472 h 1232826"/>
                <a:gd name="connsiteX1" fmla="*/ 1333808 w 1334211"/>
                <a:gd name="connsiteY1" fmla="*/ 0 h 1232826"/>
                <a:gd name="connsiteX2" fmla="*/ 1331950 w 1334211"/>
                <a:gd name="connsiteY2" fmla="*/ 1232826 h 1232826"/>
                <a:gd name="connsiteX3" fmla="*/ 0 w 1334211"/>
                <a:gd name="connsiteY3" fmla="*/ 1225443 h 1232826"/>
                <a:gd name="connsiteX4" fmla="*/ 13167 w 1334211"/>
                <a:gd name="connsiteY4" fmla="*/ 6472 h 1232826"/>
                <a:gd name="connsiteX0" fmla="*/ 13167 w 1333952"/>
                <a:gd name="connsiteY0" fmla="*/ 6472 h 1225443"/>
                <a:gd name="connsiteX1" fmla="*/ 1333808 w 1333952"/>
                <a:gd name="connsiteY1" fmla="*/ 0 h 1225443"/>
                <a:gd name="connsiteX2" fmla="*/ 1319601 w 1333952"/>
                <a:gd name="connsiteY2" fmla="*/ 1222588 h 1225443"/>
                <a:gd name="connsiteX3" fmla="*/ 0 w 1333952"/>
                <a:gd name="connsiteY3" fmla="*/ 1225443 h 1225443"/>
                <a:gd name="connsiteX4" fmla="*/ 13167 w 1333952"/>
                <a:gd name="connsiteY4" fmla="*/ 6472 h 1225443"/>
                <a:gd name="connsiteX0" fmla="*/ 30785 w 1333952"/>
                <a:gd name="connsiteY0" fmla="*/ 0 h 1235984"/>
                <a:gd name="connsiteX1" fmla="*/ 1333808 w 1333952"/>
                <a:gd name="connsiteY1" fmla="*/ 10541 h 1235984"/>
                <a:gd name="connsiteX2" fmla="*/ 1319601 w 1333952"/>
                <a:gd name="connsiteY2" fmla="*/ 1233129 h 1235984"/>
                <a:gd name="connsiteX3" fmla="*/ 0 w 1333952"/>
                <a:gd name="connsiteY3" fmla="*/ 1235984 h 1235984"/>
                <a:gd name="connsiteX4" fmla="*/ 30785 w 1333952"/>
                <a:gd name="connsiteY4" fmla="*/ 0 h 1235984"/>
                <a:gd name="connsiteX0" fmla="*/ 30785 w 1319601"/>
                <a:gd name="connsiteY0" fmla="*/ 0 h 1235984"/>
                <a:gd name="connsiteX1" fmla="*/ 1312848 w 1319601"/>
                <a:gd name="connsiteY1" fmla="*/ 20567 h 1235984"/>
                <a:gd name="connsiteX2" fmla="*/ 1319601 w 1319601"/>
                <a:gd name="connsiteY2" fmla="*/ 1233129 h 1235984"/>
                <a:gd name="connsiteX3" fmla="*/ 0 w 1319601"/>
                <a:gd name="connsiteY3" fmla="*/ 1235984 h 1235984"/>
                <a:gd name="connsiteX4" fmla="*/ 30785 w 1319601"/>
                <a:gd name="connsiteY4" fmla="*/ 0 h 1235984"/>
                <a:gd name="connsiteX0" fmla="*/ 30785 w 1319601"/>
                <a:gd name="connsiteY0" fmla="*/ 0 h 1258608"/>
                <a:gd name="connsiteX1" fmla="*/ 1312848 w 1319601"/>
                <a:gd name="connsiteY1" fmla="*/ 20567 h 1258608"/>
                <a:gd name="connsiteX2" fmla="*/ 1319601 w 1319601"/>
                <a:gd name="connsiteY2" fmla="*/ 1233129 h 1258608"/>
                <a:gd name="connsiteX3" fmla="*/ 0 w 1319601"/>
                <a:gd name="connsiteY3" fmla="*/ 1235984 h 1258608"/>
                <a:gd name="connsiteX4" fmla="*/ 30785 w 1319601"/>
                <a:gd name="connsiteY4" fmla="*/ 0 h 1258608"/>
                <a:gd name="connsiteX0" fmla="*/ 31250 w 1320066"/>
                <a:gd name="connsiteY0" fmla="*/ 0 h 1267432"/>
                <a:gd name="connsiteX1" fmla="*/ 1313313 w 1320066"/>
                <a:gd name="connsiteY1" fmla="*/ 20567 h 1267432"/>
                <a:gd name="connsiteX2" fmla="*/ 1320066 w 1320066"/>
                <a:gd name="connsiteY2" fmla="*/ 1233129 h 1267432"/>
                <a:gd name="connsiteX3" fmla="*/ 0 w 1320066"/>
                <a:gd name="connsiteY3" fmla="*/ 1260343 h 1267432"/>
                <a:gd name="connsiteX4" fmla="*/ 31250 w 1320066"/>
                <a:gd name="connsiteY4" fmla="*/ 0 h 1267432"/>
                <a:gd name="connsiteX0" fmla="*/ 31250 w 1320066"/>
                <a:gd name="connsiteY0" fmla="*/ 0 h 1268253"/>
                <a:gd name="connsiteX1" fmla="*/ 1313313 w 1320066"/>
                <a:gd name="connsiteY1" fmla="*/ 20567 h 1268253"/>
                <a:gd name="connsiteX2" fmla="*/ 1320066 w 1320066"/>
                <a:gd name="connsiteY2" fmla="*/ 1233129 h 1268253"/>
                <a:gd name="connsiteX3" fmla="*/ 0 w 1320066"/>
                <a:gd name="connsiteY3" fmla="*/ 1260343 h 1268253"/>
                <a:gd name="connsiteX4" fmla="*/ 31250 w 1320066"/>
                <a:gd name="connsiteY4" fmla="*/ 0 h 1268253"/>
                <a:gd name="connsiteX0" fmla="*/ 31250 w 1320066"/>
                <a:gd name="connsiteY0" fmla="*/ 0 h 1263844"/>
                <a:gd name="connsiteX1" fmla="*/ 1313313 w 1320066"/>
                <a:gd name="connsiteY1" fmla="*/ 20567 h 1263844"/>
                <a:gd name="connsiteX2" fmla="*/ 1320066 w 1320066"/>
                <a:gd name="connsiteY2" fmla="*/ 1233129 h 1263844"/>
                <a:gd name="connsiteX3" fmla="*/ 0 w 1320066"/>
                <a:gd name="connsiteY3" fmla="*/ 1260343 h 1263844"/>
                <a:gd name="connsiteX4" fmla="*/ 31250 w 1320066"/>
                <a:gd name="connsiteY4" fmla="*/ 0 h 1263844"/>
                <a:gd name="connsiteX0" fmla="*/ 31250 w 1320066"/>
                <a:gd name="connsiteY0" fmla="*/ 0 h 1263844"/>
                <a:gd name="connsiteX1" fmla="*/ 1313313 w 1320066"/>
                <a:gd name="connsiteY1" fmla="*/ 20567 h 1263844"/>
                <a:gd name="connsiteX2" fmla="*/ 1320066 w 1320066"/>
                <a:gd name="connsiteY2" fmla="*/ 1233129 h 1263844"/>
                <a:gd name="connsiteX3" fmla="*/ 0 w 1320066"/>
                <a:gd name="connsiteY3" fmla="*/ 1260343 h 1263844"/>
                <a:gd name="connsiteX4" fmla="*/ 31250 w 1320066"/>
                <a:gd name="connsiteY4" fmla="*/ 0 h 126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066" h="1263844">
                  <a:moveTo>
                    <a:pt x="31250" y="0"/>
                  </a:moveTo>
                  <a:lnTo>
                    <a:pt x="1313313" y="20567"/>
                  </a:lnTo>
                  <a:cubicBezTo>
                    <a:pt x="1315242" y="429048"/>
                    <a:pt x="1291435" y="859628"/>
                    <a:pt x="1320066" y="1233129"/>
                  </a:cubicBezTo>
                  <a:cubicBezTo>
                    <a:pt x="665493" y="1279400"/>
                    <a:pt x="439867" y="1259391"/>
                    <a:pt x="0" y="1260343"/>
                  </a:cubicBezTo>
                  <a:lnTo>
                    <a:pt x="3125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8100" dist="12700" dir="54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46">
              <a:extLst>
                <a:ext uri="{FF2B5EF4-FFF2-40B4-BE49-F238E27FC236}">
                  <a16:creationId xmlns:a16="http://schemas.microsoft.com/office/drawing/2014/main" id="{F233C505-93CB-4AE8-8FD4-F4180380BBE5}"/>
                </a:ext>
              </a:extLst>
            </p:cNvPr>
            <p:cNvSpPr/>
            <p:nvPr/>
          </p:nvSpPr>
          <p:spPr>
            <a:xfrm rot="21599113">
              <a:off x="3909824" y="3652961"/>
              <a:ext cx="1347900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itchFamily="66" charset="0"/>
                </a:rPr>
                <a:t>Comunicar...</a:t>
              </a:r>
            </a:p>
          </p:txBody>
        </p:sp>
        <p:grpSp>
          <p:nvGrpSpPr>
            <p:cNvPr id="41" name="Group 60">
              <a:extLst>
                <a:ext uri="{FF2B5EF4-FFF2-40B4-BE49-F238E27FC236}">
                  <a16:creationId xmlns:a16="http://schemas.microsoft.com/office/drawing/2014/main" id="{8C4B53DF-8247-4D78-8FC4-E9E470D44ABF}"/>
                </a:ext>
              </a:extLst>
            </p:cNvPr>
            <p:cNvGrpSpPr/>
            <p:nvPr/>
          </p:nvGrpSpPr>
          <p:grpSpPr>
            <a:xfrm rot="21599113">
              <a:off x="4509106" y="3113868"/>
              <a:ext cx="203264" cy="205359"/>
              <a:chOff x="4917745" y="2235200"/>
              <a:chExt cx="2584952" cy="2489199"/>
            </a:xfrm>
            <a:grpFill/>
            <a:effectLst>
              <a:outerShdw blurRad="50800" dist="25400" dir="8100000" algn="tr" rotWithShape="0">
                <a:prstClr val="black">
                  <a:alpha val="45000"/>
                </a:prstClr>
              </a:outerShdw>
            </a:effectLst>
          </p:grpSpPr>
          <p:sp>
            <p:nvSpPr>
              <p:cNvPr id="42" name="Oval 61">
                <a:extLst>
                  <a:ext uri="{FF2B5EF4-FFF2-40B4-BE49-F238E27FC236}">
                    <a16:creationId xmlns:a16="http://schemas.microsoft.com/office/drawing/2014/main" id="{C0230DF8-5C44-4BC7-A29C-9842B557102C}"/>
                  </a:ext>
                </a:extLst>
              </p:cNvPr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>
                <a:bevelT w="44450" h="6985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43" name="Oval 62">
                <a:extLst>
                  <a:ext uri="{FF2B5EF4-FFF2-40B4-BE49-F238E27FC236}">
                    <a16:creationId xmlns:a16="http://schemas.microsoft.com/office/drawing/2014/main" id="{3F54EB2E-BC1A-4C64-892E-8D926F7757DE}"/>
                  </a:ext>
                </a:extLst>
              </p:cNvPr>
              <p:cNvSpPr/>
              <p:nvPr/>
            </p:nvSpPr>
            <p:spPr>
              <a:xfrm>
                <a:off x="5484130" y="2913213"/>
                <a:ext cx="1253454" cy="1253453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44" name="Oval 63">
                <a:extLst>
                  <a:ext uri="{FF2B5EF4-FFF2-40B4-BE49-F238E27FC236}">
                    <a16:creationId xmlns:a16="http://schemas.microsoft.com/office/drawing/2014/main" id="{379633CA-EA72-40CA-83CE-722ACD28FCD1}"/>
                  </a:ext>
                </a:extLst>
              </p:cNvPr>
              <p:cNvSpPr/>
              <p:nvPr/>
            </p:nvSpPr>
            <p:spPr>
              <a:xfrm>
                <a:off x="5972471" y="2235200"/>
                <a:ext cx="1530226" cy="1530226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>
                <a:bevelT w="31750" h="6985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45" name="Group 43">
            <a:extLst>
              <a:ext uri="{FF2B5EF4-FFF2-40B4-BE49-F238E27FC236}">
                <a16:creationId xmlns:a16="http://schemas.microsoft.com/office/drawing/2014/main" id="{B8CDFA19-AB76-4AE1-BDFD-304925B17E18}"/>
              </a:ext>
            </a:extLst>
          </p:cNvPr>
          <p:cNvGrpSpPr/>
          <p:nvPr/>
        </p:nvGrpSpPr>
        <p:grpSpPr>
          <a:xfrm>
            <a:off x="9592710" y="4715006"/>
            <a:ext cx="1497868" cy="1441600"/>
            <a:chOff x="3835946" y="3104282"/>
            <a:chExt cx="1497868" cy="14416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6" name="Rectangle 19">
              <a:extLst>
                <a:ext uri="{FF2B5EF4-FFF2-40B4-BE49-F238E27FC236}">
                  <a16:creationId xmlns:a16="http://schemas.microsoft.com/office/drawing/2014/main" id="{8A159EA8-D269-4161-8683-180945744964}"/>
                </a:ext>
              </a:extLst>
            </p:cNvPr>
            <p:cNvSpPr/>
            <p:nvPr/>
          </p:nvSpPr>
          <p:spPr>
            <a:xfrm rot="21599113">
              <a:off x="3835946" y="3104282"/>
              <a:ext cx="1497868" cy="1441600"/>
            </a:xfrm>
            <a:custGeom>
              <a:avLst/>
              <a:gdLst>
                <a:gd name="connsiteX0" fmla="*/ 0 w 1339596"/>
                <a:gd name="connsiteY0" fmla="*/ 0 h 1219200"/>
                <a:gd name="connsiteX1" fmla="*/ 1339596 w 1339596"/>
                <a:gd name="connsiteY1" fmla="*/ 0 h 1219200"/>
                <a:gd name="connsiteX2" fmla="*/ 1339596 w 1339596"/>
                <a:gd name="connsiteY2" fmla="*/ 1219200 h 1219200"/>
                <a:gd name="connsiteX3" fmla="*/ 0 w 1339596"/>
                <a:gd name="connsiteY3" fmla="*/ 1219200 h 1219200"/>
                <a:gd name="connsiteX4" fmla="*/ 0 w 1339596"/>
                <a:gd name="connsiteY4" fmla="*/ 0 h 1219200"/>
                <a:gd name="connsiteX0" fmla="*/ 0 w 1339596"/>
                <a:gd name="connsiteY0" fmla="*/ 11733 h 1230933"/>
                <a:gd name="connsiteX1" fmla="*/ 1306342 w 1339596"/>
                <a:gd name="connsiteY1" fmla="*/ 0 h 1230933"/>
                <a:gd name="connsiteX2" fmla="*/ 1339596 w 1339596"/>
                <a:gd name="connsiteY2" fmla="*/ 1230933 h 1230933"/>
                <a:gd name="connsiteX3" fmla="*/ 0 w 1339596"/>
                <a:gd name="connsiteY3" fmla="*/ 1230933 h 1230933"/>
                <a:gd name="connsiteX4" fmla="*/ 0 w 1339596"/>
                <a:gd name="connsiteY4" fmla="*/ 11733 h 1230933"/>
                <a:gd name="connsiteX0" fmla="*/ 55747 w 1339596"/>
                <a:gd name="connsiteY0" fmla="*/ 12706 h 1230933"/>
                <a:gd name="connsiteX1" fmla="*/ 1306342 w 1339596"/>
                <a:gd name="connsiteY1" fmla="*/ 0 h 1230933"/>
                <a:gd name="connsiteX2" fmla="*/ 1339596 w 1339596"/>
                <a:gd name="connsiteY2" fmla="*/ 1230933 h 1230933"/>
                <a:gd name="connsiteX3" fmla="*/ 0 w 1339596"/>
                <a:gd name="connsiteY3" fmla="*/ 1230933 h 1230933"/>
                <a:gd name="connsiteX4" fmla="*/ 55747 w 1339596"/>
                <a:gd name="connsiteY4" fmla="*/ 12706 h 1230933"/>
                <a:gd name="connsiteX0" fmla="*/ 28195 w 1339596"/>
                <a:gd name="connsiteY0" fmla="*/ 12225 h 1230933"/>
                <a:gd name="connsiteX1" fmla="*/ 1306342 w 1339596"/>
                <a:gd name="connsiteY1" fmla="*/ 0 h 1230933"/>
                <a:gd name="connsiteX2" fmla="*/ 1339596 w 1339596"/>
                <a:gd name="connsiteY2" fmla="*/ 1230933 h 1230933"/>
                <a:gd name="connsiteX3" fmla="*/ 0 w 1339596"/>
                <a:gd name="connsiteY3" fmla="*/ 1230933 h 1230933"/>
                <a:gd name="connsiteX4" fmla="*/ 28195 w 1339596"/>
                <a:gd name="connsiteY4" fmla="*/ 12225 h 1230933"/>
                <a:gd name="connsiteX0" fmla="*/ 28195 w 1353846"/>
                <a:gd name="connsiteY0" fmla="*/ 6385 h 1225093"/>
                <a:gd name="connsiteX1" fmla="*/ 1353846 w 1353846"/>
                <a:gd name="connsiteY1" fmla="*/ 0 h 1225093"/>
                <a:gd name="connsiteX2" fmla="*/ 1339596 w 1353846"/>
                <a:gd name="connsiteY2" fmla="*/ 1225093 h 1225093"/>
                <a:gd name="connsiteX3" fmla="*/ 0 w 1353846"/>
                <a:gd name="connsiteY3" fmla="*/ 1225093 h 1225093"/>
                <a:gd name="connsiteX4" fmla="*/ 28195 w 1353846"/>
                <a:gd name="connsiteY4" fmla="*/ 6385 h 1225093"/>
                <a:gd name="connsiteX0" fmla="*/ 20681 w 1353846"/>
                <a:gd name="connsiteY0" fmla="*/ 6253 h 1225093"/>
                <a:gd name="connsiteX1" fmla="*/ 1353846 w 1353846"/>
                <a:gd name="connsiteY1" fmla="*/ 0 h 1225093"/>
                <a:gd name="connsiteX2" fmla="*/ 1339596 w 1353846"/>
                <a:gd name="connsiteY2" fmla="*/ 1225093 h 1225093"/>
                <a:gd name="connsiteX3" fmla="*/ 0 w 1353846"/>
                <a:gd name="connsiteY3" fmla="*/ 1225093 h 1225093"/>
                <a:gd name="connsiteX4" fmla="*/ 20681 w 1353846"/>
                <a:gd name="connsiteY4" fmla="*/ 6253 h 1225093"/>
                <a:gd name="connsiteX0" fmla="*/ 20681 w 1339596"/>
                <a:gd name="connsiteY0" fmla="*/ 6603 h 1225443"/>
                <a:gd name="connsiteX1" fmla="*/ 1333808 w 1339596"/>
                <a:gd name="connsiteY1" fmla="*/ 0 h 1225443"/>
                <a:gd name="connsiteX2" fmla="*/ 1339596 w 1339596"/>
                <a:gd name="connsiteY2" fmla="*/ 1225443 h 1225443"/>
                <a:gd name="connsiteX3" fmla="*/ 0 w 1339596"/>
                <a:gd name="connsiteY3" fmla="*/ 1225443 h 1225443"/>
                <a:gd name="connsiteX4" fmla="*/ 20681 w 1339596"/>
                <a:gd name="connsiteY4" fmla="*/ 6603 h 1225443"/>
                <a:gd name="connsiteX0" fmla="*/ 33205 w 1339596"/>
                <a:gd name="connsiteY0" fmla="*/ 6822 h 1225443"/>
                <a:gd name="connsiteX1" fmla="*/ 1333808 w 1339596"/>
                <a:gd name="connsiteY1" fmla="*/ 0 h 1225443"/>
                <a:gd name="connsiteX2" fmla="*/ 1339596 w 1339596"/>
                <a:gd name="connsiteY2" fmla="*/ 1225443 h 1225443"/>
                <a:gd name="connsiteX3" fmla="*/ 0 w 1339596"/>
                <a:gd name="connsiteY3" fmla="*/ 1225443 h 1225443"/>
                <a:gd name="connsiteX4" fmla="*/ 33205 w 1339596"/>
                <a:gd name="connsiteY4" fmla="*/ 6822 h 1225443"/>
                <a:gd name="connsiteX0" fmla="*/ 13167 w 1339596"/>
                <a:gd name="connsiteY0" fmla="*/ 6472 h 1225443"/>
                <a:gd name="connsiteX1" fmla="*/ 1333808 w 1339596"/>
                <a:gd name="connsiteY1" fmla="*/ 0 h 1225443"/>
                <a:gd name="connsiteX2" fmla="*/ 1339596 w 1339596"/>
                <a:gd name="connsiteY2" fmla="*/ 1225443 h 1225443"/>
                <a:gd name="connsiteX3" fmla="*/ 0 w 1339596"/>
                <a:gd name="connsiteY3" fmla="*/ 1225443 h 1225443"/>
                <a:gd name="connsiteX4" fmla="*/ 13167 w 1339596"/>
                <a:gd name="connsiteY4" fmla="*/ 6472 h 1225443"/>
                <a:gd name="connsiteX0" fmla="*/ 13167 w 1333884"/>
                <a:gd name="connsiteY0" fmla="*/ 6472 h 1225443"/>
                <a:gd name="connsiteX1" fmla="*/ 1333808 w 1333884"/>
                <a:gd name="connsiteY1" fmla="*/ 0 h 1225443"/>
                <a:gd name="connsiteX2" fmla="*/ 1302330 w 1333884"/>
                <a:gd name="connsiteY2" fmla="*/ 1207253 h 1225443"/>
                <a:gd name="connsiteX3" fmla="*/ 0 w 1333884"/>
                <a:gd name="connsiteY3" fmla="*/ 1225443 h 1225443"/>
                <a:gd name="connsiteX4" fmla="*/ 13167 w 1333884"/>
                <a:gd name="connsiteY4" fmla="*/ 6472 h 1225443"/>
                <a:gd name="connsiteX0" fmla="*/ 13167 w 1334211"/>
                <a:gd name="connsiteY0" fmla="*/ 6472 h 1232826"/>
                <a:gd name="connsiteX1" fmla="*/ 1333808 w 1334211"/>
                <a:gd name="connsiteY1" fmla="*/ 0 h 1232826"/>
                <a:gd name="connsiteX2" fmla="*/ 1331950 w 1334211"/>
                <a:gd name="connsiteY2" fmla="*/ 1232826 h 1232826"/>
                <a:gd name="connsiteX3" fmla="*/ 0 w 1334211"/>
                <a:gd name="connsiteY3" fmla="*/ 1225443 h 1232826"/>
                <a:gd name="connsiteX4" fmla="*/ 13167 w 1334211"/>
                <a:gd name="connsiteY4" fmla="*/ 6472 h 1232826"/>
                <a:gd name="connsiteX0" fmla="*/ 13167 w 1333952"/>
                <a:gd name="connsiteY0" fmla="*/ 6472 h 1225443"/>
                <a:gd name="connsiteX1" fmla="*/ 1333808 w 1333952"/>
                <a:gd name="connsiteY1" fmla="*/ 0 h 1225443"/>
                <a:gd name="connsiteX2" fmla="*/ 1319601 w 1333952"/>
                <a:gd name="connsiteY2" fmla="*/ 1222588 h 1225443"/>
                <a:gd name="connsiteX3" fmla="*/ 0 w 1333952"/>
                <a:gd name="connsiteY3" fmla="*/ 1225443 h 1225443"/>
                <a:gd name="connsiteX4" fmla="*/ 13167 w 1333952"/>
                <a:gd name="connsiteY4" fmla="*/ 6472 h 1225443"/>
                <a:gd name="connsiteX0" fmla="*/ 30785 w 1333952"/>
                <a:gd name="connsiteY0" fmla="*/ 0 h 1235984"/>
                <a:gd name="connsiteX1" fmla="*/ 1333808 w 1333952"/>
                <a:gd name="connsiteY1" fmla="*/ 10541 h 1235984"/>
                <a:gd name="connsiteX2" fmla="*/ 1319601 w 1333952"/>
                <a:gd name="connsiteY2" fmla="*/ 1233129 h 1235984"/>
                <a:gd name="connsiteX3" fmla="*/ 0 w 1333952"/>
                <a:gd name="connsiteY3" fmla="*/ 1235984 h 1235984"/>
                <a:gd name="connsiteX4" fmla="*/ 30785 w 1333952"/>
                <a:gd name="connsiteY4" fmla="*/ 0 h 1235984"/>
                <a:gd name="connsiteX0" fmla="*/ 30785 w 1319601"/>
                <a:gd name="connsiteY0" fmla="*/ 0 h 1235984"/>
                <a:gd name="connsiteX1" fmla="*/ 1312848 w 1319601"/>
                <a:gd name="connsiteY1" fmla="*/ 20567 h 1235984"/>
                <a:gd name="connsiteX2" fmla="*/ 1319601 w 1319601"/>
                <a:gd name="connsiteY2" fmla="*/ 1233129 h 1235984"/>
                <a:gd name="connsiteX3" fmla="*/ 0 w 1319601"/>
                <a:gd name="connsiteY3" fmla="*/ 1235984 h 1235984"/>
                <a:gd name="connsiteX4" fmla="*/ 30785 w 1319601"/>
                <a:gd name="connsiteY4" fmla="*/ 0 h 1235984"/>
                <a:gd name="connsiteX0" fmla="*/ 30785 w 1319601"/>
                <a:gd name="connsiteY0" fmla="*/ 0 h 1258608"/>
                <a:gd name="connsiteX1" fmla="*/ 1312848 w 1319601"/>
                <a:gd name="connsiteY1" fmla="*/ 20567 h 1258608"/>
                <a:gd name="connsiteX2" fmla="*/ 1319601 w 1319601"/>
                <a:gd name="connsiteY2" fmla="*/ 1233129 h 1258608"/>
                <a:gd name="connsiteX3" fmla="*/ 0 w 1319601"/>
                <a:gd name="connsiteY3" fmla="*/ 1235984 h 1258608"/>
                <a:gd name="connsiteX4" fmla="*/ 30785 w 1319601"/>
                <a:gd name="connsiteY4" fmla="*/ 0 h 1258608"/>
                <a:gd name="connsiteX0" fmla="*/ 31250 w 1320066"/>
                <a:gd name="connsiteY0" fmla="*/ 0 h 1267432"/>
                <a:gd name="connsiteX1" fmla="*/ 1313313 w 1320066"/>
                <a:gd name="connsiteY1" fmla="*/ 20567 h 1267432"/>
                <a:gd name="connsiteX2" fmla="*/ 1320066 w 1320066"/>
                <a:gd name="connsiteY2" fmla="*/ 1233129 h 1267432"/>
                <a:gd name="connsiteX3" fmla="*/ 0 w 1320066"/>
                <a:gd name="connsiteY3" fmla="*/ 1260343 h 1267432"/>
                <a:gd name="connsiteX4" fmla="*/ 31250 w 1320066"/>
                <a:gd name="connsiteY4" fmla="*/ 0 h 1267432"/>
                <a:gd name="connsiteX0" fmla="*/ 31250 w 1320066"/>
                <a:gd name="connsiteY0" fmla="*/ 0 h 1268253"/>
                <a:gd name="connsiteX1" fmla="*/ 1313313 w 1320066"/>
                <a:gd name="connsiteY1" fmla="*/ 20567 h 1268253"/>
                <a:gd name="connsiteX2" fmla="*/ 1320066 w 1320066"/>
                <a:gd name="connsiteY2" fmla="*/ 1233129 h 1268253"/>
                <a:gd name="connsiteX3" fmla="*/ 0 w 1320066"/>
                <a:gd name="connsiteY3" fmla="*/ 1260343 h 1268253"/>
                <a:gd name="connsiteX4" fmla="*/ 31250 w 1320066"/>
                <a:gd name="connsiteY4" fmla="*/ 0 h 1268253"/>
                <a:gd name="connsiteX0" fmla="*/ 31250 w 1320066"/>
                <a:gd name="connsiteY0" fmla="*/ 0 h 1263844"/>
                <a:gd name="connsiteX1" fmla="*/ 1313313 w 1320066"/>
                <a:gd name="connsiteY1" fmla="*/ 20567 h 1263844"/>
                <a:gd name="connsiteX2" fmla="*/ 1320066 w 1320066"/>
                <a:gd name="connsiteY2" fmla="*/ 1233129 h 1263844"/>
                <a:gd name="connsiteX3" fmla="*/ 0 w 1320066"/>
                <a:gd name="connsiteY3" fmla="*/ 1260343 h 1263844"/>
                <a:gd name="connsiteX4" fmla="*/ 31250 w 1320066"/>
                <a:gd name="connsiteY4" fmla="*/ 0 h 1263844"/>
                <a:gd name="connsiteX0" fmla="*/ 31250 w 1320066"/>
                <a:gd name="connsiteY0" fmla="*/ 0 h 1263844"/>
                <a:gd name="connsiteX1" fmla="*/ 1313313 w 1320066"/>
                <a:gd name="connsiteY1" fmla="*/ 20567 h 1263844"/>
                <a:gd name="connsiteX2" fmla="*/ 1320066 w 1320066"/>
                <a:gd name="connsiteY2" fmla="*/ 1233129 h 1263844"/>
                <a:gd name="connsiteX3" fmla="*/ 0 w 1320066"/>
                <a:gd name="connsiteY3" fmla="*/ 1260343 h 1263844"/>
                <a:gd name="connsiteX4" fmla="*/ 31250 w 1320066"/>
                <a:gd name="connsiteY4" fmla="*/ 0 h 126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066" h="1263844">
                  <a:moveTo>
                    <a:pt x="31250" y="0"/>
                  </a:moveTo>
                  <a:lnTo>
                    <a:pt x="1313313" y="20567"/>
                  </a:lnTo>
                  <a:cubicBezTo>
                    <a:pt x="1315242" y="429048"/>
                    <a:pt x="1291435" y="859628"/>
                    <a:pt x="1320066" y="1233129"/>
                  </a:cubicBezTo>
                  <a:cubicBezTo>
                    <a:pt x="665493" y="1279400"/>
                    <a:pt x="439867" y="1259391"/>
                    <a:pt x="0" y="1260343"/>
                  </a:cubicBezTo>
                  <a:lnTo>
                    <a:pt x="3125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8100" dist="12700" dir="54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BA7DEFA-6E72-4FE3-B9B7-CDACFCD770E5}"/>
                </a:ext>
              </a:extLst>
            </p:cNvPr>
            <p:cNvSpPr/>
            <p:nvPr/>
          </p:nvSpPr>
          <p:spPr>
            <a:xfrm rot="21599113">
              <a:off x="3909823" y="3529849"/>
              <a:ext cx="1365369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s-EC" sz="160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itchFamily="66" charset="0"/>
                </a:rPr>
                <a:t>Documentar...</a:t>
              </a:r>
            </a:p>
          </p:txBody>
        </p:sp>
        <p:grpSp>
          <p:nvGrpSpPr>
            <p:cNvPr id="48" name="Group 60">
              <a:extLst>
                <a:ext uri="{FF2B5EF4-FFF2-40B4-BE49-F238E27FC236}">
                  <a16:creationId xmlns:a16="http://schemas.microsoft.com/office/drawing/2014/main" id="{B26B75F2-E362-480A-9F8F-A246898070DE}"/>
                </a:ext>
              </a:extLst>
            </p:cNvPr>
            <p:cNvGrpSpPr/>
            <p:nvPr/>
          </p:nvGrpSpPr>
          <p:grpSpPr>
            <a:xfrm rot="21599113">
              <a:off x="4509106" y="3113868"/>
              <a:ext cx="203264" cy="205359"/>
              <a:chOff x="4917745" y="2235200"/>
              <a:chExt cx="2584952" cy="2489199"/>
            </a:xfrm>
            <a:grpFill/>
            <a:effectLst>
              <a:outerShdw blurRad="50800" dist="25400" dir="8100000" algn="tr" rotWithShape="0">
                <a:prstClr val="black">
                  <a:alpha val="45000"/>
                </a:prstClr>
              </a:outerShdw>
            </a:effectLst>
          </p:grpSpPr>
          <p:sp>
            <p:nvSpPr>
              <p:cNvPr id="49" name="Oval 61">
                <a:extLst>
                  <a:ext uri="{FF2B5EF4-FFF2-40B4-BE49-F238E27FC236}">
                    <a16:creationId xmlns:a16="http://schemas.microsoft.com/office/drawing/2014/main" id="{FF0310F1-9ABB-478D-A8A8-097718FE2148}"/>
                  </a:ext>
                </a:extLst>
              </p:cNvPr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>
                <a:bevelT w="44450" h="6985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50" name="Oval 62">
                <a:extLst>
                  <a:ext uri="{FF2B5EF4-FFF2-40B4-BE49-F238E27FC236}">
                    <a16:creationId xmlns:a16="http://schemas.microsoft.com/office/drawing/2014/main" id="{865F2C2A-1AC5-4579-9F2A-1935926F857D}"/>
                  </a:ext>
                </a:extLst>
              </p:cNvPr>
              <p:cNvSpPr/>
              <p:nvPr/>
            </p:nvSpPr>
            <p:spPr>
              <a:xfrm>
                <a:off x="5484130" y="2913213"/>
                <a:ext cx="1253454" cy="1253453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51" name="Oval 63">
                <a:extLst>
                  <a:ext uri="{FF2B5EF4-FFF2-40B4-BE49-F238E27FC236}">
                    <a16:creationId xmlns:a16="http://schemas.microsoft.com/office/drawing/2014/main" id="{0B9A5CAE-3739-4E3F-AC9C-FDE56C43B2DA}"/>
                  </a:ext>
                </a:extLst>
              </p:cNvPr>
              <p:cNvSpPr/>
              <p:nvPr/>
            </p:nvSpPr>
            <p:spPr>
              <a:xfrm>
                <a:off x="5972471" y="2235200"/>
                <a:ext cx="1530226" cy="1530226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>
                <a:bevelT w="31750" h="6985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32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C0FA526-2A62-4468-8C33-A28CB106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546" y="1387115"/>
            <a:ext cx="8849456" cy="492196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84C1EB-5A05-4D81-ACD0-D3847182990A}"/>
              </a:ext>
            </a:extLst>
          </p:cNvPr>
          <p:cNvSpPr txBox="1"/>
          <p:nvPr/>
        </p:nvSpPr>
        <p:spPr>
          <a:xfrm>
            <a:off x="687221" y="707456"/>
            <a:ext cx="615553" cy="5601628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s-EC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 de procesos</a:t>
            </a:r>
          </a:p>
        </p:txBody>
      </p:sp>
    </p:spTree>
    <p:extLst>
      <p:ext uri="{BB962C8B-B14F-4D97-AF65-F5344CB8AC3E}">
        <p14:creationId xmlns:p14="http://schemas.microsoft.com/office/powerpoint/2010/main" val="13363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6FB73348-ED0D-4819-A578-9213D5381B55}"/>
              </a:ext>
            </a:extLst>
          </p:cNvPr>
          <p:cNvSpPr txBox="1"/>
          <p:nvPr/>
        </p:nvSpPr>
        <p:spPr>
          <a:xfrm>
            <a:off x="349063" y="1049440"/>
            <a:ext cx="615553" cy="5601628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s-EC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Organigrama C.A.L. del CEE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944541-7A45-42B3-A421-DF539C0AD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210" y="1049439"/>
            <a:ext cx="10337950" cy="5601629"/>
          </a:xfrm>
          <a:prstGeom prst="rect">
            <a:avLst/>
          </a:prstGeom>
        </p:spPr>
      </p:pic>
      <p:sp>
        <p:nvSpPr>
          <p:cNvPr id="26" name="Rectangle 4">
            <a:extLst>
              <a:ext uri="{FF2B5EF4-FFF2-40B4-BE49-F238E27FC236}">
                <a16:creationId xmlns:a16="http://schemas.microsoft.com/office/drawing/2014/main" id="{FEB0440D-E2E2-41E5-9101-E1CB7B825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410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51FE443B-A7F2-4064-B791-E7331FDA4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93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98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DFA88CA-BDDB-4F0D-8703-778CD54DAD3A}"/>
              </a:ext>
            </a:extLst>
          </p:cNvPr>
          <p:cNvSpPr txBox="1"/>
          <p:nvPr/>
        </p:nvSpPr>
        <p:spPr>
          <a:xfrm>
            <a:off x="609014" y="1719994"/>
            <a:ext cx="615553" cy="409025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s-EC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FODA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8C7C378-03BE-44DE-B6C3-B8B9FD6A2F6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" y="1161144"/>
            <a:ext cx="10044332" cy="5225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81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6EFE356-56C4-4D38-8BDC-1137F1B60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79125"/>
            <a:ext cx="6330462" cy="540301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8D9BBC3-5095-4C31-86EB-F9180936AF3E}"/>
              </a:ext>
            </a:extLst>
          </p:cNvPr>
          <p:cNvSpPr txBox="1"/>
          <p:nvPr/>
        </p:nvSpPr>
        <p:spPr>
          <a:xfrm>
            <a:off x="571502" y="1468503"/>
            <a:ext cx="615553" cy="4549138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s-EC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Liderazgo y Compromiso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CDB1105-2117-4F41-AD10-56E62DA89F92}"/>
              </a:ext>
            </a:extLst>
          </p:cNvPr>
          <p:cNvSpPr txBox="1"/>
          <p:nvPr/>
        </p:nvSpPr>
        <p:spPr>
          <a:xfrm>
            <a:off x="8358553" y="1678073"/>
            <a:ext cx="3130061" cy="4611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l" fontAlgn="base">
              <a:lnSpc>
                <a:spcPct val="150000"/>
              </a:lnSpc>
            </a:pPr>
            <a:r>
              <a:rPr lang="es-EC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Comunicar</a:t>
            </a:r>
            <a:r>
              <a:rPr lang="es-EC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La Política de Calidad deber ser comunicada formalmente a todos los empleados dentro de la organización, contratistas, y partes interesadas, ya que difícilmente se podrán aplicar sus principios, si no es conocida por las personas implicadas.</a:t>
            </a:r>
            <a:endParaRPr lang="es-EC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0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9100450" y="1812705"/>
            <a:ext cx="2366630" cy="307520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53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9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100450" y="1795319"/>
            <a:ext cx="2373200" cy="245464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058751" y="1812705"/>
            <a:ext cx="2366630" cy="3075202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53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9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058751" y="1791679"/>
            <a:ext cx="2373200" cy="248493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64051" y="1754007"/>
            <a:ext cx="2366630" cy="307520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53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9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49899" y="4347116"/>
            <a:ext cx="1394934" cy="360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866943" fontAlgn="base">
              <a:lnSpc>
                <a:spcPct val="150000"/>
              </a:lnSpc>
            </a:pPr>
            <a:r>
              <a:rPr lang="es-EC" altLang="zh-CN" sz="1327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Alto de Cenepa</a:t>
            </a:r>
            <a:endParaRPr lang="zh-CN" altLang="en-US" sz="1327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4051" y="1738863"/>
            <a:ext cx="2373200" cy="248493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196212" y="4362815"/>
            <a:ext cx="2222083" cy="360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866943" fontAlgn="base">
              <a:lnSpc>
                <a:spcPct val="150000"/>
              </a:lnSpc>
            </a:pPr>
            <a:r>
              <a:rPr lang="es-EC" altLang="zh-CN" sz="1327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Conflicto de octubre - 2019</a:t>
            </a:r>
            <a:endParaRPr lang="zh-CN" altLang="en-US" sz="1327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115312" y="4350213"/>
            <a:ext cx="2358338" cy="360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866943" fontAlgn="base">
              <a:lnSpc>
                <a:spcPct val="150000"/>
              </a:lnSpc>
            </a:pPr>
            <a:r>
              <a:rPr lang="es-EC" altLang="zh-CN" sz="1327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Control pandemia COVID-19</a:t>
            </a:r>
            <a:endParaRPr lang="zh-CN" altLang="en-US" sz="1327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Content Placeholder 2"/>
          <p:cNvSpPr txBox="1"/>
          <p:nvPr/>
        </p:nvSpPr>
        <p:spPr>
          <a:xfrm>
            <a:off x="379416" y="189981"/>
            <a:ext cx="7464820" cy="575328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433471" fontAlgn="base">
              <a:spcAft>
                <a:spcPts val="569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4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Planteamiento del Problema </a:t>
            </a:r>
            <a:endParaRPr lang="es-EC" sz="4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7" name="矩形 33">
            <a:extLst>
              <a:ext uri="{FF2B5EF4-FFF2-40B4-BE49-F238E27FC236}">
                <a16:creationId xmlns:a16="http://schemas.microsoft.com/office/drawing/2014/main" id="{42D840C1-E3DF-4DD3-822D-82606990334B}"/>
              </a:ext>
            </a:extLst>
          </p:cNvPr>
          <p:cNvSpPr/>
          <p:nvPr/>
        </p:nvSpPr>
        <p:spPr>
          <a:xfrm>
            <a:off x="2978556" y="1800822"/>
            <a:ext cx="2366630" cy="3075202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53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99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18">
            <a:extLst>
              <a:ext uri="{FF2B5EF4-FFF2-40B4-BE49-F238E27FC236}">
                <a16:creationId xmlns:a16="http://schemas.microsoft.com/office/drawing/2014/main" id="{B77B8ABE-E08B-4606-9FC0-FA468BBAD29A}"/>
              </a:ext>
            </a:extLst>
          </p:cNvPr>
          <p:cNvSpPr/>
          <p:nvPr/>
        </p:nvSpPr>
        <p:spPr>
          <a:xfrm>
            <a:off x="2966137" y="1800822"/>
            <a:ext cx="2373200" cy="248493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9" name="矩形 20">
            <a:extLst>
              <a:ext uri="{FF2B5EF4-FFF2-40B4-BE49-F238E27FC236}">
                <a16:creationId xmlns:a16="http://schemas.microsoft.com/office/drawing/2014/main" id="{CD7BB842-E672-4190-BB3C-ABD46ED97A9C}"/>
              </a:ext>
            </a:extLst>
          </p:cNvPr>
          <p:cNvSpPr/>
          <p:nvPr/>
        </p:nvSpPr>
        <p:spPr>
          <a:xfrm>
            <a:off x="3407632" y="4411664"/>
            <a:ext cx="1372876" cy="360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866943" fontAlgn="base">
              <a:lnSpc>
                <a:spcPct val="150000"/>
              </a:lnSpc>
            </a:pPr>
            <a:r>
              <a:rPr lang="es-EC" altLang="zh-CN" sz="1327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Terremoto 2016</a:t>
            </a:r>
            <a:endParaRPr lang="zh-CN" altLang="en-US" sz="1327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7" name="Straight Connector 3">
            <a:extLst>
              <a:ext uri="{FF2B5EF4-FFF2-40B4-BE49-F238E27FC236}">
                <a16:creationId xmlns:a16="http://schemas.microsoft.com/office/drawing/2014/main" id="{207DEB61-C2A7-4AD1-9F69-34E540842AC9}"/>
              </a:ext>
            </a:extLst>
          </p:cNvPr>
          <p:cNvCxnSpPr>
            <a:cxnSpLocks/>
          </p:cNvCxnSpPr>
          <p:nvPr/>
        </p:nvCxnSpPr>
        <p:spPr>
          <a:xfrm flipH="1" flipV="1">
            <a:off x="0" y="5089426"/>
            <a:ext cx="11586842" cy="19997"/>
          </a:xfrm>
          <a:prstGeom prst="line">
            <a:avLst/>
          </a:prstGeom>
          <a:ln w="19050">
            <a:solidFill>
              <a:schemeClr val="tx1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">
            <a:extLst>
              <a:ext uri="{FF2B5EF4-FFF2-40B4-BE49-F238E27FC236}">
                <a16:creationId xmlns:a16="http://schemas.microsoft.com/office/drawing/2014/main" id="{04613A63-7E47-43BE-9A59-BAE254D33DD7}"/>
              </a:ext>
            </a:extLst>
          </p:cNvPr>
          <p:cNvCxnSpPr/>
          <p:nvPr/>
        </p:nvCxnSpPr>
        <p:spPr>
          <a:xfrm>
            <a:off x="418950" y="5089166"/>
            <a:ext cx="0" cy="914400"/>
          </a:xfrm>
          <a:prstGeom prst="line">
            <a:avLst/>
          </a:prstGeom>
          <a:ln w="190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6">
            <a:extLst>
              <a:ext uri="{FF2B5EF4-FFF2-40B4-BE49-F238E27FC236}">
                <a16:creationId xmlns:a16="http://schemas.microsoft.com/office/drawing/2014/main" id="{A16A61EE-CBD5-4F0D-8FAD-BA85214E2919}"/>
              </a:ext>
            </a:extLst>
          </p:cNvPr>
          <p:cNvCxnSpPr/>
          <p:nvPr/>
        </p:nvCxnSpPr>
        <p:spPr>
          <a:xfrm>
            <a:off x="6453441" y="5099424"/>
            <a:ext cx="0" cy="914400"/>
          </a:xfrm>
          <a:prstGeom prst="line">
            <a:avLst/>
          </a:prstGeom>
          <a:ln w="190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7">
            <a:extLst>
              <a:ext uri="{FF2B5EF4-FFF2-40B4-BE49-F238E27FC236}">
                <a16:creationId xmlns:a16="http://schemas.microsoft.com/office/drawing/2014/main" id="{E038AD73-4AC3-471A-8858-930E42FA5B95}"/>
              </a:ext>
            </a:extLst>
          </p:cNvPr>
          <p:cNvCxnSpPr/>
          <p:nvPr/>
        </p:nvCxnSpPr>
        <p:spPr>
          <a:xfrm>
            <a:off x="3246230" y="5101729"/>
            <a:ext cx="0" cy="914400"/>
          </a:xfrm>
          <a:prstGeom prst="line">
            <a:avLst/>
          </a:prstGeom>
          <a:ln w="190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B4D5501D-1521-4039-8F46-77C7E3E691B9}"/>
              </a:ext>
            </a:extLst>
          </p:cNvPr>
          <p:cNvCxnSpPr/>
          <p:nvPr/>
        </p:nvCxnSpPr>
        <p:spPr>
          <a:xfrm>
            <a:off x="9483424" y="5099424"/>
            <a:ext cx="0" cy="914400"/>
          </a:xfrm>
          <a:prstGeom prst="line">
            <a:avLst/>
          </a:prstGeom>
          <a:ln w="190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0">
            <a:extLst>
              <a:ext uri="{FF2B5EF4-FFF2-40B4-BE49-F238E27FC236}">
                <a16:creationId xmlns:a16="http://schemas.microsoft.com/office/drawing/2014/main" id="{3939ECB0-CC12-48A1-828A-6703766D7108}"/>
              </a:ext>
            </a:extLst>
          </p:cNvPr>
          <p:cNvSpPr txBox="1"/>
          <p:nvPr/>
        </p:nvSpPr>
        <p:spPr>
          <a:xfrm>
            <a:off x="3679779" y="6153338"/>
            <a:ext cx="864095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2013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48" name="TextBox 13">
            <a:extLst>
              <a:ext uri="{FF2B5EF4-FFF2-40B4-BE49-F238E27FC236}">
                <a16:creationId xmlns:a16="http://schemas.microsoft.com/office/drawing/2014/main" id="{B34DC01A-AE70-42F6-B88A-6645A063CB78}"/>
              </a:ext>
            </a:extLst>
          </p:cNvPr>
          <p:cNvSpPr txBox="1"/>
          <p:nvPr/>
        </p:nvSpPr>
        <p:spPr>
          <a:xfrm>
            <a:off x="3439986" y="5188071"/>
            <a:ext cx="2231114" cy="646331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Orden General N° 114</a:t>
            </a:r>
            <a:endParaRPr kumimoji="0" lang="ko-KR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56" name="TextBox 21">
            <a:extLst>
              <a:ext uri="{FF2B5EF4-FFF2-40B4-BE49-F238E27FC236}">
                <a16:creationId xmlns:a16="http://schemas.microsoft.com/office/drawing/2014/main" id="{A03B15C1-3FF6-4442-83A0-F4A6DD4759AA}"/>
              </a:ext>
            </a:extLst>
          </p:cNvPr>
          <p:cNvSpPr txBox="1"/>
          <p:nvPr/>
        </p:nvSpPr>
        <p:spPr>
          <a:xfrm>
            <a:off x="9508211" y="5185859"/>
            <a:ext cx="1809821" cy="646331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Orden General N° 120</a:t>
            </a:r>
            <a:endParaRPr kumimoji="0" lang="ko-KR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57" name="TextBox 22">
            <a:extLst>
              <a:ext uri="{FF2B5EF4-FFF2-40B4-BE49-F238E27FC236}">
                <a16:creationId xmlns:a16="http://schemas.microsoft.com/office/drawing/2014/main" id="{9C0980C5-05A0-4FA9-BCC6-D0E614FD56B4}"/>
              </a:ext>
            </a:extLst>
          </p:cNvPr>
          <p:cNvSpPr txBox="1"/>
          <p:nvPr/>
        </p:nvSpPr>
        <p:spPr>
          <a:xfrm>
            <a:off x="649899" y="6130444"/>
            <a:ext cx="864095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1995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60" name="TextBox 25">
            <a:extLst>
              <a:ext uri="{FF2B5EF4-FFF2-40B4-BE49-F238E27FC236}">
                <a16:creationId xmlns:a16="http://schemas.microsoft.com/office/drawing/2014/main" id="{9D3D07B4-C2A3-4405-BF7A-BA45F8F3EAA7}"/>
              </a:ext>
            </a:extLst>
          </p:cNvPr>
          <p:cNvSpPr txBox="1"/>
          <p:nvPr/>
        </p:nvSpPr>
        <p:spPr>
          <a:xfrm>
            <a:off x="521532" y="5281300"/>
            <a:ext cx="2658907" cy="646331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altLang="ko-KR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Organización Logística</a:t>
            </a:r>
          </a:p>
        </p:txBody>
      </p:sp>
      <p:sp>
        <p:nvSpPr>
          <p:cNvPr id="65" name="TextBox 30">
            <a:extLst>
              <a:ext uri="{FF2B5EF4-FFF2-40B4-BE49-F238E27FC236}">
                <a16:creationId xmlns:a16="http://schemas.microsoft.com/office/drawing/2014/main" id="{4103B932-4605-4F51-8668-FF44CC83508D}"/>
              </a:ext>
            </a:extLst>
          </p:cNvPr>
          <p:cNvSpPr txBox="1"/>
          <p:nvPr/>
        </p:nvSpPr>
        <p:spPr>
          <a:xfrm>
            <a:off x="6810019" y="6099511"/>
            <a:ext cx="864095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2017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68" name="TextBox 33">
            <a:extLst>
              <a:ext uri="{FF2B5EF4-FFF2-40B4-BE49-F238E27FC236}">
                <a16:creationId xmlns:a16="http://schemas.microsoft.com/office/drawing/2014/main" id="{A2BFE595-D620-4AC6-B7D4-B49E23E0AB6A}"/>
              </a:ext>
            </a:extLst>
          </p:cNvPr>
          <p:cNvSpPr txBox="1"/>
          <p:nvPr/>
        </p:nvSpPr>
        <p:spPr>
          <a:xfrm>
            <a:off x="6531700" y="5119721"/>
            <a:ext cx="1960370" cy="646331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Orden General N° 35</a:t>
            </a:r>
            <a:endParaRPr kumimoji="0" lang="ko-KR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69" name="TextBox 30">
            <a:extLst>
              <a:ext uri="{FF2B5EF4-FFF2-40B4-BE49-F238E27FC236}">
                <a16:creationId xmlns:a16="http://schemas.microsoft.com/office/drawing/2014/main" id="{C9FF7953-673F-4972-A388-00EFE56E8475}"/>
              </a:ext>
            </a:extLst>
          </p:cNvPr>
          <p:cNvSpPr txBox="1"/>
          <p:nvPr/>
        </p:nvSpPr>
        <p:spPr>
          <a:xfrm>
            <a:off x="9508211" y="6082977"/>
            <a:ext cx="864095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2020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0" grpId="0" animBg="1"/>
      <p:bldP spid="34" grpId="0" animBg="1"/>
      <p:bldP spid="19" grpId="0" animBg="1"/>
      <p:bldP spid="32" grpId="0" animBg="1"/>
      <p:bldP spid="41" grpId="0"/>
      <p:bldP spid="2" grpId="0" animBg="1"/>
      <p:bldP spid="21" grpId="0"/>
      <p:bldP spid="24" grpId="0"/>
      <p:bldP spid="27" grpId="0" animBg="1"/>
      <p:bldP spid="28" grpId="0" animBg="1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556586-13FC-4A13-98B4-5D37464B7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892" y="1122628"/>
            <a:ext cx="8131360" cy="461274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3E9929F-0490-4850-963B-7277E8FBE253}"/>
              </a:ext>
            </a:extLst>
          </p:cNvPr>
          <p:cNvSpPr txBox="1"/>
          <p:nvPr/>
        </p:nvSpPr>
        <p:spPr>
          <a:xfrm>
            <a:off x="571502" y="1468503"/>
            <a:ext cx="1046440" cy="4549138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s-EC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Roles responsabilidades y autoridades</a:t>
            </a:r>
          </a:p>
        </p:txBody>
      </p:sp>
    </p:spTree>
    <p:extLst>
      <p:ext uri="{BB962C8B-B14F-4D97-AF65-F5344CB8AC3E}">
        <p14:creationId xmlns:p14="http://schemas.microsoft.com/office/powerpoint/2010/main" val="41145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2">
            <a:extLst>
              <a:ext uri="{FF2B5EF4-FFF2-40B4-BE49-F238E27FC236}">
                <a16:creationId xmlns:a16="http://schemas.microsoft.com/office/drawing/2014/main" id="{73D1C828-395B-4AF2-B624-38E26F4777FF}"/>
              </a:ext>
            </a:extLst>
          </p:cNvPr>
          <p:cNvSpPr txBox="1"/>
          <p:nvPr/>
        </p:nvSpPr>
        <p:spPr>
          <a:xfrm>
            <a:off x="324409" y="919294"/>
            <a:ext cx="6541462" cy="898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C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Información documentada</a:t>
            </a:r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FA45BD6B-0426-447F-803A-CAE84B8D7A3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8" r="23878"/>
          <a:stretch/>
        </p:blipFill>
        <p:spPr>
          <a:xfrm>
            <a:off x="6509227" y="1267764"/>
            <a:ext cx="2397514" cy="2161236"/>
          </a:xfrm>
          <a:custGeom>
            <a:avLst/>
            <a:gdLst/>
            <a:ahLst/>
            <a:cxnLst/>
            <a:rect l="l" t="t" r="r" b="b"/>
            <a:pathLst>
              <a:path w="2397514" h="2161236">
                <a:moveTo>
                  <a:pt x="684017" y="0"/>
                </a:moveTo>
                <a:cubicBezTo>
                  <a:pt x="1715801" y="0"/>
                  <a:pt x="1715801" y="0"/>
                  <a:pt x="1715801" y="0"/>
                </a:cubicBezTo>
                <a:cubicBezTo>
                  <a:pt x="1768004" y="0"/>
                  <a:pt x="1835562" y="37478"/>
                  <a:pt x="1863198" y="84326"/>
                </a:cubicBezTo>
                <a:cubicBezTo>
                  <a:pt x="2379089" y="993169"/>
                  <a:pt x="2379089" y="993169"/>
                  <a:pt x="2379089" y="993169"/>
                </a:cubicBezTo>
                <a:cubicBezTo>
                  <a:pt x="2403656" y="1043140"/>
                  <a:pt x="2403656" y="1118096"/>
                  <a:pt x="2379089" y="1168068"/>
                </a:cubicBezTo>
                <a:cubicBezTo>
                  <a:pt x="1863198" y="2076910"/>
                  <a:pt x="1863198" y="2076910"/>
                  <a:pt x="1863198" y="2076910"/>
                </a:cubicBezTo>
                <a:cubicBezTo>
                  <a:pt x="1835562" y="2123759"/>
                  <a:pt x="1768004" y="2161236"/>
                  <a:pt x="1715801" y="2161236"/>
                </a:cubicBezTo>
                <a:lnTo>
                  <a:pt x="684017" y="2161236"/>
                </a:lnTo>
                <a:cubicBezTo>
                  <a:pt x="628744" y="2161236"/>
                  <a:pt x="561187" y="2123759"/>
                  <a:pt x="536621" y="2076910"/>
                </a:cubicBezTo>
                <a:cubicBezTo>
                  <a:pt x="20729" y="1168068"/>
                  <a:pt x="20729" y="1168068"/>
                  <a:pt x="20729" y="1168068"/>
                </a:cubicBezTo>
                <a:cubicBezTo>
                  <a:pt x="-6909" y="1118096"/>
                  <a:pt x="-6909" y="1043140"/>
                  <a:pt x="20729" y="993169"/>
                </a:cubicBezTo>
                <a:cubicBezTo>
                  <a:pt x="536621" y="84326"/>
                  <a:pt x="536621" y="84326"/>
                  <a:pt x="536621" y="84326"/>
                </a:cubicBezTo>
                <a:cubicBezTo>
                  <a:pt x="561187" y="37478"/>
                  <a:pt x="628744" y="0"/>
                  <a:pt x="684017" y="0"/>
                </a:cubicBezTo>
                <a:close/>
              </a:path>
            </a:pathLst>
          </a:custGeom>
        </p:spPr>
      </p:pic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45920388-BBE8-4D90-91C3-45C7ED56D64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r="3443"/>
          <a:stretch/>
        </p:blipFill>
        <p:spPr>
          <a:xfrm>
            <a:off x="5917317" y="1947859"/>
            <a:ext cx="6274683" cy="4597738"/>
          </a:xfrm>
          <a:custGeom>
            <a:avLst/>
            <a:gdLst/>
            <a:ahLst/>
            <a:cxnLst/>
            <a:rect l="l" t="t" r="r" b="b"/>
            <a:pathLst>
              <a:path w="6274683" h="4597738">
                <a:moveTo>
                  <a:pt x="373676" y="2507768"/>
                </a:moveTo>
                <a:cubicBezTo>
                  <a:pt x="937335" y="2507768"/>
                  <a:pt x="937335" y="2507768"/>
                  <a:pt x="937335" y="2507768"/>
                </a:cubicBezTo>
                <a:cubicBezTo>
                  <a:pt x="965853" y="2507768"/>
                  <a:pt x="1002759" y="2527661"/>
                  <a:pt x="1017857" y="2552528"/>
                </a:cubicBezTo>
                <a:cubicBezTo>
                  <a:pt x="1299687" y="3034940"/>
                  <a:pt x="1299687" y="3034940"/>
                  <a:pt x="1299687" y="3034940"/>
                </a:cubicBezTo>
                <a:cubicBezTo>
                  <a:pt x="1313107" y="3061464"/>
                  <a:pt x="1313107" y="3101250"/>
                  <a:pt x="1299687" y="3127775"/>
                </a:cubicBezTo>
                <a:cubicBezTo>
                  <a:pt x="1017857" y="3610186"/>
                  <a:pt x="1017857" y="3610186"/>
                  <a:pt x="1017857" y="3610186"/>
                </a:cubicBezTo>
                <a:cubicBezTo>
                  <a:pt x="1002759" y="3635053"/>
                  <a:pt x="965853" y="3654946"/>
                  <a:pt x="937335" y="3654946"/>
                </a:cubicBezTo>
                <a:lnTo>
                  <a:pt x="373676" y="3654946"/>
                </a:lnTo>
                <a:cubicBezTo>
                  <a:pt x="343480" y="3654946"/>
                  <a:pt x="306574" y="3635053"/>
                  <a:pt x="293153" y="3610186"/>
                </a:cubicBezTo>
                <a:cubicBezTo>
                  <a:pt x="11324" y="3127775"/>
                  <a:pt x="11324" y="3127775"/>
                  <a:pt x="11324" y="3127775"/>
                </a:cubicBezTo>
                <a:cubicBezTo>
                  <a:pt x="-3774" y="3101250"/>
                  <a:pt x="-3774" y="3061464"/>
                  <a:pt x="11324" y="3034940"/>
                </a:cubicBezTo>
                <a:cubicBezTo>
                  <a:pt x="293153" y="2552528"/>
                  <a:pt x="293153" y="2552528"/>
                  <a:pt x="293153" y="2552528"/>
                </a:cubicBezTo>
                <a:cubicBezTo>
                  <a:pt x="306574" y="2527661"/>
                  <a:pt x="343480" y="2507768"/>
                  <a:pt x="373676" y="2507768"/>
                </a:cubicBezTo>
                <a:close/>
                <a:moveTo>
                  <a:pt x="2963165" y="0"/>
                </a:moveTo>
                <a:lnTo>
                  <a:pt x="3100668" y="0"/>
                </a:lnTo>
                <a:cubicBezTo>
                  <a:pt x="4782082" y="0"/>
                  <a:pt x="4782082" y="0"/>
                  <a:pt x="4782082" y="0"/>
                </a:cubicBezTo>
                <a:cubicBezTo>
                  <a:pt x="4896379" y="0"/>
                  <a:pt x="5044296" y="79730"/>
                  <a:pt x="5104806" y="179392"/>
                </a:cubicBezTo>
                <a:cubicBezTo>
                  <a:pt x="6234342" y="2112834"/>
                  <a:pt x="6234342" y="2112834"/>
                  <a:pt x="6234342" y="2112834"/>
                </a:cubicBezTo>
                <a:cubicBezTo>
                  <a:pt x="6288131" y="2219140"/>
                  <a:pt x="6288131" y="2378598"/>
                  <a:pt x="6234342" y="2484906"/>
                </a:cubicBezTo>
                <a:cubicBezTo>
                  <a:pt x="5104806" y="4418346"/>
                  <a:pt x="5104806" y="4418346"/>
                  <a:pt x="5104806" y="4418346"/>
                </a:cubicBezTo>
                <a:cubicBezTo>
                  <a:pt x="5044296" y="4518010"/>
                  <a:pt x="4896379" y="4597738"/>
                  <a:pt x="4782082" y="4597738"/>
                </a:cubicBezTo>
                <a:lnTo>
                  <a:pt x="2523007" y="4597738"/>
                </a:lnTo>
                <a:cubicBezTo>
                  <a:pt x="2401986" y="4597738"/>
                  <a:pt x="2254071" y="4518010"/>
                  <a:pt x="2200284" y="4418346"/>
                </a:cubicBezTo>
                <a:cubicBezTo>
                  <a:pt x="1070747" y="2484906"/>
                  <a:pt x="1070747" y="2484906"/>
                  <a:pt x="1070747" y="2484906"/>
                </a:cubicBezTo>
                <a:cubicBezTo>
                  <a:pt x="1010234" y="2378598"/>
                  <a:pt x="1010234" y="2219140"/>
                  <a:pt x="1070747" y="2112834"/>
                </a:cubicBezTo>
                <a:cubicBezTo>
                  <a:pt x="1141343" y="1991994"/>
                  <a:pt x="1207527" y="1878706"/>
                  <a:pt x="1269574" y="1772499"/>
                </a:cubicBezTo>
                <a:lnTo>
                  <a:pt x="1354552" y="1627041"/>
                </a:lnTo>
                <a:lnTo>
                  <a:pt x="2423436" y="1627041"/>
                </a:lnTo>
                <a:cubicBezTo>
                  <a:pt x="2482091" y="1627041"/>
                  <a:pt x="2557999" y="1586126"/>
                  <a:pt x="2589052" y="1534980"/>
                </a:cubicBezTo>
                <a:cubicBezTo>
                  <a:pt x="2589052" y="1534980"/>
                  <a:pt x="2589052" y="1534980"/>
                  <a:pt x="3168709" y="542774"/>
                </a:cubicBezTo>
                <a:cubicBezTo>
                  <a:pt x="3196312" y="488219"/>
                  <a:pt x="3196312" y="406388"/>
                  <a:pt x="3168709" y="351833"/>
                </a:cubicBezTo>
                <a:cubicBezTo>
                  <a:pt x="3168709" y="351833"/>
                  <a:pt x="3168709" y="351833"/>
                  <a:pt x="2980349" y="29414"/>
                </a:cubicBezTo>
                <a:close/>
              </a:path>
            </a:pathLst>
          </a:cu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AA39220C-BC65-4733-81E9-397737A8B5B2}"/>
              </a:ext>
            </a:extLst>
          </p:cNvPr>
          <p:cNvSpPr txBox="1"/>
          <p:nvPr/>
        </p:nvSpPr>
        <p:spPr>
          <a:xfrm>
            <a:off x="463713" y="1817781"/>
            <a:ext cx="5772523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El C.A.L. del CEE cuenta con la documentación requerida por la ISO 9001:2015.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El personal del C.A.L del CEE deben tener acceso a su revisión de manera total y continua.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Esta información debe estar protegida como documento digital y sin riesgos a ser alterada.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Los Comandantes como líderes de sección y controladores pueden hacer cambios de acuerdo con las necesidades o revisiones realizadas.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31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08AFDEB-6926-4B34-BC5D-8130DA6AA5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942" y="1303023"/>
            <a:ext cx="9732743" cy="4880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2589EE-1487-4844-B229-020AE267E7AC}"/>
              </a:ext>
            </a:extLst>
          </p:cNvPr>
          <p:cNvSpPr txBox="1"/>
          <p:nvPr/>
        </p:nvSpPr>
        <p:spPr>
          <a:xfrm>
            <a:off x="630117" y="1303023"/>
            <a:ext cx="615553" cy="4549138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s-EC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Riesgos y oportunidades</a:t>
            </a:r>
          </a:p>
        </p:txBody>
      </p:sp>
    </p:spTree>
    <p:extLst>
      <p:ext uri="{BB962C8B-B14F-4D97-AF65-F5344CB8AC3E}">
        <p14:creationId xmlns:p14="http://schemas.microsoft.com/office/powerpoint/2010/main" val="142795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66C5B66-E82E-47E8-924E-29F891A62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378" y="1217466"/>
            <a:ext cx="9082384" cy="543098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1CF5523-E30F-4B79-827C-7F1993873A02}"/>
              </a:ext>
            </a:extLst>
          </p:cNvPr>
          <p:cNvSpPr txBox="1"/>
          <p:nvPr/>
        </p:nvSpPr>
        <p:spPr>
          <a:xfrm>
            <a:off x="530538" y="1217466"/>
            <a:ext cx="1046440" cy="4549138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s-EC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Seguimiento, medición, análisis y evaluación </a:t>
            </a:r>
          </a:p>
        </p:txBody>
      </p:sp>
    </p:spTree>
    <p:extLst>
      <p:ext uri="{BB962C8B-B14F-4D97-AF65-F5344CB8AC3E}">
        <p14:creationId xmlns:p14="http://schemas.microsoft.com/office/powerpoint/2010/main" val="19887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A8367C-6BC1-4881-9228-00135F713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092" y="1346628"/>
            <a:ext cx="9917722" cy="465026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32E7C05-04AE-4EE9-B328-3B54941A650B}"/>
              </a:ext>
            </a:extLst>
          </p:cNvPr>
          <p:cNvSpPr txBox="1"/>
          <p:nvPr/>
        </p:nvSpPr>
        <p:spPr>
          <a:xfrm>
            <a:off x="530538" y="1217466"/>
            <a:ext cx="1477328" cy="4549138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s-EC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Mejora continua</a:t>
            </a:r>
          </a:p>
          <a:p>
            <a:pPr algn="ctr"/>
            <a:r>
              <a:rPr lang="es-EC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conformidades y acciones correctivas</a:t>
            </a:r>
            <a:r>
              <a:rPr lang="es-EC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585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1414440" y="2565220"/>
            <a:ext cx="3270978" cy="3108592"/>
          </a:xfrm>
          <a:prstGeom prst="rect">
            <a:avLst/>
          </a:prstGeom>
          <a:solidFill>
            <a:schemeClr val="accent5"/>
          </a:solidFill>
          <a:ln w="12700">
            <a:noFill/>
          </a:ln>
          <a:effectLst>
            <a:outerShdw blurRad="368300" dist="38100" dir="8100000" algn="tr" rotWithShape="0">
              <a:prstClr val="black">
                <a:alpha val="90000"/>
              </a:prstClr>
            </a:outerShdw>
          </a:effectLst>
          <a:scene3d>
            <a:camera prst="orthographicFront">
              <a:rot lat="17916175" lon="2729084" rev="18779825"/>
            </a:camera>
            <a:lightRig rig="balanced" dir="t">
              <a:rot lat="0" lon="0" rev="600000"/>
            </a:lightRig>
          </a:scene3d>
          <a:sp3d prstMaterial="flat">
            <a:bevelT w="444500" h="1041400" prst="angle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61" name="矩形 60"/>
          <p:cNvSpPr/>
          <p:nvPr/>
        </p:nvSpPr>
        <p:spPr>
          <a:xfrm>
            <a:off x="1893386" y="2254559"/>
            <a:ext cx="2285644" cy="2167543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17916175" lon="2729084" rev="18779825"/>
            </a:camera>
            <a:lightRig rig="balanced" dir="t">
              <a:rot lat="0" lon="0" rev="600000"/>
            </a:lightRig>
          </a:scene3d>
          <a:sp3d prstMaterial="flat">
            <a:bevelT w="311150" h="730250" prst="angle"/>
            <a:extrusionClr>
              <a:srgbClr val="00B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62" name="矩形 61"/>
          <p:cNvSpPr/>
          <p:nvPr/>
        </p:nvSpPr>
        <p:spPr>
          <a:xfrm>
            <a:off x="2228104" y="2040791"/>
            <a:ext cx="1614061" cy="1538987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>
              <a:rot lat="17916175" lon="2729084" rev="18779825"/>
            </a:camera>
            <a:lightRig rig="balanced" dir="t">
              <a:rot lat="0" lon="0" rev="600000"/>
            </a:lightRig>
          </a:scene3d>
          <a:sp3d prstMaterial="flat">
            <a:bevelT w="215900" h="501650" prst="angle"/>
            <a:extrusionClr>
              <a:srgbClr val="FFC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63" name="矩形 62"/>
          <p:cNvSpPr/>
          <p:nvPr/>
        </p:nvSpPr>
        <p:spPr>
          <a:xfrm>
            <a:off x="2475741" y="1707504"/>
            <a:ext cx="1097259" cy="1079941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17709539" lon="2246828" rev="19210350"/>
            </a:camera>
            <a:lightRig rig="balanced" dir="t">
              <a:rot lat="0" lon="0" rev="600000"/>
            </a:lightRig>
          </a:scene3d>
          <a:sp3d prstMaterial="flat">
            <a:bevelT w="234950" h="520700" prst="angle"/>
            <a:extrusionClr>
              <a:srgbClr val="7030A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64" name="矩形 63"/>
          <p:cNvSpPr/>
          <p:nvPr/>
        </p:nvSpPr>
        <p:spPr>
          <a:xfrm>
            <a:off x="2749736" y="1191155"/>
            <a:ext cx="539970" cy="53997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17916175" lon="2729084" rev="18779825"/>
            </a:camera>
            <a:lightRig rig="balanced" dir="t">
              <a:rot lat="0" lon="0" rev="600000"/>
            </a:lightRig>
          </a:scene3d>
          <a:sp3d prstMaterial="flat">
            <a:bevelT w="336550" h="755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cxnSp>
        <p:nvCxnSpPr>
          <p:cNvPr id="76" name="直接连接符 75"/>
          <p:cNvCxnSpPr/>
          <p:nvPr/>
        </p:nvCxnSpPr>
        <p:spPr>
          <a:xfrm>
            <a:off x="3143834" y="1852394"/>
            <a:ext cx="3792701" cy="0"/>
          </a:xfrm>
          <a:prstGeom prst="line">
            <a:avLst/>
          </a:prstGeom>
          <a:noFill/>
          <a:ln w="9525">
            <a:solidFill>
              <a:srgbClr val="414455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3334746" y="2484627"/>
            <a:ext cx="3601789" cy="0"/>
          </a:xfrm>
          <a:prstGeom prst="line">
            <a:avLst/>
          </a:prstGeom>
          <a:noFill/>
          <a:ln w="9525">
            <a:solidFill>
              <a:srgbClr val="414455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8" name="直接连接符 77"/>
          <p:cNvCxnSpPr/>
          <p:nvPr/>
        </p:nvCxnSpPr>
        <p:spPr>
          <a:xfrm>
            <a:off x="3605747" y="3047008"/>
            <a:ext cx="3288673" cy="0"/>
          </a:xfrm>
          <a:prstGeom prst="line">
            <a:avLst/>
          </a:prstGeom>
          <a:noFill/>
          <a:ln w="9525">
            <a:solidFill>
              <a:srgbClr val="414455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直接连接符 78"/>
          <p:cNvCxnSpPr/>
          <p:nvPr/>
        </p:nvCxnSpPr>
        <p:spPr>
          <a:xfrm>
            <a:off x="4109778" y="3845522"/>
            <a:ext cx="2784644" cy="0"/>
          </a:xfrm>
          <a:prstGeom prst="line">
            <a:avLst/>
          </a:prstGeom>
          <a:noFill/>
          <a:ln w="9525">
            <a:solidFill>
              <a:srgbClr val="414455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4469797" y="4957309"/>
            <a:ext cx="2424624" cy="0"/>
          </a:xfrm>
          <a:prstGeom prst="line">
            <a:avLst/>
          </a:prstGeom>
          <a:noFill/>
          <a:ln w="9525">
            <a:solidFill>
              <a:srgbClr val="414455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1" name="TextBox 80"/>
          <p:cNvSpPr txBox="1"/>
          <p:nvPr/>
        </p:nvSpPr>
        <p:spPr>
          <a:xfrm>
            <a:off x="7442875" y="4169786"/>
            <a:ext cx="4845474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Cumplimiento por requisitos – 31%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Check list</a:t>
            </a:r>
            <a:endParaRPr lang="en-GB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727484" y="4240263"/>
            <a:ext cx="2090136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C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JUSTIFICACIÓN CUANTITATIVA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506584" y="3431456"/>
            <a:ext cx="3102089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C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Plataforma – $10.000</a:t>
            </a:r>
            <a:endParaRPr lang="en-GB" altLang="zh-CN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109778" y="3451312"/>
            <a:ext cx="2634055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C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INTEROPERABILIDAD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442875" y="2509744"/>
            <a:ext cx="3102089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Equipos - $15.000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Capacitación . $7.500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971765" y="2660284"/>
            <a:ext cx="1723549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C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TECNOLOGÍA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442875" y="2045936"/>
            <a:ext cx="3102089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C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Cada tres años - $ 20.0000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774847" y="2110634"/>
            <a:ext cx="1975862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C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CERTIFICACIÓN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427508" y="780057"/>
            <a:ext cx="4029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Manual del Sistema de Gestión de Calidad Norma ISO 9001:2015</a:t>
            </a:r>
            <a:endParaRPr lang="en-GB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249336" y="1458184"/>
            <a:ext cx="1501373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C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PRODUCTO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7E1A4E8-F6EE-4E77-8835-EE79E80059EF}"/>
              </a:ext>
            </a:extLst>
          </p:cNvPr>
          <p:cNvSpPr txBox="1"/>
          <p:nvPr/>
        </p:nvSpPr>
        <p:spPr>
          <a:xfrm>
            <a:off x="367344" y="153762"/>
            <a:ext cx="8705569" cy="516608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433471" fontAlgn="base">
              <a:spcAft>
                <a:spcPts val="569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4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Validación de la propuesta</a:t>
            </a:r>
            <a:endParaRPr lang="en-US" sz="4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60000"/>
    </mc:Choice>
    <mc:Fallback xmlns="">
      <p:transition spd="slow" advTm="60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6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81" grpId="0"/>
          <p:bldP spid="82" grpId="0"/>
          <p:bldP spid="83" grpId="0"/>
          <p:bldP spid="84" grpId="0"/>
          <p:bldP spid="85" grpId="0"/>
          <p:bldP spid="86" grpId="0"/>
          <p:bldP spid="87" grpId="0"/>
          <p:bldP spid="88" grpId="0"/>
          <p:bldP spid="89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81" grpId="0"/>
          <p:bldP spid="82" grpId="0"/>
          <p:bldP spid="83" grpId="0"/>
          <p:bldP spid="84" grpId="0"/>
          <p:bldP spid="85" grpId="0"/>
          <p:bldP spid="86" grpId="0"/>
          <p:bldP spid="87" grpId="0"/>
          <p:bldP spid="88" grpId="0"/>
          <p:bldP spid="89" grpId="0"/>
          <p:bldP spid="90" grpId="0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090" y="-17118"/>
            <a:ext cx="5548786" cy="6883373"/>
          </a:xfrm>
          <a:custGeom>
            <a:avLst/>
            <a:gdLst/>
            <a:ahLst/>
            <a:cxnLst/>
            <a:rect l="l" t="t" r="r" b="b"/>
            <a:pathLst>
              <a:path w="4958866" h="5163450">
                <a:moveTo>
                  <a:pt x="0" y="0"/>
                </a:moveTo>
                <a:lnTo>
                  <a:pt x="755577" y="0"/>
                </a:lnTo>
                <a:lnTo>
                  <a:pt x="899592" y="0"/>
                </a:lnTo>
                <a:lnTo>
                  <a:pt x="1508303" y="0"/>
                </a:lnTo>
                <a:lnTo>
                  <a:pt x="3955209" y="0"/>
                </a:lnTo>
                <a:lnTo>
                  <a:pt x="4206139" y="0"/>
                </a:lnTo>
                <a:cubicBezTo>
                  <a:pt x="4666577" y="617385"/>
                  <a:pt x="4958866" y="1544845"/>
                  <a:pt x="4958866" y="2581725"/>
                </a:cubicBezTo>
                <a:cubicBezTo>
                  <a:pt x="4958866" y="3614989"/>
                  <a:pt x="4668612" y="4539595"/>
                  <a:pt x="4210704" y="5156800"/>
                </a:cubicBezTo>
                <a:lnTo>
                  <a:pt x="3955209" y="5156800"/>
                </a:lnTo>
                <a:lnTo>
                  <a:pt x="3955209" y="5163450"/>
                </a:lnTo>
                <a:lnTo>
                  <a:pt x="755577" y="5163450"/>
                </a:lnTo>
                <a:lnTo>
                  <a:pt x="755577" y="5156800"/>
                </a:lnTo>
                <a:lnTo>
                  <a:pt x="0" y="5156800"/>
                </a:lnTo>
                <a:close/>
              </a:path>
            </a:pathLst>
          </a:custGeom>
          <a:solidFill>
            <a:srgbClr val="79542E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cxnSp>
        <p:nvCxnSpPr>
          <p:cNvPr id="10" name="直接连接符 4">
            <a:extLst>
              <a:ext uri="{FF2B5EF4-FFF2-40B4-BE49-F238E27FC236}">
                <a16:creationId xmlns:a16="http://schemas.microsoft.com/office/drawing/2014/main" id="{1DF1F547-5FFB-447A-8FC4-262A99DCC83E}"/>
              </a:ext>
            </a:extLst>
          </p:cNvPr>
          <p:cNvCxnSpPr/>
          <p:nvPr/>
        </p:nvCxnSpPr>
        <p:spPr>
          <a:xfrm>
            <a:off x="1363666" y="3236535"/>
            <a:ext cx="2494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48">
            <a:extLst>
              <a:ext uri="{FF2B5EF4-FFF2-40B4-BE49-F238E27FC236}">
                <a16:creationId xmlns:a16="http://schemas.microsoft.com/office/drawing/2014/main" id="{AB5D100A-840A-4579-92F6-8BF7F3C55A26}"/>
              </a:ext>
            </a:extLst>
          </p:cNvPr>
          <p:cNvSpPr txBox="1"/>
          <p:nvPr/>
        </p:nvSpPr>
        <p:spPr>
          <a:xfrm>
            <a:off x="0" y="4003239"/>
            <a:ext cx="5278461" cy="1501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943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C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Conclusiones y </a:t>
            </a:r>
          </a:p>
          <a:p>
            <a:pPr algn="ctr" defTabSz="866943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C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Recomendaciones</a:t>
            </a:r>
            <a:endParaRPr kumimoji="1" lang="en-US" altLang="ko-KR" sz="4000" b="1" dirty="0">
              <a:solidFill>
                <a:prstClr val="white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2" name="直接连接符 4">
            <a:extLst>
              <a:ext uri="{FF2B5EF4-FFF2-40B4-BE49-F238E27FC236}">
                <a16:creationId xmlns:a16="http://schemas.microsoft.com/office/drawing/2014/main" id="{1339761F-3372-4855-B02E-C243E1F9599F}"/>
              </a:ext>
            </a:extLst>
          </p:cNvPr>
          <p:cNvCxnSpPr/>
          <p:nvPr/>
        </p:nvCxnSpPr>
        <p:spPr>
          <a:xfrm>
            <a:off x="1363666" y="3236535"/>
            <a:ext cx="2494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3">
            <a:extLst>
              <a:ext uri="{FF2B5EF4-FFF2-40B4-BE49-F238E27FC236}">
                <a16:creationId xmlns:a16="http://schemas.microsoft.com/office/drawing/2014/main" id="{93B4BD66-7636-477D-B0A1-B2EEA95FBDB0}"/>
              </a:ext>
            </a:extLst>
          </p:cNvPr>
          <p:cNvSpPr txBox="1"/>
          <p:nvPr/>
        </p:nvSpPr>
        <p:spPr>
          <a:xfrm>
            <a:off x="344892" y="1959109"/>
            <a:ext cx="575110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CAPÍTULO VI</a:t>
            </a:r>
            <a:endParaRPr lang="zh-CN" altLang="en-US" sz="5400" b="1" dirty="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/>
      <p:bldP spid="11" grpId="1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プレースホルダー 16"/>
          <p:cNvSpPr>
            <a:spLocks noGrp="1"/>
          </p:cNvSpPr>
          <p:nvPr>
            <p:ph type="body" sz="quarter" idx="19"/>
          </p:nvPr>
        </p:nvSpPr>
        <p:spPr>
          <a:xfrm>
            <a:off x="395686" y="1197759"/>
            <a:ext cx="4799548" cy="430015"/>
          </a:xfrm>
        </p:spPr>
        <p:txBody>
          <a:bodyPr/>
          <a:lstStyle/>
          <a:p>
            <a:r>
              <a:rPr lang="es-EC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logístico del C.A.L 52% NADA ÓPTIMO. 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1"/>
          </p:nvPr>
        </p:nvSpPr>
        <p:spPr>
          <a:xfrm>
            <a:off x="8736523" y="2998985"/>
            <a:ext cx="3270647" cy="430015"/>
          </a:xfrm>
        </p:spPr>
        <p:txBody>
          <a:bodyPr/>
          <a:lstStyle/>
          <a:p>
            <a:r>
              <a:rPr kumimoji="1" lang="es-EC" altLang="ja-JP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interoperabilidad </a:t>
            </a: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3"/>
          </p:nvPr>
        </p:nvSpPr>
        <p:spPr>
          <a:xfrm>
            <a:off x="8102527" y="1931041"/>
            <a:ext cx="3904643" cy="430015"/>
          </a:xfrm>
        </p:spPr>
        <p:txBody>
          <a:bodyPr/>
          <a:lstStyle/>
          <a:p>
            <a:r>
              <a:rPr kumimoji="1" lang="es-EC" altLang="ja-JP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Países de la región como Chile, Colombia, Brasil han implementado sistemas de gestión de calidad.</a:t>
            </a: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25"/>
          </p:nvPr>
        </p:nvSpPr>
        <p:spPr>
          <a:xfrm>
            <a:off x="6730904" y="5294503"/>
            <a:ext cx="5423582" cy="430015"/>
          </a:xfrm>
        </p:spPr>
        <p:txBody>
          <a:bodyPr/>
          <a:lstStyle/>
          <a:p>
            <a:r>
              <a:rPr kumimoji="1" lang="es-EC" altLang="ja-JP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implementación del Sistema de Gestión de Calidad IOS 9001:20015 mejorará el Sistema Logístico del Ejército ecuatoriano </a:t>
            </a:r>
          </a:p>
        </p:txBody>
      </p:sp>
      <p:sp>
        <p:nvSpPr>
          <p:cNvPr id="24" name="テキスト プレースホルダー 18">
            <a:extLst>
              <a:ext uri="{FF2B5EF4-FFF2-40B4-BE49-F238E27FC236}">
                <a16:creationId xmlns:a16="http://schemas.microsoft.com/office/drawing/2014/main" id="{CF3C139E-DBF6-42E1-8E19-CD9CDD35C1F8}"/>
              </a:ext>
            </a:extLst>
          </p:cNvPr>
          <p:cNvSpPr txBox="1">
            <a:spLocks/>
          </p:cNvSpPr>
          <p:nvPr/>
        </p:nvSpPr>
        <p:spPr>
          <a:xfrm>
            <a:off x="464179" y="6370997"/>
            <a:ext cx="5865607" cy="430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 spc="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s-EC" altLang="ja-JP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 de indicadores de medición para los procesos y de desempeño.</a:t>
            </a:r>
          </a:p>
          <a:p>
            <a:r>
              <a:rPr kumimoji="1" lang="es-EC" altLang="ja-JP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Situación actual ubica al sistema logístico en el 31% de cumplimiento de requisitos para la norma ISO 9001:2015</a:t>
            </a:r>
          </a:p>
        </p:txBody>
      </p:sp>
      <p:sp>
        <p:nvSpPr>
          <p:cNvPr id="25" name="テキスト プレースホルダー 16">
            <a:extLst>
              <a:ext uri="{FF2B5EF4-FFF2-40B4-BE49-F238E27FC236}">
                <a16:creationId xmlns:a16="http://schemas.microsoft.com/office/drawing/2014/main" id="{AF8674DE-A604-40AF-81FA-948D50B1D717}"/>
              </a:ext>
            </a:extLst>
          </p:cNvPr>
          <p:cNvSpPr txBox="1">
            <a:spLocks/>
          </p:cNvSpPr>
          <p:nvPr/>
        </p:nvSpPr>
        <p:spPr>
          <a:xfrm>
            <a:off x="997209" y="2152745"/>
            <a:ext cx="4799548" cy="4166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 spc="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debe cumplir todos los requisitos de la norma.</a:t>
            </a:r>
            <a:endParaRPr kumimoji="1" lang="es-EC" altLang="ja-JP" sz="2000" spc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641662D-8420-41AD-A64D-0C6268799D2D}"/>
              </a:ext>
            </a:extLst>
          </p:cNvPr>
          <p:cNvSpPr txBox="1"/>
          <p:nvPr/>
        </p:nvSpPr>
        <p:spPr>
          <a:xfrm>
            <a:off x="395686" y="56988"/>
            <a:ext cx="5331108" cy="358505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altLang="zh-CN" sz="4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Conclusiones</a:t>
            </a:r>
            <a:endParaRPr lang="en-US" sz="4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cxnSp>
        <p:nvCxnSpPr>
          <p:cNvPr id="27" name="直接连接符 1">
            <a:extLst>
              <a:ext uri="{FF2B5EF4-FFF2-40B4-BE49-F238E27FC236}">
                <a16:creationId xmlns:a16="http://schemas.microsoft.com/office/drawing/2014/main" id="{48444CEC-E7AE-4377-8B09-F06A7D9B576D}"/>
              </a:ext>
            </a:extLst>
          </p:cNvPr>
          <p:cNvCxnSpPr/>
          <p:nvPr/>
        </p:nvCxnSpPr>
        <p:spPr>
          <a:xfrm>
            <a:off x="431682" y="672788"/>
            <a:ext cx="9984561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3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83938" y="933577"/>
            <a:ext cx="8445784" cy="3752644"/>
            <a:chOff x="1447800" y="2628900"/>
            <a:chExt cx="5745163" cy="2552700"/>
          </a:xfrm>
          <a:solidFill>
            <a:srgbClr val="FFC000"/>
          </a:solidFill>
        </p:grpSpPr>
        <p:sp>
          <p:nvSpPr>
            <p:cNvPr id="6184" name="Freeform 40"/>
            <p:cNvSpPr/>
            <p:nvPr/>
          </p:nvSpPr>
          <p:spPr bwMode="auto">
            <a:xfrm>
              <a:off x="1447800" y="2713037"/>
              <a:ext cx="5745163" cy="2468563"/>
            </a:xfrm>
            <a:custGeom>
              <a:avLst/>
              <a:gdLst/>
              <a:ahLst/>
              <a:cxnLst>
                <a:cxn ang="0">
                  <a:pos x="1532" y="272"/>
                </a:cxn>
                <a:cxn ang="0">
                  <a:pos x="984" y="0"/>
                </a:cxn>
                <a:cxn ang="0">
                  <a:pos x="984" y="162"/>
                </a:cxn>
                <a:cxn ang="0">
                  <a:pos x="0" y="658"/>
                </a:cxn>
                <a:cxn ang="0">
                  <a:pos x="984" y="388"/>
                </a:cxn>
                <a:cxn ang="0">
                  <a:pos x="984" y="385"/>
                </a:cxn>
                <a:cxn ang="0">
                  <a:pos x="984" y="533"/>
                </a:cxn>
                <a:cxn ang="0">
                  <a:pos x="1532" y="272"/>
                </a:cxn>
              </a:cxnLst>
              <a:rect l="0" t="0" r="r" b="b"/>
              <a:pathLst>
                <a:path w="1532" h="658">
                  <a:moveTo>
                    <a:pt x="1532" y="272"/>
                  </a:moveTo>
                  <a:cubicBezTo>
                    <a:pt x="984" y="0"/>
                    <a:pt x="984" y="0"/>
                    <a:pt x="984" y="0"/>
                  </a:cubicBezTo>
                  <a:cubicBezTo>
                    <a:pt x="984" y="162"/>
                    <a:pt x="984" y="162"/>
                    <a:pt x="984" y="162"/>
                  </a:cubicBezTo>
                  <a:cubicBezTo>
                    <a:pt x="914" y="167"/>
                    <a:pt x="243" y="222"/>
                    <a:pt x="0" y="658"/>
                  </a:cubicBezTo>
                  <a:cubicBezTo>
                    <a:pt x="0" y="658"/>
                    <a:pt x="302" y="350"/>
                    <a:pt x="984" y="388"/>
                  </a:cubicBezTo>
                  <a:cubicBezTo>
                    <a:pt x="984" y="385"/>
                    <a:pt x="984" y="385"/>
                    <a:pt x="984" y="385"/>
                  </a:cubicBezTo>
                  <a:cubicBezTo>
                    <a:pt x="984" y="533"/>
                    <a:pt x="984" y="533"/>
                    <a:pt x="984" y="533"/>
                  </a:cubicBezTo>
                  <a:lnTo>
                    <a:pt x="1532" y="27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35" tIns="45718" rIns="91435" bIns="45718" numCol="1" anchor="t" anchorCtr="0" compatLnSpc="1"/>
            <a:lstStyle/>
            <a:p>
              <a:endParaRPr lang="en-US" sz="1707"/>
            </a:p>
          </p:txBody>
        </p:sp>
        <p:sp>
          <p:nvSpPr>
            <p:cNvPr id="6" name="Freeform 40"/>
            <p:cNvSpPr/>
            <p:nvPr/>
          </p:nvSpPr>
          <p:spPr bwMode="auto">
            <a:xfrm>
              <a:off x="1447800" y="2628900"/>
              <a:ext cx="5745163" cy="2468563"/>
            </a:xfrm>
            <a:custGeom>
              <a:avLst/>
              <a:gdLst/>
              <a:ahLst/>
              <a:cxnLst>
                <a:cxn ang="0">
                  <a:pos x="1532" y="272"/>
                </a:cxn>
                <a:cxn ang="0">
                  <a:pos x="984" y="0"/>
                </a:cxn>
                <a:cxn ang="0">
                  <a:pos x="984" y="162"/>
                </a:cxn>
                <a:cxn ang="0">
                  <a:pos x="0" y="658"/>
                </a:cxn>
                <a:cxn ang="0">
                  <a:pos x="984" y="388"/>
                </a:cxn>
                <a:cxn ang="0">
                  <a:pos x="984" y="385"/>
                </a:cxn>
                <a:cxn ang="0">
                  <a:pos x="984" y="533"/>
                </a:cxn>
                <a:cxn ang="0">
                  <a:pos x="1532" y="272"/>
                </a:cxn>
              </a:cxnLst>
              <a:rect l="0" t="0" r="r" b="b"/>
              <a:pathLst>
                <a:path w="1532" h="658">
                  <a:moveTo>
                    <a:pt x="1532" y="272"/>
                  </a:moveTo>
                  <a:cubicBezTo>
                    <a:pt x="984" y="0"/>
                    <a:pt x="984" y="0"/>
                    <a:pt x="984" y="0"/>
                  </a:cubicBezTo>
                  <a:cubicBezTo>
                    <a:pt x="984" y="162"/>
                    <a:pt x="984" y="162"/>
                    <a:pt x="984" y="162"/>
                  </a:cubicBezTo>
                  <a:cubicBezTo>
                    <a:pt x="914" y="167"/>
                    <a:pt x="243" y="222"/>
                    <a:pt x="0" y="658"/>
                  </a:cubicBezTo>
                  <a:cubicBezTo>
                    <a:pt x="0" y="658"/>
                    <a:pt x="302" y="350"/>
                    <a:pt x="984" y="388"/>
                  </a:cubicBezTo>
                  <a:cubicBezTo>
                    <a:pt x="984" y="385"/>
                    <a:pt x="984" y="385"/>
                    <a:pt x="984" y="385"/>
                  </a:cubicBezTo>
                  <a:cubicBezTo>
                    <a:pt x="984" y="533"/>
                    <a:pt x="984" y="533"/>
                    <a:pt x="984" y="533"/>
                  </a:cubicBezTo>
                  <a:lnTo>
                    <a:pt x="1532" y="27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35" tIns="45718" rIns="91435" bIns="45718" numCol="1" anchor="t" anchorCtr="0" compatLnSpc="1"/>
            <a:lstStyle/>
            <a:p>
              <a:endParaRPr lang="en-US" sz="1707"/>
            </a:p>
          </p:txBody>
        </p:sp>
      </p:grpSp>
      <p:cxnSp>
        <p:nvCxnSpPr>
          <p:cNvPr id="27" name="Straight Connector 26"/>
          <p:cNvCxnSpPr>
            <a:cxnSpLocks/>
          </p:cNvCxnSpPr>
          <p:nvPr/>
        </p:nvCxnSpPr>
        <p:spPr>
          <a:xfrm flipH="1">
            <a:off x="4728360" y="3687728"/>
            <a:ext cx="21257" cy="2666854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6586408" y="5020361"/>
            <a:ext cx="2666853" cy="1588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3753579" y="3151176"/>
            <a:ext cx="511583" cy="511583"/>
            <a:chOff x="3237545" y="4561747"/>
            <a:chExt cx="1146960" cy="1146960"/>
          </a:xfrm>
        </p:grpSpPr>
        <p:sp>
          <p:nvSpPr>
            <p:cNvPr id="25" name="圆角矩形 24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351015" y="4675219"/>
              <a:ext cx="920024" cy="9200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34" b="1" dirty="0">
                  <a:solidFill>
                    <a:srgbClr val="2B2939"/>
                  </a:solidFill>
                  <a:cs typeface="+mn-ea"/>
                  <a:sym typeface="+mn-lt"/>
                </a:rPr>
                <a:t>1</a:t>
              </a:r>
              <a:endParaRPr lang="zh-CN" altLang="en-US" sz="3034" b="1" dirty="0">
                <a:solidFill>
                  <a:srgbClr val="2B2939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065090" y="2471326"/>
            <a:ext cx="760455" cy="760455"/>
            <a:chOff x="3237545" y="4561747"/>
            <a:chExt cx="1146960" cy="1146960"/>
          </a:xfrm>
        </p:grpSpPr>
        <p:sp>
          <p:nvSpPr>
            <p:cNvPr id="30" name="圆角矩形 29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351015" y="4675219"/>
              <a:ext cx="920024" cy="9200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34" b="1" dirty="0">
                  <a:solidFill>
                    <a:srgbClr val="2B2939"/>
                  </a:solidFill>
                  <a:cs typeface="+mn-ea"/>
                  <a:sym typeface="+mn-lt"/>
                </a:rPr>
                <a:t>2</a:t>
              </a:r>
              <a:endParaRPr lang="zh-CN" altLang="en-US" sz="3034" b="1" dirty="0">
                <a:solidFill>
                  <a:srgbClr val="2B2939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974276" y="1956264"/>
            <a:ext cx="1082470" cy="1082470"/>
            <a:chOff x="3237545" y="4561747"/>
            <a:chExt cx="1146960" cy="1146960"/>
          </a:xfrm>
        </p:grpSpPr>
        <p:sp>
          <p:nvSpPr>
            <p:cNvPr id="33" name="圆角矩形 32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3351013" y="4675215"/>
              <a:ext cx="920024" cy="9200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34" b="1" dirty="0">
                  <a:solidFill>
                    <a:srgbClr val="2B2939"/>
                  </a:solidFill>
                  <a:cs typeface="+mn-ea"/>
                  <a:sym typeface="+mn-lt"/>
                </a:rPr>
                <a:t>3</a:t>
              </a:r>
              <a:endParaRPr lang="zh-CN" altLang="en-US" sz="3034" b="1" dirty="0">
                <a:solidFill>
                  <a:srgbClr val="2B2939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TextBox 170"/>
          <p:cNvSpPr txBox="1"/>
          <p:nvPr/>
        </p:nvSpPr>
        <p:spPr>
          <a:xfrm>
            <a:off x="372791" y="4467227"/>
            <a:ext cx="4504905" cy="205619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C" altLang="zh-CN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El Sistema Logístico del Ejército se encuentra en una situación nada óptima, por lo que emerge la implementación de un SGC basado en la norma ISO 9001:2015 para lograr su misión y sus intenciones propuestas.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TextBox 170"/>
          <p:cNvSpPr txBox="1"/>
          <p:nvPr/>
        </p:nvSpPr>
        <p:spPr>
          <a:xfrm>
            <a:off x="4779904" y="3819267"/>
            <a:ext cx="2994666" cy="205619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C" altLang="zh-CN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El SGC ya ha sido probado en otras unidades logísticas de países de la región obteniendo, como ya se explicó, excelentes resultados. 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TextBox 170"/>
          <p:cNvSpPr txBox="1"/>
          <p:nvPr/>
        </p:nvSpPr>
        <p:spPr>
          <a:xfrm>
            <a:off x="7979615" y="3993058"/>
            <a:ext cx="3400746" cy="205619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C" altLang="zh-CN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Se recomienda extender su implementación en otras unidades logísticas hasta completar con la totalidad del Sistema Logístico del Ejército ecuatoriano.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Content Placeholder 2"/>
          <p:cNvSpPr txBox="1"/>
          <p:nvPr/>
        </p:nvSpPr>
        <p:spPr>
          <a:xfrm>
            <a:off x="395686" y="56988"/>
            <a:ext cx="5331108" cy="358505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altLang="zh-CN" sz="4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Recomendaciones</a:t>
            </a:r>
            <a:endParaRPr lang="en-US" sz="4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CD677C-10B6-4C93-B3A7-564F8FB76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5"/>
          <a:stretch/>
        </p:blipFill>
        <p:spPr>
          <a:xfrm>
            <a:off x="-4" y="-6"/>
            <a:ext cx="12192000" cy="685595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5F506D5-38AC-47A2-BD3F-F5744A1D1EBF}"/>
              </a:ext>
            </a:extLst>
          </p:cNvPr>
          <p:cNvSpPr txBox="1"/>
          <p:nvPr/>
        </p:nvSpPr>
        <p:spPr>
          <a:xfrm>
            <a:off x="730778" y="3252982"/>
            <a:ext cx="5595257" cy="11602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C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</a:rPr>
              <a:t>Gracias por su atención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5DE81D1-C953-4E00-83A9-E3564C1C49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8" r="11843" b="2"/>
          <a:stretch/>
        </p:blipFill>
        <p:spPr>
          <a:xfrm>
            <a:off x="5925809" y="283700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FF88004-8FEA-4BF5-9FC7-CF88DF00D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3" r="17523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BFC77B5-F38E-4A7D-80BD-C3A10B717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E0976A-AF34-4BDB-932E-B2330D4771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r="15427" b="5"/>
          <a:stretch/>
        </p:blipFill>
        <p:spPr>
          <a:xfrm>
            <a:off x="9129290" y="4197216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1660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-35382" y="1887579"/>
            <a:ext cx="4204268" cy="4906715"/>
            <a:chOff x="-36513" y="1887493"/>
            <a:chExt cx="4204499" cy="4906984"/>
          </a:xfrm>
        </p:grpSpPr>
        <p:sp>
          <p:nvSpPr>
            <p:cNvPr id="6" name="Line 29"/>
            <p:cNvSpPr>
              <a:spLocks noChangeShapeType="1"/>
            </p:cNvSpPr>
            <p:nvPr/>
          </p:nvSpPr>
          <p:spPr bwMode="gray">
            <a:xfrm flipH="1">
              <a:off x="2814" y="6365566"/>
              <a:ext cx="3036678" cy="246217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</a:ln>
            <a:effectLst/>
          </p:spPr>
          <p:txBody>
            <a:bodyPr/>
            <a:lstStyle/>
            <a:p>
              <a:pPr defTabSz="866943"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7" name="Line 30"/>
            <p:cNvSpPr>
              <a:spLocks noChangeShapeType="1"/>
            </p:cNvSpPr>
            <p:nvPr/>
          </p:nvSpPr>
          <p:spPr bwMode="gray">
            <a:xfrm flipH="1">
              <a:off x="2814" y="3739251"/>
              <a:ext cx="656579" cy="2872533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</a:ln>
            <a:effectLst/>
          </p:spPr>
          <p:txBody>
            <a:bodyPr/>
            <a:lstStyle/>
            <a:p>
              <a:pPr defTabSz="866943"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1" name="Line 34"/>
            <p:cNvSpPr>
              <a:spLocks noChangeShapeType="1"/>
            </p:cNvSpPr>
            <p:nvPr/>
          </p:nvSpPr>
          <p:spPr bwMode="gray">
            <a:xfrm flipH="1">
              <a:off x="2814" y="3511842"/>
              <a:ext cx="1793624" cy="3099940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</a:ln>
            <a:effectLst/>
          </p:spPr>
          <p:txBody>
            <a:bodyPr/>
            <a:lstStyle/>
            <a:p>
              <a:pPr defTabSz="866943"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2" name="Line 35"/>
            <p:cNvSpPr>
              <a:spLocks noChangeShapeType="1"/>
            </p:cNvSpPr>
            <p:nvPr/>
          </p:nvSpPr>
          <p:spPr bwMode="gray">
            <a:xfrm flipH="1">
              <a:off x="2814" y="5375568"/>
              <a:ext cx="3118750" cy="1236215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</a:ln>
            <a:effectLst/>
          </p:spPr>
          <p:txBody>
            <a:bodyPr/>
            <a:lstStyle/>
            <a:p>
              <a:pPr defTabSz="866943"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3" name="Line 36"/>
            <p:cNvSpPr>
              <a:spLocks noChangeShapeType="1"/>
            </p:cNvSpPr>
            <p:nvPr/>
          </p:nvSpPr>
          <p:spPr bwMode="gray">
            <a:xfrm flipH="1">
              <a:off x="2814" y="1887493"/>
              <a:ext cx="2010772" cy="4724290"/>
            </a:xfrm>
            <a:prstGeom prst="line">
              <a:avLst/>
            </a:prstGeom>
            <a:noFill/>
            <a:ln w="19050">
              <a:solidFill>
                <a:srgbClr val="2B2939"/>
              </a:solidFill>
              <a:round/>
            </a:ln>
            <a:effectLst/>
          </p:spPr>
          <p:txBody>
            <a:bodyPr/>
            <a:lstStyle/>
            <a:p>
              <a:pPr defTabSz="866943"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4" name="Line 37"/>
            <p:cNvSpPr>
              <a:spLocks noChangeShapeType="1"/>
            </p:cNvSpPr>
            <p:nvPr/>
          </p:nvSpPr>
          <p:spPr bwMode="gray">
            <a:xfrm flipH="1">
              <a:off x="2814" y="3316921"/>
              <a:ext cx="2487819" cy="3294862"/>
            </a:xfrm>
            <a:prstGeom prst="line">
              <a:avLst/>
            </a:prstGeom>
            <a:noFill/>
            <a:ln w="19050">
              <a:solidFill>
                <a:srgbClr val="2B2939"/>
              </a:solidFill>
              <a:round/>
            </a:ln>
            <a:effectLst/>
          </p:spPr>
          <p:txBody>
            <a:bodyPr/>
            <a:lstStyle/>
            <a:p>
              <a:pPr defTabSz="866943"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5" name="Line 38"/>
            <p:cNvSpPr>
              <a:spLocks noChangeShapeType="1"/>
            </p:cNvSpPr>
            <p:nvPr/>
          </p:nvSpPr>
          <p:spPr bwMode="gray">
            <a:xfrm flipH="1">
              <a:off x="2814" y="4681373"/>
              <a:ext cx="3065745" cy="1930410"/>
            </a:xfrm>
            <a:prstGeom prst="line">
              <a:avLst/>
            </a:prstGeom>
            <a:noFill/>
            <a:ln w="19050">
              <a:solidFill>
                <a:srgbClr val="2B2939"/>
              </a:solidFill>
              <a:round/>
            </a:ln>
            <a:effectLst/>
          </p:spPr>
          <p:txBody>
            <a:bodyPr/>
            <a:lstStyle/>
            <a:p>
              <a:pPr defTabSz="866943"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6" name="Line 39"/>
            <p:cNvSpPr>
              <a:spLocks noChangeShapeType="1"/>
            </p:cNvSpPr>
            <p:nvPr/>
          </p:nvSpPr>
          <p:spPr bwMode="gray">
            <a:xfrm flipH="1">
              <a:off x="2814" y="5808158"/>
              <a:ext cx="4165172" cy="803625"/>
            </a:xfrm>
            <a:prstGeom prst="line">
              <a:avLst/>
            </a:prstGeom>
            <a:noFill/>
            <a:ln w="19050">
              <a:solidFill>
                <a:srgbClr val="2B2939"/>
              </a:solidFill>
              <a:round/>
            </a:ln>
            <a:effectLst/>
          </p:spPr>
          <p:txBody>
            <a:bodyPr/>
            <a:lstStyle/>
            <a:p>
              <a:pPr defTabSz="866943"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33" name="Line 42"/>
            <p:cNvSpPr>
              <a:spLocks noChangeShapeType="1"/>
            </p:cNvSpPr>
            <p:nvPr/>
          </p:nvSpPr>
          <p:spPr bwMode="gray">
            <a:xfrm flipH="1">
              <a:off x="-36513" y="4250234"/>
              <a:ext cx="2708447" cy="2544243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</a:ln>
            <a:effectLst/>
          </p:spPr>
          <p:txBody>
            <a:bodyPr/>
            <a:lstStyle/>
            <a:p>
              <a:pPr defTabSz="866943"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AutoShape 31"/>
          <p:cNvSpPr>
            <a:spLocks noChangeArrowheads="1"/>
          </p:cNvSpPr>
          <p:nvPr/>
        </p:nvSpPr>
        <p:spPr bwMode="gray">
          <a:xfrm>
            <a:off x="1797468" y="3287861"/>
            <a:ext cx="246204" cy="24620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defTabSz="866943">
              <a:defRPr/>
            </a:pPr>
            <a:endParaRPr lang="zh-CN" altLang="en-US" sz="1707" kern="0" dirty="0">
              <a:solidFill>
                <a:sysClr val="windowText" lastClr="000000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gray">
          <a:xfrm>
            <a:off x="2630114" y="4067505"/>
            <a:ext cx="246204" cy="24620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defTabSz="866943">
              <a:defRPr/>
            </a:pPr>
            <a:endParaRPr lang="zh-CN" altLang="en-US" sz="1707" kern="0" dirty="0">
              <a:solidFill>
                <a:sysClr val="windowText" lastClr="000000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gray">
          <a:xfrm>
            <a:off x="3136199" y="5213035"/>
            <a:ext cx="246204" cy="24620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defTabSz="866943">
              <a:defRPr/>
            </a:pPr>
            <a:endParaRPr lang="zh-CN" altLang="en-US" sz="1707" kern="0" dirty="0">
              <a:solidFill>
                <a:sysClr val="windowText" lastClr="000000"/>
              </a:solidFill>
              <a:latin typeface="Calibri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-49254" y="4551070"/>
            <a:ext cx="2404050" cy="2306743"/>
            <a:chOff x="-50388" y="4551130"/>
            <a:chExt cx="2404182" cy="2306870"/>
          </a:xfrm>
          <a:solidFill>
            <a:srgbClr val="0170C1"/>
          </a:solidFill>
        </p:grpSpPr>
        <p:sp>
          <p:nvSpPr>
            <p:cNvPr id="34" name="Arc 43"/>
            <p:cNvSpPr/>
            <p:nvPr/>
          </p:nvSpPr>
          <p:spPr bwMode="gray">
            <a:xfrm>
              <a:off x="2617" y="4551130"/>
              <a:ext cx="2351177" cy="23068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3"/>
            </a:solidFill>
            <a:ln w="76200">
              <a:solidFill>
                <a:srgbClr val="E8E8E6"/>
              </a:solidFill>
            </a:ln>
            <a:effectLst/>
          </p:spPr>
          <p:txBody>
            <a:bodyPr wrap="none" anchor="ctr"/>
            <a:lstStyle/>
            <a:p>
              <a:pPr defTabSz="866943"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36" name="Text Box 45"/>
            <p:cNvSpPr txBox="1">
              <a:spLocks noChangeArrowheads="1"/>
            </p:cNvSpPr>
            <p:nvPr/>
          </p:nvSpPr>
          <p:spPr bwMode="gray">
            <a:xfrm>
              <a:off x="-50388" y="5816183"/>
              <a:ext cx="1910593" cy="4424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 defTabSz="866943">
                <a:defRPr/>
              </a:pPr>
              <a:r>
                <a:rPr lang="en-US" altLang="zh-CN" sz="2275" b="1" dirty="0">
                  <a:solidFill>
                    <a:prstClr val="white"/>
                  </a:solidFill>
                  <a:latin typeface="Franklin Gothic Book" panose="020B0503020102020204" pitchFamily="34" charset="0"/>
                  <a:ea typeface="Segoe UI Emoji" panose="020B0502040204020203" pitchFamily="34" charset="0"/>
                </a:rPr>
                <a:t>PROBLEMA</a:t>
              </a:r>
              <a:endParaRPr lang="zh-CN" altLang="en-US" sz="2275" b="1" dirty="0">
                <a:solidFill>
                  <a:prstClr val="white"/>
                </a:solidFill>
                <a:latin typeface="Franklin Gothic Book" panose="020B05030201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2" name="AutoShape 50"/>
          <p:cNvSpPr>
            <a:spLocks noChangeArrowheads="1"/>
          </p:cNvSpPr>
          <p:nvPr/>
        </p:nvSpPr>
        <p:spPr bwMode="gray">
          <a:xfrm>
            <a:off x="4124434" y="5387431"/>
            <a:ext cx="707835" cy="707835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defTabSz="866943">
              <a:defRPr/>
            </a:pPr>
            <a:endParaRPr lang="zh-CN" altLang="en-US" sz="1707" kern="0" dirty="0">
              <a:solidFill>
                <a:sysClr val="windowText" lastClr="000000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6" name="AutoShape 55"/>
          <p:cNvSpPr>
            <a:spLocks noChangeArrowheads="1"/>
          </p:cNvSpPr>
          <p:nvPr/>
        </p:nvSpPr>
        <p:spPr bwMode="gray">
          <a:xfrm>
            <a:off x="1829954" y="1309685"/>
            <a:ext cx="707835" cy="707835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defTabSz="866943">
              <a:defRPr/>
            </a:pPr>
            <a:endParaRPr lang="zh-CN" altLang="en-US" sz="1707" kern="0" dirty="0">
              <a:solidFill>
                <a:sysClr val="windowText" lastClr="000000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7" name="AutoShape 56"/>
          <p:cNvSpPr>
            <a:spLocks noChangeArrowheads="1"/>
          </p:cNvSpPr>
          <p:nvPr/>
        </p:nvSpPr>
        <p:spPr bwMode="gray">
          <a:xfrm>
            <a:off x="2353136" y="2780067"/>
            <a:ext cx="707835" cy="707835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BBF09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defTabSz="866943">
              <a:defRPr/>
            </a:pPr>
            <a:endParaRPr lang="zh-CN" altLang="en-US" sz="1707" kern="0" dirty="0">
              <a:solidFill>
                <a:sysClr val="windowText" lastClr="000000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8" name="AutoShape 57"/>
          <p:cNvSpPr>
            <a:spLocks noChangeArrowheads="1"/>
          </p:cNvSpPr>
          <p:nvPr/>
        </p:nvSpPr>
        <p:spPr bwMode="gray">
          <a:xfrm>
            <a:off x="2994291" y="4192318"/>
            <a:ext cx="707835" cy="707835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defTabSz="866943">
              <a:defRPr/>
            </a:pPr>
            <a:endParaRPr lang="zh-CN" altLang="en-US" sz="1707" kern="0" dirty="0">
              <a:solidFill>
                <a:sysClr val="windowText" lastClr="000000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9" name="AutoShape 58"/>
          <p:cNvSpPr>
            <a:spLocks noChangeArrowheads="1"/>
          </p:cNvSpPr>
          <p:nvPr/>
        </p:nvSpPr>
        <p:spPr bwMode="gray">
          <a:xfrm>
            <a:off x="634841" y="3491321"/>
            <a:ext cx="246204" cy="24620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defTabSz="866943">
              <a:defRPr/>
            </a:pPr>
            <a:endParaRPr lang="zh-CN" altLang="en-US" sz="1707" kern="0" dirty="0">
              <a:solidFill>
                <a:sysClr val="windowText" lastClr="000000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30" name="AutoShape 59"/>
          <p:cNvSpPr>
            <a:spLocks noChangeArrowheads="1"/>
          </p:cNvSpPr>
          <p:nvPr/>
        </p:nvSpPr>
        <p:spPr bwMode="gray">
          <a:xfrm>
            <a:off x="3066100" y="6255981"/>
            <a:ext cx="246204" cy="24620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defTabSz="866943">
              <a:defRPr/>
            </a:pPr>
            <a:endParaRPr lang="zh-CN" altLang="en-US" sz="1707" kern="0" dirty="0">
              <a:solidFill>
                <a:sysClr val="windowText" lastClr="000000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07053" y="1267808"/>
            <a:ext cx="9046797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419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Gestionar el sostenimiento logístico a fin de contribuir con el cumplimiento de la misión del Ejército.</a:t>
            </a:r>
            <a:endParaRPr lang="en-GB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59301" y="2718406"/>
            <a:ext cx="7808749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419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Reducción de asignaciones presupuestarias </a:t>
            </a:r>
          </a:p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419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Deficiencia en la adquisición de equipos, materia y transporte</a:t>
            </a:r>
            <a:endParaRPr lang="en-GB" altLang="zh-CN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35880" y="4035546"/>
            <a:ext cx="739887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419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Descentralizar sus unidades para mejorar la efectividad en su apoyo</a:t>
            </a:r>
            <a:endParaRPr lang="en-GB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50625" y="5335292"/>
            <a:ext cx="6695048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419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Necesidad de actualizaciones para alcanzar altos niveles en el planeamiento y ejecución de procesos.</a:t>
            </a:r>
          </a:p>
          <a:p>
            <a:pPr defTabSz="86694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419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Implantar una Logística integral.</a:t>
            </a:r>
            <a:endParaRPr lang="en-GB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1" name="TextBox 170"/>
          <p:cNvSpPr txBox="1"/>
          <p:nvPr/>
        </p:nvSpPr>
        <p:spPr>
          <a:xfrm>
            <a:off x="2707053" y="912036"/>
            <a:ext cx="4855797" cy="42773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419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COMANDO LOGÍSTICO TERRESTRE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TextBox 170"/>
          <p:cNvSpPr txBox="1"/>
          <p:nvPr/>
        </p:nvSpPr>
        <p:spPr>
          <a:xfrm>
            <a:off x="3259302" y="2334437"/>
            <a:ext cx="4303548" cy="42773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419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SITUACIÓN ECONÓMICA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TextBox 170"/>
          <p:cNvSpPr txBox="1"/>
          <p:nvPr/>
        </p:nvSpPr>
        <p:spPr>
          <a:xfrm>
            <a:off x="3935880" y="3716198"/>
            <a:ext cx="2304215" cy="4000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866943">
              <a:defRPr/>
            </a:pPr>
            <a:r>
              <a:rPr lang="es-EC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PROBLEMA</a:t>
            </a:r>
          </a:p>
        </p:txBody>
      </p:sp>
      <p:sp>
        <p:nvSpPr>
          <p:cNvPr id="43" name="TextBox 170"/>
          <p:cNvSpPr txBox="1"/>
          <p:nvPr/>
        </p:nvSpPr>
        <p:spPr>
          <a:xfrm>
            <a:off x="5050626" y="5057316"/>
            <a:ext cx="5026824" cy="42773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419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SISTEMA LOGÍSTICO DEL EJÉRCITO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Content Placeholder 2"/>
          <p:cNvSpPr txBox="1"/>
          <p:nvPr/>
        </p:nvSpPr>
        <p:spPr>
          <a:xfrm>
            <a:off x="332214" y="48156"/>
            <a:ext cx="8005869" cy="163739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433471" fontAlgn="base">
              <a:spcAft>
                <a:spcPts val="569"/>
              </a:spcAft>
              <a:buClr>
                <a:srgbClr val="F0A12C">
                  <a:lumMod val="75000"/>
                </a:srgbClr>
              </a:buClr>
            </a:pPr>
            <a:r>
              <a:rPr lang="es-PE" altLang="zh-CN" sz="4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Planteamiento del problema</a:t>
            </a:r>
            <a:endParaRPr lang="en-US" sz="4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9" grpId="0"/>
      <p:bldP spid="40" grpId="0"/>
      <p:bldP spid="41" grpId="0"/>
      <p:bldP spid="42" grpId="0"/>
      <p:bldP spid="31" grpId="0"/>
      <p:bldP spid="32" grpId="0"/>
      <p:bldP spid="35" grpId="0"/>
      <p:bldP spid="4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Un grupo de personas en uniforme&#10;&#10;Descripción generada automáticamente">
            <a:extLst>
              <a:ext uri="{FF2B5EF4-FFF2-40B4-BE49-F238E27FC236}">
                <a16:creationId xmlns:a16="http://schemas.microsoft.com/office/drawing/2014/main" id="{D56B13A4-524C-43ED-B6DC-5B536A4848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r="9825" b="-4"/>
          <a:stretch/>
        </p:blipFill>
        <p:spPr>
          <a:xfrm>
            <a:off x="7967349" y="34287"/>
            <a:ext cx="4578118" cy="3626716"/>
          </a:xfrm>
          <a:prstGeom prst="rect">
            <a:avLst/>
          </a:prstGeom>
          <a:ln>
            <a:noFill/>
          </a:ln>
          <a:effectLst>
            <a:softEdge rad="342900"/>
          </a:effectLst>
        </p:spPr>
      </p:pic>
      <p:pic>
        <p:nvPicPr>
          <p:cNvPr id="30" name="Imagen 29" descr="Un grupo de personas en una calle&#10;&#10;Descripción generada automáticamente">
            <a:extLst>
              <a:ext uri="{FF2B5EF4-FFF2-40B4-BE49-F238E27FC236}">
                <a16:creationId xmlns:a16="http://schemas.microsoft.com/office/drawing/2014/main" id="{A96B9241-1C44-4FC3-9113-604F1A258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" r="-2" b="21130"/>
          <a:stretch/>
        </p:blipFill>
        <p:spPr>
          <a:xfrm>
            <a:off x="1572480" y="34287"/>
            <a:ext cx="8642452" cy="3757030"/>
          </a:xfrm>
          <a:prstGeom prst="rect">
            <a:avLst/>
          </a:prstGeom>
          <a:ln>
            <a:noFill/>
          </a:ln>
          <a:effectLst>
            <a:softEdge rad="342900"/>
          </a:effectLst>
        </p:spPr>
      </p:pic>
      <p:pic>
        <p:nvPicPr>
          <p:cNvPr id="26" name="Imagen 25" descr="Imagen que contiene camino, exterior, avión, edificio&#10;&#10;Descripción generada automáticamente">
            <a:extLst>
              <a:ext uri="{FF2B5EF4-FFF2-40B4-BE49-F238E27FC236}">
                <a16:creationId xmlns:a16="http://schemas.microsoft.com/office/drawing/2014/main" id="{40DEEE9A-8200-492F-8585-3BB256C31A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3" b="-1"/>
          <a:stretch/>
        </p:blipFill>
        <p:spPr>
          <a:xfrm>
            <a:off x="20" y="10"/>
            <a:ext cx="6350070" cy="3626716"/>
          </a:xfrm>
          <a:prstGeom prst="rect">
            <a:avLst/>
          </a:prstGeom>
          <a:ln>
            <a:noFill/>
          </a:ln>
          <a:effectLst>
            <a:softEdge rad="342900"/>
          </a:effectLst>
        </p:spPr>
      </p:pic>
      <p:pic>
        <p:nvPicPr>
          <p:cNvPr id="27" name="Imagen 26" descr="Una camioneta de color negro&#10;&#10;Descripción generada automáticamente">
            <a:extLst>
              <a:ext uri="{FF2B5EF4-FFF2-40B4-BE49-F238E27FC236}">
                <a16:creationId xmlns:a16="http://schemas.microsoft.com/office/drawing/2014/main" id="{A31066DE-CFE9-4995-AC57-478B7325D7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529"/>
          <a:stretch/>
        </p:blipFill>
        <p:spPr>
          <a:xfrm>
            <a:off x="5920374" y="3148990"/>
            <a:ext cx="6330690" cy="3626716"/>
          </a:xfrm>
          <a:prstGeom prst="rect">
            <a:avLst/>
          </a:prstGeom>
          <a:ln>
            <a:noFill/>
          </a:ln>
          <a:effectLst>
            <a:softEdge rad="342900"/>
          </a:effectLst>
        </p:spPr>
      </p:pic>
      <p:pic>
        <p:nvPicPr>
          <p:cNvPr id="4" name="Imagen 3" descr="Imagen que contiene persona, edificio, exterior, comida&#10;&#10;Descripción generada automáticamente">
            <a:extLst>
              <a:ext uri="{FF2B5EF4-FFF2-40B4-BE49-F238E27FC236}">
                <a16:creationId xmlns:a16="http://schemas.microsoft.com/office/drawing/2014/main" id="{F3636BFC-C160-447C-8452-CB2D1797A7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r="17986" b="1"/>
          <a:stretch/>
        </p:blipFill>
        <p:spPr>
          <a:xfrm>
            <a:off x="2457220" y="3231286"/>
            <a:ext cx="5241346" cy="3626716"/>
          </a:xfrm>
          <a:prstGeom prst="rect">
            <a:avLst/>
          </a:prstGeom>
          <a:ln>
            <a:noFill/>
          </a:ln>
          <a:effectLst>
            <a:softEdge rad="342900"/>
          </a:effectLst>
        </p:spPr>
      </p:pic>
      <p:pic>
        <p:nvPicPr>
          <p:cNvPr id="32" name="Imagen 31" descr="Imagen que contiene exterior, camino, edificio, persona&#10;&#10;Descripción generada automáticamente">
            <a:extLst>
              <a:ext uri="{FF2B5EF4-FFF2-40B4-BE49-F238E27FC236}">
                <a16:creationId xmlns:a16="http://schemas.microsoft.com/office/drawing/2014/main" id="{F172A8B1-B20D-4A23-8AA9-C9341E0EB1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r="17429" b="-2"/>
          <a:stretch/>
        </p:blipFill>
        <p:spPr>
          <a:xfrm>
            <a:off x="-352549" y="3231285"/>
            <a:ext cx="4566188" cy="3626716"/>
          </a:xfrm>
          <a:prstGeom prst="rect">
            <a:avLst/>
          </a:prstGeom>
          <a:ln>
            <a:noFill/>
          </a:ln>
          <a:effectLst>
            <a:softEdge rad="342900"/>
          </a:effectLst>
        </p:spPr>
      </p:pic>
      <p:sp>
        <p:nvSpPr>
          <p:cNvPr id="33" name="矩形 1">
            <a:extLst>
              <a:ext uri="{FF2B5EF4-FFF2-40B4-BE49-F238E27FC236}">
                <a16:creationId xmlns:a16="http://schemas.microsoft.com/office/drawing/2014/main" id="{593EF730-B8A4-4C7A-BADE-E78BCCD03462}"/>
              </a:ext>
            </a:extLst>
          </p:cNvPr>
          <p:cNvSpPr/>
          <p:nvPr/>
        </p:nvSpPr>
        <p:spPr>
          <a:xfrm>
            <a:off x="2729692" y="34285"/>
            <a:ext cx="9521372" cy="685800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39000">
                <a:schemeClr val="accent2">
                  <a:alpha val="70000"/>
                </a:schemeClr>
              </a:gs>
              <a:gs pos="100000">
                <a:schemeClr val="accent2">
                  <a:alpha val="8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grpSp>
        <p:nvGrpSpPr>
          <p:cNvPr id="40" name="그룹 21">
            <a:extLst>
              <a:ext uri="{FF2B5EF4-FFF2-40B4-BE49-F238E27FC236}">
                <a16:creationId xmlns:a16="http://schemas.microsoft.com/office/drawing/2014/main" id="{C2B683DE-F967-47F2-8654-888D85204233}"/>
              </a:ext>
            </a:extLst>
          </p:cNvPr>
          <p:cNvGrpSpPr/>
          <p:nvPr/>
        </p:nvGrpSpPr>
        <p:grpSpPr>
          <a:xfrm>
            <a:off x="4492599" y="1437164"/>
            <a:ext cx="6890315" cy="727098"/>
            <a:chOff x="257800" y="2592234"/>
            <a:chExt cx="5748288" cy="727098"/>
          </a:xfrm>
        </p:grpSpPr>
        <p:sp>
          <p:nvSpPr>
            <p:cNvPr id="41" name="TextBox 5">
              <a:extLst>
                <a:ext uri="{FF2B5EF4-FFF2-40B4-BE49-F238E27FC236}">
                  <a16:creationId xmlns:a16="http://schemas.microsoft.com/office/drawing/2014/main" id="{7D6BE6A6-F810-4F36-9439-B8562A6E664D}"/>
                </a:ext>
              </a:extLst>
            </p:cNvPr>
            <p:cNvSpPr txBox="1"/>
            <p:nvPr/>
          </p:nvSpPr>
          <p:spPr>
            <a:xfrm>
              <a:off x="257800" y="2592234"/>
              <a:ext cx="22159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APOYO LOGÍSTICO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F56BC867-449D-4113-A881-4AAE927B12FD}"/>
                </a:ext>
              </a:extLst>
            </p:cNvPr>
            <p:cNvSpPr txBox="1"/>
            <p:nvPr/>
          </p:nvSpPr>
          <p:spPr>
            <a:xfrm>
              <a:off x="2994965" y="2611446"/>
              <a:ext cx="30111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altLang="ko-KR" sz="20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Apoyo de servicio de combate</a:t>
              </a:r>
            </a:p>
          </p:txBody>
        </p:sp>
        <p:sp>
          <p:nvSpPr>
            <p:cNvPr id="43" name="Chevron 25">
              <a:extLst>
                <a:ext uri="{FF2B5EF4-FFF2-40B4-BE49-F238E27FC236}">
                  <a16:creationId xmlns:a16="http://schemas.microsoft.com/office/drawing/2014/main" id="{5BFBEBF0-B0B8-45BD-A688-499E64373831}"/>
                </a:ext>
              </a:extLst>
            </p:cNvPr>
            <p:cNvSpPr/>
            <p:nvPr/>
          </p:nvSpPr>
          <p:spPr>
            <a:xfrm>
              <a:off x="2680724" y="2714899"/>
              <a:ext cx="194565" cy="200987"/>
            </a:xfrm>
            <a:prstGeom prst="chevron">
              <a:avLst>
                <a:gd name="adj" fmla="val 5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4" name="그룹 20">
            <a:extLst>
              <a:ext uri="{FF2B5EF4-FFF2-40B4-BE49-F238E27FC236}">
                <a16:creationId xmlns:a16="http://schemas.microsoft.com/office/drawing/2014/main" id="{D96C6078-57A2-4001-9F60-950A3822591D}"/>
              </a:ext>
            </a:extLst>
          </p:cNvPr>
          <p:cNvGrpSpPr/>
          <p:nvPr/>
        </p:nvGrpSpPr>
        <p:grpSpPr>
          <a:xfrm>
            <a:off x="3160271" y="436048"/>
            <a:ext cx="8899915" cy="3231078"/>
            <a:chOff x="-1506689" y="1278908"/>
            <a:chExt cx="8899915" cy="3231078"/>
          </a:xfrm>
        </p:grpSpPr>
        <p:sp>
          <p:nvSpPr>
            <p:cNvPr id="45" name="TextBox 9">
              <a:extLst>
                <a:ext uri="{FF2B5EF4-FFF2-40B4-BE49-F238E27FC236}">
                  <a16:creationId xmlns:a16="http://schemas.microsoft.com/office/drawing/2014/main" id="{18049310-4EF7-4AD5-98DD-762723C95B2F}"/>
                </a:ext>
              </a:extLst>
            </p:cNvPr>
            <p:cNvSpPr txBox="1"/>
            <p:nvPr/>
          </p:nvSpPr>
          <p:spPr>
            <a:xfrm>
              <a:off x="-1506689" y="3297925"/>
              <a:ext cx="40925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SOSTENIMIENTO LOGÍSTICO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46" name="TextBox 10">
              <a:extLst>
                <a:ext uri="{FF2B5EF4-FFF2-40B4-BE49-F238E27FC236}">
                  <a16:creationId xmlns:a16="http://schemas.microsoft.com/office/drawing/2014/main" id="{E497758E-9683-45F1-A4CE-5FD08D05FABC}"/>
                </a:ext>
              </a:extLst>
            </p:cNvPr>
            <p:cNvSpPr txBox="1"/>
            <p:nvPr/>
          </p:nvSpPr>
          <p:spPr>
            <a:xfrm>
              <a:off x="3106604" y="2878770"/>
              <a:ext cx="428662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altLang="ko-KR" sz="20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Desde los límites fronterizos, atendiendo desastres, manteniendo la seguridad ciudadana y la seguridad nacional, protegiendo el medio ambiente. </a:t>
              </a:r>
            </a:p>
          </p:txBody>
        </p:sp>
        <p:sp>
          <p:nvSpPr>
            <p:cNvPr id="47" name="Chevron 26">
              <a:extLst>
                <a:ext uri="{FF2B5EF4-FFF2-40B4-BE49-F238E27FC236}">
                  <a16:creationId xmlns:a16="http://schemas.microsoft.com/office/drawing/2014/main" id="{3AD3E4E8-EF19-4C8D-B57F-3AA193A663F8}"/>
                </a:ext>
              </a:extLst>
            </p:cNvPr>
            <p:cNvSpPr/>
            <p:nvPr/>
          </p:nvSpPr>
          <p:spPr>
            <a:xfrm>
              <a:off x="2740226" y="3410837"/>
              <a:ext cx="194565" cy="200987"/>
            </a:xfrm>
            <a:prstGeom prst="chevron">
              <a:avLst>
                <a:gd name="adj" fmla="val 5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TextBox 9">
              <a:extLst>
                <a:ext uri="{FF2B5EF4-FFF2-40B4-BE49-F238E27FC236}">
                  <a16:creationId xmlns:a16="http://schemas.microsoft.com/office/drawing/2014/main" id="{317DFCD3-44BA-4534-9909-7A207E194999}"/>
                </a:ext>
              </a:extLst>
            </p:cNvPr>
            <p:cNvSpPr txBox="1"/>
            <p:nvPr/>
          </p:nvSpPr>
          <p:spPr>
            <a:xfrm>
              <a:off x="263882" y="1278908"/>
              <a:ext cx="65054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altLang="ko-KR" sz="2400" b="1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Importancia del Sistema </a:t>
              </a:r>
              <a:r>
                <a:rPr lang="es-EC" altLang="ko-KR" sz="2400" b="1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L</a:t>
              </a:r>
              <a:r>
                <a:rPr kumimoji="0" lang="es-EC" altLang="ko-KR" sz="2400" b="1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ogístico</a:t>
              </a:r>
            </a:p>
          </p:txBody>
        </p:sp>
      </p:grpSp>
      <p:grpSp>
        <p:nvGrpSpPr>
          <p:cNvPr id="48" name="그룹 4">
            <a:extLst>
              <a:ext uri="{FF2B5EF4-FFF2-40B4-BE49-F238E27FC236}">
                <a16:creationId xmlns:a16="http://schemas.microsoft.com/office/drawing/2014/main" id="{AC6727E0-D9A2-4B9A-A1CF-08F255BA7864}"/>
              </a:ext>
            </a:extLst>
          </p:cNvPr>
          <p:cNvGrpSpPr/>
          <p:nvPr/>
        </p:nvGrpSpPr>
        <p:grpSpPr>
          <a:xfrm>
            <a:off x="3884092" y="4508655"/>
            <a:ext cx="8412108" cy="1938992"/>
            <a:chOff x="-514250" y="4260189"/>
            <a:chExt cx="7468284" cy="1938992"/>
          </a:xfrm>
        </p:grpSpPr>
        <p:sp>
          <p:nvSpPr>
            <p:cNvPr id="49" name="TextBox 13">
              <a:extLst>
                <a:ext uri="{FF2B5EF4-FFF2-40B4-BE49-F238E27FC236}">
                  <a16:creationId xmlns:a16="http://schemas.microsoft.com/office/drawing/2014/main" id="{F3E45875-F507-468E-9D11-03EC11408E30}"/>
                </a:ext>
              </a:extLst>
            </p:cNvPr>
            <p:cNvSpPr txBox="1"/>
            <p:nvPr/>
          </p:nvSpPr>
          <p:spPr>
            <a:xfrm>
              <a:off x="-514250" y="4741431"/>
              <a:ext cx="3017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OBLIGACIONES 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50" name="TextBox 14">
              <a:extLst>
                <a:ext uri="{FF2B5EF4-FFF2-40B4-BE49-F238E27FC236}">
                  <a16:creationId xmlns:a16="http://schemas.microsoft.com/office/drawing/2014/main" id="{FA1FC7ED-1049-4249-A265-FA093A6A1700}"/>
                </a:ext>
              </a:extLst>
            </p:cNvPr>
            <p:cNvSpPr txBox="1"/>
            <p:nvPr/>
          </p:nvSpPr>
          <p:spPr>
            <a:xfrm>
              <a:off x="2938830" y="4260189"/>
              <a:ext cx="401520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Mantener un constante proceso de reestructuración, tecnología actualizada, renovación de equipos, capacitación y conservando una gestión de calidad netamente competitiva en una </a:t>
              </a:r>
              <a:r>
                <a:rPr lang="es-EC" altLang="ko-KR" sz="2000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firme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mejora continua.</a:t>
              </a:r>
              <a:endPara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51" name="Chevron 27">
              <a:extLst>
                <a:ext uri="{FF2B5EF4-FFF2-40B4-BE49-F238E27FC236}">
                  <a16:creationId xmlns:a16="http://schemas.microsoft.com/office/drawing/2014/main" id="{107D29C9-05EA-4B48-ADB0-0D0484256AEF}"/>
                </a:ext>
              </a:extLst>
            </p:cNvPr>
            <p:cNvSpPr/>
            <p:nvPr/>
          </p:nvSpPr>
          <p:spPr>
            <a:xfrm>
              <a:off x="2639604" y="4823556"/>
              <a:ext cx="194565" cy="200987"/>
            </a:xfrm>
            <a:prstGeom prst="chevron">
              <a:avLst>
                <a:gd name="adj" fmla="val 5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2" name="그룹 3">
            <a:extLst>
              <a:ext uri="{FF2B5EF4-FFF2-40B4-BE49-F238E27FC236}">
                <a16:creationId xmlns:a16="http://schemas.microsoft.com/office/drawing/2014/main" id="{9419C677-D86E-4963-AC3C-D704278AA1C5}"/>
              </a:ext>
            </a:extLst>
          </p:cNvPr>
          <p:cNvGrpSpPr/>
          <p:nvPr/>
        </p:nvGrpSpPr>
        <p:grpSpPr>
          <a:xfrm>
            <a:off x="4930842" y="3825592"/>
            <a:ext cx="7507871" cy="707886"/>
            <a:chOff x="949238" y="5688194"/>
            <a:chExt cx="4861688" cy="707886"/>
          </a:xfrm>
        </p:grpSpPr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E8A437F0-4A13-4E1A-A694-0CEEBC52685C}"/>
                </a:ext>
              </a:extLst>
            </p:cNvPr>
            <p:cNvSpPr txBox="1"/>
            <p:nvPr/>
          </p:nvSpPr>
          <p:spPr>
            <a:xfrm>
              <a:off x="949238" y="5688194"/>
              <a:ext cx="15136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CUMPLIMIENTOS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54" name="TextBox 18">
              <a:extLst>
                <a:ext uri="{FF2B5EF4-FFF2-40B4-BE49-F238E27FC236}">
                  <a16:creationId xmlns:a16="http://schemas.microsoft.com/office/drawing/2014/main" id="{875F3B4E-3F04-40C1-B2BC-9DDA0817D9E1}"/>
                </a:ext>
              </a:extLst>
            </p:cNvPr>
            <p:cNvSpPr txBox="1"/>
            <p:nvPr/>
          </p:nvSpPr>
          <p:spPr>
            <a:xfrm>
              <a:off x="2799803" y="5727226"/>
              <a:ext cx="3011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altLang="ko-KR" sz="20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Misión constitucional</a:t>
              </a:r>
            </a:p>
          </p:txBody>
        </p:sp>
        <p:sp>
          <p:nvSpPr>
            <p:cNvPr id="55" name="Chevron 28">
              <a:extLst>
                <a:ext uri="{FF2B5EF4-FFF2-40B4-BE49-F238E27FC236}">
                  <a16:creationId xmlns:a16="http://schemas.microsoft.com/office/drawing/2014/main" id="{0EB0D403-FFA5-49FF-8387-275783732EB1}"/>
                </a:ext>
              </a:extLst>
            </p:cNvPr>
            <p:cNvSpPr/>
            <p:nvPr/>
          </p:nvSpPr>
          <p:spPr>
            <a:xfrm>
              <a:off x="2562140" y="5776165"/>
              <a:ext cx="143813" cy="200987"/>
            </a:xfrm>
            <a:prstGeom prst="chevron">
              <a:avLst>
                <a:gd name="adj" fmla="val 5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81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60E5A0-CE2F-4BE7-A64A-82D3CD14C755}"/>
              </a:ext>
            </a:extLst>
          </p:cNvPr>
          <p:cNvSpPr/>
          <p:nvPr/>
        </p:nvSpPr>
        <p:spPr>
          <a:xfrm>
            <a:off x="1" y="1583395"/>
            <a:ext cx="12192000" cy="42368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B61F7B-5024-41FD-B0DE-9CEF719DEFE8}"/>
              </a:ext>
            </a:extLst>
          </p:cNvPr>
          <p:cNvSpPr txBox="1"/>
          <p:nvPr/>
        </p:nvSpPr>
        <p:spPr>
          <a:xfrm>
            <a:off x="2105873" y="1981396"/>
            <a:ext cx="798025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altLang="ko-KR" sz="2400" dirty="0">
                <a:solidFill>
                  <a:prstClr val="white"/>
                </a:solidFill>
                <a:latin typeface="Arial"/>
                <a:cs typeface="Arial" pitchFamily="34" charset="0"/>
              </a:rPr>
              <a:t>SE ESPERA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altLang="ko-KR" sz="2400" dirty="0">
                <a:solidFill>
                  <a:prstClr val="white"/>
                </a:solidFill>
                <a:latin typeface="Arial"/>
                <a:cs typeface="Arial" pitchFamily="34" charset="0"/>
              </a:rPr>
              <a:t>U</a:t>
            </a:r>
            <a:r>
              <a:rPr kumimoji="0" lang="es-EC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n sistema logístico </a:t>
            </a:r>
            <a:r>
              <a:rPr kumimoji="0" lang="es-EC" altLang="ko-KR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 pitchFamily="34" charset="0"/>
              </a:rPr>
              <a:t>desarrollado</a:t>
            </a:r>
            <a:r>
              <a:rPr kumimoji="0" lang="es-EC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y listo para apoyar a toda la </a:t>
            </a:r>
            <a:r>
              <a:rPr kumimoji="0" lang="es-EC" altLang="ko-KR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Arial" pitchFamily="34" charset="0"/>
              </a:rPr>
              <a:t>estructura del Ejército</a:t>
            </a:r>
            <a:r>
              <a:rPr kumimoji="0" lang="es-EC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, en conflictos asimétricos que enfrentan amenazas híbridas, en difíciles condiciones geográficas y climáticas, entendiéndose que la logística </a:t>
            </a:r>
            <a:r>
              <a:rPr kumimoji="0" lang="es-EC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itchFamily="34" charset="0"/>
              </a:rPr>
              <a:t>apoya</a:t>
            </a:r>
            <a:r>
              <a:rPr kumimoji="0" lang="es-EC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las </a:t>
            </a:r>
            <a:r>
              <a:rPr kumimoji="0" lang="es-EC" altLang="ko-KR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Arial" pitchFamily="34" charset="0"/>
              </a:rPr>
              <a:t>operaciones militares </a:t>
            </a:r>
            <a:r>
              <a:rPr kumimoji="0" lang="es-EC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en tiempos de </a:t>
            </a:r>
            <a:r>
              <a:rPr kumimoji="0" lang="es-EC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 pitchFamily="34" charset="0"/>
              </a:rPr>
              <a:t>guerra</a:t>
            </a:r>
            <a:r>
              <a:rPr kumimoji="0" lang="es-EC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como en tiempos de </a:t>
            </a:r>
            <a:r>
              <a:rPr kumimoji="0" lang="es-EC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 pitchFamily="34" charset="0"/>
              </a:rPr>
              <a:t>paz</a:t>
            </a:r>
            <a:endParaRPr kumimoji="0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9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a torre con un reloj&#10;&#10;Descripción generada automáticamente">
            <a:extLst>
              <a:ext uri="{FF2B5EF4-FFF2-40B4-BE49-F238E27FC236}">
                <a16:creationId xmlns:a16="http://schemas.microsoft.com/office/drawing/2014/main" id="{7926420F-F38D-4F3B-98C6-18A3F7BBD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41" y="1371521"/>
            <a:ext cx="7067991" cy="5486479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FEF381CB-133E-4B6E-BD7F-6F8EF3ADF3B3}"/>
              </a:ext>
            </a:extLst>
          </p:cNvPr>
          <p:cNvSpPr/>
          <p:nvPr/>
        </p:nvSpPr>
        <p:spPr>
          <a:xfrm>
            <a:off x="3048" y="0"/>
            <a:ext cx="12188952" cy="6857999"/>
          </a:xfrm>
          <a:prstGeom prst="rect">
            <a:avLst/>
          </a:prstGeom>
          <a:gradFill flip="none" rotWithShape="1">
            <a:gsLst>
              <a:gs pos="100000">
                <a:srgbClr val="A48809">
                  <a:alpha val="39000"/>
                </a:srgbClr>
              </a:gs>
              <a:gs pos="43371">
                <a:schemeClr val="bg1">
                  <a:alpha val="68000"/>
                </a:schemeClr>
              </a:gs>
              <a:gs pos="24000">
                <a:srgbClr val="DBDBDB">
                  <a:alpha val="52000"/>
                </a:srgbClr>
              </a:gs>
              <a:gs pos="92000">
                <a:srgbClr val="BDA001">
                  <a:alpha val="65000"/>
                </a:srgbClr>
              </a:gs>
              <a:gs pos="0">
                <a:schemeClr val="bg1">
                  <a:alpha val="1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1B29AA0-3C57-48B9-8CDF-36D39202CECC}"/>
              </a:ext>
            </a:extLst>
          </p:cNvPr>
          <p:cNvSpPr txBox="1"/>
          <p:nvPr/>
        </p:nvSpPr>
        <p:spPr>
          <a:xfrm>
            <a:off x="693477" y="157610"/>
            <a:ext cx="764672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altLang="ko-KR" sz="440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 pitchFamily="34" charset="0"/>
              </a:rPr>
              <a:t>Formulación del Problema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7C3DEC1-6E8D-4A55-A391-A1EEC312A4A0}"/>
              </a:ext>
            </a:extLst>
          </p:cNvPr>
          <p:cNvSpPr txBox="1"/>
          <p:nvPr/>
        </p:nvSpPr>
        <p:spPr>
          <a:xfrm>
            <a:off x="5359108" y="1947049"/>
            <a:ext cx="63315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s-EC" altLang="ko-K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 pitchFamily="34" charset="0"/>
              </a:rPr>
              <a:t>¿Cómo incide el funcionamiento del sistema logístico del Ejército Ecuatoriano en la implementación de un plan piloto del Sistema de Gestión norma ISO 9001:2015 en el Comando de Apoyo Logístico “CEE” que permita alcanzar la mejora continua en sus procesos logísticos?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19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3EA4573-9226-4B57-81BE-1E349A32FAA0}"/>
              </a:ext>
            </a:extLst>
          </p:cNvPr>
          <p:cNvSpPr/>
          <p:nvPr/>
        </p:nvSpPr>
        <p:spPr>
          <a:xfrm>
            <a:off x="5514745" y="815483"/>
            <a:ext cx="6677255" cy="920666"/>
          </a:xfrm>
          <a:prstGeom prst="rect">
            <a:avLst/>
          </a:prstGeom>
          <a:solidFill>
            <a:srgbClr val="D1E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A0883A1-DC31-4CEA-A02F-5661003F3BD6}"/>
              </a:ext>
            </a:extLst>
          </p:cNvPr>
          <p:cNvSpPr/>
          <p:nvPr/>
        </p:nvSpPr>
        <p:spPr>
          <a:xfrm>
            <a:off x="5514745" y="1983498"/>
            <a:ext cx="6677255" cy="2008672"/>
          </a:xfrm>
          <a:prstGeom prst="rect">
            <a:avLst/>
          </a:prstGeom>
          <a:solidFill>
            <a:srgbClr val="90A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矩形 1"/>
          <p:cNvSpPr/>
          <p:nvPr/>
        </p:nvSpPr>
        <p:spPr>
          <a:xfrm>
            <a:off x="935233" y="1132164"/>
            <a:ext cx="2289756" cy="250336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35233" y="3630116"/>
            <a:ext cx="2289756" cy="250336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24989" y="1736149"/>
            <a:ext cx="2289756" cy="2503369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3224989" y="4239518"/>
            <a:ext cx="8243905" cy="1899384"/>
          </a:xfrm>
          <a:prstGeom prst="rect">
            <a:avLst/>
          </a:prstGeom>
          <a:solidFill>
            <a:schemeClr val="accent1"/>
          </a:solidFill>
        </p:spPr>
        <p:txBody>
          <a:bodyPr wrap="square" lIns="179990" tIns="46798" rIns="35998" rtlCol="0" anchor="ctr" anchorCtr="0">
            <a:noAutofit/>
          </a:bodyPr>
          <a:lstStyle/>
          <a:p>
            <a:pPr defTabSz="866943" fontAlgn="base">
              <a:lnSpc>
                <a:spcPct val="150000"/>
              </a:lnSpc>
              <a:spcBef>
                <a:spcPts val="602"/>
              </a:spcBef>
              <a:spcAft>
                <a:spcPct val="0"/>
              </a:spcAft>
              <a:buClr>
                <a:prstClr val="white"/>
              </a:buClr>
              <a:buSzPct val="80000"/>
            </a:pPr>
            <a:endParaRPr lang="zh-CN" altLang="en-US" sz="1398" dirty="0">
              <a:solidFill>
                <a:srgbClr val="FFFFFF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22" name="Content Placeholder 2"/>
          <p:cNvSpPr txBox="1"/>
          <p:nvPr/>
        </p:nvSpPr>
        <p:spPr>
          <a:xfrm>
            <a:off x="5694431" y="926103"/>
            <a:ext cx="5849868" cy="349713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 defTabSz="433471" fontAlgn="base">
              <a:spcBef>
                <a:spcPts val="0"/>
              </a:spcBef>
              <a:spcAft>
                <a:spcPts val="0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1. ¿Cuál es la situación actual del Sistema Logístico del Ejército Ecuatoriano?</a:t>
            </a:r>
          </a:p>
        </p:txBody>
      </p:sp>
      <p:sp>
        <p:nvSpPr>
          <p:cNvPr id="27" name="Content Placeholder 2"/>
          <p:cNvSpPr txBox="1"/>
          <p:nvPr/>
        </p:nvSpPr>
        <p:spPr>
          <a:xfrm>
            <a:off x="3569269" y="4524631"/>
            <a:ext cx="7555344" cy="930103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 defTabSz="433471" fontAlgn="base">
              <a:spcBef>
                <a:spcPts val="0"/>
              </a:spcBef>
              <a:spcAft>
                <a:spcPts val="0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20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3. ¿Cuáles son los procedimientos y responsabilidades para la implementación de un plan piloto en el Comando de Apoyo Logístico del Cuerpo de Ingenieros del Ejército basado en un Sistema de Gestión de Calidad ISO 9001:2015.?</a:t>
            </a:r>
          </a:p>
        </p:txBody>
      </p:sp>
      <p:sp>
        <p:nvSpPr>
          <p:cNvPr id="12" name="Content Placeholder 2"/>
          <p:cNvSpPr txBox="1"/>
          <p:nvPr/>
        </p:nvSpPr>
        <p:spPr>
          <a:xfrm>
            <a:off x="305082" y="19302"/>
            <a:ext cx="10077168" cy="192196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433471" fontAlgn="base">
              <a:spcAft>
                <a:spcPts val="569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4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PREGUNTAS DE LA INVESTIGACIÓN</a:t>
            </a:r>
            <a:endParaRPr lang="en-US" sz="4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92EC292-C553-48E4-9CDC-39687A79A55C}"/>
              </a:ext>
            </a:extLst>
          </p:cNvPr>
          <p:cNvSpPr txBox="1"/>
          <p:nvPr/>
        </p:nvSpPr>
        <p:spPr>
          <a:xfrm>
            <a:off x="5694431" y="1990131"/>
            <a:ext cx="6097519" cy="787434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 defTabSz="433471" fontAlgn="base">
              <a:spcBef>
                <a:spcPts val="0"/>
              </a:spcBef>
              <a:spcAft>
                <a:spcPts val="0"/>
              </a:spcAft>
              <a:buClr>
                <a:srgbClr val="F0A12C">
                  <a:lumMod val="75000"/>
                </a:srgbClr>
              </a:buClr>
            </a:pPr>
            <a:r>
              <a:rPr lang="es-EC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2. ¿Cuáles son los parámetros, requisitos y lineamientos del Sistema de Gestión de Calidad ISO 9001:2015 que deben ser considerados para la implementación de un plan piloto del Sistema de Gestión de Calidad en el Comando de Apoyo Logístico “CEE”?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21" grpId="0" animBg="1"/>
      <p:bldP spid="11" grpId="0" animBg="1"/>
      <p:bldP spid="22" grpId="0"/>
      <p:bldP spid="2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57C0D418-0E66-425F-BA3F-215304928EE7}"/>
              </a:ext>
            </a:extLst>
          </p:cNvPr>
          <p:cNvSpPr txBox="1"/>
          <p:nvPr/>
        </p:nvSpPr>
        <p:spPr>
          <a:xfrm>
            <a:off x="640080" y="4777739"/>
            <a:ext cx="3418990" cy="1412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s-EC" altLang="ko-KR" sz="4800" b="1">
                <a:latin typeface="+mj-lt"/>
                <a:ea typeface="+mj-ea"/>
                <a:cs typeface="+mj-cs"/>
              </a:rPr>
              <a:t>Objetivo General</a:t>
            </a:r>
          </a:p>
        </p:txBody>
      </p:sp>
      <p:pic>
        <p:nvPicPr>
          <p:cNvPr id="19" name="Imagen 18" descr="Un grupo de personas en uniforme&#10;&#10;Descripción generada automáticamente">
            <a:extLst>
              <a:ext uri="{FF2B5EF4-FFF2-40B4-BE49-F238E27FC236}">
                <a16:creationId xmlns:a16="http://schemas.microsoft.com/office/drawing/2014/main" id="{EF4DDFE7-95E8-4D78-AA07-91F669730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2" b="22445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4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C596D66B-7492-4358-871A-99409F0819D3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900"/>
              <a:t>Desarrollar un plan piloto mediante la implementación de un Sistema de Gestión de Calidad ISO 9001:2015 en el Comando de Apoyo Logístico del Cuerpo de Ingenieros del Ejército para optimizar los recursos, cumplir con la normativa legal vigente y estandarizar procedimientos para cumplir normas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40794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grupo de personas con uniforme militar&#10;&#10;Descripción generada automáticamente con confianza media">
            <a:extLst>
              <a:ext uri="{FF2B5EF4-FFF2-40B4-BE49-F238E27FC236}">
                <a16:creationId xmlns:a16="http://schemas.microsoft.com/office/drawing/2014/main" id="{C4E7E6EE-1308-4271-A244-07402B3DC1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r="7690" b="2"/>
          <a:stretch/>
        </p:blipFill>
        <p:spPr>
          <a:xfrm>
            <a:off x="-3048" y="-1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persona, edificio, comida, ladrillo&#10;&#10;Descripción generada automáticamente">
            <a:extLst>
              <a:ext uri="{FF2B5EF4-FFF2-40B4-BE49-F238E27FC236}">
                <a16:creationId xmlns:a16="http://schemas.microsoft.com/office/drawing/2014/main" id="{CDBEE394-6DCF-4D89-96A3-1CB44B106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r="20781" b="-3"/>
          <a:stretch/>
        </p:blipFill>
        <p:spPr>
          <a:xfrm>
            <a:off x="4046840" y="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Un grupo de personas alrededor de una camioneta&#10;&#10;Descripción generada automáticamente con confianza media">
            <a:extLst>
              <a:ext uri="{FF2B5EF4-FFF2-40B4-BE49-F238E27FC236}">
                <a16:creationId xmlns:a16="http://schemas.microsoft.com/office/drawing/2014/main" id="{324ABC9C-6494-4126-8990-994BDDBCAA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26534" b="3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5CBC12E-23F7-45C7-8C97-6A01BC5D4ED1}"/>
              </a:ext>
            </a:extLst>
          </p:cNvPr>
          <p:cNvSpPr txBox="1"/>
          <p:nvPr/>
        </p:nvSpPr>
        <p:spPr>
          <a:xfrm>
            <a:off x="727444" y="3919451"/>
            <a:ext cx="11463032" cy="2525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lvl="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Diagnosticar la situación actual del Sistema Logístico del Ejército Ecuatoriano.</a:t>
            </a:r>
          </a:p>
          <a:p>
            <a:pPr marL="342900" lvl="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Identificar los parámetros, requisitos y lineamientos del Sistema de Gestión de Calidad ISO 9001:2015 para relacionarlos con los procesos logísticos del Comando de Apoyo Logístico del Cuerpo de Ingenieros del Ejército.</a:t>
            </a:r>
          </a:p>
          <a:p>
            <a:pPr marL="342900" lvl="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Establecer los procedimientos y responsabilidades para la implementación de un plan piloto en el Comando de Apoyo Logístico del Cuerpo de Ingenieros del Ejército basado en un Sistema de Gestión de Calidad ISO 9001:2015.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09366A7-E976-4B3A-982C-4B5387ECB545}"/>
              </a:ext>
            </a:extLst>
          </p:cNvPr>
          <p:cNvSpPr/>
          <p:nvPr/>
        </p:nvSpPr>
        <p:spPr>
          <a:xfrm>
            <a:off x="2226239" y="2664840"/>
            <a:ext cx="7922578" cy="1084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C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Objetivos específicos</a:t>
            </a:r>
          </a:p>
        </p:txBody>
      </p:sp>
    </p:spTree>
    <p:extLst>
      <p:ext uri="{BB962C8B-B14F-4D97-AF65-F5344CB8AC3E}">
        <p14:creationId xmlns:p14="http://schemas.microsoft.com/office/powerpoint/2010/main" val="47164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QUANTUM">
      <a:dk1>
        <a:srgbClr val="20222E"/>
      </a:dk1>
      <a:lt1>
        <a:sysClr val="window" lastClr="FFFFFF"/>
      </a:lt1>
      <a:dk2>
        <a:srgbClr val="35384B"/>
      </a:dk2>
      <a:lt2>
        <a:srgbClr val="E7E6E6"/>
      </a:lt2>
      <a:accent1>
        <a:srgbClr val="6AC6A5"/>
      </a:accent1>
      <a:accent2>
        <a:srgbClr val="80CCAF"/>
      </a:accent2>
      <a:accent3>
        <a:srgbClr val="20222E"/>
      </a:accent3>
      <a:accent4>
        <a:srgbClr val="35384B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HOMEPPT，www.homeppt.com">
  <a:themeElements>
    <a:clrScheme name="自定义 33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A12C"/>
      </a:accent1>
      <a:accent2>
        <a:srgbClr val="AE0304"/>
      </a:accent2>
      <a:accent3>
        <a:srgbClr val="F0A12C"/>
      </a:accent3>
      <a:accent4>
        <a:srgbClr val="AE0304"/>
      </a:accent4>
      <a:accent5>
        <a:srgbClr val="F0A12C"/>
      </a:accent5>
      <a:accent6>
        <a:srgbClr val="AE0304"/>
      </a:accent6>
      <a:hlink>
        <a:srgbClr val="F0A12C"/>
      </a:hlink>
      <a:folHlink>
        <a:srgbClr val="AE030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MEPPT，www.homeppt.com">
  <a:themeElements>
    <a:clrScheme name="自定义 33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A12C"/>
      </a:accent1>
      <a:accent2>
        <a:srgbClr val="AE0304"/>
      </a:accent2>
      <a:accent3>
        <a:srgbClr val="F0A12C"/>
      </a:accent3>
      <a:accent4>
        <a:srgbClr val="AE0304"/>
      </a:accent4>
      <a:accent5>
        <a:srgbClr val="F0A12C"/>
      </a:accent5>
      <a:accent6>
        <a:srgbClr val="AE0304"/>
      </a:accent6>
      <a:hlink>
        <a:srgbClr val="F0A12C"/>
      </a:hlink>
      <a:folHlink>
        <a:srgbClr val="AE030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s Slide Master">
  <a:themeElements>
    <a:clrScheme name="ALLPPT-COLOR 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E93A0F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s Slide Master">
  <a:themeElements>
    <a:clrScheme name="Aarmy Soldi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F573C"/>
      </a:accent1>
      <a:accent2>
        <a:srgbClr val="537152"/>
      </a:accent2>
      <a:accent3>
        <a:srgbClr val="638564"/>
      </a:accent3>
      <a:accent4>
        <a:srgbClr val="759774"/>
      </a:accent4>
      <a:accent5>
        <a:srgbClr val="564A44"/>
      </a:accent5>
      <a:accent6>
        <a:srgbClr val="9C9493"/>
      </a:accent6>
      <a:hlink>
        <a:srgbClr val="0C0C0C"/>
      </a:hlink>
      <a:folHlink>
        <a:srgbClr val="0C0C0C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HOMEPPT，www.homeppt.com">
  <a:themeElements>
    <a:clrScheme name="自定义 33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A12C"/>
      </a:accent1>
      <a:accent2>
        <a:srgbClr val="AE0304"/>
      </a:accent2>
      <a:accent3>
        <a:srgbClr val="F0A12C"/>
      </a:accent3>
      <a:accent4>
        <a:srgbClr val="AE0304"/>
      </a:accent4>
      <a:accent5>
        <a:srgbClr val="F0A12C"/>
      </a:accent5>
      <a:accent6>
        <a:srgbClr val="AE0304"/>
      </a:accent6>
      <a:hlink>
        <a:srgbClr val="F0A12C"/>
      </a:hlink>
      <a:folHlink>
        <a:srgbClr val="AE030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HOMEPPT，www.homeppt.com">
  <a:themeElements>
    <a:clrScheme name="自定义 33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A12C"/>
      </a:accent1>
      <a:accent2>
        <a:srgbClr val="AE0304"/>
      </a:accent2>
      <a:accent3>
        <a:srgbClr val="F0A12C"/>
      </a:accent3>
      <a:accent4>
        <a:srgbClr val="AE0304"/>
      </a:accent4>
      <a:accent5>
        <a:srgbClr val="F0A12C"/>
      </a:accent5>
      <a:accent6>
        <a:srgbClr val="AE0304"/>
      </a:accent6>
      <a:hlink>
        <a:srgbClr val="F0A12C"/>
      </a:hlink>
      <a:folHlink>
        <a:srgbClr val="AE030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HOMEPPT，www.homeppt.com">
  <a:themeElements>
    <a:clrScheme name="自定义 33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A12C"/>
      </a:accent1>
      <a:accent2>
        <a:srgbClr val="AE0304"/>
      </a:accent2>
      <a:accent3>
        <a:srgbClr val="F0A12C"/>
      </a:accent3>
      <a:accent4>
        <a:srgbClr val="AE0304"/>
      </a:accent4>
      <a:accent5>
        <a:srgbClr val="F0A12C"/>
      </a:accent5>
      <a:accent6>
        <a:srgbClr val="AE0304"/>
      </a:accent6>
      <a:hlink>
        <a:srgbClr val="F0A12C"/>
      </a:hlink>
      <a:folHlink>
        <a:srgbClr val="AE030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HOMEPPT，www.homeppt.com">
  <a:themeElements>
    <a:clrScheme name="自定义 33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A12C"/>
      </a:accent1>
      <a:accent2>
        <a:srgbClr val="AE0304"/>
      </a:accent2>
      <a:accent3>
        <a:srgbClr val="F0A12C"/>
      </a:accent3>
      <a:accent4>
        <a:srgbClr val="AE0304"/>
      </a:accent4>
      <a:accent5>
        <a:srgbClr val="F0A12C"/>
      </a:accent5>
      <a:accent6>
        <a:srgbClr val="AE0304"/>
      </a:accent6>
      <a:hlink>
        <a:srgbClr val="F0A12C"/>
      </a:hlink>
      <a:folHlink>
        <a:srgbClr val="AE030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HOMEPPT，www.homeppt.com">
  <a:themeElements>
    <a:clrScheme name="自定义 33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A12C"/>
      </a:accent1>
      <a:accent2>
        <a:srgbClr val="AE0304"/>
      </a:accent2>
      <a:accent3>
        <a:srgbClr val="F0A12C"/>
      </a:accent3>
      <a:accent4>
        <a:srgbClr val="AE0304"/>
      </a:accent4>
      <a:accent5>
        <a:srgbClr val="F0A12C"/>
      </a:accent5>
      <a:accent6>
        <a:srgbClr val="AE0304"/>
      </a:accent6>
      <a:hlink>
        <a:srgbClr val="F0A12C"/>
      </a:hlink>
      <a:folHlink>
        <a:srgbClr val="AE030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2906</Words>
  <Application>Microsoft Office PowerPoint</Application>
  <PresentationFormat>Panorámica</PresentationFormat>
  <Paragraphs>362</Paragraphs>
  <Slides>51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51</vt:i4>
      </vt:variant>
    </vt:vector>
  </HeadingPairs>
  <TitlesOfParts>
    <vt:vector size="74" baseType="lpstr">
      <vt:lpstr>微软雅黑</vt:lpstr>
      <vt:lpstr>Abadi</vt:lpstr>
      <vt:lpstr>Amasis MT Pro Medium</vt:lpstr>
      <vt:lpstr>Arial</vt:lpstr>
      <vt:lpstr>Bebas Neue Regular</vt:lpstr>
      <vt:lpstr>Calibri</vt:lpstr>
      <vt:lpstr>Calibri Light</vt:lpstr>
      <vt:lpstr>Comic Sans MS</vt:lpstr>
      <vt:lpstr>Franklin Gothic Book</vt:lpstr>
      <vt:lpstr>Franklin Gothic Medium</vt:lpstr>
      <vt:lpstr>Wingdings</vt:lpstr>
      <vt:lpstr>冬青黑体简体中文 W3</vt:lpstr>
      <vt:lpstr>Tema de Office</vt:lpstr>
      <vt:lpstr>HOMEPPT，www.homeppt.com</vt:lpstr>
      <vt:lpstr>Contents Slide Master</vt:lpstr>
      <vt:lpstr>1_Contents Slide Master</vt:lpstr>
      <vt:lpstr>2_HOMEPPT，www.homeppt.com</vt:lpstr>
      <vt:lpstr>3_HOMEPPT，www.homeppt.com</vt:lpstr>
      <vt:lpstr>4_HOMEPPT，www.homeppt.com</vt:lpstr>
      <vt:lpstr>5_HOMEPPT，www.homeppt.com</vt:lpstr>
      <vt:lpstr>6_HOMEPPT，www.homeppt.com</vt:lpstr>
      <vt:lpstr>1_Office Theme</vt:lpstr>
      <vt:lpstr>1_HOMEPPT，www.homeppt.com</vt:lpstr>
      <vt:lpstr>Presentación de PowerPoint</vt:lpstr>
      <vt:lpstr>Tabla de contenidos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Levantamiento indígena 2019 Orden General N° 35, 20 de febrero de 2017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Carmita Garcia</dc:creator>
  <cp:lastModifiedBy>Carmita Garcia</cp:lastModifiedBy>
  <cp:revision>112</cp:revision>
  <dcterms:created xsi:type="dcterms:W3CDTF">2020-10-15T23:45:06Z</dcterms:created>
  <dcterms:modified xsi:type="dcterms:W3CDTF">2021-10-28T03:28:52Z</dcterms:modified>
</cp:coreProperties>
</file>